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26A5FAA-5839-41D4-98EF-887938CE582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 19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15D25EB-A6F7-472C-9272-36FDA068283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27-07-2022 16:55:45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 - 19 Indin Dashboard" id="2" name="slide2">
            <a:extLst>
              <a:ext uri="{FF2B5EF4-FFF2-40B4-BE49-F238E27FC236}">
                <a16:creationId xmlns:a16="http://schemas.microsoft.com/office/drawing/2014/main" id="{C895DF3B-F37C-48CA-8C9B-F2FBF46527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0"/>
            <a:ext cx="11144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2022-07-27T11:25:49Z</dcterms:created>
  <dcterms:modified xsi:type="dcterms:W3CDTF">2022-07-27T11:25:49Z</dcterms:modified>
</cp:coreProperties>
</file>