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F77F8F3-1CD7-4B17-A293-DD11997B504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 19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42941F6-8CBF-4A42-9C4C-0F71174A999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27-07-2022 16:54:45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 - 19 INTL Dashboard" id="2" name="slide2">
            <a:extLst>
              <a:ext uri="{FF2B5EF4-FFF2-40B4-BE49-F238E27FC236}">
                <a16:creationId xmlns:a16="http://schemas.microsoft.com/office/drawing/2014/main" id="{1557E9B5-6F3E-4F1A-9CD3-8B04635F3A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0"/>
            <a:ext cx="11144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2022-07-27T11:24:50Z</dcterms:created>
  <dcterms:modified xsi:type="dcterms:W3CDTF">2022-07-27T11:24:50Z</dcterms:modified>
</cp:coreProperties>
</file>