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" userId="65c981c9e6c86953" providerId="LiveId" clId="{1A36FFFD-44B2-4C99-B06F-3397AC004DB5}"/>
    <pc:docChg chg="modSld">
      <pc:chgData name="Shahbaz" userId="65c981c9e6c86953" providerId="LiveId" clId="{1A36FFFD-44B2-4C99-B06F-3397AC004DB5}" dt="2022-07-23T16:34:09.742" v="0" actId="14100"/>
      <pc:docMkLst>
        <pc:docMk/>
      </pc:docMkLst>
      <pc:sldChg chg="modSp mod">
        <pc:chgData name="Shahbaz" userId="65c981c9e6c86953" providerId="LiveId" clId="{1A36FFFD-44B2-4C99-B06F-3397AC004DB5}" dt="2022-07-23T16:34:09.742" v="0" actId="14100"/>
        <pc:sldMkLst>
          <pc:docMk/>
          <pc:sldMk cId="95992585" sldId="257"/>
        </pc:sldMkLst>
        <pc:picChg chg="mod">
          <ac:chgData name="Shahbaz" userId="65c981c9e6c86953" providerId="LiveId" clId="{1A36FFFD-44B2-4C99-B06F-3397AC004DB5}" dt="2022-07-23T16:34:09.742" v="0" actId="14100"/>
          <ac:picMkLst>
            <pc:docMk/>
            <pc:sldMk cId="95992585" sldId="257"/>
            <ac:picMk id="2" creationId="{8F7825EA-2B4C-47A3-9BED-BFA0ED3DD7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38D1E29-6033-4493-9E9D-DCD8E948F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Insight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91D17E8-E5B8-4ECC-BDAB-580A34E75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F7825EA-2B4C-47A3-9BED-BFA0ED3D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Insight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/>
  <cp:lastModifiedBy>Shahbaz</cp:lastModifiedBy>
  <cp:revision>2</cp:revision>
  <dcterms:created xsi:type="dcterms:W3CDTF">2022-07-23T16:33:13Z</dcterms:created>
  <dcterms:modified xsi:type="dcterms:W3CDTF">2022-08-02T11:36:08Z</dcterms:modified>
</cp:coreProperties>
</file>