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8" roundtripDataSignature="AMtx7mgCs8TFkFSCYootJxbDeUGXl7Z8C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customschemas.google.com/relationships/presentationmetadata" Target="meta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0" name="Google Shape;260;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2"/>
        </a:solidFill>
      </p:bgPr>
    </p:bg>
    <p:spTree>
      <p:nvGrpSpPr>
        <p:cNvPr id="24" name="Shape 24"/>
        <p:cNvGrpSpPr/>
        <p:nvPr/>
      </p:nvGrpSpPr>
      <p:grpSpPr>
        <a:xfrm>
          <a:off x="0" y="0"/>
          <a:ext cx="0" cy="0"/>
          <a:chOff x="0" y="0"/>
          <a:chExt cx="0" cy="0"/>
        </a:xfrm>
      </p:grpSpPr>
      <p:sp>
        <p:nvSpPr>
          <p:cNvPr id="25" name="Google Shape;25;p24"/>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26" name="Google Shape;26;p24"/>
          <p:cNvSpPr/>
          <p:nvPr/>
        </p:nvSpPr>
        <p:spPr>
          <a:xfrm>
            <a:off x="8991600" y="3048"/>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27" name="Google Shape;27;p24"/>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28" name="Google Shape;28;p24"/>
          <p:cNvSpPr/>
          <p:nvPr/>
        </p:nvSpPr>
        <p:spPr>
          <a:xfrm>
            <a:off x="0" y="0"/>
            <a:ext cx="9144000" cy="25146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29" name="Google Shape;29;p24"/>
          <p:cNvSpPr/>
          <p:nvPr/>
        </p:nvSpPr>
        <p:spPr>
          <a:xfrm>
            <a:off x="146304" y="6391656"/>
            <a:ext cx="8833104"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30" name="Google Shape;30;p24"/>
          <p:cNvSpPr txBox="1"/>
          <p:nvPr>
            <p:ph idx="1" type="subTitle"/>
          </p:nvPr>
        </p:nvSpPr>
        <p:spPr>
          <a:xfrm>
            <a:off x="1371600" y="2819400"/>
            <a:ext cx="6400800" cy="1752600"/>
          </a:xfrm>
          <a:prstGeom prst="rect">
            <a:avLst/>
          </a:prstGeom>
          <a:noFill/>
          <a:ln>
            <a:noFill/>
          </a:ln>
        </p:spPr>
        <p:txBody>
          <a:bodyPr anchorCtr="0" anchor="t" bIns="45700" lIns="91425" spcFirstLastPara="1" rIns="91425" wrap="square" tIns="45700">
            <a:normAutofit/>
          </a:bodyPr>
          <a:lstStyle>
            <a:lvl1pPr lvl="0" algn="ctr">
              <a:spcBef>
                <a:spcPts val="320"/>
              </a:spcBef>
              <a:spcAft>
                <a:spcPts val="0"/>
              </a:spcAft>
              <a:buSzPts val="1360"/>
              <a:buNone/>
              <a:defRPr b="1" sz="1600" cap="none">
                <a:solidFill>
                  <a:schemeClr val="dk2"/>
                </a:solidFill>
              </a:defRPr>
            </a:lvl1pPr>
            <a:lvl2pPr lvl="1" algn="ctr">
              <a:spcBef>
                <a:spcPts val="360"/>
              </a:spcBef>
              <a:spcAft>
                <a:spcPts val="0"/>
              </a:spcAft>
              <a:buSzPts val="1260"/>
              <a:buNone/>
              <a:defRPr/>
            </a:lvl2pPr>
            <a:lvl3pPr lvl="2" algn="ctr">
              <a:spcBef>
                <a:spcPts val="360"/>
              </a:spcBef>
              <a:spcAft>
                <a:spcPts val="0"/>
              </a:spcAft>
              <a:buSzPts val="1350"/>
              <a:buNone/>
              <a:defRPr/>
            </a:lvl3pPr>
            <a:lvl4pPr lvl="3" algn="ctr">
              <a:spcBef>
                <a:spcPts val="360"/>
              </a:spcBef>
              <a:spcAft>
                <a:spcPts val="0"/>
              </a:spcAft>
              <a:buSzPts val="1260"/>
              <a:buNone/>
              <a:defRPr/>
            </a:lvl4pPr>
            <a:lvl5pPr lvl="4" algn="ctr">
              <a:spcBef>
                <a:spcPts val="360"/>
              </a:spcBef>
              <a:spcAft>
                <a:spcPts val="0"/>
              </a:spcAft>
              <a:buSzPts val="1800"/>
              <a:buNone/>
              <a:defRPr/>
            </a:lvl5pPr>
            <a:lvl6pPr lvl="5" algn="ctr">
              <a:spcBef>
                <a:spcPts val="360"/>
              </a:spcBef>
              <a:spcAft>
                <a:spcPts val="0"/>
              </a:spcAft>
              <a:buSzPts val="1440"/>
              <a:buNone/>
              <a:defRPr/>
            </a:lvl6pPr>
            <a:lvl7pPr lvl="6" algn="ctr">
              <a:spcBef>
                <a:spcPts val="360"/>
              </a:spcBef>
              <a:spcAft>
                <a:spcPts val="0"/>
              </a:spcAft>
              <a:buSzPts val="1620"/>
              <a:buNone/>
              <a:defRPr/>
            </a:lvl7pPr>
            <a:lvl8pPr lvl="7" algn="ctr">
              <a:spcBef>
                <a:spcPts val="360"/>
              </a:spcBef>
              <a:spcAft>
                <a:spcPts val="0"/>
              </a:spcAft>
              <a:buSzPts val="1800"/>
              <a:buNone/>
              <a:defRPr/>
            </a:lvl8pPr>
            <a:lvl9pPr lvl="8" algn="ctr">
              <a:spcBef>
                <a:spcPts val="360"/>
              </a:spcBef>
              <a:spcAft>
                <a:spcPts val="0"/>
              </a:spcAft>
              <a:buSzPts val="1620"/>
              <a:buNone/>
              <a:defRPr/>
            </a:lvl9pPr>
          </a:lstStyle>
          <a:p/>
        </p:txBody>
      </p:sp>
      <p:sp>
        <p:nvSpPr>
          <p:cNvPr id="31" name="Google Shape;31;p24"/>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4"/>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33" name="Google Shape;33;p24"/>
          <p:cNvCxnSpPr/>
          <p:nvPr/>
        </p:nvCxnSpPr>
        <p:spPr>
          <a:xfrm>
            <a:off x="155448" y="2420112"/>
            <a:ext cx="8833104" cy="0"/>
          </a:xfrm>
          <a:prstGeom prst="straightConnector1">
            <a:avLst/>
          </a:prstGeom>
          <a:noFill/>
          <a:ln cap="flat" cmpd="sng" w="11425">
            <a:solidFill>
              <a:srgbClr val="7A9798"/>
            </a:solidFill>
            <a:prstDash val="dash"/>
            <a:round/>
            <a:headEnd len="sm" w="sm" type="none"/>
            <a:tailEnd len="sm" w="sm" type="none"/>
          </a:ln>
        </p:spPr>
      </p:cxnSp>
      <p:sp>
        <p:nvSpPr>
          <p:cNvPr id="34" name="Google Shape;34;p24"/>
          <p:cNvSpPr/>
          <p:nvPr/>
        </p:nvSpPr>
        <p:spPr>
          <a:xfrm>
            <a:off x="152400" y="152400"/>
            <a:ext cx="8833104" cy="6547104"/>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35" name="Google Shape;35;p24"/>
          <p:cNvSpPr/>
          <p:nvPr/>
        </p:nvSpPr>
        <p:spPr>
          <a:xfrm>
            <a:off x="4267200" y="2115312"/>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36" name="Google Shape;36;p24"/>
          <p:cNvSpPr/>
          <p:nvPr/>
        </p:nvSpPr>
        <p:spPr>
          <a:xfrm>
            <a:off x="4361688" y="2209800"/>
            <a:ext cx="420624" cy="420624"/>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37" name="Google Shape;37;p24"/>
          <p:cNvSpPr txBox="1"/>
          <p:nvPr>
            <p:ph idx="12" type="sldNum"/>
          </p:nvPr>
        </p:nvSpPr>
        <p:spPr>
          <a:xfrm>
            <a:off x="4343400" y="2199450"/>
            <a:ext cx="457200" cy="4413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sz="1600">
                <a:solidFill>
                  <a:srgbClr val="7A9798"/>
                </a:solidFill>
                <a:latin typeface="Georgia"/>
                <a:ea typeface="Georgia"/>
                <a:cs typeface="Georgia"/>
                <a:sym typeface="Georgia"/>
              </a:defRPr>
            </a:lvl1pPr>
            <a:lvl2pPr indent="0" lvl="1" marL="0" algn="ctr">
              <a:spcBef>
                <a:spcPts val="0"/>
              </a:spcBef>
              <a:buNone/>
              <a:defRPr sz="1600">
                <a:solidFill>
                  <a:srgbClr val="7A9798"/>
                </a:solidFill>
                <a:latin typeface="Georgia"/>
                <a:ea typeface="Georgia"/>
                <a:cs typeface="Georgia"/>
                <a:sym typeface="Georgia"/>
              </a:defRPr>
            </a:lvl2pPr>
            <a:lvl3pPr indent="0" lvl="2" marL="0" algn="ctr">
              <a:spcBef>
                <a:spcPts val="0"/>
              </a:spcBef>
              <a:buNone/>
              <a:defRPr sz="1600">
                <a:solidFill>
                  <a:srgbClr val="7A9798"/>
                </a:solidFill>
                <a:latin typeface="Georgia"/>
                <a:ea typeface="Georgia"/>
                <a:cs typeface="Georgia"/>
                <a:sym typeface="Georgia"/>
              </a:defRPr>
            </a:lvl3pPr>
            <a:lvl4pPr indent="0" lvl="3" marL="0" algn="ctr">
              <a:spcBef>
                <a:spcPts val="0"/>
              </a:spcBef>
              <a:buNone/>
              <a:defRPr sz="1600">
                <a:solidFill>
                  <a:srgbClr val="7A9798"/>
                </a:solidFill>
                <a:latin typeface="Georgia"/>
                <a:ea typeface="Georgia"/>
                <a:cs typeface="Georgia"/>
                <a:sym typeface="Georgia"/>
              </a:defRPr>
            </a:lvl4pPr>
            <a:lvl5pPr indent="0" lvl="4" marL="0" algn="ctr">
              <a:spcBef>
                <a:spcPts val="0"/>
              </a:spcBef>
              <a:buNone/>
              <a:defRPr sz="1600">
                <a:solidFill>
                  <a:srgbClr val="7A9798"/>
                </a:solidFill>
                <a:latin typeface="Georgia"/>
                <a:ea typeface="Georgia"/>
                <a:cs typeface="Georgia"/>
                <a:sym typeface="Georgia"/>
              </a:defRPr>
            </a:lvl5pPr>
            <a:lvl6pPr indent="0" lvl="5" marL="0" algn="ctr">
              <a:spcBef>
                <a:spcPts val="0"/>
              </a:spcBef>
              <a:buNone/>
              <a:defRPr sz="1600">
                <a:solidFill>
                  <a:srgbClr val="7A9798"/>
                </a:solidFill>
                <a:latin typeface="Georgia"/>
                <a:ea typeface="Georgia"/>
                <a:cs typeface="Georgia"/>
                <a:sym typeface="Georgia"/>
              </a:defRPr>
            </a:lvl6pPr>
            <a:lvl7pPr indent="0" lvl="6" marL="0" algn="ctr">
              <a:spcBef>
                <a:spcPts val="0"/>
              </a:spcBef>
              <a:buNone/>
              <a:defRPr sz="1600">
                <a:solidFill>
                  <a:srgbClr val="7A9798"/>
                </a:solidFill>
                <a:latin typeface="Georgia"/>
                <a:ea typeface="Georgia"/>
                <a:cs typeface="Georgia"/>
                <a:sym typeface="Georgia"/>
              </a:defRPr>
            </a:lvl7pPr>
            <a:lvl8pPr indent="0" lvl="7" marL="0" algn="ctr">
              <a:spcBef>
                <a:spcPts val="0"/>
              </a:spcBef>
              <a:buNone/>
              <a:defRPr sz="1600">
                <a:solidFill>
                  <a:srgbClr val="7A9798"/>
                </a:solidFill>
                <a:latin typeface="Georgia"/>
                <a:ea typeface="Georgia"/>
                <a:cs typeface="Georgia"/>
                <a:sym typeface="Georgia"/>
              </a:defRPr>
            </a:lvl8pPr>
            <a:lvl9pPr indent="0" lvl="8" marL="0" algn="ctr">
              <a:spcBef>
                <a:spcPts val="0"/>
              </a:spcBef>
              <a:buNone/>
              <a:defRPr sz="1600">
                <a:solidFill>
                  <a:srgbClr val="7A9798"/>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
        <p:nvSpPr>
          <p:cNvPr id="38" name="Google Shape;38;p24"/>
          <p:cNvSpPr txBox="1"/>
          <p:nvPr>
            <p:ph type="ctrTitle"/>
          </p:nvPr>
        </p:nvSpPr>
        <p:spPr>
          <a:xfrm>
            <a:off x="685800" y="381000"/>
            <a:ext cx="7772400" cy="1752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accent1"/>
              </a:buClr>
              <a:buSzPts val="4200"/>
              <a:buFont typeface="Georgia"/>
              <a:buNone/>
              <a:defRPr sz="42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bg>
      <p:bgPr>
        <a:solidFill>
          <a:schemeClr val="lt2"/>
        </a:solidFill>
      </p:bgPr>
    </p:bg>
    <p:spTree>
      <p:nvGrpSpPr>
        <p:cNvPr id="141" name="Shape 141"/>
        <p:cNvGrpSpPr/>
        <p:nvPr/>
      </p:nvGrpSpPr>
      <p:grpSpPr>
        <a:xfrm>
          <a:off x="0" y="0"/>
          <a:ext cx="0" cy="0"/>
          <a:chOff x="0" y="0"/>
          <a:chExt cx="0" cy="0"/>
        </a:xfrm>
      </p:grpSpPr>
      <p:sp>
        <p:nvSpPr>
          <p:cNvPr id="142" name="Google Shape;142;p33"/>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7A979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3" name="Google Shape;143;p33"/>
          <p:cNvSpPr txBox="1"/>
          <p:nvPr>
            <p:ph idx="1" type="body"/>
          </p:nvPr>
        </p:nvSpPr>
        <p:spPr>
          <a:xfrm rot="5400000">
            <a:off x="2269236" y="-443484"/>
            <a:ext cx="4599432" cy="8534400"/>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
              <a:defRPr/>
            </a:lvl1pPr>
            <a:lvl2pPr indent="-308610" lvl="1" marL="914400" algn="l">
              <a:spcBef>
                <a:spcPts val="360"/>
              </a:spcBef>
              <a:spcAft>
                <a:spcPts val="0"/>
              </a:spcAft>
              <a:buSzPts val="1260"/>
              <a:buChar char="⚪"/>
              <a:defRPr/>
            </a:lvl2pPr>
            <a:lvl3pPr indent="-314325" lvl="2" marL="1371600" algn="l">
              <a:spcBef>
                <a:spcPts val="360"/>
              </a:spcBef>
              <a:spcAft>
                <a:spcPts val="0"/>
              </a:spcAft>
              <a:buSzPts val="135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144" name="Google Shape;144;p33"/>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33"/>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33"/>
          <p:cNvSpPr txBox="1"/>
          <p:nvPr>
            <p:ph idx="12" type="sldNum"/>
          </p:nvPr>
        </p:nvSpPr>
        <p:spPr>
          <a:xfrm>
            <a:off x="4343400" y="1040174"/>
            <a:ext cx="457200" cy="4413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bg>
      <p:bgPr>
        <a:solidFill>
          <a:schemeClr val="lt2"/>
        </a:solidFill>
      </p:bgPr>
    </p:bg>
    <p:spTree>
      <p:nvGrpSpPr>
        <p:cNvPr id="147" name="Shape 147"/>
        <p:cNvGrpSpPr/>
        <p:nvPr/>
      </p:nvGrpSpPr>
      <p:grpSpPr>
        <a:xfrm>
          <a:off x="0" y="0"/>
          <a:ext cx="0" cy="0"/>
          <a:chOff x="0" y="0"/>
          <a:chExt cx="0" cy="0"/>
        </a:xfrm>
      </p:grpSpPr>
      <p:sp>
        <p:nvSpPr>
          <p:cNvPr id="148" name="Google Shape;148;p34"/>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49" name="Google Shape;149;p34"/>
          <p:cNvSpPr/>
          <p:nvPr/>
        </p:nvSpPr>
        <p:spPr>
          <a:xfrm>
            <a:off x="7010400" y="0"/>
            <a:ext cx="21336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50" name="Google Shape;150;p34"/>
          <p:cNvSpPr/>
          <p:nvPr/>
        </p:nvSpPr>
        <p:spPr>
          <a:xfrm>
            <a:off x="0" y="0"/>
            <a:ext cx="9144000" cy="15544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51" name="Google Shape;151;p34"/>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52" name="Google Shape;152;p34"/>
          <p:cNvSpPr/>
          <p:nvPr/>
        </p:nvSpPr>
        <p:spPr>
          <a:xfrm>
            <a:off x="146304" y="6391656"/>
            <a:ext cx="8833104"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53" name="Google Shape;153;p34"/>
          <p:cNvSpPr/>
          <p:nvPr/>
        </p:nvSpPr>
        <p:spPr>
          <a:xfrm>
            <a:off x="152400" y="155448"/>
            <a:ext cx="8833104" cy="6547104"/>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cxnSp>
        <p:nvCxnSpPr>
          <p:cNvPr id="154" name="Google Shape;154;p34"/>
          <p:cNvCxnSpPr/>
          <p:nvPr/>
        </p:nvCxnSpPr>
        <p:spPr>
          <a:xfrm rot="5400000">
            <a:off x="4021836" y="3278124"/>
            <a:ext cx="6245352" cy="0"/>
          </a:xfrm>
          <a:prstGeom prst="straightConnector1">
            <a:avLst/>
          </a:prstGeom>
          <a:noFill/>
          <a:ln cap="flat" cmpd="sng" w="9525">
            <a:solidFill>
              <a:srgbClr val="7A9798"/>
            </a:solidFill>
            <a:prstDash val="dash"/>
            <a:round/>
            <a:headEnd len="sm" w="sm" type="none"/>
            <a:tailEnd len="sm" w="sm" type="none"/>
          </a:ln>
        </p:spPr>
      </p:cxnSp>
      <p:sp>
        <p:nvSpPr>
          <p:cNvPr id="155" name="Google Shape;155;p34"/>
          <p:cNvSpPr/>
          <p:nvPr/>
        </p:nvSpPr>
        <p:spPr>
          <a:xfrm>
            <a:off x="6839712" y="2925763"/>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56" name="Google Shape;156;p34"/>
          <p:cNvSpPr/>
          <p:nvPr/>
        </p:nvSpPr>
        <p:spPr>
          <a:xfrm>
            <a:off x="6934200" y="3020251"/>
            <a:ext cx="420624" cy="420624"/>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57" name="Google Shape;157;p34"/>
          <p:cNvSpPr txBox="1"/>
          <p:nvPr>
            <p:ph idx="12" type="sldNum"/>
          </p:nvPr>
        </p:nvSpPr>
        <p:spPr>
          <a:xfrm>
            <a:off x="6915912" y="3009901"/>
            <a:ext cx="457200" cy="4413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58" name="Google Shape;158;p34"/>
          <p:cNvSpPr txBox="1"/>
          <p:nvPr>
            <p:ph idx="1" type="body"/>
          </p:nvPr>
        </p:nvSpPr>
        <p:spPr>
          <a:xfrm rot="5400000">
            <a:off x="670717" y="-61117"/>
            <a:ext cx="5821366" cy="6553200"/>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
              <a:defRPr/>
            </a:lvl1pPr>
            <a:lvl2pPr indent="-308610" lvl="1" marL="914400" algn="l">
              <a:spcBef>
                <a:spcPts val="360"/>
              </a:spcBef>
              <a:spcAft>
                <a:spcPts val="0"/>
              </a:spcAft>
              <a:buSzPts val="1260"/>
              <a:buChar char="⚪"/>
              <a:defRPr/>
            </a:lvl2pPr>
            <a:lvl3pPr indent="-314325" lvl="2" marL="1371600" algn="l">
              <a:spcBef>
                <a:spcPts val="360"/>
              </a:spcBef>
              <a:spcAft>
                <a:spcPts val="0"/>
              </a:spcAft>
              <a:buSzPts val="135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159" name="Google Shape;159;p34"/>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34"/>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34"/>
          <p:cNvSpPr txBox="1"/>
          <p:nvPr>
            <p:ph type="title"/>
          </p:nvPr>
        </p:nvSpPr>
        <p:spPr>
          <a:xfrm rot="5400000">
            <a:off x="5189538" y="2506664"/>
            <a:ext cx="5851525" cy="14478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7A979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solidFill>
          <a:schemeClr val="lt2"/>
        </a:solidFill>
      </p:bgPr>
    </p:bg>
    <p:spTree>
      <p:nvGrpSpPr>
        <p:cNvPr id="39" name="Shape 39"/>
        <p:cNvGrpSpPr/>
        <p:nvPr/>
      </p:nvGrpSpPr>
      <p:grpSpPr>
        <a:xfrm>
          <a:off x="0" y="0"/>
          <a:ext cx="0" cy="0"/>
          <a:chOff x="0" y="0"/>
          <a:chExt cx="0" cy="0"/>
        </a:xfrm>
      </p:grpSpPr>
      <p:sp>
        <p:nvSpPr>
          <p:cNvPr id="40" name="Google Shape;40;p25"/>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7A9798"/>
              </a:buClr>
              <a:buSzPts val="3300"/>
              <a:buFont typeface="Georgia"/>
              <a:buNone/>
              <a:defRPr>
                <a:solidFill>
                  <a:srgbClr val="7A979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25"/>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5"/>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5"/>
          <p:cNvSpPr txBox="1"/>
          <p:nvPr>
            <p:ph idx="12" type="sldNum"/>
          </p:nvPr>
        </p:nvSpPr>
        <p:spPr>
          <a:xfrm>
            <a:off x="4361688" y="1026372"/>
            <a:ext cx="457200" cy="4413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44" name="Google Shape;44;p25"/>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
              <a:defRPr/>
            </a:lvl1pPr>
            <a:lvl2pPr indent="-308610" lvl="1" marL="914400" algn="l">
              <a:spcBef>
                <a:spcPts val="360"/>
              </a:spcBef>
              <a:spcAft>
                <a:spcPts val="0"/>
              </a:spcAft>
              <a:buSzPts val="1260"/>
              <a:buChar char="⚪"/>
              <a:defRPr/>
            </a:lvl2pPr>
            <a:lvl3pPr indent="-314325" lvl="2" marL="1371600" algn="l">
              <a:spcBef>
                <a:spcPts val="360"/>
              </a:spcBef>
              <a:spcAft>
                <a:spcPts val="0"/>
              </a:spcAft>
              <a:buSzPts val="135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45" name="Shape 45"/>
        <p:cNvGrpSpPr/>
        <p:nvPr/>
      </p:nvGrpSpPr>
      <p:grpSpPr>
        <a:xfrm>
          <a:off x="0" y="0"/>
          <a:ext cx="0" cy="0"/>
          <a:chOff x="0" y="0"/>
          <a:chExt cx="0" cy="0"/>
        </a:xfrm>
      </p:grpSpPr>
      <p:sp>
        <p:nvSpPr>
          <p:cNvPr id="46" name="Google Shape;46;p26"/>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47" name="Google Shape;47;p26"/>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48" name="Google Shape;48;p26"/>
          <p:cNvSpPr/>
          <p:nvPr/>
        </p:nvSpPr>
        <p:spPr>
          <a:xfrm>
            <a:off x="0" y="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49" name="Google Shape;49;p26"/>
          <p:cNvSpPr/>
          <p:nvPr/>
        </p:nvSpPr>
        <p:spPr>
          <a:xfrm>
            <a:off x="8991600" y="1905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50" name="Google Shape;50;p26"/>
          <p:cNvSpPr/>
          <p:nvPr/>
        </p:nvSpPr>
        <p:spPr>
          <a:xfrm>
            <a:off x="152400" y="2286000"/>
            <a:ext cx="8833104" cy="3048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51" name="Google Shape;51;p26"/>
          <p:cNvSpPr/>
          <p:nvPr/>
        </p:nvSpPr>
        <p:spPr>
          <a:xfrm>
            <a:off x="155448" y="142352"/>
            <a:ext cx="8833104" cy="213969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52" name="Google Shape;52;p26"/>
          <p:cNvSpPr txBox="1"/>
          <p:nvPr>
            <p:ph idx="1" type="body"/>
          </p:nvPr>
        </p:nvSpPr>
        <p:spPr>
          <a:xfrm>
            <a:off x="1368426" y="2743200"/>
            <a:ext cx="6480174" cy="1673225"/>
          </a:xfrm>
          <a:prstGeom prst="rect">
            <a:avLst/>
          </a:prstGeom>
          <a:noFill/>
          <a:ln>
            <a:noFill/>
          </a:ln>
        </p:spPr>
        <p:txBody>
          <a:bodyPr anchorCtr="0" anchor="t" bIns="45700" lIns="91425" spcFirstLastPara="1" rIns="91425" wrap="square" tIns="45700">
            <a:normAutofit/>
          </a:bodyPr>
          <a:lstStyle>
            <a:lvl1pPr indent="-228600" lvl="0" marL="457200" algn="ctr">
              <a:spcBef>
                <a:spcPts val="320"/>
              </a:spcBef>
              <a:spcAft>
                <a:spcPts val="0"/>
              </a:spcAft>
              <a:buSzPts val="1360"/>
              <a:buNone/>
              <a:defRPr b="1" sz="1600" cap="none">
                <a:solidFill>
                  <a:schemeClr val="dk2"/>
                </a:solidFill>
              </a:defRPr>
            </a:lvl1pPr>
            <a:lvl2pPr indent="-228600" lvl="1" marL="914400" algn="l">
              <a:spcBef>
                <a:spcPts val="360"/>
              </a:spcBef>
              <a:spcAft>
                <a:spcPts val="0"/>
              </a:spcAft>
              <a:buSzPts val="1260"/>
              <a:buNone/>
              <a:defRPr sz="1800">
                <a:solidFill>
                  <a:srgbClr val="888888"/>
                </a:solidFill>
              </a:defRPr>
            </a:lvl2pPr>
            <a:lvl3pPr indent="-228600" lvl="2" marL="1371600" algn="l">
              <a:spcBef>
                <a:spcPts val="320"/>
              </a:spcBef>
              <a:spcAft>
                <a:spcPts val="0"/>
              </a:spcAft>
              <a:buSzPts val="1200"/>
              <a:buNone/>
              <a:defRPr sz="1600">
                <a:solidFill>
                  <a:srgbClr val="888888"/>
                </a:solidFill>
              </a:defRPr>
            </a:lvl3pPr>
            <a:lvl4pPr indent="-228600" lvl="3" marL="1828800" algn="l">
              <a:spcBef>
                <a:spcPts val="280"/>
              </a:spcBef>
              <a:spcAft>
                <a:spcPts val="0"/>
              </a:spcAft>
              <a:buSzPts val="980"/>
              <a:buNone/>
              <a:defRPr sz="1400">
                <a:solidFill>
                  <a:srgbClr val="888888"/>
                </a:solidFill>
              </a:defRPr>
            </a:lvl4pPr>
            <a:lvl5pPr indent="-228600" lvl="4" marL="2286000" algn="l">
              <a:spcBef>
                <a:spcPts val="280"/>
              </a:spcBef>
              <a:spcAft>
                <a:spcPts val="0"/>
              </a:spcAft>
              <a:buSzPts val="1400"/>
              <a:buFont typeface="Georgia"/>
              <a:buNone/>
              <a:defRPr sz="1400">
                <a:solidFill>
                  <a:srgbClr val="888888"/>
                </a:solidFill>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53" name="Google Shape;53;p26"/>
          <p:cNvSpPr/>
          <p:nvPr/>
        </p:nvSpPr>
        <p:spPr>
          <a:xfrm>
            <a:off x="146304" y="6391656"/>
            <a:ext cx="8833104"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54" name="Google Shape;54;p26"/>
          <p:cNvSpPr/>
          <p:nvPr/>
        </p:nvSpPr>
        <p:spPr>
          <a:xfrm>
            <a:off x="152400" y="152400"/>
            <a:ext cx="8833104" cy="6547104"/>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55" name="Google Shape;55;p26"/>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6"/>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57" name="Google Shape;57;p26"/>
          <p:cNvCxnSpPr/>
          <p:nvPr/>
        </p:nvCxnSpPr>
        <p:spPr>
          <a:xfrm>
            <a:off x="152400" y="2438400"/>
            <a:ext cx="8833104" cy="0"/>
          </a:xfrm>
          <a:prstGeom prst="straightConnector1">
            <a:avLst/>
          </a:prstGeom>
          <a:noFill/>
          <a:ln cap="flat" cmpd="sng" w="11425">
            <a:solidFill>
              <a:srgbClr val="7A9798"/>
            </a:solidFill>
            <a:prstDash val="dash"/>
            <a:round/>
            <a:headEnd len="sm" w="sm" type="none"/>
            <a:tailEnd len="sm" w="sm" type="none"/>
          </a:ln>
        </p:spPr>
      </p:cxnSp>
      <p:sp>
        <p:nvSpPr>
          <p:cNvPr id="58" name="Google Shape;58;p26"/>
          <p:cNvSpPr/>
          <p:nvPr/>
        </p:nvSpPr>
        <p:spPr>
          <a:xfrm>
            <a:off x="4267200" y="2115312"/>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59" name="Google Shape;59;p26"/>
          <p:cNvSpPr/>
          <p:nvPr/>
        </p:nvSpPr>
        <p:spPr>
          <a:xfrm>
            <a:off x="4361688" y="2209800"/>
            <a:ext cx="420624" cy="420624"/>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60" name="Google Shape;60;p26"/>
          <p:cNvSpPr txBox="1"/>
          <p:nvPr>
            <p:ph idx="12" type="sldNum"/>
          </p:nvPr>
        </p:nvSpPr>
        <p:spPr>
          <a:xfrm>
            <a:off x="4343400" y="2199450"/>
            <a:ext cx="457200" cy="4413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sz="1600">
                <a:solidFill>
                  <a:srgbClr val="7A9798"/>
                </a:solidFill>
                <a:latin typeface="Georgia"/>
                <a:ea typeface="Georgia"/>
                <a:cs typeface="Georgia"/>
                <a:sym typeface="Georgia"/>
              </a:defRPr>
            </a:lvl1pPr>
            <a:lvl2pPr indent="0" lvl="1" marL="0" algn="ctr">
              <a:spcBef>
                <a:spcPts val="0"/>
              </a:spcBef>
              <a:buNone/>
              <a:defRPr sz="1600">
                <a:solidFill>
                  <a:srgbClr val="7A9798"/>
                </a:solidFill>
                <a:latin typeface="Georgia"/>
                <a:ea typeface="Georgia"/>
                <a:cs typeface="Georgia"/>
                <a:sym typeface="Georgia"/>
              </a:defRPr>
            </a:lvl2pPr>
            <a:lvl3pPr indent="0" lvl="2" marL="0" algn="ctr">
              <a:spcBef>
                <a:spcPts val="0"/>
              </a:spcBef>
              <a:buNone/>
              <a:defRPr sz="1600">
                <a:solidFill>
                  <a:srgbClr val="7A9798"/>
                </a:solidFill>
                <a:latin typeface="Georgia"/>
                <a:ea typeface="Georgia"/>
                <a:cs typeface="Georgia"/>
                <a:sym typeface="Georgia"/>
              </a:defRPr>
            </a:lvl3pPr>
            <a:lvl4pPr indent="0" lvl="3" marL="0" algn="ctr">
              <a:spcBef>
                <a:spcPts val="0"/>
              </a:spcBef>
              <a:buNone/>
              <a:defRPr sz="1600">
                <a:solidFill>
                  <a:srgbClr val="7A9798"/>
                </a:solidFill>
                <a:latin typeface="Georgia"/>
                <a:ea typeface="Georgia"/>
                <a:cs typeface="Georgia"/>
                <a:sym typeface="Georgia"/>
              </a:defRPr>
            </a:lvl4pPr>
            <a:lvl5pPr indent="0" lvl="4" marL="0" algn="ctr">
              <a:spcBef>
                <a:spcPts val="0"/>
              </a:spcBef>
              <a:buNone/>
              <a:defRPr sz="1600">
                <a:solidFill>
                  <a:srgbClr val="7A9798"/>
                </a:solidFill>
                <a:latin typeface="Georgia"/>
                <a:ea typeface="Georgia"/>
                <a:cs typeface="Georgia"/>
                <a:sym typeface="Georgia"/>
              </a:defRPr>
            </a:lvl5pPr>
            <a:lvl6pPr indent="0" lvl="5" marL="0" algn="ctr">
              <a:spcBef>
                <a:spcPts val="0"/>
              </a:spcBef>
              <a:buNone/>
              <a:defRPr sz="1600">
                <a:solidFill>
                  <a:srgbClr val="7A9798"/>
                </a:solidFill>
                <a:latin typeface="Georgia"/>
                <a:ea typeface="Georgia"/>
                <a:cs typeface="Georgia"/>
                <a:sym typeface="Georgia"/>
              </a:defRPr>
            </a:lvl6pPr>
            <a:lvl7pPr indent="0" lvl="6" marL="0" algn="ctr">
              <a:spcBef>
                <a:spcPts val="0"/>
              </a:spcBef>
              <a:buNone/>
              <a:defRPr sz="1600">
                <a:solidFill>
                  <a:srgbClr val="7A9798"/>
                </a:solidFill>
                <a:latin typeface="Georgia"/>
                <a:ea typeface="Georgia"/>
                <a:cs typeface="Georgia"/>
                <a:sym typeface="Georgia"/>
              </a:defRPr>
            </a:lvl7pPr>
            <a:lvl8pPr indent="0" lvl="7" marL="0" algn="ctr">
              <a:spcBef>
                <a:spcPts val="0"/>
              </a:spcBef>
              <a:buNone/>
              <a:defRPr sz="1600">
                <a:solidFill>
                  <a:srgbClr val="7A9798"/>
                </a:solidFill>
                <a:latin typeface="Georgia"/>
                <a:ea typeface="Georgia"/>
                <a:cs typeface="Georgia"/>
                <a:sym typeface="Georgia"/>
              </a:defRPr>
            </a:lvl8pPr>
            <a:lvl9pPr indent="0" lvl="8" marL="0" algn="ctr">
              <a:spcBef>
                <a:spcPts val="0"/>
              </a:spcBef>
              <a:buNone/>
              <a:defRPr sz="1600">
                <a:solidFill>
                  <a:srgbClr val="7A9798"/>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
        <p:nvSpPr>
          <p:cNvPr id="61" name="Google Shape;61;p26"/>
          <p:cNvSpPr txBox="1"/>
          <p:nvPr>
            <p:ph type="title"/>
          </p:nvPr>
        </p:nvSpPr>
        <p:spPr>
          <a:xfrm>
            <a:off x="722313" y="533400"/>
            <a:ext cx="7772400" cy="15240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FFFFFF"/>
              </a:buClr>
              <a:buSzPts val="4200"/>
              <a:buFont typeface="Georgia"/>
              <a:buNone/>
              <a:defRPr b="0" sz="4200" cap="none">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bg>
      <p:bgPr>
        <a:solidFill>
          <a:schemeClr val="lt2"/>
        </a:solidFill>
      </p:bgPr>
    </p:bg>
    <p:spTree>
      <p:nvGrpSpPr>
        <p:cNvPr id="62" name="Shape 62"/>
        <p:cNvGrpSpPr/>
        <p:nvPr/>
      </p:nvGrpSpPr>
      <p:grpSpPr>
        <a:xfrm>
          <a:off x="0" y="0"/>
          <a:ext cx="0" cy="0"/>
          <a:chOff x="0" y="0"/>
          <a:chExt cx="0" cy="0"/>
        </a:xfrm>
      </p:grpSpPr>
      <p:sp>
        <p:nvSpPr>
          <p:cNvPr id="63" name="Google Shape;63;p27"/>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7A979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27"/>
          <p:cNvSpPr txBox="1"/>
          <p:nvPr>
            <p:ph idx="10" type="dt"/>
          </p:nvPr>
        </p:nvSpPr>
        <p:spPr>
          <a:xfrm>
            <a:off x="5791200" y="6409944"/>
            <a:ext cx="3044952"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7"/>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7"/>
          <p:cNvSpPr txBox="1"/>
          <p:nvPr>
            <p:ph idx="12" type="sldNum"/>
          </p:nvPr>
        </p:nvSpPr>
        <p:spPr>
          <a:xfrm>
            <a:off x="4343400" y="1040174"/>
            <a:ext cx="457200" cy="4413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cxnSp>
        <p:nvCxnSpPr>
          <p:cNvPr id="67" name="Google Shape;67;p27"/>
          <p:cNvCxnSpPr/>
          <p:nvPr/>
        </p:nvCxnSpPr>
        <p:spPr>
          <a:xfrm flipH="1" rot="10800000">
            <a:off x="4563080" y="1575652"/>
            <a:ext cx="8921" cy="4819557"/>
          </a:xfrm>
          <a:prstGeom prst="straightConnector1">
            <a:avLst/>
          </a:prstGeom>
          <a:noFill/>
          <a:ln cap="flat" cmpd="sng" w="9525">
            <a:solidFill>
              <a:schemeClr val="dk2"/>
            </a:solidFill>
            <a:prstDash val="dash"/>
            <a:round/>
            <a:headEnd len="sm" w="sm" type="none"/>
            <a:tailEnd len="sm" w="sm" type="none"/>
          </a:ln>
        </p:spPr>
      </p:cxnSp>
      <p:sp>
        <p:nvSpPr>
          <p:cNvPr id="68" name="Google Shape;68;p27"/>
          <p:cNvSpPr txBox="1"/>
          <p:nvPr>
            <p:ph idx="1" type="body"/>
          </p:nvPr>
        </p:nvSpPr>
        <p:spPr>
          <a:xfrm>
            <a:off x="301752" y="1371600"/>
            <a:ext cx="4038600" cy="4681728"/>
          </a:xfrm>
          <a:prstGeom prst="rect">
            <a:avLst/>
          </a:prstGeom>
          <a:noFill/>
          <a:ln>
            <a:noFill/>
          </a:ln>
        </p:spPr>
        <p:txBody>
          <a:bodyPr anchorCtr="0" anchor="t" bIns="45700" lIns="91425" spcFirstLastPara="1" rIns="91425" wrap="square" tIns="45700">
            <a:normAutofit/>
          </a:bodyPr>
          <a:lstStyle>
            <a:lvl1pPr indent="-363537" lvl="0" marL="457200" algn="l">
              <a:spcBef>
                <a:spcPts val="500"/>
              </a:spcBef>
              <a:spcAft>
                <a:spcPts val="0"/>
              </a:spcAft>
              <a:buSzPts val="2125"/>
              <a:buChar char="⚫"/>
              <a:defRPr sz="2500"/>
            </a:lvl1pPr>
            <a:lvl2pPr indent="-308610" lvl="1" marL="914400" algn="l">
              <a:spcBef>
                <a:spcPts val="360"/>
              </a:spcBef>
              <a:spcAft>
                <a:spcPts val="0"/>
              </a:spcAft>
              <a:buSzPts val="1260"/>
              <a:buChar char="⚪"/>
              <a:defRPr/>
            </a:lvl2pPr>
            <a:lvl3pPr indent="-314325" lvl="2" marL="1371600" algn="l">
              <a:spcBef>
                <a:spcPts val="360"/>
              </a:spcBef>
              <a:spcAft>
                <a:spcPts val="0"/>
              </a:spcAft>
              <a:buSzPts val="135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69" name="Google Shape;69;p27"/>
          <p:cNvSpPr txBox="1"/>
          <p:nvPr>
            <p:ph idx="2" type="body"/>
          </p:nvPr>
        </p:nvSpPr>
        <p:spPr>
          <a:xfrm>
            <a:off x="4800600" y="1371600"/>
            <a:ext cx="4038600" cy="4681728"/>
          </a:xfrm>
          <a:prstGeom prst="rect">
            <a:avLst/>
          </a:prstGeom>
          <a:noFill/>
          <a:ln>
            <a:noFill/>
          </a:ln>
        </p:spPr>
        <p:txBody>
          <a:bodyPr anchorCtr="0" anchor="t" bIns="45700" lIns="91425" spcFirstLastPara="1" rIns="91425" wrap="square" tIns="45700">
            <a:normAutofit/>
          </a:bodyPr>
          <a:lstStyle>
            <a:lvl1pPr indent="-363537" lvl="0" marL="457200" algn="l">
              <a:spcBef>
                <a:spcPts val="500"/>
              </a:spcBef>
              <a:spcAft>
                <a:spcPts val="0"/>
              </a:spcAft>
              <a:buSzPts val="2125"/>
              <a:buChar char="⚫"/>
              <a:defRPr sz="2500"/>
            </a:lvl1pPr>
            <a:lvl2pPr indent="-308610" lvl="1" marL="914400" algn="l">
              <a:spcBef>
                <a:spcPts val="360"/>
              </a:spcBef>
              <a:spcAft>
                <a:spcPts val="0"/>
              </a:spcAft>
              <a:buSzPts val="1260"/>
              <a:buChar char="⚪"/>
              <a:defRPr/>
            </a:lvl2pPr>
            <a:lvl3pPr indent="-314325" lvl="2" marL="1371600" algn="l">
              <a:spcBef>
                <a:spcPts val="360"/>
              </a:spcBef>
              <a:spcAft>
                <a:spcPts val="0"/>
              </a:spcAft>
              <a:buSzPts val="135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bg>
      <p:bgPr>
        <a:solidFill>
          <a:schemeClr val="lt2"/>
        </a:solidFill>
      </p:bgPr>
    </p:bg>
    <p:spTree>
      <p:nvGrpSpPr>
        <p:cNvPr id="70" name="Shape 70"/>
        <p:cNvGrpSpPr/>
        <p:nvPr/>
      </p:nvGrpSpPr>
      <p:grpSpPr>
        <a:xfrm>
          <a:off x="0" y="0"/>
          <a:ext cx="0" cy="0"/>
          <a:chOff x="0" y="0"/>
          <a:chExt cx="0" cy="0"/>
        </a:xfrm>
      </p:grpSpPr>
      <p:cxnSp>
        <p:nvCxnSpPr>
          <p:cNvPr id="71" name="Google Shape;71;p28"/>
          <p:cNvCxnSpPr/>
          <p:nvPr/>
        </p:nvCxnSpPr>
        <p:spPr>
          <a:xfrm rot="10800000">
            <a:off x="4572000" y="2200275"/>
            <a:ext cx="0" cy="4187952"/>
          </a:xfrm>
          <a:prstGeom prst="straightConnector1">
            <a:avLst/>
          </a:prstGeom>
          <a:noFill/>
          <a:ln cap="flat" cmpd="sng" w="9525">
            <a:solidFill>
              <a:schemeClr val="dk2"/>
            </a:solidFill>
            <a:prstDash val="dash"/>
            <a:round/>
            <a:headEnd len="sm" w="sm" type="none"/>
            <a:tailEnd len="sm" w="sm" type="none"/>
          </a:ln>
        </p:spPr>
      </p:cxnSp>
      <p:sp>
        <p:nvSpPr>
          <p:cNvPr id="72" name="Google Shape;72;p28"/>
          <p:cNvSpPr/>
          <p:nvPr/>
        </p:nvSpPr>
        <p:spPr>
          <a:xfrm>
            <a:off x="0" y="0"/>
            <a:ext cx="9144000" cy="14478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73" name="Google Shape;73;p28"/>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74" name="Google Shape;74;p28"/>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75" name="Google Shape;75;p28"/>
          <p:cNvSpPr/>
          <p:nvPr/>
        </p:nvSpPr>
        <p:spPr>
          <a:xfrm>
            <a:off x="899160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76" name="Google Shape;76;p28"/>
          <p:cNvSpPr/>
          <p:nvPr/>
        </p:nvSpPr>
        <p:spPr>
          <a:xfrm>
            <a:off x="152400" y="1371600"/>
            <a:ext cx="8833104" cy="914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77" name="Google Shape;77;p28"/>
          <p:cNvSpPr/>
          <p:nvPr/>
        </p:nvSpPr>
        <p:spPr>
          <a:xfrm>
            <a:off x="145923" y="6391656"/>
            <a:ext cx="8833104" cy="310896"/>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78" name="Google Shape;78;p28"/>
          <p:cNvSpPr txBox="1"/>
          <p:nvPr>
            <p:ph idx="1" type="body"/>
          </p:nvPr>
        </p:nvSpPr>
        <p:spPr>
          <a:xfrm>
            <a:off x="301752" y="1524000"/>
            <a:ext cx="4040188" cy="732974"/>
          </a:xfrm>
          <a:prstGeom prst="rect">
            <a:avLst/>
          </a:prstGeom>
          <a:noFill/>
          <a:ln>
            <a:noFill/>
          </a:ln>
          <a:effectLst>
            <a:outerShdw blurRad="50800" rotWithShape="0" dir="5400000" dist="25400">
              <a:srgbClr val="000000">
                <a:alpha val="34901"/>
              </a:srgbClr>
            </a:outerShdw>
          </a:effectLst>
        </p:spPr>
        <p:txBody>
          <a:bodyPr anchorCtr="0" anchor="ctr" bIns="45700" lIns="91425" spcFirstLastPara="1" rIns="91425" wrap="square" tIns="45700">
            <a:noAutofit/>
          </a:bodyPr>
          <a:lstStyle>
            <a:lvl1pPr indent="-228600" lvl="0" marL="457200" algn="l">
              <a:spcBef>
                <a:spcPts val="440"/>
              </a:spcBef>
              <a:spcAft>
                <a:spcPts val="0"/>
              </a:spcAft>
              <a:buSzPts val="1870"/>
              <a:buNone/>
              <a:defRPr b="1" sz="2200">
                <a:solidFill>
                  <a:srgbClr val="FFFFFF"/>
                </a:solidFill>
                <a:latin typeface="Georgia"/>
                <a:ea typeface="Georgia"/>
                <a:cs typeface="Georgia"/>
                <a:sym typeface="Georgia"/>
              </a:defRPr>
            </a:lvl1pPr>
            <a:lvl2pPr indent="-228600" lvl="1" marL="914400" algn="l">
              <a:spcBef>
                <a:spcPts val="400"/>
              </a:spcBef>
              <a:spcAft>
                <a:spcPts val="0"/>
              </a:spcAft>
              <a:buSzPts val="1400"/>
              <a:buNone/>
              <a:defRPr b="1" sz="2000">
                <a:solidFill>
                  <a:schemeClr val="lt1"/>
                </a:solidFill>
                <a:latin typeface="Georgia"/>
                <a:ea typeface="Georgia"/>
                <a:cs typeface="Georgia"/>
                <a:sym typeface="Georgia"/>
              </a:defRPr>
            </a:lvl2pPr>
            <a:lvl3pPr indent="-228600" lvl="2" marL="1371600" algn="l">
              <a:spcBef>
                <a:spcPts val="360"/>
              </a:spcBef>
              <a:spcAft>
                <a:spcPts val="0"/>
              </a:spcAft>
              <a:buSzPts val="1350"/>
              <a:buNone/>
              <a:defRPr b="1" sz="1800">
                <a:solidFill>
                  <a:schemeClr val="lt1"/>
                </a:solidFill>
                <a:latin typeface="Georgia"/>
                <a:ea typeface="Georgia"/>
                <a:cs typeface="Georgia"/>
                <a:sym typeface="Georgia"/>
              </a:defRPr>
            </a:lvl3pPr>
            <a:lvl4pPr indent="-228600" lvl="3" marL="1828800" algn="l">
              <a:spcBef>
                <a:spcPts val="320"/>
              </a:spcBef>
              <a:spcAft>
                <a:spcPts val="0"/>
              </a:spcAft>
              <a:buSzPts val="1120"/>
              <a:buNone/>
              <a:defRPr b="1" sz="1600">
                <a:solidFill>
                  <a:schemeClr val="lt1"/>
                </a:solidFill>
                <a:latin typeface="Georgia"/>
                <a:ea typeface="Georgia"/>
                <a:cs typeface="Georgia"/>
                <a:sym typeface="Georgia"/>
              </a:defRPr>
            </a:lvl4pPr>
            <a:lvl5pPr indent="-228600" lvl="4" marL="2286000" algn="l">
              <a:spcBef>
                <a:spcPts val="320"/>
              </a:spcBef>
              <a:spcAft>
                <a:spcPts val="0"/>
              </a:spcAft>
              <a:buSzPts val="1600"/>
              <a:buFont typeface="Georgia"/>
              <a:buNone/>
              <a:defRPr b="1" sz="1600">
                <a:solidFill>
                  <a:schemeClr val="lt1"/>
                </a:solidFill>
                <a:latin typeface="Georgia"/>
                <a:ea typeface="Georgia"/>
                <a:cs typeface="Georgia"/>
                <a:sym typeface="Georgia"/>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79" name="Google Shape;79;p28"/>
          <p:cNvSpPr txBox="1"/>
          <p:nvPr>
            <p:ph idx="2" type="body"/>
          </p:nvPr>
        </p:nvSpPr>
        <p:spPr>
          <a:xfrm>
            <a:off x="4791330" y="1524000"/>
            <a:ext cx="4041775" cy="731520"/>
          </a:xfrm>
          <a:prstGeom prst="rect">
            <a:avLst/>
          </a:prstGeom>
          <a:noFill/>
          <a:ln>
            <a:noFill/>
          </a:ln>
          <a:effectLst>
            <a:outerShdw blurRad="50800" rotWithShape="0" dir="5400000" dist="25400">
              <a:srgbClr val="000000">
                <a:alpha val="34901"/>
              </a:srgbClr>
            </a:outerShdw>
          </a:effectLst>
        </p:spPr>
        <p:txBody>
          <a:bodyPr anchorCtr="0" anchor="ctr" bIns="45700" lIns="91425" spcFirstLastPara="1" rIns="91425" wrap="square" tIns="45700">
            <a:noAutofit/>
          </a:bodyPr>
          <a:lstStyle>
            <a:lvl1pPr indent="-228600" lvl="0" marL="457200" algn="l">
              <a:spcBef>
                <a:spcPts val="440"/>
              </a:spcBef>
              <a:spcAft>
                <a:spcPts val="0"/>
              </a:spcAft>
              <a:buSzPts val="1870"/>
              <a:buNone/>
              <a:defRPr b="1" sz="2200">
                <a:solidFill>
                  <a:schemeClr val="lt1"/>
                </a:solidFill>
                <a:latin typeface="Georgia"/>
                <a:ea typeface="Georgia"/>
                <a:cs typeface="Georgia"/>
                <a:sym typeface="Georgia"/>
              </a:defRPr>
            </a:lvl1pPr>
            <a:lvl2pPr indent="-228600" lvl="1" marL="914400" algn="l">
              <a:spcBef>
                <a:spcPts val="400"/>
              </a:spcBef>
              <a:spcAft>
                <a:spcPts val="0"/>
              </a:spcAft>
              <a:buSzPts val="1400"/>
              <a:buNone/>
              <a:defRPr b="1" sz="2000">
                <a:solidFill>
                  <a:schemeClr val="lt1"/>
                </a:solidFill>
                <a:latin typeface="Georgia"/>
                <a:ea typeface="Georgia"/>
                <a:cs typeface="Georgia"/>
                <a:sym typeface="Georgia"/>
              </a:defRPr>
            </a:lvl2pPr>
            <a:lvl3pPr indent="-228600" lvl="2" marL="1371600" algn="l">
              <a:spcBef>
                <a:spcPts val="360"/>
              </a:spcBef>
              <a:spcAft>
                <a:spcPts val="0"/>
              </a:spcAft>
              <a:buSzPts val="1350"/>
              <a:buNone/>
              <a:defRPr b="1" sz="1800">
                <a:solidFill>
                  <a:schemeClr val="lt1"/>
                </a:solidFill>
                <a:latin typeface="Georgia"/>
                <a:ea typeface="Georgia"/>
                <a:cs typeface="Georgia"/>
                <a:sym typeface="Georgia"/>
              </a:defRPr>
            </a:lvl3pPr>
            <a:lvl4pPr indent="-228600" lvl="3" marL="1828800" algn="l">
              <a:spcBef>
                <a:spcPts val="320"/>
              </a:spcBef>
              <a:spcAft>
                <a:spcPts val="0"/>
              </a:spcAft>
              <a:buSzPts val="1120"/>
              <a:buNone/>
              <a:defRPr b="1" sz="1600">
                <a:solidFill>
                  <a:schemeClr val="lt1"/>
                </a:solidFill>
                <a:latin typeface="Georgia"/>
                <a:ea typeface="Georgia"/>
                <a:cs typeface="Georgia"/>
                <a:sym typeface="Georgia"/>
              </a:defRPr>
            </a:lvl4pPr>
            <a:lvl5pPr indent="-228600" lvl="4" marL="2286000" algn="l">
              <a:spcBef>
                <a:spcPts val="320"/>
              </a:spcBef>
              <a:spcAft>
                <a:spcPts val="0"/>
              </a:spcAft>
              <a:buSzPts val="1600"/>
              <a:buFont typeface="Georgia"/>
              <a:buNone/>
              <a:defRPr b="1" sz="1600">
                <a:solidFill>
                  <a:schemeClr val="lt1"/>
                </a:solidFill>
                <a:latin typeface="Georgia"/>
                <a:ea typeface="Georgia"/>
                <a:cs typeface="Georgia"/>
                <a:sym typeface="Georgia"/>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80" name="Google Shape;80;p28"/>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8"/>
          <p:cNvSpPr txBox="1"/>
          <p:nvPr>
            <p:ph idx="11" type="ftr"/>
          </p:nvPr>
        </p:nvSpPr>
        <p:spPr>
          <a:xfrm>
            <a:off x="304800" y="6409944"/>
            <a:ext cx="35814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82" name="Google Shape;82;p28"/>
          <p:cNvCxnSpPr/>
          <p:nvPr/>
        </p:nvCxnSpPr>
        <p:spPr>
          <a:xfrm>
            <a:off x="152400" y="1280160"/>
            <a:ext cx="8833104" cy="0"/>
          </a:xfrm>
          <a:prstGeom prst="straightConnector1">
            <a:avLst/>
          </a:prstGeom>
          <a:noFill/>
          <a:ln cap="flat" cmpd="sng" w="11425">
            <a:solidFill>
              <a:srgbClr val="7A9798"/>
            </a:solidFill>
            <a:prstDash val="dash"/>
            <a:round/>
            <a:headEnd len="sm" w="sm" type="none"/>
            <a:tailEnd len="sm" w="sm" type="none"/>
          </a:ln>
        </p:spPr>
      </p:cxnSp>
      <p:sp>
        <p:nvSpPr>
          <p:cNvPr id="83" name="Google Shape;83;p28"/>
          <p:cNvSpPr/>
          <p:nvPr/>
        </p:nvSpPr>
        <p:spPr>
          <a:xfrm>
            <a:off x="152400" y="155448"/>
            <a:ext cx="8833104" cy="6547104"/>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84" name="Google Shape;84;p28"/>
          <p:cNvSpPr txBox="1"/>
          <p:nvPr>
            <p:ph idx="3" type="body"/>
          </p:nvPr>
        </p:nvSpPr>
        <p:spPr>
          <a:xfrm>
            <a:off x="301752" y="2471383"/>
            <a:ext cx="4041648" cy="3818404"/>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
              <a:defRPr/>
            </a:lvl1pPr>
            <a:lvl2pPr indent="-308610" lvl="1" marL="914400" algn="l">
              <a:spcBef>
                <a:spcPts val="360"/>
              </a:spcBef>
              <a:spcAft>
                <a:spcPts val="0"/>
              </a:spcAft>
              <a:buSzPts val="1260"/>
              <a:buChar char="⚪"/>
              <a:defRPr/>
            </a:lvl2pPr>
            <a:lvl3pPr indent="-314325" lvl="2" marL="1371600" algn="l">
              <a:spcBef>
                <a:spcPts val="360"/>
              </a:spcBef>
              <a:spcAft>
                <a:spcPts val="0"/>
              </a:spcAft>
              <a:buSzPts val="135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85" name="Google Shape;85;p28"/>
          <p:cNvSpPr txBox="1"/>
          <p:nvPr>
            <p:ph idx="4" type="body"/>
          </p:nvPr>
        </p:nvSpPr>
        <p:spPr>
          <a:xfrm>
            <a:off x="4800600" y="2471383"/>
            <a:ext cx="4038600" cy="3822192"/>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
              <a:defRPr/>
            </a:lvl1pPr>
            <a:lvl2pPr indent="-308610" lvl="1" marL="914400" algn="l">
              <a:spcBef>
                <a:spcPts val="360"/>
              </a:spcBef>
              <a:spcAft>
                <a:spcPts val="0"/>
              </a:spcAft>
              <a:buSzPts val="1260"/>
              <a:buChar char="⚪"/>
              <a:defRPr/>
            </a:lvl2pPr>
            <a:lvl3pPr indent="-314325" lvl="2" marL="1371600" algn="l">
              <a:spcBef>
                <a:spcPts val="360"/>
              </a:spcBef>
              <a:spcAft>
                <a:spcPts val="0"/>
              </a:spcAft>
              <a:buSzPts val="135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86" name="Google Shape;86;p28"/>
          <p:cNvSpPr/>
          <p:nvPr/>
        </p:nvSpPr>
        <p:spPr>
          <a:xfrm>
            <a:off x="4267200" y="956036"/>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87" name="Google Shape;87;p28"/>
          <p:cNvSpPr/>
          <p:nvPr/>
        </p:nvSpPr>
        <p:spPr>
          <a:xfrm>
            <a:off x="4361688" y="1050524"/>
            <a:ext cx="420624" cy="420624"/>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88" name="Google Shape;88;p28"/>
          <p:cNvSpPr txBox="1"/>
          <p:nvPr>
            <p:ph idx="12" type="sldNum"/>
          </p:nvPr>
        </p:nvSpPr>
        <p:spPr>
          <a:xfrm>
            <a:off x="4343400" y="1042416"/>
            <a:ext cx="457200" cy="4413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sz="1600">
                <a:solidFill>
                  <a:srgbClr val="7A9798"/>
                </a:solidFill>
                <a:latin typeface="Georgia"/>
                <a:ea typeface="Georgia"/>
                <a:cs typeface="Georgia"/>
                <a:sym typeface="Georgia"/>
              </a:defRPr>
            </a:lvl1pPr>
            <a:lvl2pPr indent="0" lvl="1" marL="0" algn="ctr">
              <a:spcBef>
                <a:spcPts val="0"/>
              </a:spcBef>
              <a:buNone/>
              <a:defRPr sz="1600">
                <a:solidFill>
                  <a:srgbClr val="7A9798"/>
                </a:solidFill>
                <a:latin typeface="Georgia"/>
                <a:ea typeface="Georgia"/>
                <a:cs typeface="Georgia"/>
                <a:sym typeface="Georgia"/>
              </a:defRPr>
            </a:lvl2pPr>
            <a:lvl3pPr indent="0" lvl="2" marL="0" algn="ctr">
              <a:spcBef>
                <a:spcPts val="0"/>
              </a:spcBef>
              <a:buNone/>
              <a:defRPr sz="1600">
                <a:solidFill>
                  <a:srgbClr val="7A9798"/>
                </a:solidFill>
                <a:latin typeface="Georgia"/>
                <a:ea typeface="Georgia"/>
                <a:cs typeface="Georgia"/>
                <a:sym typeface="Georgia"/>
              </a:defRPr>
            </a:lvl3pPr>
            <a:lvl4pPr indent="0" lvl="3" marL="0" algn="ctr">
              <a:spcBef>
                <a:spcPts val="0"/>
              </a:spcBef>
              <a:buNone/>
              <a:defRPr sz="1600">
                <a:solidFill>
                  <a:srgbClr val="7A9798"/>
                </a:solidFill>
                <a:latin typeface="Georgia"/>
                <a:ea typeface="Georgia"/>
                <a:cs typeface="Georgia"/>
                <a:sym typeface="Georgia"/>
              </a:defRPr>
            </a:lvl4pPr>
            <a:lvl5pPr indent="0" lvl="4" marL="0" algn="ctr">
              <a:spcBef>
                <a:spcPts val="0"/>
              </a:spcBef>
              <a:buNone/>
              <a:defRPr sz="1600">
                <a:solidFill>
                  <a:srgbClr val="7A9798"/>
                </a:solidFill>
                <a:latin typeface="Georgia"/>
                <a:ea typeface="Georgia"/>
                <a:cs typeface="Georgia"/>
                <a:sym typeface="Georgia"/>
              </a:defRPr>
            </a:lvl5pPr>
            <a:lvl6pPr indent="0" lvl="5" marL="0" algn="ctr">
              <a:spcBef>
                <a:spcPts val="0"/>
              </a:spcBef>
              <a:buNone/>
              <a:defRPr sz="1600">
                <a:solidFill>
                  <a:srgbClr val="7A9798"/>
                </a:solidFill>
                <a:latin typeface="Georgia"/>
                <a:ea typeface="Georgia"/>
                <a:cs typeface="Georgia"/>
                <a:sym typeface="Georgia"/>
              </a:defRPr>
            </a:lvl6pPr>
            <a:lvl7pPr indent="0" lvl="6" marL="0" algn="ctr">
              <a:spcBef>
                <a:spcPts val="0"/>
              </a:spcBef>
              <a:buNone/>
              <a:defRPr sz="1600">
                <a:solidFill>
                  <a:srgbClr val="7A9798"/>
                </a:solidFill>
                <a:latin typeface="Georgia"/>
                <a:ea typeface="Georgia"/>
                <a:cs typeface="Georgia"/>
                <a:sym typeface="Georgia"/>
              </a:defRPr>
            </a:lvl7pPr>
            <a:lvl8pPr indent="0" lvl="7" marL="0" algn="ctr">
              <a:spcBef>
                <a:spcPts val="0"/>
              </a:spcBef>
              <a:buNone/>
              <a:defRPr sz="1600">
                <a:solidFill>
                  <a:srgbClr val="7A9798"/>
                </a:solidFill>
                <a:latin typeface="Georgia"/>
                <a:ea typeface="Georgia"/>
                <a:cs typeface="Georgia"/>
                <a:sym typeface="Georgia"/>
              </a:defRPr>
            </a:lvl8pPr>
            <a:lvl9pPr indent="0" lvl="8" marL="0" algn="ctr">
              <a:spcBef>
                <a:spcPts val="0"/>
              </a:spcBef>
              <a:buNone/>
              <a:defRPr sz="1600">
                <a:solidFill>
                  <a:srgbClr val="7A9798"/>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
        <p:nvSpPr>
          <p:cNvPr id="89" name="Google Shape;89;p28"/>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7A979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29"/>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7A979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29"/>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9"/>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9"/>
          <p:cNvSpPr txBox="1"/>
          <p:nvPr>
            <p:ph idx="12" type="sldNum"/>
          </p:nvPr>
        </p:nvSpPr>
        <p:spPr>
          <a:xfrm>
            <a:off x="4343400" y="1036020"/>
            <a:ext cx="457200" cy="4413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5" name="Shape 95"/>
        <p:cNvGrpSpPr/>
        <p:nvPr/>
      </p:nvGrpSpPr>
      <p:grpSpPr>
        <a:xfrm>
          <a:off x="0" y="0"/>
          <a:ext cx="0" cy="0"/>
          <a:chOff x="0" y="0"/>
          <a:chExt cx="0" cy="0"/>
        </a:xfrm>
      </p:grpSpPr>
      <p:sp>
        <p:nvSpPr>
          <p:cNvPr id="96" name="Google Shape;96;p30"/>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97" name="Google Shape;97;p30"/>
          <p:cNvSpPr/>
          <p:nvPr/>
        </p:nvSpPr>
        <p:spPr>
          <a:xfrm>
            <a:off x="0" y="0"/>
            <a:ext cx="9144000" cy="15544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98" name="Google Shape;98;p30"/>
          <p:cNvSpPr/>
          <p:nvPr/>
        </p:nvSpPr>
        <p:spPr>
          <a:xfrm>
            <a:off x="899160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99" name="Google Shape;99;p30"/>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00" name="Google Shape;100;p30"/>
          <p:cNvSpPr/>
          <p:nvPr/>
        </p:nvSpPr>
        <p:spPr>
          <a:xfrm>
            <a:off x="146304" y="6391656"/>
            <a:ext cx="8833104"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01" name="Google Shape;101;p30"/>
          <p:cNvSpPr/>
          <p:nvPr/>
        </p:nvSpPr>
        <p:spPr>
          <a:xfrm>
            <a:off x="152400" y="158496"/>
            <a:ext cx="8833104" cy="6547104"/>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02" name="Google Shape;102;p30"/>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30"/>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30"/>
          <p:cNvSpPr txBox="1"/>
          <p:nvPr>
            <p:ph idx="12" type="sldNum"/>
          </p:nvPr>
        </p:nvSpPr>
        <p:spPr>
          <a:xfrm>
            <a:off x="4267200" y="6324600"/>
            <a:ext cx="609600" cy="441324"/>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sz="1600">
                <a:solidFill>
                  <a:srgbClr val="FFFFFF"/>
                </a:solidFill>
                <a:latin typeface="Georgia"/>
                <a:ea typeface="Georgia"/>
                <a:cs typeface="Georgia"/>
                <a:sym typeface="Georgia"/>
              </a:defRPr>
            </a:lvl1pPr>
            <a:lvl2pPr indent="0" lvl="1" marL="0" algn="ctr">
              <a:spcBef>
                <a:spcPts val="0"/>
              </a:spcBef>
              <a:buNone/>
              <a:defRPr sz="1600">
                <a:solidFill>
                  <a:srgbClr val="FFFFFF"/>
                </a:solidFill>
                <a:latin typeface="Georgia"/>
                <a:ea typeface="Georgia"/>
                <a:cs typeface="Georgia"/>
                <a:sym typeface="Georgia"/>
              </a:defRPr>
            </a:lvl2pPr>
            <a:lvl3pPr indent="0" lvl="2" marL="0" algn="ctr">
              <a:spcBef>
                <a:spcPts val="0"/>
              </a:spcBef>
              <a:buNone/>
              <a:defRPr sz="1600">
                <a:solidFill>
                  <a:srgbClr val="FFFFFF"/>
                </a:solidFill>
                <a:latin typeface="Georgia"/>
                <a:ea typeface="Georgia"/>
                <a:cs typeface="Georgia"/>
                <a:sym typeface="Georgia"/>
              </a:defRPr>
            </a:lvl3pPr>
            <a:lvl4pPr indent="0" lvl="3" marL="0" algn="ctr">
              <a:spcBef>
                <a:spcPts val="0"/>
              </a:spcBef>
              <a:buNone/>
              <a:defRPr sz="1600">
                <a:solidFill>
                  <a:srgbClr val="FFFFFF"/>
                </a:solidFill>
                <a:latin typeface="Georgia"/>
                <a:ea typeface="Georgia"/>
                <a:cs typeface="Georgia"/>
                <a:sym typeface="Georgia"/>
              </a:defRPr>
            </a:lvl4pPr>
            <a:lvl5pPr indent="0" lvl="4" marL="0" algn="ctr">
              <a:spcBef>
                <a:spcPts val="0"/>
              </a:spcBef>
              <a:buNone/>
              <a:defRPr sz="1600">
                <a:solidFill>
                  <a:srgbClr val="FFFFFF"/>
                </a:solidFill>
                <a:latin typeface="Georgia"/>
                <a:ea typeface="Georgia"/>
                <a:cs typeface="Georgia"/>
                <a:sym typeface="Georgia"/>
              </a:defRPr>
            </a:lvl5pPr>
            <a:lvl6pPr indent="0" lvl="5" marL="0" algn="ctr">
              <a:spcBef>
                <a:spcPts val="0"/>
              </a:spcBef>
              <a:buNone/>
              <a:defRPr sz="1600">
                <a:solidFill>
                  <a:srgbClr val="FFFFFF"/>
                </a:solidFill>
                <a:latin typeface="Georgia"/>
                <a:ea typeface="Georgia"/>
                <a:cs typeface="Georgia"/>
                <a:sym typeface="Georgia"/>
              </a:defRPr>
            </a:lvl6pPr>
            <a:lvl7pPr indent="0" lvl="6" marL="0" algn="ctr">
              <a:spcBef>
                <a:spcPts val="0"/>
              </a:spcBef>
              <a:buNone/>
              <a:defRPr sz="1600">
                <a:solidFill>
                  <a:srgbClr val="FFFFFF"/>
                </a:solidFill>
                <a:latin typeface="Georgia"/>
                <a:ea typeface="Georgia"/>
                <a:cs typeface="Georgia"/>
                <a:sym typeface="Georgia"/>
              </a:defRPr>
            </a:lvl7pPr>
            <a:lvl8pPr indent="0" lvl="7" marL="0" algn="ctr">
              <a:spcBef>
                <a:spcPts val="0"/>
              </a:spcBef>
              <a:buNone/>
              <a:defRPr sz="1600">
                <a:solidFill>
                  <a:srgbClr val="FFFFFF"/>
                </a:solidFill>
                <a:latin typeface="Georgia"/>
                <a:ea typeface="Georgia"/>
                <a:cs typeface="Georgia"/>
                <a:sym typeface="Georgia"/>
              </a:defRPr>
            </a:lvl8pPr>
            <a:lvl9pPr indent="0" lvl="8" marL="0" algn="ctr">
              <a:spcBef>
                <a:spcPts val="0"/>
              </a:spcBef>
              <a:buNone/>
              <a:defRPr sz="1600">
                <a:solidFill>
                  <a:srgbClr val="FFFFFF"/>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bg>
      <p:bgPr>
        <a:solidFill>
          <a:schemeClr val="lt1"/>
        </a:solidFill>
      </p:bgPr>
    </p:bg>
    <p:spTree>
      <p:nvGrpSpPr>
        <p:cNvPr id="105" name="Shape 105"/>
        <p:cNvGrpSpPr/>
        <p:nvPr/>
      </p:nvGrpSpPr>
      <p:grpSpPr>
        <a:xfrm>
          <a:off x="0" y="0"/>
          <a:ext cx="0" cy="0"/>
          <a:chOff x="0" y="0"/>
          <a:chExt cx="0" cy="0"/>
        </a:xfrm>
      </p:grpSpPr>
      <p:sp>
        <p:nvSpPr>
          <p:cNvPr id="106" name="Google Shape;106;p31"/>
          <p:cNvSpPr/>
          <p:nvPr/>
        </p:nvSpPr>
        <p:spPr>
          <a:xfrm>
            <a:off x="152400" y="152400"/>
            <a:ext cx="8833104" cy="3048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07" name="Google Shape;107;p31"/>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08" name="Google Shape;108;p31"/>
          <p:cNvSpPr/>
          <p:nvPr/>
        </p:nvSpPr>
        <p:spPr>
          <a:xfrm>
            <a:off x="899160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09" name="Google Shape;109;p31"/>
          <p:cNvSpPr/>
          <p:nvPr/>
        </p:nvSpPr>
        <p:spPr>
          <a:xfrm>
            <a:off x="0" y="0"/>
            <a:ext cx="9144000" cy="11887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10" name="Google Shape;110;p31"/>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11" name="Google Shape;111;p31"/>
          <p:cNvSpPr/>
          <p:nvPr/>
        </p:nvSpPr>
        <p:spPr>
          <a:xfrm>
            <a:off x="152400" y="609600"/>
            <a:ext cx="2743200" cy="5867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12" name="Google Shape;112;p31"/>
          <p:cNvSpPr txBox="1"/>
          <p:nvPr>
            <p:ph type="title"/>
          </p:nvPr>
        </p:nvSpPr>
        <p:spPr>
          <a:xfrm>
            <a:off x="381000" y="914400"/>
            <a:ext cx="2362200" cy="990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FFFFF"/>
              </a:buClr>
              <a:buSzPts val="2200"/>
              <a:buFont typeface="Georgia"/>
              <a:buNone/>
              <a:defRPr b="1" sz="22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31"/>
          <p:cNvSpPr txBox="1"/>
          <p:nvPr>
            <p:ph idx="1" type="body"/>
          </p:nvPr>
        </p:nvSpPr>
        <p:spPr>
          <a:xfrm>
            <a:off x="381000" y="1981200"/>
            <a:ext cx="2362200" cy="4144963"/>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SzPts val="1360"/>
              <a:buNone/>
              <a:defRPr sz="1600">
                <a:solidFill>
                  <a:srgbClr val="FFFFFF"/>
                </a:solidFill>
              </a:defRPr>
            </a:lvl1pPr>
            <a:lvl2pPr indent="-228600" lvl="1" marL="914400" algn="l">
              <a:spcBef>
                <a:spcPts val="1000"/>
              </a:spcBef>
              <a:spcAft>
                <a:spcPts val="0"/>
              </a:spcAft>
              <a:buSzPts val="840"/>
              <a:buNone/>
              <a:defRPr sz="1200"/>
            </a:lvl2pPr>
            <a:lvl3pPr indent="-228600" lvl="2" marL="1371600" algn="l">
              <a:spcBef>
                <a:spcPts val="200"/>
              </a:spcBef>
              <a:spcAft>
                <a:spcPts val="0"/>
              </a:spcAft>
              <a:buSzPts val="750"/>
              <a:buNone/>
              <a:defRPr sz="1000"/>
            </a:lvl3pPr>
            <a:lvl4pPr indent="-228600" lvl="3" marL="1828800" algn="l">
              <a:spcBef>
                <a:spcPts val="180"/>
              </a:spcBef>
              <a:spcAft>
                <a:spcPts val="0"/>
              </a:spcAft>
              <a:buSzPts val="630"/>
              <a:buNone/>
              <a:defRPr sz="900"/>
            </a:lvl4pPr>
            <a:lvl5pPr indent="-228600" lvl="4" marL="2286000" algn="l">
              <a:spcBef>
                <a:spcPts val="180"/>
              </a:spcBef>
              <a:spcAft>
                <a:spcPts val="0"/>
              </a:spcAft>
              <a:buSzPts val="900"/>
              <a:buFont typeface="Georgia"/>
              <a:buNone/>
              <a:defRPr sz="900"/>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114" name="Google Shape;114;p31"/>
          <p:cNvSpPr/>
          <p:nvPr/>
        </p:nvSpPr>
        <p:spPr>
          <a:xfrm>
            <a:off x="152400" y="152400"/>
            <a:ext cx="8833104" cy="6547104"/>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cxnSp>
        <p:nvCxnSpPr>
          <p:cNvPr id="115" name="Google Shape;115;p31"/>
          <p:cNvCxnSpPr/>
          <p:nvPr/>
        </p:nvCxnSpPr>
        <p:spPr>
          <a:xfrm>
            <a:off x="152400" y="533400"/>
            <a:ext cx="8833104" cy="0"/>
          </a:xfrm>
          <a:prstGeom prst="straightConnector1">
            <a:avLst/>
          </a:prstGeom>
          <a:noFill/>
          <a:ln cap="flat" cmpd="sng" w="11425">
            <a:solidFill>
              <a:srgbClr val="7A9798"/>
            </a:solidFill>
            <a:prstDash val="dash"/>
            <a:round/>
            <a:headEnd len="sm" w="sm" type="none"/>
            <a:tailEnd len="sm" w="sm" type="none"/>
          </a:ln>
        </p:spPr>
      </p:cxnSp>
      <p:sp>
        <p:nvSpPr>
          <p:cNvPr id="116" name="Google Shape;116;p31"/>
          <p:cNvSpPr txBox="1"/>
          <p:nvPr>
            <p:ph idx="2" type="body"/>
          </p:nvPr>
        </p:nvSpPr>
        <p:spPr>
          <a:xfrm>
            <a:off x="3124200" y="685800"/>
            <a:ext cx="5638800" cy="5410200"/>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
              <a:defRPr/>
            </a:lvl1pPr>
            <a:lvl2pPr indent="-308610" lvl="1" marL="914400" algn="l">
              <a:spcBef>
                <a:spcPts val="360"/>
              </a:spcBef>
              <a:spcAft>
                <a:spcPts val="0"/>
              </a:spcAft>
              <a:buSzPts val="1260"/>
              <a:buChar char="⚪"/>
              <a:defRPr/>
            </a:lvl2pPr>
            <a:lvl3pPr indent="-314325" lvl="2" marL="1371600" algn="l">
              <a:spcBef>
                <a:spcPts val="360"/>
              </a:spcBef>
              <a:spcAft>
                <a:spcPts val="0"/>
              </a:spcAft>
              <a:buSzPts val="135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117" name="Google Shape;117;p31"/>
          <p:cNvSpPr/>
          <p:nvPr/>
        </p:nvSpPr>
        <p:spPr>
          <a:xfrm>
            <a:off x="1295400" y="228600"/>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18" name="Google Shape;118;p31"/>
          <p:cNvSpPr/>
          <p:nvPr/>
        </p:nvSpPr>
        <p:spPr>
          <a:xfrm>
            <a:off x="1389888" y="323088"/>
            <a:ext cx="420624" cy="420624"/>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19" name="Google Shape;119;p31"/>
          <p:cNvSpPr txBox="1"/>
          <p:nvPr>
            <p:ph idx="12" type="sldNum"/>
          </p:nvPr>
        </p:nvSpPr>
        <p:spPr>
          <a:xfrm>
            <a:off x="1371600" y="312738"/>
            <a:ext cx="457200" cy="4413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sz="1600">
                <a:solidFill>
                  <a:srgbClr val="7A9798"/>
                </a:solidFill>
                <a:latin typeface="Georgia"/>
                <a:ea typeface="Georgia"/>
                <a:cs typeface="Georgia"/>
                <a:sym typeface="Georgia"/>
              </a:defRPr>
            </a:lvl1pPr>
            <a:lvl2pPr indent="0" lvl="1" marL="0" algn="ctr">
              <a:spcBef>
                <a:spcPts val="0"/>
              </a:spcBef>
              <a:buNone/>
              <a:defRPr sz="1600">
                <a:solidFill>
                  <a:srgbClr val="7A9798"/>
                </a:solidFill>
                <a:latin typeface="Georgia"/>
                <a:ea typeface="Georgia"/>
                <a:cs typeface="Georgia"/>
                <a:sym typeface="Georgia"/>
              </a:defRPr>
            </a:lvl2pPr>
            <a:lvl3pPr indent="0" lvl="2" marL="0" algn="ctr">
              <a:spcBef>
                <a:spcPts val="0"/>
              </a:spcBef>
              <a:buNone/>
              <a:defRPr sz="1600">
                <a:solidFill>
                  <a:srgbClr val="7A9798"/>
                </a:solidFill>
                <a:latin typeface="Georgia"/>
                <a:ea typeface="Georgia"/>
                <a:cs typeface="Georgia"/>
                <a:sym typeface="Georgia"/>
              </a:defRPr>
            </a:lvl3pPr>
            <a:lvl4pPr indent="0" lvl="3" marL="0" algn="ctr">
              <a:spcBef>
                <a:spcPts val="0"/>
              </a:spcBef>
              <a:buNone/>
              <a:defRPr sz="1600">
                <a:solidFill>
                  <a:srgbClr val="7A9798"/>
                </a:solidFill>
                <a:latin typeface="Georgia"/>
                <a:ea typeface="Georgia"/>
                <a:cs typeface="Georgia"/>
                <a:sym typeface="Georgia"/>
              </a:defRPr>
            </a:lvl4pPr>
            <a:lvl5pPr indent="0" lvl="4" marL="0" algn="ctr">
              <a:spcBef>
                <a:spcPts val="0"/>
              </a:spcBef>
              <a:buNone/>
              <a:defRPr sz="1600">
                <a:solidFill>
                  <a:srgbClr val="7A9798"/>
                </a:solidFill>
                <a:latin typeface="Georgia"/>
                <a:ea typeface="Georgia"/>
                <a:cs typeface="Georgia"/>
                <a:sym typeface="Georgia"/>
              </a:defRPr>
            </a:lvl5pPr>
            <a:lvl6pPr indent="0" lvl="5" marL="0" algn="ctr">
              <a:spcBef>
                <a:spcPts val="0"/>
              </a:spcBef>
              <a:buNone/>
              <a:defRPr sz="1600">
                <a:solidFill>
                  <a:srgbClr val="7A9798"/>
                </a:solidFill>
                <a:latin typeface="Georgia"/>
                <a:ea typeface="Georgia"/>
                <a:cs typeface="Georgia"/>
                <a:sym typeface="Georgia"/>
              </a:defRPr>
            </a:lvl6pPr>
            <a:lvl7pPr indent="0" lvl="6" marL="0" algn="ctr">
              <a:spcBef>
                <a:spcPts val="0"/>
              </a:spcBef>
              <a:buNone/>
              <a:defRPr sz="1600">
                <a:solidFill>
                  <a:srgbClr val="7A9798"/>
                </a:solidFill>
                <a:latin typeface="Georgia"/>
                <a:ea typeface="Georgia"/>
                <a:cs typeface="Georgia"/>
                <a:sym typeface="Georgia"/>
              </a:defRPr>
            </a:lvl7pPr>
            <a:lvl8pPr indent="0" lvl="7" marL="0" algn="ctr">
              <a:spcBef>
                <a:spcPts val="0"/>
              </a:spcBef>
              <a:buNone/>
              <a:defRPr sz="1600">
                <a:solidFill>
                  <a:srgbClr val="7A9798"/>
                </a:solidFill>
                <a:latin typeface="Georgia"/>
                <a:ea typeface="Georgia"/>
                <a:cs typeface="Georgia"/>
                <a:sym typeface="Georgia"/>
              </a:defRPr>
            </a:lvl8pPr>
            <a:lvl9pPr indent="0" lvl="8" marL="0" algn="ctr">
              <a:spcBef>
                <a:spcPts val="0"/>
              </a:spcBef>
              <a:buNone/>
              <a:defRPr sz="1600">
                <a:solidFill>
                  <a:srgbClr val="7A9798"/>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
        <p:nvSpPr>
          <p:cNvPr id="120" name="Google Shape;120;p31"/>
          <p:cNvSpPr/>
          <p:nvPr/>
        </p:nvSpPr>
        <p:spPr>
          <a:xfrm>
            <a:off x="149352" y="6388385"/>
            <a:ext cx="8833104"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21" name="Google Shape;121;p31"/>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31"/>
          <p:cNvSpPr txBox="1"/>
          <p:nvPr>
            <p:ph idx="11" type="ftr"/>
          </p:nvPr>
        </p:nvSpPr>
        <p:spPr>
          <a:xfrm>
            <a:off x="301752" y="6410848"/>
            <a:ext cx="338328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23" name="Shape 123"/>
        <p:cNvGrpSpPr/>
        <p:nvPr/>
      </p:nvGrpSpPr>
      <p:grpSpPr>
        <a:xfrm>
          <a:off x="0" y="0"/>
          <a:ext cx="0" cy="0"/>
          <a:chOff x="0" y="0"/>
          <a:chExt cx="0" cy="0"/>
        </a:xfrm>
      </p:grpSpPr>
      <p:cxnSp>
        <p:nvCxnSpPr>
          <p:cNvPr id="124" name="Google Shape;124;p32"/>
          <p:cNvCxnSpPr/>
          <p:nvPr/>
        </p:nvCxnSpPr>
        <p:spPr>
          <a:xfrm>
            <a:off x="152400" y="533400"/>
            <a:ext cx="8833104" cy="0"/>
          </a:xfrm>
          <a:prstGeom prst="straightConnector1">
            <a:avLst/>
          </a:prstGeom>
          <a:noFill/>
          <a:ln cap="flat" cmpd="sng" w="11425">
            <a:solidFill>
              <a:srgbClr val="7A9798"/>
            </a:solidFill>
            <a:prstDash val="dash"/>
            <a:round/>
            <a:headEnd len="sm" w="sm" type="none"/>
            <a:tailEnd len="sm" w="sm" type="none"/>
          </a:ln>
        </p:spPr>
      </p:cxnSp>
      <p:sp>
        <p:nvSpPr>
          <p:cNvPr id="125" name="Google Shape;125;p32"/>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26" name="Google Shape;126;p32"/>
          <p:cNvSpPr/>
          <p:nvPr/>
        </p:nvSpPr>
        <p:spPr>
          <a:xfrm>
            <a:off x="899160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27" name="Google Shape;127;p32"/>
          <p:cNvSpPr/>
          <p:nvPr/>
        </p:nvSpPr>
        <p:spPr>
          <a:xfrm>
            <a:off x="0" y="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28" name="Google Shape;128;p32"/>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29" name="Google Shape;129;p32"/>
          <p:cNvSpPr/>
          <p:nvPr/>
        </p:nvSpPr>
        <p:spPr>
          <a:xfrm>
            <a:off x="152400" y="152400"/>
            <a:ext cx="8833104" cy="30175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30" name="Google Shape;130;p32"/>
          <p:cNvSpPr/>
          <p:nvPr/>
        </p:nvSpPr>
        <p:spPr>
          <a:xfrm>
            <a:off x="152400" y="609600"/>
            <a:ext cx="2743200" cy="5867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31" name="Google Shape;131;p32"/>
          <p:cNvSpPr/>
          <p:nvPr/>
        </p:nvSpPr>
        <p:spPr>
          <a:xfrm>
            <a:off x="152400" y="155448"/>
            <a:ext cx="8833104" cy="6547104"/>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32" name="Google Shape;132;p32"/>
          <p:cNvSpPr/>
          <p:nvPr/>
        </p:nvSpPr>
        <p:spPr>
          <a:xfrm>
            <a:off x="1295400" y="228600"/>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33" name="Google Shape;133;p32"/>
          <p:cNvSpPr/>
          <p:nvPr/>
        </p:nvSpPr>
        <p:spPr>
          <a:xfrm>
            <a:off x="1389888" y="323088"/>
            <a:ext cx="420624" cy="420624"/>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134" name="Google Shape;134;p32"/>
          <p:cNvSpPr txBox="1"/>
          <p:nvPr>
            <p:ph idx="12" type="sldNum"/>
          </p:nvPr>
        </p:nvSpPr>
        <p:spPr>
          <a:xfrm>
            <a:off x="1371600" y="312738"/>
            <a:ext cx="457200" cy="4413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35" name="Google Shape;135;p32"/>
          <p:cNvSpPr txBox="1"/>
          <p:nvPr>
            <p:ph type="title"/>
          </p:nvPr>
        </p:nvSpPr>
        <p:spPr>
          <a:xfrm>
            <a:off x="3000375" y="5029200"/>
            <a:ext cx="5867400" cy="1219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2"/>
              </a:buClr>
              <a:buSzPts val="2400"/>
              <a:buFont typeface="Georgia"/>
              <a:buNone/>
              <a:defRPr b="1" sz="24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 name="Google Shape;136;p32"/>
          <p:cNvSpPr/>
          <p:nvPr>
            <p:ph idx="2" type="pic"/>
          </p:nvPr>
        </p:nvSpPr>
        <p:spPr>
          <a:xfrm>
            <a:off x="3000375" y="609600"/>
            <a:ext cx="5867400" cy="4267200"/>
          </a:xfrm>
          <a:prstGeom prst="rect">
            <a:avLst/>
          </a:prstGeom>
          <a:noFill/>
          <a:ln>
            <a:noFill/>
          </a:ln>
        </p:spPr>
      </p:sp>
      <p:sp>
        <p:nvSpPr>
          <p:cNvPr id="137" name="Google Shape;137;p32"/>
          <p:cNvSpPr txBox="1"/>
          <p:nvPr>
            <p:ph idx="1" type="body"/>
          </p:nvPr>
        </p:nvSpPr>
        <p:spPr>
          <a:xfrm>
            <a:off x="381000" y="990600"/>
            <a:ext cx="2438400" cy="5257800"/>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SzPts val="1360"/>
              <a:buFont typeface="Georgia"/>
              <a:buNone/>
              <a:defRPr sz="1600">
                <a:solidFill>
                  <a:srgbClr val="FFFFFF"/>
                </a:solidFill>
              </a:defRPr>
            </a:lvl1pPr>
            <a:lvl2pPr indent="-281940" lvl="1" marL="914400" algn="l">
              <a:spcBef>
                <a:spcPts val="1000"/>
              </a:spcBef>
              <a:spcAft>
                <a:spcPts val="0"/>
              </a:spcAft>
              <a:buSzPts val="840"/>
              <a:buChar char="⚪"/>
              <a:defRPr sz="1200"/>
            </a:lvl2pPr>
            <a:lvl3pPr indent="-276225" lvl="2" marL="1371600" algn="l">
              <a:spcBef>
                <a:spcPts val="200"/>
              </a:spcBef>
              <a:spcAft>
                <a:spcPts val="0"/>
              </a:spcAft>
              <a:buSzPts val="750"/>
              <a:buChar char="⯍"/>
              <a:defRPr sz="1000"/>
            </a:lvl3pPr>
            <a:lvl4pPr indent="-268605" lvl="3" marL="1828800" algn="l">
              <a:spcBef>
                <a:spcPts val="180"/>
              </a:spcBef>
              <a:spcAft>
                <a:spcPts val="0"/>
              </a:spcAft>
              <a:buSzPts val="630"/>
              <a:buChar char="🞆"/>
              <a:defRPr sz="900"/>
            </a:lvl4pPr>
            <a:lvl5pPr indent="-285750" lvl="4" marL="2286000" algn="l">
              <a:spcBef>
                <a:spcPts val="180"/>
              </a:spcBef>
              <a:spcAft>
                <a:spcPts val="0"/>
              </a:spcAft>
              <a:buSzPts val="900"/>
              <a:buFont typeface="Georgia"/>
              <a:buChar char="•"/>
              <a:defRPr sz="900"/>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138" name="Google Shape;138;p32"/>
          <p:cNvSpPr/>
          <p:nvPr/>
        </p:nvSpPr>
        <p:spPr>
          <a:xfrm>
            <a:off x="149352" y="6388385"/>
            <a:ext cx="8833104"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39" name="Google Shape;139;p32"/>
          <p:cNvSpPr txBox="1"/>
          <p:nvPr>
            <p:ph idx="10" type="dt"/>
          </p:nvPr>
        </p:nvSpPr>
        <p:spPr>
          <a:xfrm>
            <a:off x="5788152" y="6404984"/>
            <a:ext cx="3044952"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32"/>
          <p:cNvSpPr txBox="1"/>
          <p:nvPr>
            <p:ph idx="11" type="ftr"/>
          </p:nvPr>
        </p:nvSpPr>
        <p:spPr>
          <a:xfrm>
            <a:off x="301752" y="6410848"/>
            <a:ext cx="35844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3"/>
          <p:cNvSpPr/>
          <p:nvPr/>
        </p:nvSpPr>
        <p:spPr>
          <a:xfrm>
            <a:off x="0" y="6705600"/>
            <a:ext cx="9144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1" name="Google Shape;11;p23"/>
          <p:cNvSpPr/>
          <p:nvPr/>
        </p:nvSpPr>
        <p:spPr>
          <a:xfrm>
            <a:off x="0" y="0"/>
            <a:ext cx="9144000" cy="1393371"/>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2" name="Google Shape;12;p23"/>
          <p:cNvSpPr/>
          <p:nvPr/>
        </p:nvSpPr>
        <p:spPr>
          <a:xfrm>
            <a:off x="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3" name="Google Shape;13;p23"/>
          <p:cNvSpPr/>
          <p:nvPr/>
        </p:nvSpPr>
        <p:spPr>
          <a:xfrm>
            <a:off x="8991600" y="0"/>
            <a:ext cx="1524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4" name="Google Shape;14;p23"/>
          <p:cNvSpPr/>
          <p:nvPr/>
        </p:nvSpPr>
        <p:spPr>
          <a:xfrm>
            <a:off x="149352" y="6388385"/>
            <a:ext cx="8833104"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
        <p:nvSpPr>
          <p:cNvPr id="15" name="Google Shape;15;p23"/>
          <p:cNvSpPr txBox="1"/>
          <p:nvPr>
            <p:ph idx="10" type="dt"/>
          </p:nvPr>
        </p:nvSpPr>
        <p:spPr>
          <a:xfrm>
            <a:off x="5791200" y="6404984"/>
            <a:ext cx="3044952" cy="36576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sz="1400">
                <a:solidFill>
                  <a:srgbClr val="FFFFFF"/>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2pPr>
            <a:lvl3pPr lvl="2"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3pPr>
            <a:lvl4pPr lvl="3"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4pPr>
            <a:lvl5pPr lvl="4"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5pPr>
            <a:lvl6pPr lvl="5"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6pPr>
            <a:lvl7pPr lvl="6"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7pPr>
            <a:lvl8pPr lvl="7"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8pPr>
            <a:lvl9pPr lvl="8"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9pPr>
          </a:lstStyle>
          <a:p/>
        </p:txBody>
      </p:sp>
      <p:sp>
        <p:nvSpPr>
          <p:cNvPr id="16" name="Google Shape;16;p23"/>
          <p:cNvSpPr txBox="1"/>
          <p:nvPr>
            <p:ph idx="11" type="ftr"/>
          </p:nvPr>
        </p:nvSpPr>
        <p:spPr>
          <a:xfrm>
            <a:off x="304800" y="6410848"/>
            <a:ext cx="3581400" cy="36576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200">
                <a:solidFill>
                  <a:srgbClr val="FFFFFF"/>
                </a:solidFill>
                <a:latin typeface="Georgia"/>
                <a:ea typeface="Georgia"/>
                <a:cs typeface="Georgia"/>
                <a:sym typeface="Georgia"/>
              </a:defRPr>
            </a:lvl1pPr>
            <a:lvl2pPr lvl="1"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2pPr>
            <a:lvl3pPr lvl="2"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3pPr>
            <a:lvl4pPr lvl="3"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4pPr>
            <a:lvl5pPr lvl="4"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5pPr>
            <a:lvl6pPr lvl="5"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6pPr>
            <a:lvl7pPr lvl="6"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7pPr>
            <a:lvl8pPr lvl="7"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8pPr>
            <a:lvl9pPr lvl="8" marR="0" rtl="0" algn="l">
              <a:spcBef>
                <a:spcPts val="0"/>
              </a:spcBef>
              <a:spcAft>
                <a:spcPts val="0"/>
              </a:spcAft>
              <a:buSzPts val="1400"/>
              <a:buNone/>
              <a:defRPr b="0" i="0" sz="1800" u="none" cap="none" strike="noStrike">
                <a:solidFill>
                  <a:schemeClr val="dk1"/>
                </a:solidFill>
                <a:latin typeface="Georgia"/>
                <a:ea typeface="Georgia"/>
                <a:cs typeface="Georgia"/>
                <a:sym typeface="Georgia"/>
              </a:defRPr>
            </a:lvl9pPr>
          </a:lstStyle>
          <a:p/>
        </p:txBody>
      </p:sp>
      <p:sp>
        <p:nvSpPr>
          <p:cNvPr id="17" name="Google Shape;17;p23"/>
          <p:cNvSpPr/>
          <p:nvPr/>
        </p:nvSpPr>
        <p:spPr>
          <a:xfrm>
            <a:off x="152400" y="155448"/>
            <a:ext cx="8833104" cy="6547104"/>
          </a:xfrm>
          <a:prstGeom prst="rect">
            <a:avLst/>
          </a:prstGeom>
          <a:noFill/>
          <a:ln cap="flat" cmpd="sng" w="9525">
            <a:solidFill>
              <a:srgbClr val="7A979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cxnSp>
        <p:nvCxnSpPr>
          <p:cNvPr id="18" name="Google Shape;18;p23"/>
          <p:cNvCxnSpPr/>
          <p:nvPr/>
        </p:nvCxnSpPr>
        <p:spPr>
          <a:xfrm>
            <a:off x="152400" y="1276743"/>
            <a:ext cx="8833104" cy="0"/>
          </a:xfrm>
          <a:prstGeom prst="straightConnector1">
            <a:avLst/>
          </a:prstGeom>
          <a:noFill/>
          <a:ln cap="flat" cmpd="sng" w="9525">
            <a:solidFill>
              <a:srgbClr val="7A9798"/>
            </a:solidFill>
            <a:prstDash val="dash"/>
            <a:round/>
            <a:headEnd len="sm" w="sm" type="none"/>
            <a:tailEnd len="sm" w="sm" type="none"/>
          </a:ln>
        </p:spPr>
      </p:cxnSp>
      <p:sp>
        <p:nvSpPr>
          <p:cNvPr id="19" name="Google Shape;19;p23"/>
          <p:cNvSpPr/>
          <p:nvPr/>
        </p:nvSpPr>
        <p:spPr>
          <a:xfrm>
            <a:off x="4267200" y="956036"/>
            <a:ext cx="6096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20" name="Google Shape;20;p23"/>
          <p:cNvSpPr/>
          <p:nvPr/>
        </p:nvSpPr>
        <p:spPr>
          <a:xfrm>
            <a:off x="4361688" y="1050524"/>
            <a:ext cx="420624" cy="420624"/>
          </a:xfrm>
          <a:prstGeom prst="ellipse">
            <a:avLst/>
          </a:prstGeom>
          <a:solidFill>
            <a:srgbClr val="FFFFFF"/>
          </a:solidFill>
          <a:ln cap="rnd" cmpd="dbl" w="50800">
            <a:solidFill>
              <a:srgbClr val="7A979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eorgia"/>
              <a:ea typeface="Georgia"/>
              <a:cs typeface="Georgia"/>
              <a:sym typeface="Georgia"/>
            </a:endParaRPr>
          </a:p>
        </p:txBody>
      </p:sp>
      <p:sp>
        <p:nvSpPr>
          <p:cNvPr id="21" name="Google Shape;21;p23"/>
          <p:cNvSpPr txBox="1"/>
          <p:nvPr>
            <p:ph idx="12" type="sldNum"/>
          </p:nvPr>
        </p:nvSpPr>
        <p:spPr>
          <a:xfrm>
            <a:off x="4343400" y="1040174"/>
            <a:ext cx="457200" cy="441325"/>
          </a:xfrm>
          <a:prstGeom prst="rect">
            <a:avLst/>
          </a:prstGeom>
          <a:noFill/>
          <a:ln>
            <a:noFill/>
          </a:ln>
        </p:spPr>
        <p:txBody>
          <a:bodyPr anchorCtr="0" anchor="ctr" bIns="45700" lIns="45700" spcFirstLastPara="1" rIns="45700" wrap="square" tIns="45700">
            <a:normAutofit/>
          </a:bodyPr>
          <a:lstStyle>
            <a:lvl1pPr indent="0" lvl="0" marL="0" marR="0" rtl="0" algn="ctr">
              <a:spcBef>
                <a:spcPts val="0"/>
              </a:spcBef>
              <a:buNone/>
              <a:defRPr b="0" sz="1600" u="none">
                <a:solidFill>
                  <a:srgbClr val="7A9798"/>
                </a:solidFill>
                <a:latin typeface="Georgia"/>
                <a:ea typeface="Georgia"/>
                <a:cs typeface="Georgia"/>
                <a:sym typeface="Georgia"/>
              </a:defRPr>
            </a:lvl1pPr>
            <a:lvl2pPr indent="0" lvl="1" marL="0" marR="0" rtl="0" algn="ctr">
              <a:spcBef>
                <a:spcPts val="0"/>
              </a:spcBef>
              <a:buNone/>
              <a:defRPr b="0" sz="1600" u="none">
                <a:solidFill>
                  <a:srgbClr val="7A9798"/>
                </a:solidFill>
                <a:latin typeface="Georgia"/>
                <a:ea typeface="Georgia"/>
                <a:cs typeface="Georgia"/>
                <a:sym typeface="Georgia"/>
              </a:defRPr>
            </a:lvl2pPr>
            <a:lvl3pPr indent="0" lvl="2" marL="0" marR="0" rtl="0" algn="ctr">
              <a:spcBef>
                <a:spcPts val="0"/>
              </a:spcBef>
              <a:buNone/>
              <a:defRPr b="0" sz="1600" u="none">
                <a:solidFill>
                  <a:srgbClr val="7A9798"/>
                </a:solidFill>
                <a:latin typeface="Georgia"/>
                <a:ea typeface="Georgia"/>
                <a:cs typeface="Georgia"/>
                <a:sym typeface="Georgia"/>
              </a:defRPr>
            </a:lvl3pPr>
            <a:lvl4pPr indent="0" lvl="3" marL="0" marR="0" rtl="0" algn="ctr">
              <a:spcBef>
                <a:spcPts val="0"/>
              </a:spcBef>
              <a:buNone/>
              <a:defRPr b="0" sz="1600" u="none">
                <a:solidFill>
                  <a:srgbClr val="7A9798"/>
                </a:solidFill>
                <a:latin typeface="Georgia"/>
                <a:ea typeface="Georgia"/>
                <a:cs typeface="Georgia"/>
                <a:sym typeface="Georgia"/>
              </a:defRPr>
            </a:lvl4pPr>
            <a:lvl5pPr indent="0" lvl="4" marL="0" marR="0" rtl="0" algn="ctr">
              <a:spcBef>
                <a:spcPts val="0"/>
              </a:spcBef>
              <a:buNone/>
              <a:defRPr b="0" sz="1600" u="none">
                <a:solidFill>
                  <a:srgbClr val="7A9798"/>
                </a:solidFill>
                <a:latin typeface="Georgia"/>
                <a:ea typeface="Georgia"/>
                <a:cs typeface="Georgia"/>
                <a:sym typeface="Georgia"/>
              </a:defRPr>
            </a:lvl5pPr>
            <a:lvl6pPr indent="0" lvl="5" marL="0" marR="0" rtl="0" algn="ctr">
              <a:spcBef>
                <a:spcPts val="0"/>
              </a:spcBef>
              <a:buNone/>
              <a:defRPr b="0" sz="1600" u="none">
                <a:solidFill>
                  <a:srgbClr val="7A9798"/>
                </a:solidFill>
                <a:latin typeface="Georgia"/>
                <a:ea typeface="Georgia"/>
                <a:cs typeface="Georgia"/>
                <a:sym typeface="Georgia"/>
              </a:defRPr>
            </a:lvl6pPr>
            <a:lvl7pPr indent="0" lvl="6" marL="0" marR="0" rtl="0" algn="ctr">
              <a:spcBef>
                <a:spcPts val="0"/>
              </a:spcBef>
              <a:buNone/>
              <a:defRPr b="0" sz="1600" u="none">
                <a:solidFill>
                  <a:srgbClr val="7A9798"/>
                </a:solidFill>
                <a:latin typeface="Georgia"/>
                <a:ea typeface="Georgia"/>
                <a:cs typeface="Georgia"/>
                <a:sym typeface="Georgia"/>
              </a:defRPr>
            </a:lvl7pPr>
            <a:lvl8pPr indent="0" lvl="7" marL="0" marR="0" rtl="0" algn="ctr">
              <a:spcBef>
                <a:spcPts val="0"/>
              </a:spcBef>
              <a:buNone/>
              <a:defRPr b="0" sz="1600" u="none">
                <a:solidFill>
                  <a:srgbClr val="7A9798"/>
                </a:solidFill>
                <a:latin typeface="Georgia"/>
                <a:ea typeface="Georgia"/>
                <a:cs typeface="Georgia"/>
                <a:sym typeface="Georgia"/>
              </a:defRPr>
            </a:lvl8pPr>
            <a:lvl9pPr indent="0" lvl="8" marL="0" marR="0" rtl="0" algn="ctr">
              <a:spcBef>
                <a:spcPts val="0"/>
              </a:spcBef>
              <a:buNone/>
              <a:defRPr b="0" sz="1600" u="none">
                <a:solidFill>
                  <a:srgbClr val="7A9798"/>
                </a:solidFill>
                <a:latin typeface="Georgia"/>
                <a:ea typeface="Georgia"/>
                <a:cs typeface="Georgia"/>
                <a:sym typeface="Georgia"/>
              </a:defRPr>
            </a:lvl9pPr>
          </a:lstStyle>
          <a:p>
            <a:pPr indent="0" lvl="0" marL="0" rtl="0" algn="ctr">
              <a:spcBef>
                <a:spcPts val="0"/>
              </a:spcBef>
              <a:spcAft>
                <a:spcPts val="0"/>
              </a:spcAft>
              <a:buNone/>
            </a:pPr>
            <a:fld id="{00000000-1234-1234-1234-123412341234}" type="slidenum">
              <a:rPr lang="en-US"/>
              <a:t>‹#›</a:t>
            </a:fld>
            <a:endParaRPr/>
          </a:p>
        </p:txBody>
      </p:sp>
      <p:sp>
        <p:nvSpPr>
          <p:cNvPr id="22" name="Google Shape;22;p23"/>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lvl1pPr lvl="0" marR="0" rtl="0" algn="ctr">
              <a:spcBef>
                <a:spcPts val="0"/>
              </a:spcBef>
              <a:spcAft>
                <a:spcPts val="0"/>
              </a:spcAft>
              <a:buClr>
                <a:srgbClr val="7A9798"/>
              </a:buClr>
              <a:buSzPts val="3300"/>
              <a:buFont typeface="Georgia"/>
              <a:buNone/>
              <a:defRPr b="0" i="0" sz="3300" u="none" cap="none" strike="noStrike">
                <a:solidFill>
                  <a:srgbClr val="7A9798"/>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Google Shape;23;p23"/>
          <p:cNvSpPr txBox="1"/>
          <p:nvPr>
            <p:ph idx="1" type="body"/>
          </p:nvPr>
        </p:nvSpPr>
        <p:spPr>
          <a:xfrm>
            <a:off x="301752" y="1524000"/>
            <a:ext cx="8534400" cy="4599432"/>
          </a:xfrm>
          <a:prstGeom prst="rect">
            <a:avLst/>
          </a:prstGeom>
          <a:noFill/>
          <a:ln>
            <a:noFill/>
          </a:ln>
        </p:spPr>
        <p:txBody>
          <a:bodyPr anchorCtr="0" anchor="t" bIns="45700" lIns="91425" spcFirstLastPara="1" rIns="91425" wrap="square" tIns="45700">
            <a:normAutofit/>
          </a:bodyPr>
          <a:lstStyle>
            <a:lvl1pPr indent="-374332" lvl="0" marL="457200" marR="0" rtl="0" algn="l">
              <a:spcBef>
                <a:spcPts val="540"/>
              </a:spcBef>
              <a:spcAft>
                <a:spcPts val="0"/>
              </a:spcAft>
              <a:buClr>
                <a:schemeClr val="accent1"/>
              </a:buClr>
              <a:buSzPts val="2295"/>
              <a:buFont typeface="Noto Sans Symbols"/>
              <a:buChar char="⚫"/>
              <a:defRPr b="0" i="0" sz="2700" u="none" cap="none" strike="noStrike">
                <a:solidFill>
                  <a:schemeClr val="dk1"/>
                </a:solidFill>
                <a:latin typeface="Georgia"/>
                <a:ea typeface="Georgia"/>
                <a:cs typeface="Georgia"/>
                <a:sym typeface="Georgia"/>
              </a:defRPr>
            </a:lvl1pPr>
            <a:lvl2pPr indent="-326390" lvl="1" marL="914400" marR="0" rtl="0" algn="l">
              <a:spcBef>
                <a:spcPts val="440"/>
              </a:spcBef>
              <a:spcAft>
                <a:spcPts val="0"/>
              </a:spcAft>
              <a:buClr>
                <a:schemeClr val="accent2"/>
              </a:buClr>
              <a:buSzPts val="1540"/>
              <a:buFont typeface="Noto Sans Symbols"/>
              <a:buChar char="⚪"/>
              <a:defRPr b="0" i="0" sz="2200" u="none" cap="none" strike="noStrike">
                <a:solidFill>
                  <a:schemeClr val="dk2"/>
                </a:solidFill>
                <a:latin typeface="Georgia"/>
                <a:ea typeface="Georgia"/>
                <a:cs typeface="Georgia"/>
                <a:sym typeface="Georgia"/>
              </a:defRPr>
            </a:lvl2pPr>
            <a:lvl3pPr indent="-323850" lvl="2" marL="1371600" marR="0" rtl="0" algn="l">
              <a:spcBef>
                <a:spcPts val="400"/>
              </a:spcBef>
              <a:spcAft>
                <a:spcPts val="0"/>
              </a:spcAft>
              <a:buClr>
                <a:schemeClr val="accent3"/>
              </a:buClr>
              <a:buSzPts val="1500"/>
              <a:buFont typeface="Noto Sans Symbols"/>
              <a:buChar char="⯍"/>
              <a:defRPr b="0" i="0" sz="2000" u="none" cap="none" strike="noStrike">
                <a:solidFill>
                  <a:schemeClr val="dk1"/>
                </a:solidFill>
                <a:latin typeface="Georgia"/>
                <a:ea typeface="Georgia"/>
                <a:cs typeface="Georgia"/>
                <a:sym typeface="Georgia"/>
              </a:defRPr>
            </a:lvl3pPr>
            <a:lvl4pPr indent="-317500" lvl="3" marL="1828800" marR="0" rtl="0" algn="l">
              <a:spcBef>
                <a:spcPts val="400"/>
              </a:spcBef>
              <a:spcAft>
                <a:spcPts val="0"/>
              </a:spcAft>
              <a:buClr>
                <a:schemeClr val="accent4"/>
              </a:buClr>
              <a:buSzPts val="1400"/>
              <a:buFont typeface="Noto Sans Symbols"/>
              <a:buChar char="🞆"/>
              <a:defRPr b="0" i="0" sz="2000" u="none" cap="none" strike="noStrike">
                <a:solidFill>
                  <a:schemeClr val="dk2"/>
                </a:solidFill>
                <a:latin typeface="Georgia"/>
                <a:ea typeface="Georgia"/>
                <a:cs typeface="Georgia"/>
                <a:sym typeface="Georgia"/>
              </a:defRPr>
            </a:lvl4pPr>
            <a:lvl5pPr indent="-342900" lvl="4" marL="2286000" marR="0" rtl="0" algn="l">
              <a:spcBef>
                <a:spcPts val="360"/>
              </a:spcBef>
              <a:spcAft>
                <a:spcPts val="0"/>
              </a:spcAft>
              <a:buClr>
                <a:schemeClr val="accent5"/>
              </a:buClr>
              <a:buSzPts val="1800"/>
              <a:buFont typeface="Georgia"/>
              <a:buChar char="•"/>
              <a:defRPr b="0" i="0" sz="1800" u="none" cap="none" strike="noStrike">
                <a:solidFill>
                  <a:schemeClr val="dk1"/>
                </a:solidFill>
                <a:latin typeface="Georgia"/>
                <a:ea typeface="Georgia"/>
                <a:cs typeface="Georgia"/>
                <a:sym typeface="Georgia"/>
              </a:defRPr>
            </a:lvl5pPr>
            <a:lvl6pPr indent="-320039" lvl="5" marL="2743200" marR="0" rtl="0" algn="l">
              <a:spcBef>
                <a:spcPts val="360"/>
              </a:spcBef>
              <a:spcAft>
                <a:spcPts val="0"/>
              </a:spcAft>
              <a:buClr>
                <a:schemeClr val="accent6"/>
              </a:buClr>
              <a:buSzPts val="1440"/>
              <a:buFont typeface="Noto Sans Symbols"/>
              <a:buChar char="⚫"/>
              <a:defRPr b="0" i="0" sz="1800" u="none" cap="none" strike="noStrike">
                <a:solidFill>
                  <a:schemeClr val="dk1"/>
                </a:solidFill>
                <a:latin typeface="Georgia"/>
                <a:ea typeface="Georgia"/>
                <a:cs typeface="Georgia"/>
                <a:sym typeface="Georgia"/>
              </a:defRPr>
            </a:lvl6pPr>
            <a:lvl7pPr indent="-320039" lvl="6" marL="3200400" marR="0" rtl="0" algn="l">
              <a:spcBef>
                <a:spcPts val="320"/>
              </a:spcBef>
              <a:spcAft>
                <a:spcPts val="0"/>
              </a:spcAft>
              <a:buClr>
                <a:srgbClr val="B75640"/>
              </a:buClr>
              <a:buSzPts val="1440"/>
              <a:buFont typeface="Georgia"/>
              <a:buChar char="•"/>
              <a:defRPr b="0" i="0" sz="1600" u="none" cap="none" strike="noStrike">
                <a:solidFill>
                  <a:schemeClr val="dk1"/>
                </a:solidFill>
                <a:latin typeface="Georgia"/>
                <a:ea typeface="Georgia"/>
                <a:cs typeface="Georgia"/>
                <a:sym typeface="Georgia"/>
              </a:defRPr>
            </a:lvl7pPr>
            <a:lvl8pPr indent="-330200" lvl="7" marL="3657600" marR="0" rtl="0" algn="l">
              <a:spcBef>
                <a:spcPts val="320"/>
              </a:spcBef>
              <a:spcAft>
                <a:spcPts val="0"/>
              </a:spcAft>
              <a:buClr>
                <a:srgbClr val="7A6B62"/>
              </a:buClr>
              <a:buSzPts val="1600"/>
              <a:buFont typeface="Georgia"/>
              <a:buChar char="•"/>
              <a:defRPr b="0" i="0" sz="1600" u="none" cap="none" strike="noStrike">
                <a:solidFill>
                  <a:schemeClr val="dk1"/>
                </a:solidFill>
                <a:latin typeface="Georgia"/>
                <a:ea typeface="Georgia"/>
                <a:cs typeface="Georgia"/>
                <a:sym typeface="Georgia"/>
              </a:defRPr>
            </a:lvl8pPr>
            <a:lvl9pPr indent="-308609" lvl="8" marL="4114800" marR="0" rtl="0" algn="l">
              <a:spcBef>
                <a:spcPts val="280"/>
              </a:spcBef>
              <a:spcAft>
                <a:spcPts val="0"/>
              </a:spcAft>
              <a:buClr>
                <a:srgbClr val="B29D00"/>
              </a:buClr>
              <a:buSzPts val="1260"/>
              <a:buFont typeface="Georgia"/>
              <a:buChar char="•"/>
              <a:defRPr b="0" i="0" sz="1400" u="none" cap="none" strike="noStrike">
                <a:solidFill>
                  <a:schemeClr val="dk1"/>
                </a:solidFill>
                <a:latin typeface="Georgia"/>
                <a:ea typeface="Georgia"/>
                <a:cs typeface="Georgia"/>
                <a:sym typeface="Georgia"/>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
          <p:cNvSpPr txBox="1"/>
          <p:nvPr>
            <p:ph idx="1" type="subTitle"/>
          </p:nvPr>
        </p:nvSpPr>
        <p:spPr>
          <a:xfrm>
            <a:off x="1371600" y="28194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1360"/>
              <a:buNone/>
            </a:pPr>
            <a:r>
              <a:rPr lang="en-US"/>
              <a:t>MODULE 1</a:t>
            </a:r>
            <a:endParaRPr/>
          </a:p>
        </p:txBody>
      </p:sp>
      <p:sp>
        <p:nvSpPr>
          <p:cNvPr id="167" name="Google Shape;167;p1"/>
          <p:cNvSpPr txBox="1"/>
          <p:nvPr>
            <p:ph type="ctrTitle"/>
          </p:nvPr>
        </p:nvSpPr>
        <p:spPr>
          <a:xfrm>
            <a:off x="685800" y="381000"/>
            <a:ext cx="7772400" cy="175260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accent1"/>
              </a:buClr>
              <a:buSzPts val="4200"/>
              <a:buFont typeface="Georgia"/>
              <a:buNone/>
            </a:pPr>
            <a:r>
              <a:rPr lang="en-US"/>
              <a:t>NLP</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0"/>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Discourse Integration</a:t>
            </a:r>
            <a:endParaRPr/>
          </a:p>
        </p:txBody>
      </p:sp>
      <p:sp>
        <p:nvSpPr>
          <p:cNvPr id="221" name="Google Shape;221;p10"/>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128587" lvl="0" marL="274320" rtl="0" algn="l">
              <a:spcBef>
                <a:spcPts val="0"/>
              </a:spcBef>
              <a:spcAft>
                <a:spcPts val="0"/>
              </a:spcAft>
              <a:buSzPts val="2295"/>
              <a:buNone/>
            </a:pPr>
            <a:r>
              <a:t/>
            </a:r>
            <a:endParaRPr/>
          </a:p>
          <a:p>
            <a:pPr indent="-274320" lvl="0" marL="274320" rtl="0" algn="l">
              <a:spcBef>
                <a:spcPts val="540"/>
              </a:spcBef>
              <a:spcAft>
                <a:spcPts val="0"/>
              </a:spcAft>
              <a:buSzPts val="2295"/>
              <a:buChar char="⚫"/>
            </a:pPr>
            <a:r>
              <a:rPr lang="en-US"/>
              <a:t>Discourse Integration depends upon the sentences that proceeds it and also invokes the</a:t>
            </a:r>
            <a:endParaRPr/>
          </a:p>
          <a:p>
            <a:pPr indent="-274320" lvl="0" marL="274320" rtl="0" algn="l">
              <a:spcBef>
                <a:spcPts val="540"/>
              </a:spcBef>
              <a:spcAft>
                <a:spcPts val="0"/>
              </a:spcAft>
              <a:buSzPts val="2295"/>
              <a:buChar char="⚫"/>
            </a:pPr>
            <a:r>
              <a:rPr lang="en-US"/>
              <a:t>meaning of the sentences that follow it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1"/>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Pragmatic Analysis</a:t>
            </a:r>
            <a:endParaRPr/>
          </a:p>
        </p:txBody>
      </p:sp>
      <p:sp>
        <p:nvSpPr>
          <p:cNvPr id="227" name="Google Shape;227;p11"/>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95"/>
              <a:buChar char="⚫"/>
            </a:pPr>
            <a:r>
              <a:rPr lang="en-US"/>
              <a:t>During this, what was said is re-interpreted on what it actually meant.</a:t>
            </a:r>
            <a:endParaRPr/>
          </a:p>
          <a:p>
            <a:pPr indent="-274320" lvl="0" marL="274320" rtl="0" algn="l">
              <a:spcBef>
                <a:spcPts val="540"/>
              </a:spcBef>
              <a:spcAft>
                <a:spcPts val="0"/>
              </a:spcAft>
              <a:buSzPts val="2295"/>
              <a:buChar char="⚫"/>
            </a:pPr>
            <a:r>
              <a:rPr lang="en-US"/>
              <a:t> It involves deriving those aspects of language which require real world knowledge.</a:t>
            </a:r>
            <a:endParaRPr/>
          </a:p>
          <a:p>
            <a:pPr indent="-274320" lvl="0" marL="274320" rtl="0" algn="l">
              <a:spcBef>
                <a:spcPts val="540"/>
              </a:spcBef>
              <a:spcAft>
                <a:spcPts val="0"/>
              </a:spcAft>
              <a:buSzPts val="2295"/>
              <a:buChar char="⚫"/>
            </a:pPr>
            <a:r>
              <a:rPr lang="en-US"/>
              <a:t> Example: "Open the door" is interpreted as a request instead of an order.</a:t>
            </a:r>
            <a:endParaRPr/>
          </a:p>
          <a:p>
            <a:pPr indent="-128587" lvl="0" marL="274320" rtl="0" algn="l">
              <a:spcBef>
                <a:spcPts val="540"/>
              </a:spcBef>
              <a:spcAft>
                <a:spcPts val="0"/>
              </a:spcAft>
              <a:buSzPts val="2295"/>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2"/>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Finding the Structure of Words</a:t>
            </a:r>
            <a:endParaRPr/>
          </a:p>
        </p:txBody>
      </p:sp>
      <p:sp>
        <p:nvSpPr>
          <p:cNvPr id="233" name="Google Shape;233;p12"/>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fontScale="70000" lnSpcReduction="20000"/>
          </a:bodyPr>
          <a:lstStyle/>
          <a:p>
            <a:pPr indent="-274320" lvl="0" marL="274320" rtl="0" algn="l">
              <a:spcBef>
                <a:spcPts val="0"/>
              </a:spcBef>
              <a:spcAft>
                <a:spcPts val="0"/>
              </a:spcAft>
              <a:buSzPct val="85000"/>
              <a:buChar char="⚫"/>
            </a:pPr>
            <a:r>
              <a:rPr lang="en-US"/>
              <a:t>Human language is a complicated thing.</a:t>
            </a:r>
            <a:endParaRPr/>
          </a:p>
          <a:p>
            <a:pPr indent="-274320" lvl="0" marL="274320" rtl="0" algn="l">
              <a:spcBef>
                <a:spcPts val="378"/>
              </a:spcBef>
              <a:spcAft>
                <a:spcPts val="0"/>
              </a:spcAft>
              <a:buSzPct val="85000"/>
              <a:buChar char="⚫"/>
            </a:pPr>
            <a:r>
              <a:rPr lang="en-US"/>
              <a:t> We use it to express our thoughts, and through language, we receive information and infer its</a:t>
            </a:r>
            <a:endParaRPr/>
          </a:p>
          <a:p>
            <a:pPr indent="-274320" lvl="0" marL="274320" rtl="0" algn="l">
              <a:spcBef>
                <a:spcPts val="378"/>
              </a:spcBef>
              <a:spcAft>
                <a:spcPts val="0"/>
              </a:spcAft>
              <a:buSzPct val="85000"/>
              <a:buChar char="⚫"/>
            </a:pPr>
            <a:r>
              <a:rPr lang="en-US"/>
              <a:t>meaning.</a:t>
            </a:r>
            <a:endParaRPr/>
          </a:p>
          <a:p>
            <a:pPr indent="-274320" lvl="0" marL="274320" rtl="0" algn="l">
              <a:spcBef>
                <a:spcPts val="378"/>
              </a:spcBef>
              <a:spcAft>
                <a:spcPts val="0"/>
              </a:spcAft>
              <a:buSzPct val="85000"/>
              <a:buChar char="⚫"/>
            </a:pPr>
            <a:r>
              <a:rPr lang="en-US"/>
              <a:t> Trying to understand language all together is not a viable approach.</a:t>
            </a:r>
            <a:endParaRPr/>
          </a:p>
          <a:p>
            <a:pPr indent="-274320" lvl="0" marL="274320" rtl="0" algn="l">
              <a:spcBef>
                <a:spcPts val="378"/>
              </a:spcBef>
              <a:spcAft>
                <a:spcPts val="0"/>
              </a:spcAft>
              <a:buSzPct val="85000"/>
              <a:buChar char="⚫"/>
            </a:pPr>
            <a:r>
              <a:rPr lang="en-US"/>
              <a:t> Linguists have developed whole disciplines that look at language from different perspectives</a:t>
            </a:r>
            <a:endParaRPr/>
          </a:p>
          <a:p>
            <a:pPr indent="-274320" lvl="0" marL="274320" rtl="0" algn="l">
              <a:spcBef>
                <a:spcPts val="378"/>
              </a:spcBef>
              <a:spcAft>
                <a:spcPts val="0"/>
              </a:spcAft>
              <a:buSzPct val="85000"/>
              <a:buChar char="⚫"/>
            </a:pPr>
            <a:r>
              <a:rPr lang="en-US"/>
              <a:t>and at different levels of detail.</a:t>
            </a:r>
            <a:endParaRPr/>
          </a:p>
          <a:p>
            <a:pPr indent="-274320" lvl="0" marL="274320" rtl="0" algn="l">
              <a:spcBef>
                <a:spcPts val="378"/>
              </a:spcBef>
              <a:spcAft>
                <a:spcPts val="0"/>
              </a:spcAft>
              <a:buSzPct val="85000"/>
              <a:buChar char="⚫"/>
            </a:pPr>
            <a:r>
              <a:rPr lang="en-US"/>
              <a:t> The point of morphology, for instance, is to study the variable forms and functions of words,</a:t>
            </a:r>
            <a:endParaRPr/>
          </a:p>
          <a:p>
            <a:pPr indent="-274320" lvl="0" marL="274320" rtl="0" algn="l">
              <a:spcBef>
                <a:spcPts val="378"/>
              </a:spcBef>
              <a:spcAft>
                <a:spcPts val="0"/>
              </a:spcAft>
              <a:buSzPct val="85000"/>
              <a:buChar char="⚫"/>
            </a:pPr>
            <a:r>
              <a:rPr lang="en-US"/>
              <a:t> The syntax is concerned with the arrangement of words into phrases, clauses, and sentences.</a:t>
            </a:r>
            <a:endParaRPr/>
          </a:p>
          <a:p>
            <a:pPr indent="-274320" lvl="0" marL="274320" rtl="0" algn="l">
              <a:spcBef>
                <a:spcPts val="378"/>
              </a:spcBef>
              <a:spcAft>
                <a:spcPts val="0"/>
              </a:spcAft>
              <a:buSzPct val="85000"/>
              <a:buChar char="⚫"/>
            </a:pPr>
            <a:r>
              <a:rPr lang="en-US"/>
              <a:t> Word structure constraints due to pronunciation are described by phonology,</a:t>
            </a:r>
            <a:endParaRPr/>
          </a:p>
          <a:p>
            <a:pPr indent="-274320" lvl="0" marL="274320" rtl="0" algn="l">
              <a:spcBef>
                <a:spcPts val="378"/>
              </a:spcBef>
              <a:spcAft>
                <a:spcPts val="0"/>
              </a:spcAft>
              <a:buSzPct val="85000"/>
              <a:buChar char="⚫"/>
            </a:pPr>
            <a:r>
              <a:rPr lang="en-US"/>
              <a:t> The conventions for writing constitute the orthography of a language.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3"/>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t/>
            </a:r>
            <a:endParaRPr/>
          </a:p>
        </p:txBody>
      </p:sp>
      <p:sp>
        <p:nvSpPr>
          <p:cNvPr id="239" name="Google Shape;239;p13"/>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fontScale="85000" lnSpcReduction="10000"/>
          </a:bodyPr>
          <a:lstStyle/>
          <a:p>
            <a:pPr indent="-274320" lvl="0" marL="274320" rtl="0" algn="l">
              <a:spcBef>
                <a:spcPts val="0"/>
              </a:spcBef>
              <a:spcAft>
                <a:spcPts val="0"/>
              </a:spcAft>
              <a:buSzPct val="85000"/>
              <a:buChar char="⚫"/>
            </a:pPr>
            <a:r>
              <a:rPr lang="en-US"/>
              <a:t>The meaning of a linguistic expression is its semantics, and etymology and lexicology cover</a:t>
            </a:r>
            <a:endParaRPr/>
          </a:p>
          <a:p>
            <a:pPr indent="-274320" lvl="0" marL="274320" rtl="0" algn="l">
              <a:spcBef>
                <a:spcPts val="459"/>
              </a:spcBef>
              <a:spcAft>
                <a:spcPts val="0"/>
              </a:spcAft>
              <a:buSzPct val="85000"/>
              <a:buChar char="⚫"/>
            </a:pPr>
            <a:r>
              <a:rPr lang="en-US"/>
              <a:t>especially the evolution of words and explain the semantic, morphological, and other links among them.</a:t>
            </a:r>
            <a:endParaRPr/>
          </a:p>
          <a:p>
            <a:pPr indent="-274320" lvl="0" marL="274320" rtl="0" algn="l">
              <a:spcBef>
                <a:spcPts val="459"/>
              </a:spcBef>
              <a:spcAft>
                <a:spcPts val="0"/>
              </a:spcAft>
              <a:buSzPct val="85000"/>
              <a:buChar char="⚫"/>
            </a:pPr>
            <a:r>
              <a:rPr lang="en-US"/>
              <a:t> Words are perhaps the most intuitive units of language, yet they are in general tricky to define.</a:t>
            </a:r>
            <a:endParaRPr/>
          </a:p>
          <a:p>
            <a:pPr indent="-274320" lvl="0" marL="274320" rtl="0" algn="l">
              <a:spcBef>
                <a:spcPts val="459"/>
              </a:spcBef>
              <a:spcAft>
                <a:spcPts val="0"/>
              </a:spcAft>
              <a:buSzPct val="85000"/>
              <a:buChar char="⚫"/>
            </a:pPr>
            <a:r>
              <a:rPr lang="en-US"/>
              <a:t> Knowing how to work with them allows, in particular, the development of syntactic and semantic abstractions and simplifies other advanced views on language.</a:t>
            </a:r>
            <a:endParaRPr/>
          </a:p>
          <a:p>
            <a:pPr indent="-274320" lvl="0" marL="274320" rtl="0" algn="l">
              <a:spcBef>
                <a:spcPts val="459"/>
              </a:spcBef>
              <a:spcAft>
                <a:spcPts val="0"/>
              </a:spcAft>
              <a:buSzPct val="85000"/>
              <a:buChar char="⚫"/>
            </a:pPr>
            <a:r>
              <a:rPr lang="en-US"/>
              <a:t> Here, first we explore how to identify words of distinct types in human languages, and how the internal structure of words can be modelled in connection with the grammatical properties and lexical concepts the words should represent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4"/>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Contd.,</a:t>
            </a:r>
            <a:endParaRPr/>
          </a:p>
        </p:txBody>
      </p:sp>
      <p:sp>
        <p:nvSpPr>
          <p:cNvPr id="245" name="Google Shape;245;p14"/>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95"/>
              <a:buChar char="⚫"/>
            </a:pPr>
            <a:r>
              <a:rPr lang="en-US"/>
              <a:t>The discovery of word structure is morphological parsing.</a:t>
            </a:r>
            <a:endParaRPr/>
          </a:p>
          <a:p>
            <a:pPr indent="-274320" lvl="0" marL="274320" rtl="0" algn="l">
              <a:spcBef>
                <a:spcPts val="540"/>
              </a:spcBef>
              <a:spcAft>
                <a:spcPts val="0"/>
              </a:spcAft>
              <a:buSzPts val="2295"/>
              <a:buChar char="⚫"/>
            </a:pPr>
            <a:r>
              <a:rPr lang="en-US"/>
              <a:t> In many languages, words are delimited in the orthography by whitespace and</a:t>
            </a:r>
            <a:endParaRPr/>
          </a:p>
          <a:p>
            <a:pPr indent="-274320" lvl="0" marL="274320" rtl="0" algn="l">
              <a:spcBef>
                <a:spcPts val="540"/>
              </a:spcBef>
              <a:spcAft>
                <a:spcPts val="0"/>
              </a:spcAft>
              <a:buSzPts val="2295"/>
              <a:buChar char="⚫"/>
            </a:pPr>
            <a:r>
              <a:rPr lang="en-US"/>
              <a:t>punctuation.</a:t>
            </a:r>
            <a:endParaRPr/>
          </a:p>
          <a:p>
            <a:pPr indent="-274320" lvl="0" marL="274320" rtl="0" algn="l">
              <a:spcBef>
                <a:spcPts val="540"/>
              </a:spcBef>
              <a:spcAft>
                <a:spcPts val="0"/>
              </a:spcAft>
              <a:buSzPts val="2295"/>
              <a:buChar char="⚫"/>
            </a:pPr>
            <a:r>
              <a:rPr lang="en-US"/>
              <a:t> But in many other languages, the writing system leaves it up to the reader to tell words</a:t>
            </a:r>
            <a:endParaRPr/>
          </a:p>
          <a:p>
            <a:pPr indent="-274320" lvl="0" marL="274320" rtl="0" algn="l">
              <a:spcBef>
                <a:spcPts val="540"/>
              </a:spcBef>
              <a:spcAft>
                <a:spcPts val="0"/>
              </a:spcAft>
              <a:buSzPts val="2295"/>
              <a:buChar char="⚫"/>
            </a:pPr>
            <a:r>
              <a:rPr lang="en-US"/>
              <a:t>apart or determine their exact phonological forms.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5"/>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Words and Their Components</a:t>
            </a:r>
            <a:endParaRPr/>
          </a:p>
        </p:txBody>
      </p:sp>
      <p:sp>
        <p:nvSpPr>
          <p:cNvPr id="251" name="Google Shape;251;p15"/>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95"/>
              <a:buChar char="⚫"/>
            </a:pPr>
            <a:r>
              <a:rPr lang="en-US"/>
              <a:t>Words are defined in most languages as the smallest linguistic units that can form a</a:t>
            </a:r>
            <a:endParaRPr/>
          </a:p>
          <a:p>
            <a:pPr indent="-274320" lvl="0" marL="274320" rtl="0" algn="l">
              <a:spcBef>
                <a:spcPts val="540"/>
              </a:spcBef>
              <a:spcAft>
                <a:spcPts val="0"/>
              </a:spcAft>
              <a:buSzPts val="2295"/>
              <a:buChar char="⚫"/>
            </a:pPr>
            <a:r>
              <a:rPr lang="en-US"/>
              <a:t>complete utterance by themselves.</a:t>
            </a:r>
            <a:endParaRPr/>
          </a:p>
          <a:p>
            <a:pPr indent="-274320" lvl="0" marL="274320" rtl="0" algn="l">
              <a:spcBef>
                <a:spcPts val="540"/>
              </a:spcBef>
              <a:spcAft>
                <a:spcPts val="0"/>
              </a:spcAft>
              <a:buSzPts val="2295"/>
              <a:buChar char="⚫"/>
            </a:pPr>
            <a:r>
              <a:rPr lang="en-US"/>
              <a:t> The minimal parts of words that deliver aspects of meaning to them are called</a:t>
            </a:r>
            <a:endParaRPr/>
          </a:p>
          <a:p>
            <a:pPr indent="-274320" lvl="0" marL="274320" rtl="0" algn="l">
              <a:spcBef>
                <a:spcPts val="540"/>
              </a:spcBef>
              <a:spcAft>
                <a:spcPts val="0"/>
              </a:spcAft>
              <a:buSzPts val="2295"/>
              <a:buChar char="⚫"/>
            </a:pPr>
            <a:r>
              <a:rPr lang="en-US"/>
              <a:t>morphemes.</a:t>
            </a:r>
            <a:endParaRPr/>
          </a:p>
          <a:p>
            <a:pPr indent="-128587" lvl="0" marL="274320" rtl="0" algn="l">
              <a:spcBef>
                <a:spcPts val="540"/>
              </a:spcBef>
              <a:spcAft>
                <a:spcPts val="0"/>
              </a:spcAft>
              <a:buSzPts val="2295"/>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6"/>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Tokens</a:t>
            </a:r>
            <a:endParaRPr/>
          </a:p>
        </p:txBody>
      </p:sp>
      <p:sp>
        <p:nvSpPr>
          <p:cNvPr id="257" name="Google Shape;257;p16"/>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95"/>
              <a:buChar char="⚫"/>
            </a:pPr>
            <a:r>
              <a:rPr lang="en-US"/>
              <a:t>Suppose, for a moment, that words in English are delimited only by whitespace and</a:t>
            </a:r>
            <a:endParaRPr/>
          </a:p>
          <a:p>
            <a:pPr indent="-274320" lvl="0" marL="274320" rtl="0" algn="l">
              <a:spcBef>
                <a:spcPts val="540"/>
              </a:spcBef>
              <a:spcAft>
                <a:spcPts val="0"/>
              </a:spcAft>
              <a:buSzPts val="2295"/>
              <a:buChar char="⚫"/>
            </a:pPr>
            <a:r>
              <a:rPr lang="en-US"/>
              <a:t>punctuation (the marks, such as full stop, comma, and brackets)</a:t>
            </a:r>
            <a:endParaRPr/>
          </a:p>
          <a:p>
            <a:pPr indent="-274320" lvl="0" marL="274320" rtl="0" algn="l">
              <a:spcBef>
                <a:spcPts val="540"/>
              </a:spcBef>
              <a:spcAft>
                <a:spcPts val="0"/>
              </a:spcAft>
              <a:buSzPts val="2295"/>
              <a:buChar char="⚫"/>
            </a:pPr>
            <a:r>
              <a:rPr lang="en-US"/>
              <a:t> Example: Will you read the newspaper? Will you read it? I won’t read it.</a:t>
            </a:r>
            <a:endParaRPr/>
          </a:p>
          <a:p>
            <a:pPr indent="-128587" lvl="0" marL="274320" rtl="0" algn="l">
              <a:spcBef>
                <a:spcPts val="540"/>
              </a:spcBef>
              <a:spcAft>
                <a:spcPts val="0"/>
              </a:spcAft>
              <a:buSzPts val="2295"/>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7"/>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Lexemes</a:t>
            </a:r>
            <a:endParaRPr/>
          </a:p>
        </p:txBody>
      </p:sp>
      <p:sp>
        <p:nvSpPr>
          <p:cNvPr id="264" name="Google Shape;264;p17"/>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fontScale="55000" lnSpcReduction="20000"/>
          </a:bodyPr>
          <a:lstStyle/>
          <a:p>
            <a:pPr indent="-274320" lvl="0" marL="274320" rtl="0" algn="l">
              <a:spcBef>
                <a:spcPts val="0"/>
              </a:spcBef>
              <a:spcAft>
                <a:spcPts val="0"/>
              </a:spcAft>
              <a:buSzPct val="85000"/>
              <a:buChar char="⚫"/>
            </a:pPr>
            <a:r>
              <a:rPr lang="en-US"/>
              <a:t>By the term word, we often denote not just the one linguistic form in the given</a:t>
            </a:r>
            <a:endParaRPr/>
          </a:p>
          <a:p>
            <a:pPr indent="-274320" lvl="0" marL="274320" rtl="0" algn="l">
              <a:spcBef>
                <a:spcPts val="297"/>
              </a:spcBef>
              <a:spcAft>
                <a:spcPts val="0"/>
              </a:spcAft>
              <a:buSzPct val="85000"/>
              <a:buChar char="⚫"/>
            </a:pPr>
            <a:r>
              <a:rPr lang="en-US"/>
              <a:t>context but also the concept behind the form and the set of alternative forms that</a:t>
            </a:r>
            <a:endParaRPr/>
          </a:p>
          <a:p>
            <a:pPr indent="-274320" lvl="0" marL="274320" rtl="0" algn="l">
              <a:spcBef>
                <a:spcPts val="297"/>
              </a:spcBef>
              <a:spcAft>
                <a:spcPts val="0"/>
              </a:spcAft>
              <a:buSzPct val="85000"/>
              <a:buChar char="⚫"/>
            </a:pPr>
            <a:r>
              <a:rPr lang="en-US"/>
              <a:t>can express it.</a:t>
            </a:r>
            <a:endParaRPr/>
          </a:p>
          <a:p>
            <a:pPr indent="-274320" lvl="0" marL="274320" rtl="0" algn="l">
              <a:spcBef>
                <a:spcPts val="297"/>
              </a:spcBef>
              <a:spcAft>
                <a:spcPts val="0"/>
              </a:spcAft>
              <a:buSzPct val="85000"/>
              <a:buChar char="⚫"/>
            </a:pPr>
            <a:r>
              <a:rPr lang="en-US"/>
              <a:t> Such sets are called lexemes or lexical items, and they constitute the lexicon of a</a:t>
            </a:r>
            <a:endParaRPr/>
          </a:p>
          <a:p>
            <a:pPr indent="-274320" lvl="0" marL="274320" rtl="0" algn="l">
              <a:spcBef>
                <a:spcPts val="297"/>
              </a:spcBef>
              <a:spcAft>
                <a:spcPts val="0"/>
              </a:spcAft>
              <a:buSzPct val="85000"/>
              <a:buChar char="⚫"/>
            </a:pPr>
            <a:r>
              <a:rPr lang="en-US"/>
              <a:t>language.</a:t>
            </a:r>
            <a:endParaRPr/>
          </a:p>
          <a:p>
            <a:pPr indent="-274320" lvl="0" marL="274320" rtl="0" algn="l">
              <a:spcBef>
                <a:spcPts val="297"/>
              </a:spcBef>
              <a:spcAft>
                <a:spcPts val="0"/>
              </a:spcAft>
              <a:buSzPct val="85000"/>
              <a:buChar char="⚫"/>
            </a:pPr>
            <a:r>
              <a:rPr lang="en-US"/>
              <a:t> Lexemes can be divided by their behaviour into the lexical categories of verbs, nouns,</a:t>
            </a:r>
            <a:endParaRPr/>
          </a:p>
          <a:p>
            <a:pPr indent="-274320" lvl="0" marL="274320" rtl="0" algn="l">
              <a:spcBef>
                <a:spcPts val="297"/>
              </a:spcBef>
              <a:spcAft>
                <a:spcPts val="0"/>
              </a:spcAft>
              <a:buSzPct val="85000"/>
              <a:buChar char="⚫"/>
            </a:pPr>
            <a:r>
              <a:rPr lang="en-US"/>
              <a:t>adjectives, conjunctions, particles, or other parts of speech.</a:t>
            </a:r>
            <a:endParaRPr/>
          </a:p>
          <a:p>
            <a:pPr indent="-274320" lvl="0" marL="274320" rtl="0" algn="l">
              <a:spcBef>
                <a:spcPts val="297"/>
              </a:spcBef>
              <a:spcAft>
                <a:spcPts val="0"/>
              </a:spcAft>
              <a:buSzPct val="85000"/>
              <a:buChar char="⚫"/>
            </a:pPr>
            <a:r>
              <a:rPr lang="en-US"/>
              <a:t> The citation form of a lexeme, by which it is commonly identified, is also called its</a:t>
            </a:r>
            <a:endParaRPr/>
          </a:p>
          <a:p>
            <a:pPr indent="-274320" lvl="0" marL="274320" rtl="0" algn="l">
              <a:spcBef>
                <a:spcPts val="297"/>
              </a:spcBef>
              <a:spcAft>
                <a:spcPts val="0"/>
              </a:spcAft>
              <a:buSzPct val="85000"/>
              <a:buChar char="⚫"/>
            </a:pPr>
            <a:r>
              <a:rPr lang="en-US"/>
              <a:t>lemma.</a:t>
            </a:r>
            <a:endParaRPr/>
          </a:p>
          <a:p>
            <a:pPr indent="-274320" lvl="0" marL="274320" rtl="0" algn="l">
              <a:spcBef>
                <a:spcPts val="297"/>
              </a:spcBef>
              <a:spcAft>
                <a:spcPts val="0"/>
              </a:spcAft>
              <a:buSzPct val="85000"/>
              <a:buChar char="⚫"/>
            </a:pPr>
            <a:r>
              <a:rPr lang="en-US"/>
              <a:t> When we convert a word into its other forms, such as turning the singular mouse into</a:t>
            </a:r>
            <a:endParaRPr/>
          </a:p>
          <a:p>
            <a:pPr indent="-274320" lvl="0" marL="274320" rtl="0" algn="l">
              <a:spcBef>
                <a:spcPts val="297"/>
              </a:spcBef>
              <a:spcAft>
                <a:spcPts val="0"/>
              </a:spcAft>
              <a:buSzPct val="85000"/>
              <a:buChar char="⚫"/>
            </a:pPr>
            <a:r>
              <a:rPr lang="en-US"/>
              <a:t>the plural mice or mouses, we say we inflect the lexeme.</a:t>
            </a:r>
            <a:endParaRPr/>
          </a:p>
          <a:p>
            <a:pPr indent="-274320" lvl="0" marL="274320" rtl="0" algn="l">
              <a:spcBef>
                <a:spcPts val="297"/>
              </a:spcBef>
              <a:spcAft>
                <a:spcPts val="0"/>
              </a:spcAft>
              <a:buSzPct val="85000"/>
              <a:buChar char="⚫"/>
            </a:pPr>
            <a:r>
              <a:rPr lang="en-US"/>
              <a:t> When we transform a lexeme into another one that is morphologically related,</a:t>
            </a:r>
            <a:endParaRPr/>
          </a:p>
          <a:p>
            <a:pPr indent="-274320" lvl="0" marL="274320" rtl="0" algn="l">
              <a:spcBef>
                <a:spcPts val="297"/>
              </a:spcBef>
              <a:spcAft>
                <a:spcPts val="0"/>
              </a:spcAft>
              <a:buSzPct val="85000"/>
              <a:buChar char="⚫"/>
            </a:pPr>
            <a:r>
              <a:rPr lang="en-US"/>
              <a:t>regardless of its lexical category, we say we derive the lexeme: for instance, the</a:t>
            </a:r>
            <a:endParaRPr/>
          </a:p>
          <a:p>
            <a:pPr indent="-274320" lvl="0" marL="274320" rtl="0" algn="l">
              <a:spcBef>
                <a:spcPts val="297"/>
              </a:spcBef>
              <a:spcAft>
                <a:spcPts val="0"/>
              </a:spcAft>
              <a:buSzPct val="85000"/>
              <a:buChar char="⚫"/>
            </a:pPr>
            <a:r>
              <a:rPr lang="en-US"/>
              <a:t>nouns receiver and reception are derived from the verb to receive.</a:t>
            </a:r>
            <a:endParaRPr/>
          </a:p>
          <a:p>
            <a:pPr indent="-274320" lvl="0" marL="274320" rtl="0" algn="l">
              <a:spcBef>
                <a:spcPts val="297"/>
              </a:spcBef>
              <a:spcAft>
                <a:spcPts val="0"/>
              </a:spcAft>
              <a:buSzPct val="85000"/>
              <a:buChar char="⚫"/>
            </a:pPr>
            <a:r>
              <a:rPr lang="en-US"/>
              <a:t> Example: Did you see him? I didn’t see him. I didn’t see anyone.</a:t>
            </a:r>
            <a:endParaRPr/>
          </a:p>
          <a:p>
            <a:pPr indent="-274320" lvl="0" marL="274320" rtl="0" algn="l">
              <a:spcBef>
                <a:spcPts val="297"/>
              </a:spcBef>
              <a:spcAft>
                <a:spcPts val="0"/>
              </a:spcAft>
              <a:buSzPct val="85000"/>
              <a:buChar char="⚫"/>
            </a:pPr>
            <a:r>
              <a:rPr lang="en-US"/>
              <a:t>• Example presents the problem of tokenization of didn’t and the investigation of the</a:t>
            </a:r>
            <a:endParaRPr/>
          </a:p>
          <a:p>
            <a:pPr indent="-274320" lvl="0" marL="274320" rtl="0" algn="l">
              <a:spcBef>
                <a:spcPts val="297"/>
              </a:spcBef>
              <a:spcAft>
                <a:spcPts val="0"/>
              </a:spcAft>
              <a:buSzPct val="85000"/>
              <a:buChar char="⚫"/>
            </a:pPr>
            <a:r>
              <a:rPr lang="en-US"/>
              <a:t>internal structure of anyone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18"/>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t/>
            </a:r>
            <a:endParaRPr/>
          </a:p>
        </p:txBody>
      </p:sp>
      <p:sp>
        <p:nvSpPr>
          <p:cNvPr id="270" name="Google Shape;270;p18"/>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Autofit/>
          </a:bodyPr>
          <a:lstStyle/>
          <a:p>
            <a:pPr indent="-274320" lvl="0" marL="274320" rtl="0" algn="just">
              <a:spcBef>
                <a:spcPts val="0"/>
              </a:spcBef>
              <a:spcAft>
                <a:spcPts val="0"/>
              </a:spcAft>
              <a:buSzPts val="1190"/>
              <a:buChar char="⚫"/>
            </a:pPr>
            <a:r>
              <a:rPr lang="en-US" sz="1400">
                <a:latin typeface="Times New Roman"/>
                <a:ea typeface="Times New Roman"/>
                <a:cs typeface="Times New Roman"/>
                <a:sym typeface="Times New Roman"/>
              </a:rPr>
              <a:t>In the paraphrase I saw no one the lexeme to see would be inflected into the form saw to reflect its grammatical function of expressing positive past tense</a:t>
            </a:r>
            <a:endParaRPr/>
          </a:p>
          <a:p>
            <a:pPr indent="-274320" lvl="0" marL="274320" rtl="0" algn="just">
              <a:spcBef>
                <a:spcPts val="280"/>
              </a:spcBef>
              <a:spcAft>
                <a:spcPts val="0"/>
              </a:spcAft>
              <a:buSzPts val="1190"/>
              <a:buChar char="⚫"/>
            </a:pPr>
            <a:r>
              <a:rPr lang="en-US" sz="1400">
                <a:latin typeface="Times New Roman"/>
                <a:ea typeface="Times New Roman"/>
                <a:cs typeface="Times New Roman"/>
                <a:sym typeface="Times New Roman"/>
              </a:rPr>
              <a:t></a:t>
            </a:r>
            <a:endParaRPr/>
          </a:p>
          <a:p>
            <a:pPr indent="-274320" lvl="0" marL="274320" rtl="0" algn="just">
              <a:spcBef>
                <a:spcPts val="280"/>
              </a:spcBef>
              <a:spcAft>
                <a:spcPts val="0"/>
              </a:spcAft>
              <a:buSzPts val="1190"/>
              <a:buChar char="⚫"/>
            </a:pPr>
            <a:r>
              <a:rPr lang="en-US" sz="1400">
                <a:latin typeface="Times New Roman"/>
                <a:ea typeface="Times New Roman"/>
                <a:cs typeface="Times New Roman"/>
                <a:sym typeface="Times New Roman"/>
              </a:rPr>
              <a:t>Likewise, him is the oblique case form of he or even of a more abstract lexeme representing all personal pronouns</a:t>
            </a:r>
            <a:endParaRPr/>
          </a:p>
          <a:p>
            <a:pPr indent="-274320" lvl="0" marL="274320" rtl="0" algn="just">
              <a:spcBef>
                <a:spcPts val="280"/>
              </a:spcBef>
              <a:spcAft>
                <a:spcPts val="0"/>
              </a:spcAft>
              <a:buSzPts val="1190"/>
              <a:buChar char="⚫"/>
            </a:pPr>
            <a:r>
              <a:rPr lang="en-US" sz="1400">
                <a:latin typeface="Times New Roman"/>
                <a:ea typeface="Times New Roman"/>
                <a:cs typeface="Times New Roman"/>
                <a:sym typeface="Times New Roman"/>
              </a:rPr>
              <a:t></a:t>
            </a:r>
            <a:endParaRPr/>
          </a:p>
          <a:p>
            <a:pPr indent="-274320" lvl="0" marL="274320" rtl="0" algn="just">
              <a:spcBef>
                <a:spcPts val="280"/>
              </a:spcBef>
              <a:spcAft>
                <a:spcPts val="0"/>
              </a:spcAft>
              <a:buSzPts val="1190"/>
              <a:buChar char="⚫"/>
            </a:pPr>
            <a:r>
              <a:rPr lang="en-US" sz="1400">
                <a:latin typeface="Times New Roman"/>
                <a:ea typeface="Times New Roman"/>
                <a:cs typeface="Times New Roman"/>
                <a:sym typeface="Times New Roman"/>
              </a:rPr>
              <a:t>In the paraphrase, no one can be perceived as the minimal word synonymous with nobody</a:t>
            </a:r>
            <a:endParaRPr/>
          </a:p>
          <a:p>
            <a:pPr indent="-274320" lvl="0" marL="274320" rtl="0" algn="just">
              <a:spcBef>
                <a:spcPts val="280"/>
              </a:spcBef>
              <a:spcAft>
                <a:spcPts val="0"/>
              </a:spcAft>
              <a:buSzPts val="1190"/>
              <a:buChar char="⚫"/>
            </a:pPr>
            <a:r>
              <a:rPr lang="en-US" sz="1400">
                <a:latin typeface="Times New Roman"/>
                <a:ea typeface="Times New Roman"/>
                <a:cs typeface="Times New Roman"/>
                <a:sym typeface="Times New Roman"/>
              </a:rPr>
              <a:t></a:t>
            </a:r>
            <a:endParaRPr/>
          </a:p>
          <a:p>
            <a:pPr indent="-274320" lvl="0" marL="274320" rtl="0" algn="just">
              <a:spcBef>
                <a:spcPts val="280"/>
              </a:spcBef>
              <a:spcAft>
                <a:spcPts val="0"/>
              </a:spcAft>
              <a:buSzPts val="1190"/>
              <a:buChar char="⚫"/>
            </a:pPr>
            <a:r>
              <a:rPr lang="en-US" sz="1400">
                <a:latin typeface="Times New Roman"/>
                <a:ea typeface="Times New Roman"/>
                <a:cs typeface="Times New Roman"/>
                <a:sym typeface="Times New Roman"/>
              </a:rPr>
              <a:t>The difficulty with the definition of what counts as a word need not pose a problem for the syntactic description if we understand no one as two closely connected tokens treated as one fixed element</a:t>
            </a:r>
            <a:endParaRPr/>
          </a:p>
          <a:p>
            <a:pPr indent="-274320" lvl="0" marL="274320" rtl="0" algn="just">
              <a:spcBef>
                <a:spcPts val="280"/>
              </a:spcBef>
              <a:spcAft>
                <a:spcPts val="0"/>
              </a:spcAft>
              <a:buSzPts val="1190"/>
              <a:buChar char="⚫"/>
            </a:pPr>
            <a:r>
              <a:rPr lang="en-US" sz="1400">
                <a:latin typeface="Times New Roman"/>
                <a:ea typeface="Times New Roman"/>
                <a:cs typeface="Times New Roman"/>
                <a:sym typeface="Times New Roman"/>
              </a:rPr>
              <a:t>                                                                                   Morphemes</a:t>
            </a:r>
            <a:endParaRPr sz="1400">
              <a:latin typeface="Times New Roman"/>
              <a:ea typeface="Times New Roman"/>
              <a:cs typeface="Times New Roman"/>
              <a:sym typeface="Times New Roman"/>
            </a:endParaRPr>
          </a:p>
          <a:p>
            <a:pPr indent="-274320" lvl="0" marL="274320" rtl="0" algn="just">
              <a:spcBef>
                <a:spcPts val="280"/>
              </a:spcBef>
              <a:spcAft>
                <a:spcPts val="0"/>
              </a:spcAft>
              <a:buSzPts val="1190"/>
              <a:buChar char="⚫"/>
            </a:pPr>
            <a:r>
              <a:rPr lang="en-US" sz="1400">
                <a:latin typeface="Times New Roman"/>
                <a:ea typeface="Times New Roman"/>
                <a:cs typeface="Times New Roman"/>
                <a:sym typeface="Times New Roman"/>
              </a:rPr>
              <a:t></a:t>
            </a:r>
            <a:endParaRPr/>
          </a:p>
          <a:p>
            <a:pPr indent="-274320" lvl="0" marL="274320" rtl="0" algn="just">
              <a:spcBef>
                <a:spcPts val="280"/>
              </a:spcBef>
              <a:spcAft>
                <a:spcPts val="0"/>
              </a:spcAft>
              <a:buSzPts val="1190"/>
              <a:buChar char="⚫"/>
            </a:pPr>
            <a:r>
              <a:rPr lang="en-US" sz="1400">
                <a:latin typeface="Times New Roman"/>
                <a:ea typeface="Times New Roman"/>
                <a:cs typeface="Times New Roman"/>
                <a:sym typeface="Times New Roman"/>
              </a:rPr>
              <a:t>Morphological theories differ on whether and how to associate the properties of word forms with their structural components</a:t>
            </a:r>
            <a:endParaRPr/>
          </a:p>
          <a:p>
            <a:pPr indent="-274320" lvl="0" marL="274320" rtl="0" algn="just">
              <a:spcBef>
                <a:spcPts val="280"/>
              </a:spcBef>
              <a:spcAft>
                <a:spcPts val="0"/>
              </a:spcAft>
              <a:buSzPts val="1190"/>
              <a:buChar char="⚫"/>
            </a:pPr>
            <a:r>
              <a:rPr lang="en-US" sz="1400">
                <a:latin typeface="Times New Roman"/>
                <a:ea typeface="Times New Roman"/>
                <a:cs typeface="Times New Roman"/>
                <a:sym typeface="Times New Roman"/>
              </a:rPr>
              <a:t></a:t>
            </a:r>
            <a:endParaRPr/>
          </a:p>
          <a:p>
            <a:pPr indent="-274320" lvl="0" marL="274320" rtl="0" algn="just">
              <a:spcBef>
                <a:spcPts val="280"/>
              </a:spcBef>
              <a:spcAft>
                <a:spcPts val="0"/>
              </a:spcAft>
              <a:buSzPts val="1190"/>
              <a:buChar char="⚫"/>
            </a:pPr>
            <a:r>
              <a:rPr lang="en-US" sz="1400">
                <a:latin typeface="Times New Roman"/>
                <a:ea typeface="Times New Roman"/>
                <a:cs typeface="Times New Roman"/>
                <a:sym typeface="Times New Roman"/>
              </a:rPr>
              <a:t>These components are usually called segments or morphs</a:t>
            </a:r>
            <a:endParaRPr/>
          </a:p>
          <a:p>
            <a:pPr indent="-274320" lvl="0" marL="274320" rtl="0" algn="just">
              <a:spcBef>
                <a:spcPts val="280"/>
              </a:spcBef>
              <a:spcAft>
                <a:spcPts val="0"/>
              </a:spcAft>
              <a:buSzPts val="1190"/>
              <a:buChar char="⚫"/>
            </a:pPr>
            <a:r>
              <a:rPr lang="en-US" sz="1400">
                <a:latin typeface="Times New Roman"/>
                <a:ea typeface="Times New Roman"/>
                <a:cs typeface="Times New Roman"/>
                <a:sym typeface="Times New Roman"/>
              </a:rPr>
              <a:t></a:t>
            </a:r>
            <a:endParaRPr/>
          </a:p>
          <a:p>
            <a:pPr indent="-274320" lvl="0" marL="274320" rtl="0" algn="just">
              <a:spcBef>
                <a:spcPts val="280"/>
              </a:spcBef>
              <a:spcAft>
                <a:spcPts val="0"/>
              </a:spcAft>
              <a:buSzPts val="1190"/>
              <a:buChar char="⚫"/>
            </a:pPr>
            <a:r>
              <a:rPr lang="en-US" sz="1400">
                <a:latin typeface="Times New Roman"/>
                <a:ea typeface="Times New Roman"/>
                <a:cs typeface="Times New Roman"/>
                <a:sym typeface="Times New Roman"/>
              </a:rPr>
              <a:t>The morphs that by themselves represent some aspect of the meaning of a word are called morphemes of some function</a:t>
            </a:r>
            <a:endParaRPr/>
          </a:p>
          <a:p>
            <a:pPr indent="-274320" lvl="0" marL="274320" rtl="0" algn="just">
              <a:spcBef>
                <a:spcPts val="280"/>
              </a:spcBef>
              <a:spcAft>
                <a:spcPts val="0"/>
              </a:spcAft>
              <a:buSzPts val="1190"/>
              <a:buChar char="⚫"/>
            </a:pPr>
            <a:r>
              <a:rPr lang="en-US" sz="1400">
                <a:latin typeface="Times New Roman"/>
                <a:ea typeface="Times New Roman"/>
                <a:cs typeface="Times New Roman"/>
                <a:sym typeface="Times New Roman"/>
              </a:rPr>
              <a:t>•</a:t>
            </a:r>
            <a:endParaRPr/>
          </a:p>
          <a:p>
            <a:pPr indent="-274320" lvl="0" marL="274320" rtl="0" algn="just">
              <a:spcBef>
                <a:spcPts val="280"/>
              </a:spcBef>
              <a:spcAft>
                <a:spcPts val="0"/>
              </a:spcAft>
              <a:buSzPts val="1190"/>
              <a:buChar char="⚫"/>
            </a:pPr>
            <a:r>
              <a:rPr lang="en-US" sz="1400">
                <a:latin typeface="Times New Roman"/>
                <a:ea typeface="Times New Roman"/>
                <a:cs typeface="Times New Roman"/>
                <a:sym typeface="Times New Roman"/>
              </a:rPr>
              <a:t>Human languages employ a variety of devices by which morphs and morphemes are combined into word forms.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19"/>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t/>
            </a:r>
            <a:endParaRPr/>
          </a:p>
        </p:txBody>
      </p:sp>
      <p:sp>
        <p:nvSpPr>
          <p:cNvPr id="276" name="Google Shape;276;p19"/>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fontScale="92500" lnSpcReduction="10000"/>
          </a:bodyPr>
          <a:lstStyle/>
          <a:p>
            <a:pPr indent="-274320" lvl="0" marL="274320" rtl="0" algn="l">
              <a:spcBef>
                <a:spcPts val="0"/>
              </a:spcBef>
              <a:spcAft>
                <a:spcPts val="0"/>
              </a:spcAft>
              <a:buSzPct val="85000"/>
              <a:buChar char="⚫"/>
            </a:pPr>
            <a:r>
              <a:rPr b="1" lang="en-US" sz="1200"/>
              <a:t>Morphology</a:t>
            </a:r>
            <a:endParaRPr sz="1200"/>
          </a:p>
          <a:p>
            <a:pPr indent="-274320" lvl="0" marL="274320" rtl="0" algn="l">
              <a:spcBef>
                <a:spcPts val="222"/>
              </a:spcBef>
              <a:spcAft>
                <a:spcPts val="0"/>
              </a:spcAft>
              <a:buSzPct val="85000"/>
              <a:buChar char="⚫"/>
            </a:pPr>
            <a:r>
              <a:rPr lang="en-US" sz="1200"/>
              <a:t>Morphologyisthedomainoflinguisticsthat</a:t>
            </a:r>
            <a:endParaRPr sz="1200"/>
          </a:p>
          <a:p>
            <a:pPr indent="-214407" lvl="0" marL="274320" rtl="0" algn="l">
              <a:spcBef>
                <a:spcPts val="222"/>
              </a:spcBef>
              <a:spcAft>
                <a:spcPts val="0"/>
              </a:spcAft>
              <a:buSzPct val="85000"/>
              <a:buNone/>
            </a:pPr>
            <a:r>
              <a:t/>
            </a:r>
            <a:endParaRPr sz="1200"/>
          </a:p>
          <a:p>
            <a:pPr indent="-274320" lvl="0" marL="274320" rtl="0" algn="l">
              <a:spcBef>
                <a:spcPts val="222"/>
              </a:spcBef>
              <a:spcAft>
                <a:spcPts val="0"/>
              </a:spcAft>
              <a:buSzPct val="85000"/>
              <a:buChar char="⚫"/>
            </a:pPr>
            <a:r>
              <a:rPr lang="en-US" sz="1200"/>
              <a:t>analysestheinternalstructureofwords.</a:t>
            </a:r>
            <a:endParaRPr/>
          </a:p>
          <a:p>
            <a:pPr indent="-274320" lvl="0" marL="274320" rtl="0" algn="l">
              <a:spcBef>
                <a:spcPts val="222"/>
              </a:spcBef>
              <a:spcAft>
                <a:spcPts val="0"/>
              </a:spcAft>
              <a:buSzPct val="85000"/>
              <a:buChar char="⚫"/>
            </a:pPr>
            <a:r>
              <a:rPr lang="en-US" sz="1200"/>
              <a:t>Morphologicalanalysis–exploringthestructureofwords</a:t>
            </a:r>
            <a:endParaRPr sz="1200"/>
          </a:p>
          <a:p>
            <a:pPr indent="-274320" lvl="0" marL="274320" rtl="0" algn="l">
              <a:spcBef>
                <a:spcPts val="222"/>
              </a:spcBef>
              <a:spcAft>
                <a:spcPts val="0"/>
              </a:spcAft>
              <a:buSzPct val="85000"/>
              <a:buChar char="⚫"/>
            </a:pPr>
            <a:r>
              <a:rPr lang="en-US" sz="1200"/>
              <a:t>Wordsarebuiltupofminimalmeaningfulelementscalledmorphemes:</a:t>
            </a:r>
            <a:endParaRPr/>
          </a:p>
          <a:p>
            <a:pPr indent="-214407" lvl="0" marL="274320" rtl="0" algn="l">
              <a:spcBef>
                <a:spcPts val="222"/>
              </a:spcBef>
              <a:spcAft>
                <a:spcPts val="0"/>
              </a:spcAft>
              <a:buSzPct val="85000"/>
              <a:buNone/>
            </a:pPr>
            <a:r>
              <a:t/>
            </a:r>
            <a:endParaRPr sz="1200"/>
          </a:p>
          <a:p>
            <a:pPr indent="-274320" lvl="0" marL="274320" rtl="0" algn="l">
              <a:spcBef>
                <a:spcPts val="222"/>
              </a:spcBef>
              <a:spcAft>
                <a:spcPts val="0"/>
              </a:spcAft>
              <a:buSzPct val="85000"/>
              <a:buChar char="⚫"/>
            </a:pPr>
            <a:r>
              <a:rPr lang="en-US" sz="1200"/>
              <a:t>played=play-ed</a:t>
            </a:r>
            <a:endParaRPr sz="1200"/>
          </a:p>
          <a:p>
            <a:pPr indent="-274320" lvl="0" marL="274320" rtl="0" algn="l">
              <a:spcBef>
                <a:spcPts val="222"/>
              </a:spcBef>
              <a:spcAft>
                <a:spcPts val="0"/>
              </a:spcAft>
              <a:buSzPct val="85000"/>
              <a:buChar char="⚫"/>
            </a:pPr>
            <a:r>
              <a:rPr lang="en-US" sz="1200"/>
              <a:t>cats = cat-s</a:t>
            </a:r>
            <a:endParaRPr/>
          </a:p>
          <a:p>
            <a:pPr indent="-274320" lvl="0" marL="274320" rtl="0" algn="l">
              <a:spcBef>
                <a:spcPts val="222"/>
              </a:spcBef>
              <a:spcAft>
                <a:spcPts val="0"/>
              </a:spcAft>
              <a:buSzPct val="85000"/>
              <a:buChar char="⚫"/>
            </a:pPr>
            <a:r>
              <a:rPr lang="en-US" sz="1200"/>
              <a:t>unfriendly = un-friend-ly</a:t>
            </a:r>
            <a:endParaRPr sz="1200"/>
          </a:p>
          <a:p>
            <a:pPr indent="-274320" lvl="0" marL="274320" rtl="0" algn="l">
              <a:spcBef>
                <a:spcPts val="222"/>
              </a:spcBef>
              <a:spcAft>
                <a:spcPts val="0"/>
              </a:spcAft>
              <a:buSzPct val="85000"/>
              <a:buChar char="⚫"/>
            </a:pPr>
            <a:r>
              <a:rPr lang="en-US" sz="1200"/>
              <a:t>Two types of morphemes:</a:t>
            </a:r>
            <a:endParaRPr/>
          </a:p>
          <a:p>
            <a:pPr indent="-214407" lvl="0" marL="274320" rtl="0" algn="l">
              <a:spcBef>
                <a:spcPts val="222"/>
              </a:spcBef>
              <a:spcAft>
                <a:spcPts val="0"/>
              </a:spcAft>
              <a:buSzPct val="85000"/>
              <a:buNone/>
            </a:pPr>
            <a:r>
              <a:t/>
            </a:r>
            <a:endParaRPr sz="1200"/>
          </a:p>
          <a:p>
            <a:pPr indent="-274320" lvl="0" marL="274320" rtl="0" algn="l">
              <a:spcBef>
                <a:spcPts val="222"/>
              </a:spcBef>
              <a:spcAft>
                <a:spcPts val="0"/>
              </a:spcAft>
              <a:buSzPct val="85000"/>
              <a:buChar char="⚫"/>
            </a:pPr>
            <a:r>
              <a:rPr lang="en-US" sz="1200"/>
              <a:t>iStems: play, cat, friend</a:t>
            </a:r>
            <a:endParaRPr/>
          </a:p>
          <a:p>
            <a:pPr indent="-274320" lvl="0" marL="274320" rtl="0" algn="l">
              <a:spcBef>
                <a:spcPts val="222"/>
              </a:spcBef>
              <a:spcAft>
                <a:spcPts val="0"/>
              </a:spcAft>
              <a:buSzPct val="85000"/>
              <a:buChar char="⚫"/>
            </a:pPr>
            <a:r>
              <a:rPr lang="en-US" sz="1200"/>
              <a:t>ii Affixes: -ed, -s, un-, -ly</a:t>
            </a:r>
            <a:endParaRPr sz="1200"/>
          </a:p>
          <a:p>
            <a:pPr indent="-274320" lvl="0" marL="274320" rtl="0" algn="l">
              <a:spcBef>
                <a:spcPts val="222"/>
              </a:spcBef>
              <a:spcAft>
                <a:spcPts val="0"/>
              </a:spcAft>
              <a:buSzPct val="85000"/>
              <a:buChar char="⚫"/>
            </a:pPr>
            <a:r>
              <a:rPr lang="en-US" sz="1200"/>
              <a:t>Two main types of affixes:</a:t>
            </a:r>
            <a:endParaRPr/>
          </a:p>
          <a:p>
            <a:pPr indent="-214407" lvl="0" marL="274320" rtl="0" algn="l">
              <a:spcBef>
                <a:spcPts val="222"/>
              </a:spcBef>
              <a:spcAft>
                <a:spcPts val="0"/>
              </a:spcAft>
              <a:buSzPct val="85000"/>
              <a:buNone/>
            </a:pPr>
            <a:r>
              <a:t/>
            </a:r>
            <a:endParaRPr sz="1200"/>
          </a:p>
          <a:p>
            <a:pPr indent="-274320" lvl="0" marL="274320" rtl="0" algn="l">
              <a:spcBef>
                <a:spcPts val="222"/>
              </a:spcBef>
              <a:spcAft>
                <a:spcPts val="0"/>
              </a:spcAft>
              <a:buSzPct val="85000"/>
              <a:buChar char="⚫"/>
            </a:pPr>
            <a:r>
              <a:rPr lang="en-US" sz="1200"/>
              <a:t>iPrefixes precede the stem: un-</a:t>
            </a:r>
            <a:endParaRPr/>
          </a:p>
          <a:p>
            <a:pPr indent="-274320" lvl="0" marL="274320" rtl="0" algn="l">
              <a:spcBef>
                <a:spcPts val="222"/>
              </a:spcBef>
              <a:spcAft>
                <a:spcPts val="0"/>
              </a:spcAft>
              <a:buSzPct val="85000"/>
              <a:buChar char="⚫"/>
            </a:pPr>
            <a:r>
              <a:rPr lang="en-US" sz="1200"/>
              <a:t>iiSuffixesfollowthestem:-ed,-s,un-,-ly</a:t>
            </a:r>
            <a:endParaRPr sz="1200"/>
          </a:p>
          <a:p>
            <a:pPr indent="-274320" lvl="0" marL="274320" rtl="0" algn="l">
              <a:spcBef>
                <a:spcPts val="222"/>
              </a:spcBef>
              <a:spcAft>
                <a:spcPts val="0"/>
              </a:spcAft>
              <a:buSzPct val="85000"/>
              <a:buChar char="⚫"/>
            </a:pPr>
            <a:r>
              <a:rPr lang="en-US" sz="1200"/>
              <a:t>Stemming = find the stem by stripping off affixes</a:t>
            </a:r>
            <a:endParaRPr/>
          </a:p>
          <a:p>
            <a:pPr indent="-214407" lvl="0" marL="274320" rtl="0" algn="l">
              <a:spcBef>
                <a:spcPts val="222"/>
              </a:spcBef>
              <a:spcAft>
                <a:spcPts val="0"/>
              </a:spcAft>
              <a:buSzPct val="85000"/>
              <a:buNone/>
            </a:pPr>
            <a:r>
              <a:t/>
            </a:r>
            <a:endParaRPr sz="1200"/>
          </a:p>
          <a:p>
            <a:pPr indent="-274320" lvl="0" marL="274320" rtl="0" algn="l">
              <a:spcBef>
                <a:spcPts val="222"/>
              </a:spcBef>
              <a:spcAft>
                <a:spcPts val="0"/>
              </a:spcAft>
              <a:buSzPct val="85000"/>
              <a:buChar char="⚫"/>
            </a:pPr>
            <a:r>
              <a:rPr lang="en-US" sz="1200"/>
              <a:t>play =play</a:t>
            </a:r>
            <a:endParaRPr/>
          </a:p>
          <a:p>
            <a:pPr indent="-274320" lvl="0" marL="274320" rtl="0" algn="l">
              <a:spcBef>
                <a:spcPts val="222"/>
              </a:spcBef>
              <a:spcAft>
                <a:spcPts val="0"/>
              </a:spcAft>
              <a:buSzPct val="85000"/>
              <a:buChar char="⚫"/>
            </a:pPr>
            <a:r>
              <a:rPr lang="en-US" sz="1200"/>
              <a:t>replayed = re-play-ed</a:t>
            </a:r>
            <a:endParaRPr sz="1200"/>
          </a:p>
          <a:p>
            <a:pPr indent="-274320" lvl="0" marL="274320" rtl="0" algn="l">
              <a:spcBef>
                <a:spcPts val="222"/>
              </a:spcBef>
              <a:spcAft>
                <a:spcPts val="0"/>
              </a:spcAft>
              <a:buSzPct val="85000"/>
              <a:buChar char="⚫"/>
            </a:pPr>
            <a:r>
              <a:rPr lang="en-US" sz="1200"/>
              <a:t>computerized = comput-er-ize-d</a:t>
            </a:r>
            <a:endParaRPr sz="12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Natural Language Processing</a:t>
            </a:r>
            <a:endParaRPr/>
          </a:p>
        </p:txBody>
      </p:sp>
      <p:sp>
        <p:nvSpPr>
          <p:cNvPr id="173" name="Google Shape;173;p2"/>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fontScale="92500" lnSpcReduction="20000"/>
          </a:bodyPr>
          <a:lstStyle/>
          <a:p>
            <a:pPr indent="-274347" lvl="0" marL="274320" rtl="0" algn="l">
              <a:spcBef>
                <a:spcPts val="0"/>
              </a:spcBef>
              <a:spcAft>
                <a:spcPts val="0"/>
              </a:spcAft>
              <a:buSzPct val="85000"/>
              <a:buChar char="⚫"/>
            </a:pPr>
            <a:r>
              <a:rPr lang="en-US"/>
              <a:t>Humans communicate through some form of language either by text or speech.</a:t>
            </a:r>
            <a:endParaRPr/>
          </a:p>
          <a:p>
            <a:pPr indent="-274347" lvl="0" marL="274320" rtl="0" algn="l">
              <a:spcBef>
                <a:spcPts val="499"/>
              </a:spcBef>
              <a:spcAft>
                <a:spcPts val="0"/>
              </a:spcAft>
              <a:buSzPct val="85000"/>
              <a:buChar char="⚫"/>
            </a:pPr>
            <a:r>
              <a:rPr lang="en-US"/>
              <a:t> To make interactions between computers and humans, computers need to understand natural languages used by</a:t>
            </a:r>
            <a:endParaRPr/>
          </a:p>
          <a:p>
            <a:pPr indent="-274347" lvl="0" marL="274320" rtl="0" algn="l">
              <a:spcBef>
                <a:spcPts val="499"/>
              </a:spcBef>
              <a:spcAft>
                <a:spcPts val="0"/>
              </a:spcAft>
              <a:buSzPct val="85000"/>
              <a:buChar char="⚫"/>
            </a:pPr>
            <a:r>
              <a:rPr lang="en-US"/>
              <a:t>humans.</a:t>
            </a:r>
            <a:endParaRPr/>
          </a:p>
          <a:p>
            <a:pPr indent="-274347" lvl="0" marL="274320" rtl="0" algn="l">
              <a:spcBef>
                <a:spcPts val="499"/>
              </a:spcBef>
              <a:spcAft>
                <a:spcPts val="0"/>
              </a:spcAft>
              <a:buSzPct val="85000"/>
              <a:buChar char="⚫"/>
            </a:pPr>
            <a:r>
              <a:rPr lang="en-US"/>
              <a:t> Natural language processing is all about making computers learn, understand, analyse, manipulate and interpret</a:t>
            </a:r>
            <a:endParaRPr/>
          </a:p>
          <a:p>
            <a:pPr indent="-274347" lvl="0" marL="274320" rtl="0" algn="l">
              <a:spcBef>
                <a:spcPts val="499"/>
              </a:spcBef>
              <a:spcAft>
                <a:spcPts val="0"/>
              </a:spcAft>
              <a:buSzPct val="85000"/>
              <a:buChar char="⚫"/>
            </a:pPr>
            <a:r>
              <a:rPr lang="en-US"/>
              <a:t>natural(human) languages.</a:t>
            </a:r>
            <a:endParaRPr/>
          </a:p>
          <a:p>
            <a:pPr indent="-274347" lvl="0" marL="274320" rtl="0" algn="l">
              <a:spcBef>
                <a:spcPts val="499"/>
              </a:spcBef>
              <a:spcAft>
                <a:spcPts val="0"/>
              </a:spcAft>
              <a:buSzPct val="85000"/>
              <a:buChar char="⚫"/>
            </a:pPr>
            <a:r>
              <a:rPr lang="en-US"/>
              <a:t> NLP stands for Natural Language Processing, which is a part of Computer Science, Human</a:t>
            </a:r>
            <a:endParaRPr/>
          </a:p>
          <a:p>
            <a:pPr indent="-274347" lvl="0" marL="274320" rtl="0" algn="l">
              <a:spcBef>
                <a:spcPts val="499"/>
              </a:spcBef>
              <a:spcAft>
                <a:spcPts val="0"/>
              </a:spcAft>
              <a:buSzPct val="85000"/>
              <a:buChar char="⚫"/>
            </a:pPr>
            <a:r>
              <a:rPr lang="en-US"/>
              <a:t>language, and Artificial Intelligence.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0"/>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t/>
            </a:r>
            <a:endParaRPr/>
          </a:p>
        </p:txBody>
      </p:sp>
      <p:sp>
        <p:nvSpPr>
          <p:cNvPr id="282" name="Google Shape;282;p20"/>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190"/>
              <a:buChar char="⚫"/>
            </a:pPr>
            <a:r>
              <a:rPr b="1" lang="en-US" sz="1400"/>
              <a:t>Problems in morphological processing</a:t>
            </a:r>
            <a:endParaRPr sz="1400"/>
          </a:p>
          <a:p>
            <a:pPr indent="-274320" lvl="0" marL="274320" rtl="0" algn="l">
              <a:spcBef>
                <a:spcPts val="280"/>
              </a:spcBef>
              <a:spcAft>
                <a:spcPts val="0"/>
              </a:spcAft>
              <a:buSzPts val="1190"/>
              <a:buChar char="⚫"/>
            </a:pPr>
            <a:r>
              <a:rPr lang="en-US" sz="1400"/>
              <a:t>Inflectionalmorphology:inflectedformsareconstructedfrombaseformsandinflectionalaffixes.</a:t>
            </a:r>
            <a:endParaRPr/>
          </a:p>
          <a:p>
            <a:pPr indent="-274320" lvl="0" marL="274320" rtl="0" algn="l">
              <a:spcBef>
                <a:spcPts val="280"/>
              </a:spcBef>
              <a:spcAft>
                <a:spcPts val="0"/>
              </a:spcAft>
              <a:buSzPts val="1190"/>
              <a:buChar char="⚫"/>
            </a:pPr>
            <a:r>
              <a:rPr lang="en-US" sz="1400"/>
              <a:t>Inflection relates different forms of the same word </a:t>
            </a:r>
            <a:endParaRPr/>
          </a:p>
          <a:p>
            <a:pPr indent="-198755" lvl="0" marL="274320" rtl="0" algn="l">
              <a:spcBef>
                <a:spcPts val="280"/>
              </a:spcBef>
              <a:spcAft>
                <a:spcPts val="0"/>
              </a:spcAft>
              <a:buSzPts val="1190"/>
              <a:buNone/>
            </a:pPr>
            <a:r>
              <a:t/>
            </a:r>
            <a:endParaRPr sz="1400"/>
          </a:p>
          <a:p>
            <a:pPr indent="-274320" lvl="0" marL="274320" rtl="0" algn="l">
              <a:spcBef>
                <a:spcPts val="280"/>
              </a:spcBef>
              <a:spcAft>
                <a:spcPts val="0"/>
              </a:spcAft>
              <a:buSzPts val="1190"/>
              <a:buChar char="⚫"/>
            </a:pPr>
            <a:r>
              <a:rPr lang="en-US" sz="1400"/>
              <a:t>Lemma   Singular    Plural</a:t>
            </a:r>
            <a:endParaRPr/>
          </a:p>
          <a:p>
            <a:pPr indent="-274320" lvl="0" marL="274320" rtl="0" algn="l">
              <a:spcBef>
                <a:spcPts val="280"/>
              </a:spcBef>
              <a:spcAft>
                <a:spcPts val="0"/>
              </a:spcAft>
              <a:buSzPts val="1190"/>
              <a:buChar char="⚫"/>
            </a:pPr>
            <a:r>
              <a:rPr lang="en-US" sz="1400"/>
              <a:t>cat         catcats</a:t>
            </a:r>
            <a:endParaRPr sz="1400"/>
          </a:p>
          <a:p>
            <a:pPr indent="-274320" lvl="0" marL="274320" rtl="0" algn="l">
              <a:spcBef>
                <a:spcPts val="280"/>
              </a:spcBef>
              <a:spcAft>
                <a:spcPts val="0"/>
              </a:spcAft>
              <a:buSzPts val="1190"/>
              <a:buChar char="⚫"/>
            </a:pPr>
            <a:r>
              <a:rPr lang="en-US" sz="1400"/>
              <a:t>dog         dogdogs</a:t>
            </a:r>
            <a:endParaRPr sz="1400"/>
          </a:p>
          <a:p>
            <a:pPr indent="-274320" lvl="0" marL="274320" rtl="0" algn="l">
              <a:spcBef>
                <a:spcPts val="280"/>
              </a:spcBef>
              <a:spcAft>
                <a:spcPts val="0"/>
              </a:spcAft>
              <a:buSzPts val="1190"/>
              <a:buChar char="⚫"/>
            </a:pPr>
            <a:r>
              <a:rPr lang="en-US" sz="1400"/>
              <a:t>knife       knifeknives</a:t>
            </a:r>
            <a:endParaRPr sz="1400"/>
          </a:p>
          <a:p>
            <a:pPr indent="-274320" lvl="0" marL="274320" rtl="0" algn="l">
              <a:spcBef>
                <a:spcPts val="280"/>
              </a:spcBef>
              <a:spcAft>
                <a:spcPts val="0"/>
              </a:spcAft>
              <a:buSzPts val="1190"/>
              <a:buChar char="⚫"/>
            </a:pPr>
            <a:r>
              <a:rPr lang="en-US" sz="1400"/>
              <a:t>sheep     sheepsheep</a:t>
            </a:r>
            <a:endParaRPr sz="1400"/>
          </a:p>
          <a:p>
            <a:pPr indent="-274320" lvl="0" marL="274320" rtl="0" algn="l">
              <a:spcBef>
                <a:spcPts val="280"/>
              </a:spcBef>
              <a:spcAft>
                <a:spcPts val="0"/>
              </a:spcAft>
              <a:buSzPts val="1190"/>
              <a:buChar char="⚫"/>
            </a:pPr>
            <a:r>
              <a:rPr lang="en-US" sz="1400"/>
              <a:t>mouse     mousemice</a:t>
            </a:r>
            <a:endParaRPr sz="1400"/>
          </a:p>
          <a:p>
            <a:pPr indent="-274320" lvl="0" marL="274320" rtl="0" algn="l">
              <a:spcBef>
                <a:spcPts val="280"/>
              </a:spcBef>
              <a:spcAft>
                <a:spcPts val="0"/>
              </a:spcAft>
              <a:buSzPts val="1190"/>
              <a:buChar char="⚫"/>
            </a:pPr>
            <a:r>
              <a:rPr lang="en-US" sz="1400"/>
              <a:t>Derivationalmorphology:wordsareconstructedfromroots(orstems)andderivationalaffixes:</a:t>
            </a:r>
            <a:endParaRPr/>
          </a:p>
          <a:p>
            <a:pPr indent="-198755" lvl="0" marL="274320" rtl="0" algn="l">
              <a:spcBef>
                <a:spcPts val="280"/>
              </a:spcBef>
              <a:spcAft>
                <a:spcPts val="0"/>
              </a:spcAft>
              <a:buSzPts val="1190"/>
              <a:buNone/>
            </a:pPr>
            <a:r>
              <a:t/>
            </a:r>
            <a:endParaRPr sz="1400"/>
          </a:p>
          <a:p>
            <a:pPr indent="-274320" lvl="0" marL="274320" rtl="0" algn="l">
              <a:spcBef>
                <a:spcPts val="280"/>
              </a:spcBef>
              <a:spcAft>
                <a:spcPts val="0"/>
              </a:spcAft>
              <a:buSzPts val="1190"/>
              <a:buChar char="⚫"/>
            </a:pPr>
            <a:r>
              <a:rPr lang="en-US" sz="1400"/>
              <a:t>inter+national= international</a:t>
            </a:r>
            <a:endParaRPr/>
          </a:p>
          <a:p>
            <a:pPr indent="-274320" lvl="0" marL="274320" rtl="0" algn="l">
              <a:spcBef>
                <a:spcPts val="280"/>
              </a:spcBef>
              <a:spcAft>
                <a:spcPts val="0"/>
              </a:spcAft>
              <a:buSzPts val="1190"/>
              <a:buChar char="⚫"/>
            </a:pPr>
            <a:r>
              <a:rPr lang="en-US" sz="1400"/>
              <a:t>international+ize= internationalize</a:t>
            </a:r>
            <a:endParaRPr/>
          </a:p>
          <a:p>
            <a:pPr indent="-274320" lvl="0" marL="274320" rtl="0" algn="l">
              <a:spcBef>
                <a:spcPts val="280"/>
              </a:spcBef>
              <a:spcAft>
                <a:spcPts val="0"/>
              </a:spcAft>
              <a:buSzPts val="1190"/>
              <a:buChar char="⚫"/>
            </a:pPr>
            <a:r>
              <a:rPr lang="en-US" sz="1400"/>
              <a:t>internationalize+ation= internationalization</a:t>
            </a:r>
            <a:endParaRPr sz="14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1"/>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t/>
            </a:r>
            <a:endParaRPr/>
          </a:p>
        </p:txBody>
      </p:sp>
      <p:sp>
        <p:nvSpPr>
          <p:cNvPr id="288" name="Google Shape;288;p21"/>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360"/>
              <a:buChar char="⚫"/>
            </a:pPr>
            <a:r>
              <a:rPr lang="en-US" sz="1600">
                <a:latin typeface="Times New Roman"/>
                <a:ea typeface="Times New Roman"/>
                <a:cs typeface="Times New Roman"/>
                <a:sym typeface="Times New Roman"/>
              </a:rPr>
              <a:t>The simplest morphological process concatenates morphs one by one, as in dis</a:t>
            </a:r>
            <a:endParaRPr/>
          </a:p>
          <a:p>
            <a:pPr indent="-274320" lvl="0" marL="274320" rtl="0" algn="l">
              <a:spcBef>
                <a:spcPts val="320"/>
              </a:spcBef>
              <a:spcAft>
                <a:spcPts val="0"/>
              </a:spcAft>
              <a:buSzPts val="1360"/>
              <a:buChar char="⚫"/>
            </a:pPr>
            <a:r>
              <a:rPr lang="en-US" sz="1600">
                <a:latin typeface="Times New Roman"/>
                <a:ea typeface="Times New Roman"/>
                <a:cs typeface="Times New Roman"/>
                <a:sym typeface="Times New Roman"/>
              </a:rPr>
              <a:t>agree ment s where agree is a free lexical morpheme and the other elements are</a:t>
            </a:r>
            <a:endParaRPr/>
          </a:p>
          <a:p>
            <a:pPr indent="-274320" lvl="0" marL="274320" rtl="0" algn="l">
              <a:spcBef>
                <a:spcPts val="320"/>
              </a:spcBef>
              <a:spcAft>
                <a:spcPts val="0"/>
              </a:spcAft>
              <a:buSzPts val="1360"/>
              <a:buChar char="⚫"/>
            </a:pPr>
            <a:r>
              <a:rPr lang="en-US" sz="1600">
                <a:latin typeface="Times New Roman"/>
                <a:ea typeface="Times New Roman"/>
                <a:cs typeface="Times New Roman"/>
                <a:sym typeface="Times New Roman"/>
              </a:rPr>
              <a:t>bound grammatical morphemes contributing some partial meaning to the whole word</a:t>
            </a:r>
            <a:endParaRPr/>
          </a:p>
          <a:p>
            <a:pPr indent="-274320" lvl="0" marL="274320" rtl="0" algn="l">
              <a:spcBef>
                <a:spcPts val="320"/>
              </a:spcBef>
              <a:spcAft>
                <a:spcPts val="0"/>
              </a:spcAft>
              <a:buSzPts val="1360"/>
              <a:buChar char="⚫"/>
            </a:pPr>
            <a:r>
              <a:rPr lang="en-US" sz="1600">
                <a:latin typeface="Times New Roman"/>
                <a:ea typeface="Times New Roman"/>
                <a:cs typeface="Times New Roman"/>
                <a:sym typeface="Times New Roman"/>
              </a:rPr>
              <a:t></a:t>
            </a:r>
            <a:endParaRPr/>
          </a:p>
          <a:p>
            <a:pPr indent="-274320" lvl="0" marL="274320" rtl="0" algn="l">
              <a:spcBef>
                <a:spcPts val="320"/>
              </a:spcBef>
              <a:spcAft>
                <a:spcPts val="0"/>
              </a:spcAft>
              <a:buSzPts val="1360"/>
              <a:buChar char="⚫"/>
            </a:pPr>
            <a:r>
              <a:rPr lang="en-US" sz="1600">
                <a:latin typeface="Times New Roman"/>
                <a:ea typeface="Times New Roman"/>
                <a:cs typeface="Times New Roman"/>
                <a:sym typeface="Times New Roman"/>
              </a:rPr>
              <a:t>in a more complex scheme, morphs can interact with each other, and their forms may</a:t>
            </a:r>
            <a:endParaRPr/>
          </a:p>
          <a:p>
            <a:pPr indent="-274320" lvl="0" marL="274320" rtl="0" algn="l">
              <a:spcBef>
                <a:spcPts val="320"/>
              </a:spcBef>
              <a:spcAft>
                <a:spcPts val="0"/>
              </a:spcAft>
              <a:buSzPts val="1360"/>
              <a:buChar char="⚫"/>
            </a:pPr>
            <a:r>
              <a:rPr lang="en-US" sz="1600">
                <a:latin typeface="Times New Roman"/>
                <a:ea typeface="Times New Roman"/>
                <a:cs typeface="Times New Roman"/>
                <a:sym typeface="Times New Roman"/>
              </a:rPr>
              <a:t>become subject to additional phonological and orthographic changes denoted as</a:t>
            </a:r>
            <a:endParaRPr/>
          </a:p>
          <a:p>
            <a:pPr indent="-274320" lvl="0" marL="274320" rtl="0" algn="l">
              <a:spcBef>
                <a:spcPts val="320"/>
              </a:spcBef>
              <a:spcAft>
                <a:spcPts val="0"/>
              </a:spcAft>
              <a:buSzPts val="1360"/>
              <a:buChar char="⚫"/>
            </a:pPr>
            <a:r>
              <a:rPr lang="en-US" sz="1600">
                <a:latin typeface="Times New Roman"/>
                <a:ea typeface="Times New Roman"/>
                <a:cs typeface="Times New Roman"/>
                <a:sym typeface="Times New Roman"/>
              </a:rPr>
              <a:t>morphophonemic</a:t>
            </a:r>
            <a:endParaRPr/>
          </a:p>
          <a:p>
            <a:pPr indent="-274320" lvl="0" marL="274320" rtl="0" algn="l">
              <a:spcBef>
                <a:spcPts val="320"/>
              </a:spcBef>
              <a:spcAft>
                <a:spcPts val="0"/>
              </a:spcAft>
              <a:buSzPts val="1360"/>
              <a:buChar char="⚫"/>
            </a:pPr>
            <a:r>
              <a:rPr lang="en-US" sz="1600">
                <a:latin typeface="Times New Roman"/>
                <a:ea typeface="Times New Roman"/>
                <a:cs typeface="Times New Roman"/>
                <a:sym typeface="Times New Roman"/>
              </a:rPr>
              <a:t></a:t>
            </a:r>
            <a:endParaRPr/>
          </a:p>
          <a:p>
            <a:pPr indent="-274320" lvl="0" marL="274320" rtl="0" algn="l">
              <a:spcBef>
                <a:spcPts val="320"/>
              </a:spcBef>
              <a:spcAft>
                <a:spcPts val="0"/>
              </a:spcAft>
              <a:buSzPts val="1360"/>
              <a:buChar char="⚫"/>
            </a:pPr>
            <a:r>
              <a:rPr lang="en-US" sz="1600">
                <a:latin typeface="Times New Roman"/>
                <a:ea typeface="Times New Roman"/>
                <a:cs typeface="Times New Roman"/>
                <a:sym typeface="Times New Roman"/>
              </a:rPr>
              <a:t>The alternative forms of a morpheme are termed allomorphs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2"/>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t/>
            </a:r>
            <a:endParaRPr/>
          </a:p>
        </p:txBody>
      </p:sp>
      <p:sp>
        <p:nvSpPr>
          <p:cNvPr id="294" name="Google Shape;294;p22"/>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360"/>
              <a:buChar char="⚫"/>
            </a:pPr>
            <a:r>
              <a:rPr lang="en-US" sz="1600">
                <a:latin typeface="Times New Roman"/>
                <a:ea typeface="Times New Roman"/>
                <a:cs typeface="Times New Roman"/>
                <a:sym typeface="Times New Roman"/>
              </a:rPr>
              <a:t>Typology</a:t>
            </a:r>
            <a:endParaRPr/>
          </a:p>
          <a:p>
            <a:pPr indent="-274320" lvl="0" marL="274320" rtl="0" algn="l">
              <a:spcBef>
                <a:spcPts val="320"/>
              </a:spcBef>
              <a:spcAft>
                <a:spcPts val="0"/>
              </a:spcAft>
              <a:buSzPts val="1360"/>
              <a:buChar char="⚫"/>
            </a:pPr>
            <a:r>
              <a:rPr lang="en-US" sz="1600">
                <a:latin typeface="Times New Roman"/>
                <a:ea typeface="Times New Roman"/>
                <a:cs typeface="Times New Roman"/>
                <a:sym typeface="Times New Roman"/>
              </a:rPr>
              <a:t></a:t>
            </a:r>
            <a:endParaRPr/>
          </a:p>
          <a:p>
            <a:pPr indent="-274320" lvl="0" marL="274320" rtl="0" algn="l">
              <a:spcBef>
                <a:spcPts val="320"/>
              </a:spcBef>
              <a:spcAft>
                <a:spcPts val="0"/>
              </a:spcAft>
              <a:buSzPts val="1360"/>
              <a:buChar char="⚫"/>
            </a:pPr>
            <a:r>
              <a:rPr lang="en-US" sz="1600">
                <a:latin typeface="Times New Roman"/>
                <a:ea typeface="Times New Roman"/>
                <a:cs typeface="Times New Roman"/>
                <a:sym typeface="Times New Roman"/>
              </a:rPr>
              <a:t>Morphological typology divides languages into groups by characterizing the prevalent</a:t>
            </a:r>
            <a:endParaRPr/>
          </a:p>
          <a:p>
            <a:pPr indent="-274320" lvl="0" marL="274320" rtl="0" algn="l">
              <a:spcBef>
                <a:spcPts val="320"/>
              </a:spcBef>
              <a:spcAft>
                <a:spcPts val="0"/>
              </a:spcAft>
              <a:buSzPts val="1360"/>
              <a:buChar char="⚫"/>
            </a:pPr>
            <a:r>
              <a:rPr lang="en-US" sz="1600">
                <a:latin typeface="Times New Roman"/>
                <a:ea typeface="Times New Roman"/>
                <a:cs typeface="Times New Roman"/>
                <a:sym typeface="Times New Roman"/>
              </a:rPr>
              <a:t>morphological phenomena in those languages</a:t>
            </a:r>
            <a:endParaRPr/>
          </a:p>
          <a:p>
            <a:pPr indent="-274320" lvl="0" marL="274320" rtl="0" algn="l">
              <a:spcBef>
                <a:spcPts val="320"/>
              </a:spcBef>
              <a:spcAft>
                <a:spcPts val="0"/>
              </a:spcAft>
              <a:buSzPts val="1360"/>
              <a:buChar char="⚫"/>
            </a:pPr>
            <a:r>
              <a:rPr lang="en-US" sz="1600">
                <a:latin typeface="Times New Roman"/>
                <a:ea typeface="Times New Roman"/>
                <a:cs typeface="Times New Roman"/>
                <a:sym typeface="Times New Roman"/>
              </a:rPr>
              <a:t></a:t>
            </a:r>
            <a:endParaRPr/>
          </a:p>
          <a:p>
            <a:pPr indent="-274320" lvl="0" marL="274320" rtl="0" algn="l">
              <a:spcBef>
                <a:spcPts val="320"/>
              </a:spcBef>
              <a:spcAft>
                <a:spcPts val="0"/>
              </a:spcAft>
              <a:buSzPts val="1360"/>
              <a:buChar char="⚫"/>
            </a:pPr>
            <a:r>
              <a:rPr lang="en-US" sz="1600">
                <a:latin typeface="Times New Roman"/>
                <a:ea typeface="Times New Roman"/>
                <a:cs typeface="Times New Roman"/>
                <a:sym typeface="Times New Roman"/>
              </a:rPr>
              <a:t>It can consider various criteria, and during the history of linguistics, different classifications</a:t>
            </a:r>
            <a:endParaRPr/>
          </a:p>
          <a:p>
            <a:pPr indent="-274320" lvl="0" marL="274320" rtl="0" algn="l">
              <a:spcBef>
                <a:spcPts val="320"/>
              </a:spcBef>
              <a:spcAft>
                <a:spcPts val="0"/>
              </a:spcAft>
              <a:buSzPts val="1360"/>
              <a:buChar char="⚫"/>
            </a:pPr>
            <a:r>
              <a:rPr lang="en-US" sz="1600">
                <a:latin typeface="Times New Roman"/>
                <a:ea typeface="Times New Roman"/>
                <a:cs typeface="Times New Roman"/>
                <a:sym typeface="Times New Roman"/>
              </a:rPr>
              <a:t>have been proposed</a:t>
            </a:r>
            <a:endParaRPr/>
          </a:p>
          <a:p>
            <a:pPr indent="-274320" lvl="0" marL="274320" rtl="0" algn="l">
              <a:spcBef>
                <a:spcPts val="320"/>
              </a:spcBef>
              <a:spcAft>
                <a:spcPts val="0"/>
              </a:spcAft>
              <a:buSzPts val="1360"/>
              <a:buChar char="⚫"/>
            </a:pPr>
            <a:r>
              <a:rPr lang="en-US" sz="1600">
                <a:latin typeface="Times New Roman"/>
                <a:ea typeface="Times New Roman"/>
                <a:cs typeface="Times New Roman"/>
                <a:sym typeface="Times New Roman"/>
              </a:rPr>
              <a:t></a:t>
            </a:r>
            <a:endParaRPr/>
          </a:p>
          <a:p>
            <a:pPr indent="-274320" lvl="0" marL="274320" rtl="0" algn="l">
              <a:spcBef>
                <a:spcPts val="320"/>
              </a:spcBef>
              <a:spcAft>
                <a:spcPts val="0"/>
              </a:spcAft>
              <a:buSzPts val="1360"/>
              <a:buChar char="⚫"/>
            </a:pPr>
            <a:r>
              <a:rPr lang="en-US" sz="1600">
                <a:latin typeface="Times New Roman"/>
                <a:ea typeface="Times New Roman"/>
                <a:cs typeface="Times New Roman"/>
                <a:sym typeface="Times New Roman"/>
              </a:rPr>
              <a:t>Let us outline the typology that is based on quantitative relations between words, their</a:t>
            </a:r>
            <a:endParaRPr/>
          </a:p>
          <a:p>
            <a:pPr indent="-274320" lvl="0" marL="274320" rtl="0" algn="l">
              <a:spcBef>
                <a:spcPts val="320"/>
              </a:spcBef>
              <a:spcAft>
                <a:spcPts val="0"/>
              </a:spcAft>
              <a:buSzPts val="1360"/>
              <a:buChar char="⚫"/>
            </a:pPr>
            <a:r>
              <a:rPr lang="en-US" sz="1600">
                <a:latin typeface="Times New Roman"/>
                <a:ea typeface="Times New Roman"/>
                <a:cs typeface="Times New Roman"/>
                <a:sym typeface="Times New Roman"/>
              </a:rPr>
              <a:t>morphemes, and their features</a:t>
            </a:r>
            <a:endParaRPr/>
          </a:p>
          <a:p>
            <a:pPr indent="-274320" lvl="0" marL="274320" rtl="0" algn="l">
              <a:spcBef>
                <a:spcPts val="320"/>
              </a:spcBef>
              <a:spcAft>
                <a:spcPts val="0"/>
              </a:spcAft>
              <a:buSzPts val="1360"/>
              <a:buChar char="⚫"/>
            </a:pPr>
            <a:r>
              <a:rPr lang="en-US" sz="1600">
                <a:latin typeface="Times New Roman"/>
                <a:ea typeface="Times New Roman"/>
                <a:cs typeface="Times New Roman"/>
                <a:sym typeface="Times New Roman"/>
              </a:rPr>
              <a:t></a:t>
            </a:r>
            <a:endParaRPr/>
          </a:p>
          <a:p>
            <a:pPr indent="-274320" lvl="0" marL="274320" rtl="0" algn="l">
              <a:spcBef>
                <a:spcPts val="320"/>
              </a:spcBef>
              <a:spcAft>
                <a:spcPts val="0"/>
              </a:spcAft>
              <a:buSzPts val="1360"/>
              <a:buChar char="⚫"/>
            </a:pPr>
            <a:r>
              <a:rPr lang="en-US" sz="1600">
                <a:latin typeface="Times New Roman"/>
                <a:ea typeface="Times New Roman"/>
                <a:cs typeface="Times New Roman"/>
                <a:sym typeface="Times New Roman"/>
              </a:rPr>
              <a:t>Isolating or analytic languages include no or relatively few words that would comprise more</a:t>
            </a:r>
            <a:endParaRPr/>
          </a:p>
          <a:p>
            <a:pPr indent="-274320" lvl="0" marL="274320" rtl="0" algn="l">
              <a:spcBef>
                <a:spcPts val="320"/>
              </a:spcBef>
              <a:spcAft>
                <a:spcPts val="0"/>
              </a:spcAft>
              <a:buSzPts val="1360"/>
              <a:buChar char="⚫"/>
            </a:pPr>
            <a:r>
              <a:rPr lang="en-US" sz="1600">
                <a:latin typeface="Times New Roman"/>
                <a:ea typeface="Times New Roman"/>
                <a:cs typeface="Times New Roman"/>
                <a:sym typeface="Times New Roman"/>
              </a:rPr>
              <a:t>than one morpheme (typical members are Chinese, Vietnamese, and Thai analytic tendencies</a:t>
            </a:r>
            <a:endParaRPr/>
          </a:p>
          <a:p>
            <a:pPr indent="-274320" lvl="0" marL="274320" rtl="0" algn="l">
              <a:spcBef>
                <a:spcPts val="320"/>
              </a:spcBef>
              <a:spcAft>
                <a:spcPts val="0"/>
              </a:spcAft>
              <a:buSzPts val="1360"/>
              <a:buChar char="⚫"/>
            </a:pPr>
            <a:r>
              <a:rPr lang="en-US" sz="1600">
                <a:latin typeface="Times New Roman"/>
                <a:ea typeface="Times New Roman"/>
                <a:cs typeface="Times New Roman"/>
                <a:sym typeface="Times New Roman"/>
              </a:rPr>
              <a:t>are also found in English)</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NLP</a:t>
            </a:r>
            <a:endParaRPr/>
          </a:p>
        </p:txBody>
      </p:sp>
      <p:sp>
        <p:nvSpPr>
          <p:cNvPr id="179" name="Google Shape;179;p3"/>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fontScale="92500" lnSpcReduction="20000"/>
          </a:bodyPr>
          <a:lstStyle/>
          <a:p>
            <a:pPr indent="-274347" lvl="0" marL="274320" rtl="0" algn="l">
              <a:spcBef>
                <a:spcPts val="0"/>
              </a:spcBef>
              <a:spcAft>
                <a:spcPts val="0"/>
              </a:spcAft>
              <a:buSzPct val="85000"/>
              <a:buChar char="⚫"/>
            </a:pPr>
            <a:r>
              <a:rPr lang="en-US"/>
              <a:t>Processing of Natural Language is required when you want an intelligent system like robot to perform as per your</a:t>
            </a:r>
            <a:endParaRPr/>
          </a:p>
          <a:p>
            <a:pPr indent="-274347" lvl="0" marL="274320" rtl="0" algn="l">
              <a:spcBef>
                <a:spcPts val="499"/>
              </a:spcBef>
              <a:spcAft>
                <a:spcPts val="0"/>
              </a:spcAft>
              <a:buSzPct val="85000"/>
              <a:buChar char="⚫"/>
            </a:pPr>
            <a:r>
              <a:rPr lang="en-US"/>
              <a:t>instructions, when you want to hear decision from a dialogue based clinical expert system, etc.</a:t>
            </a:r>
            <a:endParaRPr/>
          </a:p>
          <a:p>
            <a:pPr indent="-274347" lvl="0" marL="274320" rtl="0" algn="l">
              <a:spcBef>
                <a:spcPts val="499"/>
              </a:spcBef>
              <a:spcAft>
                <a:spcPts val="0"/>
              </a:spcAft>
              <a:buSzPct val="85000"/>
              <a:buChar char="⚫"/>
            </a:pPr>
            <a:r>
              <a:rPr lang="en-US"/>
              <a:t>The ability of machines to interpret human language is now at the core of many applications that we use every day</a:t>
            </a:r>
            <a:endParaRPr/>
          </a:p>
          <a:p>
            <a:pPr indent="-274347" lvl="0" marL="274320" rtl="0" algn="l">
              <a:spcBef>
                <a:spcPts val="499"/>
              </a:spcBef>
              <a:spcAft>
                <a:spcPts val="0"/>
              </a:spcAft>
              <a:buSzPct val="85000"/>
              <a:buChar char="⚫"/>
            </a:pPr>
            <a:r>
              <a:rPr lang="en-US"/>
              <a:t>- chatbots, Email classification and spam filters, search engines, grammar checkers, voice assistants, and social</a:t>
            </a:r>
            <a:endParaRPr/>
          </a:p>
          <a:p>
            <a:pPr indent="-274347" lvl="0" marL="274320" rtl="0" algn="l">
              <a:spcBef>
                <a:spcPts val="499"/>
              </a:spcBef>
              <a:spcAft>
                <a:spcPts val="0"/>
              </a:spcAft>
              <a:buSzPct val="85000"/>
              <a:buChar char="⚫"/>
            </a:pPr>
            <a:r>
              <a:rPr lang="en-US"/>
              <a:t>language translators.</a:t>
            </a:r>
            <a:endParaRPr/>
          </a:p>
          <a:p>
            <a:pPr indent="0" lvl="0" marL="0" rtl="0" algn="l">
              <a:spcBef>
                <a:spcPts val="499"/>
              </a:spcBef>
              <a:spcAft>
                <a:spcPts val="0"/>
              </a:spcAft>
              <a:buSzPct val="85000"/>
              <a:buNone/>
            </a:pPr>
            <a:r>
              <a:rPr lang="en-US"/>
              <a:t>   The input and output of an NLP system can be Speech or</a:t>
            </a:r>
            <a:endParaRPr/>
          </a:p>
          <a:p>
            <a:pPr indent="0" lvl="0" marL="0" rtl="0" algn="l">
              <a:spcBef>
                <a:spcPts val="499"/>
              </a:spcBef>
              <a:spcAft>
                <a:spcPts val="0"/>
              </a:spcAft>
              <a:buSzPct val="85000"/>
              <a:buNone/>
            </a:pPr>
            <a:r>
              <a:rPr lang="en-US"/>
              <a:t>    Written Text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4"/>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Components of NLP</a:t>
            </a:r>
            <a:endParaRPr/>
          </a:p>
        </p:txBody>
      </p:sp>
      <p:sp>
        <p:nvSpPr>
          <p:cNvPr id="185" name="Google Shape;185;p4"/>
          <p:cNvSpPr txBox="1"/>
          <p:nvPr>
            <p:ph idx="1" type="body"/>
          </p:nvPr>
        </p:nvSpPr>
        <p:spPr>
          <a:xfrm>
            <a:off x="301752" y="1527048"/>
            <a:ext cx="8503800" cy="4572000"/>
          </a:xfrm>
          <a:prstGeom prst="rect">
            <a:avLst/>
          </a:prstGeom>
          <a:noFill/>
          <a:ln>
            <a:noFill/>
          </a:ln>
        </p:spPr>
        <p:txBody>
          <a:bodyPr anchorCtr="0" anchor="t" bIns="45700" lIns="91425" spcFirstLastPara="1" rIns="91425" wrap="square" tIns="45700">
            <a:normAutofit fontScale="77500" lnSpcReduction="20000"/>
          </a:bodyPr>
          <a:lstStyle/>
          <a:p>
            <a:pPr indent="-274347" lvl="0" marL="274320" rtl="0" algn="l">
              <a:spcBef>
                <a:spcPts val="0"/>
              </a:spcBef>
              <a:spcAft>
                <a:spcPts val="0"/>
              </a:spcAft>
              <a:buSzPct val="85000"/>
              <a:buChar char="⚫"/>
            </a:pPr>
            <a:r>
              <a:rPr lang="en-US"/>
              <a:t>There are two components of NLP, Natural Language Understanding (NLU)and Natural Language Generation (NLG).</a:t>
            </a:r>
            <a:endParaRPr/>
          </a:p>
          <a:p>
            <a:pPr indent="-161404" lvl="0" marL="274320" rtl="0" algn="l">
              <a:spcBef>
                <a:spcPts val="418"/>
              </a:spcBef>
              <a:spcAft>
                <a:spcPts val="0"/>
              </a:spcAft>
              <a:buSzPct val="85000"/>
              <a:buNone/>
            </a:pPr>
            <a:r>
              <a:t/>
            </a:r>
            <a:endParaRPr/>
          </a:p>
          <a:p>
            <a:pPr indent="-274347" lvl="0" marL="274320" rtl="0" algn="l">
              <a:spcBef>
                <a:spcPts val="418"/>
              </a:spcBef>
              <a:spcAft>
                <a:spcPts val="0"/>
              </a:spcAft>
              <a:buSzPct val="85000"/>
              <a:buChar char="⚫"/>
            </a:pPr>
            <a:r>
              <a:rPr lang="en-US"/>
              <a:t> Natural Language Understanding (NLU) which involves transforming human language into a machine-readable format.</a:t>
            </a:r>
            <a:endParaRPr/>
          </a:p>
          <a:p>
            <a:pPr indent="-274347" lvl="0" marL="274320" rtl="0" algn="l">
              <a:spcBef>
                <a:spcPts val="418"/>
              </a:spcBef>
              <a:spcAft>
                <a:spcPts val="0"/>
              </a:spcAft>
              <a:buSzPct val="85000"/>
              <a:buChar char="⚫"/>
            </a:pPr>
            <a:r>
              <a:rPr lang="en-US"/>
              <a:t>It helps the machine to understand and analyse human language by extracting the text from large data such as keywords, emotions, relations, and semantics.</a:t>
            </a:r>
            <a:endParaRPr/>
          </a:p>
          <a:p>
            <a:pPr indent="-274347" lvl="0" marL="274320" rtl="0" algn="l">
              <a:spcBef>
                <a:spcPts val="418"/>
              </a:spcBef>
              <a:spcAft>
                <a:spcPts val="0"/>
              </a:spcAft>
              <a:buSzPct val="85000"/>
              <a:buChar char="⚫"/>
            </a:pPr>
            <a:r>
              <a:rPr lang="en-US"/>
              <a:t>Natural Language Generation (NLG) acts as a translator that converts the computerized data into natural language representation.</a:t>
            </a:r>
            <a:endParaRPr/>
          </a:p>
          <a:p>
            <a:pPr indent="-274347" lvl="0" marL="274320" rtl="0" algn="l">
              <a:spcBef>
                <a:spcPts val="418"/>
              </a:spcBef>
              <a:spcAft>
                <a:spcPts val="0"/>
              </a:spcAft>
              <a:buSzPct val="85000"/>
              <a:buChar char="⚫"/>
            </a:pPr>
            <a:r>
              <a:rPr lang="en-US"/>
              <a:t>It mainly involves Text planning, Sentence planning, and Text realization.</a:t>
            </a:r>
            <a:endParaRPr/>
          </a:p>
          <a:p>
            <a:pPr indent="-274347" lvl="0" marL="274320" rtl="0" algn="l">
              <a:spcBef>
                <a:spcPts val="418"/>
              </a:spcBef>
              <a:spcAft>
                <a:spcPts val="0"/>
              </a:spcAft>
              <a:buSzPct val="85000"/>
              <a:buChar char="⚫"/>
            </a:pPr>
            <a:r>
              <a:rPr lang="en-US"/>
              <a:t> The NLU is harder than NLG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5"/>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NLP Terminology</a:t>
            </a:r>
            <a:endParaRPr/>
          </a:p>
        </p:txBody>
      </p:sp>
      <p:sp>
        <p:nvSpPr>
          <p:cNvPr id="191" name="Google Shape;191;p5"/>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fontScale="92500"/>
          </a:bodyPr>
          <a:lstStyle/>
          <a:p>
            <a:pPr indent="-274320" lvl="0" marL="274320" rtl="0" algn="l">
              <a:spcBef>
                <a:spcPts val="0"/>
              </a:spcBef>
              <a:spcAft>
                <a:spcPts val="0"/>
              </a:spcAft>
              <a:buSzPct val="85000"/>
              <a:buChar char="⚫"/>
            </a:pPr>
            <a:r>
              <a:rPr lang="en-US" sz="2000"/>
              <a:t>Phonology − It is study of organizing sound systematically.</a:t>
            </a:r>
            <a:endParaRPr/>
          </a:p>
          <a:p>
            <a:pPr indent="-274320" lvl="0" marL="274320" rtl="0" algn="l">
              <a:spcBef>
                <a:spcPts val="370"/>
              </a:spcBef>
              <a:spcAft>
                <a:spcPts val="0"/>
              </a:spcAft>
              <a:buSzPct val="85000"/>
              <a:buChar char="⚫"/>
            </a:pPr>
            <a:r>
              <a:rPr lang="en-US" sz="2000"/>
              <a:t> Morphology: The study of the formation and internal structure of words.</a:t>
            </a:r>
            <a:endParaRPr/>
          </a:p>
          <a:p>
            <a:pPr indent="-274320" lvl="0" marL="274320" rtl="0" algn="l">
              <a:spcBef>
                <a:spcPts val="370"/>
              </a:spcBef>
              <a:spcAft>
                <a:spcPts val="0"/>
              </a:spcAft>
              <a:buSzPct val="85000"/>
              <a:buChar char="⚫"/>
            </a:pPr>
            <a:r>
              <a:rPr lang="en-US" sz="2000"/>
              <a:t> Morpheme − It is primitive unit of meaning in a language.</a:t>
            </a:r>
            <a:endParaRPr/>
          </a:p>
          <a:p>
            <a:pPr indent="-274320" lvl="0" marL="274320" rtl="0" algn="l">
              <a:spcBef>
                <a:spcPts val="370"/>
              </a:spcBef>
              <a:spcAft>
                <a:spcPts val="0"/>
              </a:spcAft>
              <a:buSzPct val="85000"/>
              <a:buChar char="⚫"/>
            </a:pPr>
            <a:r>
              <a:rPr lang="en-US" sz="2000"/>
              <a:t> Syntax: The study of the formation and internal structure of sentences.</a:t>
            </a:r>
            <a:endParaRPr/>
          </a:p>
          <a:p>
            <a:pPr indent="-274320" lvl="0" marL="274320" rtl="0" algn="l">
              <a:spcBef>
                <a:spcPts val="370"/>
              </a:spcBef>
              <a:spcAft>
                <a:spcPts val="0"/>
              </a:spcAft>
              <a:buSzPct val="85000"/>
              <a:buChar char="⚫"/>
            </a:pPr>
            <a:r>
              <a:rPr lang="en-US" sz="2000"/>
              <a:t> Semantics: The study of the meaning of sentences.</a:t>
            </a:r>
            <a:endParaRPr/>
          </a:p>
          <a:p>
            <a:pPr indent="-274320" lvl="0" marL="274320" rtl="0" algn="l">
              <a:spcBef>
                <a:spcPts val="370"/>
              </a:spcBef>
              <a:spcAft>
                <a:spcPts val="0"/>
              </a:spcAft>
              <a:buSzPct val="85000"/>
              <a:buChar char="⚫"/>
            </a:pPr>
            <a:r>
              <a:rPr lang="en-US" sz="2000"/>
              <a:t> Pragmatics − It deals with using and understanding sentences in different situations</a:t>
            </a:r>
            <a:endParaRPr/>
          </a:p>
          <a:p>
            <a:pPr indent="-274320" lvl="0" marL="274320" rtl="0" algn="l">
              <a:spcBef>
                <a:spcPts val="370"/>
              </a:spcBef>
              <a:spcAft>
                <a:spcPts val="0"/>
              </a:spcAft>
              <a:buSzPct val="85000"/>
              <a:buChar char="⚫"/>
            </a:pPr>
            <a:r>
              <a:rPr lang="en-US" sz="2000"/>
              <a:t>and how the interpretation of the sentence is affected.</a:t>
            </a:r>
            <a:endParaRPr/>
          </a:p>
          <a:p>
            <a:pPr indent="-274320" lvl="0" marL="274320" rtl="0" algn="l">
              <a:spcBef>
                <a:spcPts val="370"/>
              </a:spcBef>
              <a:spcAft>
                <a:spcPts val="0"/>
              </a:spcAft>
              <a:buSzPct val="85000"/>
              <a:buChar char="⚫"/>
            </a:pPr>
            <a:r>
              <a:rPr lang="en-US" sz="2000"/>
              <a:t> Discourse − It deals with how the immediately preceding sentence can affect the</a:t>
            </a:r>
            <a:endParaRPr/>
          </a:p>
          <a:p>
            <a:pPr indent="-274320" lvl="0" marL="274320" rtl="0" algn="l">
              <a:spcBef>
                <a:spcPts val="370"/>
              </a:spcBef>
              <a:spcAft>
                <a:spcPts val="0"/>
              </a:spcAft>
              <a:buSzPct val="85000"/>
              <a:buChar char="⚫"/>
            </a:pPr>
            <a:r>
              <a:rPr lang="en-US" sz="2000"/>
              <a:t>interpretation of the next sentence.</a:t>
            </a:r>
            <a:endParaRPr/>
          </a:p>
          <a:p>
            <a:pPr indent="-274320" lvl="0" marL="274320" rtl="0" algn="l">
              <a:spcBef>
                <a:spcPts val="370"/>
              </a:spcBef>
              <a:spcAft>
                <a:spcPts val="0"/>
              </a:spcAft>
              <a:buSzPct val="85000"/>
              <a:buChar char="⚫"/>
            </a:pPr>
            <a:r>
              <a:rPr lang="en-US" sz="2000"/>
              <a:t> World Knowledge − It includes the general knowledge about the world.</a:t>
            </a:r>
            <a:endParaRPr/>
          </a:p>
          <a:p>
            <a:pPr indent="-274320" lvl="0" marL="274320" rtl="0" algn="l">
              <a:spcBef>
                <a:spcPts val="370"/>
              </a:spcBef>
              <a:spcAft>
                <a:spcPts val="0"/>
              </a:spcAft>
              <a:buSzPct val="85000"/>
              <a:buChar char="⚫"/>
            </a:pPr>
            <a:r>
              <a:rPr lang="en-US" sz="2000"/>
              <a:t>Steps in NLP</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6"/>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Five steps</a:t>
            </a:r>
            <a:endParaRPr/>
          </a:p>
        </p:txBody>
      </p:sp>
      <p:sp>
        <p:nvSpPr>
          <p:cNvPr id="197" name="Google Shape;197;p6"/>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95"/>
              <a:buChar char="⚫"/>
            </a:pPr>
            <a:r>
              <a:rPr lang="en-US"/>
              <a:t>There are general five steps : </a:t>
            </a:r>
            <a:endParaRPr/>
          </a:p>
          <a:p>
            <a:pPr indent="-274320" lvl="0" marL="274320" rtl="0" algn="l">
              <a:spcBef>
                <a:spcPts val="540"/>
              </a:spcBef>
              <a:spcAft>
                <a:spcPts val="0"/>
              </a:spcAft>
              <a:buSzPts val="2295"/>
              <a:buChar char="⚫"/>
            </a:pPr>
            <a:r>
              <a:rPr lang="en-US"/>
              <a:t>1. Lexical Analysis </a:t>
            </a:r>
            <a:endParaRPr/>
          </a:p>
          <a:p>
            <a:pPr indent="-274320" lvl="0" marL="274320" rtl="0" algn="l">
              <a:spcBef>
                <a:spcPts val="540"/>
              </a:spcBef>
              <a:spcAft>
                <a:spcPts val="0"/>
              </a:spcAft>
              <a:buSzPts val="2295"/>
              <a:buChar char="⚫"/>
            </a:pPr>
            <a:r>
              <a:rPr lang="en-US"/>
              <a:t>2. Syntactic Analysis (Parsing) </a:t>
            </a:r>
            <a:endParaRPr/>
          </a:p>
          <a:p>
            <a:pPr indent="-274320" lvl="0" marL="274320" rtl="0" algn="l">
              <a:spcBef>
                <a:spcPts val="540"/>
              </a:spcBef>
              <a:spcAft>
                <a:spcPts val="0"/>
              </a:spcAft>
              <a:buSzPts val="2295"/>
              <a:buChar char="⚫"/>
            </a:pPr>
            <a:r>
              <a:rPr lang="en-US"/>
              <a:t>3. Semantic Analysis </a:t>
            </a:r>
            <a:endParaRPr/>
          </a:p>
          <a:p>
            <a:pPr indent="-274320" lvl="0" marL="274320" rtl="0" algn="l">
              <a:spcBef>
                <a:spcPts val="540"/>
              </a:spcBef>
              <a:spcAft>
                <a:spcPts val="0"/>
              </a:spcAft>
              <a:buSzPts val="2295"/>
              <a:buChar char="⚫"/>
            </a:pPr>
            <a:r>
              <a:rPr lang="en-US"/>
              <a:t>4. Discourse Integration </a:t>
            </a:r>
            <a:endParaRPr/>
          </a:p>
          <a:p>
            <a:pPr indent="-274320" lvl="0" marL="274320" rtl="0" algn="l">
              <a:spcBef>
                <a:spcPts val="540"/>
              </a:spcBef>
              <a:spcAft>
                <a:spcPts val="0"/>
              </a:spcAft>
              <a:buSzPts val="2295"/>
              <a:buChar char="⚫"/>
            </a:pPr>
            <a:r>
              <a:rPr lang="en-US"/>
              <a:t>5. Pragmatic Analysis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7"/>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Lexical Analysis</a:t>
            </a:r>
            <a:endParaRPr/>
          </a:p>
        </p:txBody>
      </p:sp>
      <p:sp>
        <p:nvSpPr>
          <p:cNvPr id="203" name="Google Shape;203;p7"/>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95"/>
              <a:buChar char="⚫"/>
            </a:pPr>
            <a:r>
              <a:rPr lang="en-US"/>
              <a:t>Lexical Analysis –</a:t>
            </a:r>
            <a:endParaRPr/>
          </a:p>
          <a:p>
            <a:pPr indent="-274320" lvl="0" marL="274320" rtl="0" algn="l">
              <a:spcBef>
                <a:spcPts val="540"/>
              </a:spcBef>
              <a:spcAft>
                <a:spcPts val="0"/>
              </a:spcAft>
              <a:buSzPts val="2295"/>
              <a:buChar char="⚫"/>
            </a:pPr>
            <a:r>
              <a:rPr lang="en-US"/>
              <a:t> The first phase of NLP is the Lexical Analysis.</a:t>
            </a:r>
            <a:endParaRPr/>
          </a:p>
          <a:p>
            <a:pPr indent="-274320" lvl="0" marL="274320" rtl="0" algn="l">
              <a:spcBef>
                <a:spcPts val="540"/>
              </a:spcBef>
              <a:spcAft>
                <a:spcPts val="0"/>
              </a:spcAft>
              <a:buSzPts val="2295"/>
              <a:buChar char="⚫"/>
            </a:pPr>
            <a:r>
              <a:rPr lang="en-US"/>
              <a:t> This phase scans the source code as a stream of characters and converts it into meaningful</a:t>
            </a:r>
            <a:endParaRPr/>
          </a:p>
          <a:p>
            <a:pPr indent="-274320" lvl="0" marL="274320" rtl="0" algn="l">
              <a:spcBef>
                <a:spcPts val="540"/>
              </a:spcBef>
              <a:spcAft>
                <a:spcPts val="0"/>
              </a:spcAft>
              <a:buSzPts val="2295"/>
              <a:buChar char="⚫"/>
            </a:pPr>
            <a:r>
              <a:rPr lang="en-US"/>
              <a:t>lexemes.</a:t>
            </a:r>
            <a:endParaRPr/>
          </a:p>
          <a:p>
            <a:pPr indent="-274320" lvl="0" marL="274320" rtl="0" algn="l">
              <a:spcBef>
                <a:spcPts val="540"/>
              </a:spcBef>
              <a:spcAft>
                <a:spcPts val="0"/>
              </a:spcAft>
              <a:buSzPts val="2295"/>
              <a:buChar char="⚫"/>
            </a:pPr>
            <a:r>
              <a:rPr lang="en-US"/>
              <a:t> It divides the whole text into paragraphs, sentences, and words.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8"/>
          <p:cNvSpPr txBox="1"/>
          <p:nvPr>
            <p:ph type="title"/>
          </p:nvPr>
        </p:nvSpPr>
        <p:spPr>
          <a:xfrm>
            <a:off x="301752" y="228600"/>
            <a:ext cx="8534400" cy="75900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Syntactic Analysis (Parsing)</a:t>
            </a:r>
            <a:endParaRPr/>
          </a:p>
        </p:txBody>
      </p:sp>
      <p:sp>
        <p:nvSpPr>
          <p:cNvPr id="209" name="Google Shape;209;p8"/>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95"/>
              <a:buChar char="⚫"/>
            </a:pPr>
            <a:r>
              <a:rPr lang="en-US"/>
              <a:t>Syntactic Analysis (Parsing) –</a:t>
            </a:r>
            <a:endParaRPr/>
          </a:p>
          <a:p>
            <a:pPr indent="-274320" lvl="0" marL="274320" rtl="0" algn="l">
              <a:spcBef>
                <a:spcPts val="540"/>
              </a:spcBef>
              <a:spcAft>
                <a:spcPts val="0"/>
              </a:spcAft>
              <a:buSzPts val="2295"/>
              <a:buChar char="⚫"/>
            </a:pPr>
            <a:r>
              <a:rPr lang="en-US"/>
              <a:t> Syntactic Analysis is used to check grammar, word arrangements, and shows the relationship</a:t>
            </a:r>
            <a:endParaRPr/>
          </a:p>
          <a:p>
            <a:pPr indent="-274320" lvl="0" marL="274320" rtl="0" algn="l">
              <a:spcBef>
                <a:spcPts val="540"/>
              </a:spcBef>
              <a:spcAft>
                <a:spcPts val="0"/>
              </a:spcAft>
              <a:buSzPts val="2295"/>
              <a:buChar char="⚫"/>
            </a:pPr>
            <a:r>
              <a:rPr lang="en-US"/>
              <a:t>among the words.</a:t>
            </a:r>
            <a:endParaRPr/>
          </a:p>
          <a:p>
            <a:pPr indent="-274320" lvl="0" marL="274320" rtl="0" algn="l">
              <a:spcBef>
                <a:spcPts val="540"/>
              </a:spcBef>
              <a:spcAft>
                <a:spcPts val="0"/>
              </a:spcAft>
              <a:buSzPts val="2295"/>
              <a:buChar char="⚫"/>
            </a:pPr>
            <a:r>
              <a:rPr lang="en-US"/>
              <a:t> The sentence such as “The school goes to boy” is rejected by English syntactic analyzer.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9"/>
          <p:cNvSpPr txBox="1"/>
          <p:nvPr>
            <p:ph type="title"/>
          </p:nvPr>
        </p:nvSpPr>
        <p:spPr>
          <a:xfrm>
            <a:off x="301752" y="228600"/>
            <a:ext cx="85344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3300"/>
              <a:buFont typeface="Georgia"/>
              <a:buNone/>
            </a:pPr>
            <a:r>
              <a:rPr lang="en-US"/>
              <a:t>Semantic Analysis</a:t>
            </a:r>
            <a:endParaRPr/>
          </a:p>
        </p:txBody>
      </p:sp>
      <p:sp>
        <p:nvSpPr>
          <p:cNvPr id="215" name="Google Shape;215;p9"/>
          <p:cNvSpPr txBox="1"/>
          <p:nvPr>
            <p:ph idx="1" type="body"/>
          </p:nvPr>
        </p:nvSpPr>
        <p:spPr>
          <a:xfrm>
            <a:off x="301752" y="1527048"/>
            <a:ext cx="850392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95"/>
              <a:buChar char="⚫"/>
            </a:pPr>
            <a:r>
              <a:rPr lang="en-US"/>
              <a:t>Semantic analysis is concerned with the meaning representation.</a:t>
            </a:r>
            <a:endParaRPr/>
          </a:p>
          <a:p>
            <a:pPr indent="-274320" lvl="0" marL="274320" rtl="0" algn="l">
              <a:spcBef>
                <a:spcPts val="540"/>
              </a:spcBef>
              <a:spcAft>
                <a:spcPts val="0"/>
              </a:spcAft>
              <a:buSzPts val="2295"/>
              <a:buChar char="⚫"/>
            </a:pPr>
            <a:r>
              <a:rPr lang="en-US"/>
              <a:t> It mainly focuses on the literal meaning of words, phrases, and sentences.</a:t>
            </a:r>
            <a:endParaRPr/>
          </a:p>
          <a:p>
            <a:pPr indent="-274320" lvl="0" marL="274320" rtl="0" algn="l">
              <a:spcBef>
                <a:spcPts val="540"/>
              </a:spcBef>
              <a:spcAft>
                <a:spcPts val="0"/>
              </a:spcAft>
              <a:buSzPts val="2295"/>
              <a:buChar char="⚫"/>
            </a:pPr>
            <a:r>
              <a:rPr lang="en-US"/>
              <a:t> The semantic analyzer disregards sentence such as “hot ice-cream”.</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ivic">
  <a:themeElements>
    <a:clrScheme name="Civic">
      <a:dk1>
        <a:srgbClr val="000000"/>
      </a:dk1>
      <a:lt1>
        <a:srgbClr val="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2023-07-17T14:17:20Z</dcterms:created>
  <dc:creator>cw</dc:creator>
</cp:coreProperties>
</file>