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01" r:id="rId4"/>
    <p:sldId id="302" r:id="rId5"/>
    <p:sldId id="319" r:id="rId6"/>
    <p:sldId id="271" r:id="rId7"/>
    <p:sldId id="272" r:id="rId8"/>
    <p:sldId id="273" r:id="rId9"/>
    <p:sldId id="308" r:id="rId10"/>
    <p:sldId id="32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4332-30B0-4917-AB64-DC1DE271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8FED-B35D-4763-BF12-40B59C691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D80E-803E-461D-885A-1EDE0ABA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C444-92C5-474B-9500-08087D6C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F5B0-B78C-4C25-B212-872E8BB7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72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EA6D-FA59-4495-8881-E3971A24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E2E0-6E0B-4CA4-9771-F68ACCD91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D947-AA61-453E-B767-DDC9591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71A7-AEAE-4AD7-B3EB-3871133D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33D0-737F-4239-9C27-D538DCCC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9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29D17-B186-43A2-AA35-659E15BF3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FCC2-FFBF-4E49-A9EA-3A55188DE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12E8-0B8A-4936-8901-3C6E0581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D338-E819-4F43-BD04-054AF415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0D9CC-4057-43FB-844F-64E1BB7A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DD4F-82E4-4746-83D2-53F5D75A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6C2A-048C-45DD-9819-8F187012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FFF4-8CC5-4BA6-9219-DFFCA46E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FE9C-C449-4193-9489-BFFA80AD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5A4D-817A-4587-94F9-DB61026D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5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2DA1-E2E0-46F7-AC80-F2E5BD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3BCB-AD00-4022-9263-6302DF9E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A443-75A5-4281-872B-35F61FC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AF34-C166-4EE5-87C6-D5A589BC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2437-6DF2-44B4-8DE9-50415A5C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28D5-F87B-4F2A-B067-C5642D38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CCD0-7025-4321-BE00-56DA96D10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A7A7-6B08-4BD6-B82B-19AA3CA0F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EAF8-0F35-422C-B562-3A35A75E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408F4-7A12-4C6B-802F-60B0F3A1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38CC5-DB4C-4257-AAFC-FBB40ADF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6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66F8-0572-474F-8BF6-E3D72968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D111-CB82-490C-A395-F08AAE83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FF56C-18A1-4679-A706-C7BC6AFC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70026-90DC-49DB-8138-3A1BAD1E9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5A44A-16A0-4EC8-B4E2-1C8DF31B6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C0097-7B04-466E-8D1C-1B87067B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DB39F-3B9E-427E-967D-F1F32B5C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9AC98-645F-446B-A36E-81435E0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6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119F-DD19-43AD-BBDD-4A68A533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A2AEE-386C-44AF-AAA9-A1A09E4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92323-CEAF-4E51-A85F-6F2F459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542FD-F31A-4B9C-9BF5-E093EEE8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5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5CAC4-8188-4CF7-8A73-F8C6C783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E7838-B1F1-46A9-BDDA-2BE9A897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EE6A6-8DFC-4C7D-A15D-36FE0190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1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B87A-589A-434C-A876-3036FBBB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0232-EB81-4939-BA7F-5D1FA295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5267D-96DD-4A40-A0AB-6C126D438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DEC5C-3AD3-476E-945A-968F3AB7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E583-7BDA-4B05-ABB3-37FB475A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6466B-664A-450B-9D82-5687AE7C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9089-508F-4E3D-AA98-BD219BC0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E6CC-FA8C-40DA-A315-435E7639E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2904-87B5-4E86-AFE0-3A94879D2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39460-8974-418D-980E-505C8459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29EA-B118-4A69-A51A-BA67E69D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F103-68E2-42A9-87AE-4388C4B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9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EB320-0F70-403C-B78F-98464F08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B039-2C68-4540-8C60-F34D7BC6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C1AC-F1B7-4111-A083-5C90FAAD8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7785-555E-4C6E-93C4-8F9897022B4A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1222-D739-4E7F-ABEA-07D7E7E98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537D-5E50-49C5-A413-423BEFAE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4928-F353-4A42-BE07-BE7E2E7E4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0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BF914-36B2-42B8-B89D-980C83909659}"/>
              </a:ext>
            </a:extLst>
          </p:cNvPr>
          <p:cNvSpPr txBox="1"/>
          <p:nvPr/>
        </p:nvSpPr>
        <p:spPr>
          <a:xfrm>
            <a:off x="0" y="-53694"/>
            <a:ext cx="9124122" cy="1261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Human Resource Management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(Institute Elective Subject</a:t>
            </a:r>
            <a:r>
              <a:rPr lang="en-US" sz="2400" dirty="0">
                <a:solidFill>
                  <a:srgbClr val="7030A0"/>
                </a:solidFill>
              </a:rPr>
              <a:t> –</a:t>
            </a:r>
            <a:r>
              <a:rPr lang="en-US" sz="2400" b="1" dirty="0">
                <a:solidFill>
                  <a:srgbClr val="7030A0"/>
                </a:solidFill>
              </a:rPr>
              <a:t>BE Sem VII)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9DEE0-5DAD-4DDF-83B0-CC46689EB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-53124"/>
            <a:ext cx="1261813" cy="1261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75BB99-5583-4596-8783-FC22C827E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15933" r="84699" b="24476"/>
          <a:stretch/>
        </p:blipFill>
        <p:spPr>
          <a:xfrm>
            <a:off x="7759985" y="-31528"/>
            <a:ext cx="1364137" cy="1240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B5E04-0928-4384-9B4A-0288F3CDCE7E}"/>
              </a:ext>
            </a:extLst>
          </p:cNvPr>
          <p:cNvSpPr txBox="1"/>
          <p:nvPr/>
        </p:nvSpPr>
        <p:spPr>
          <a:xfrm>
            <a:off x="9940" y="5843590"/>
            <a:ext cx="9144000" cy="1004161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Cdr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. Vijay Pratap Singh,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Adjunct Professor, E&amp;TC dept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409B2-D804-4965-8850-D91EDB9E08D9}"/>
              </a:ext>
            </a:extLst>
          </p:cNvPr>
          <p:cNvSpPr txBox="1"/>
          <p:nvPr/>
        </p:nvSpPr>
        <p:spPr>
          <a:xfrm>
            <a:off x="569880" y="1899244"/>
            <a:ext cx="8024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Module-1</a:t>
            </a:r>
          </a:p>
          <a:p>
            <a:pPr algn="ctr"/>
            <a:endParaRPr lang="en-US" sz="3600" b="1" u="sng" dirty="0"/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Interdisciplinary approach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sz="3600" b="1" dirty="0">
                <a:solidFill>
                  <a:srgbClr val="7030A0"/>
                </a:solidFill>
              </a:rPr>
              <a:t>Competency of HR Manager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839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45A8-9CE5-CEF7-5070-936CA019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10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		</a:t>
            </a:r>
            <a:r>
              <a:rPr lang="en-US" sz="5400" dirty="0">
                <a:solidFill>
                  <a:srgbClr val="002060"/>
                </a:solidFill>
              </a:rPr>
              <a:t>Q &amp; A session</a:t>
            </a:r>
            <a:endParaRPr lang="en-IN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uman resource management ppt">
            <a:extLst>
              <a:ext uri="{FF2B5EF4-FFF2-40B4-BE49-F238E27FC236}">
                <a16:creationId xmlns:a16="http://schemas.microsoft.com/office/drawing/2014/main" id="{ED9BCF44-5A21-43B4-B6E1-BB1152371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9626" r="11113" b="4674"/>
          <a:stretch/>
        </p:blipFill>
        <p:spPr bwMode="auto">
          <a:xfrm>
            <a:off x="314325" y="53480"/>
            <a:ext cx="8515350" cy="6751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9297D73-F06B-4ACB-9A1D-9747A5472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22" y="1028700"/>
            <a:ext cx="6248400" cy="5784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89B8B4-A9F9-4C0D-BC56-BDFB14C17A3E}"/>
              </a:ext>
            </a:extLst>
          </p:cNvPr>
          <p:cNvSpPr txBox="1"/>
          <p:nvPr/>
        </p:nvSpPr>
        <p:spPr>
          <a:xfrm>
            <a:off x="1574022" y="5715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Interdisciplinary Approach</a:t>
            </a:r>
          </a:p>
        </p:txBody>
      </p:sp>
    </p:spTree>
    <p:extLst>
      <p:ext uri="{BB962C8B-B14F-4D97-AF65-F5344CB8AC3E}">
        <p14:creationId xmlns:p14="http://schemas.microsoft.com/office/powerpoint/2010/main" val="2179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nterdisciplinary approach">
            <a:extLst>
              <a:ext uri="{FF2B5EF4-FFF2-40B4-BE49-F238E27FC236}">
                <a16:creationId xmlns:a16="http://schemas.microsoft.com/office/drawing/2014/main" id="{B69FD508-CA13-436F-94C8-344F3C08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10" y="993856"/>
            <a:ext cx="6119779" cy="58641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E6CE47-2886-4C73-8E8A-B2D878F2C804}"/>
              </a:ext>
            </a:extLst>
          </p:cNvPr>
          <p:cNvSpPr txBox="1"/>
          <p:nvPr/>
        </p:nvSpPr>
        <p:spPr>
          <a:xfrm>
            <a:off x="1676400" y="228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Interdisciplinary Approach</a:t>
            </a:r>
          </a:p>
        </p:txBody>
      </p:sp>
    </p:spTree>
    <p:extLst>
      <p:ext uri="{BB962C8B-B14F-4D97-AF65-F5344CB8AC3E}">
        <p14:creationId xmlns:p14="http://schemas.microsoft.com/office/powerpoint/2010/main" val="80499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F570018-E1AD-4456-B0E9-8B0678F4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" y="1551129"/>
            <a:ext cx="9122854" cy="52879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FB2A2-208B-48F0-9B01-75D569C7BA4F}"/>
              </a:ext>
            </a:extLst>
          </p:cNvPr>
          <p:cNvSpPr txBox="1"/>
          <p:nvPr/>
        </p:nvSpPr>
        <p:spPr>
          <a:xfrm>
            <a:off x="80010" y="121830"/>
            <a:ext cx="8926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Multidisciplinary Approach in HR Management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7698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41" y="248168"/>
            <a:ext cx="7886700" cy="84698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Competencies of HR Managers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241" y="1573731"/>
            <a:ext cx="7886700" cy="4699146"/>
          </a:xfrm>
        </p:spPr>
        <p:txBody>
          <a:bodyPr>
            <a:noAutofit/>
          </a:bodyPr>
          <a:lstStyle/>
          <a:p>
            <a:pPr marL="627063" indent="-627063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C00000"/>
                </a:solidFill>
              </a:rPr>
              <a:t>Personal attributes:</a:t>
            </a:r>
            <a:r>
              <a:rPr lang="en-US" sz="3200" dirty="0"/>
              <a:t> He should be familiar with human needs, wants, hopes and desires, values and aspirations. He should possess attributes like:</a:t>
            </a:r>
          </a:p>
          <a:p>
            <a:pPr marL="627063" indent="-627063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7030A0"/>
                </a:solidFill>
              </a:rPr>
              <a:t>Intelligence</a:t>
            </a:r>
          </a:p>
          <a:p>
            <a:pPr marL="627063" indent="-627063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Learning and Coaching skills</a:t>
            </a:r>
          </a:p>
          <a:p>
            <a:pPr marL="627063" indent="-627063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C00000"/>
                </a:solidFill>
              </a:rPr>
              <a:t>Discrimination skills</a:t>
            </a:r>
          </a:p>
          <a:p>
            <a:pPr marL="627063" indent="-627063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7030A0"/>
                </a:solidFill>
              </a:rPr>
              <a:t>Leadership skills</a:t>
            </a:r>
          </a:p>
          <a:p>
            <a:pPr marL="627063" indent="-627063">
              <a:buFont typeface="Wingdings" panose="05000000000000000000" pitchFamily="2" charset="2"/>
              <a:buChar char="v"/>
            </a:pPr>
            <a:r>
              <a:rPr lang="en-US" sz="3200" dirty="0"/>
              <a:t>Executing skills</a:t>
            </a:r>
          </a:p>
        </p:txBody>
      </p:sp>
    </p:spTree>
    <p:extLst>
      <p:ext uri="{BB962C8B-B14F-4D97-AF65-F5344CB8AC3E}">
        <p14:creationId xmlns:p14="http://schemas.microsoft.com/office/powerpoint/2010/main" val="285744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880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Competence &amp; Proficiencies of HR Manager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14" y="1825625"/>
            <a:ext cx="8654902" cy="4638970"/>
          </a:xfrm>
        </p:spPr>
        <p:txBody>
          <a:bodyPr>
            <a:noAutofit/>
          </a:bodyPr>
          <a:lstStyle/>
          <a:p>
            <a:pPr marL="452438" indent="-452438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</a:rPr>
              <a:t>Experience and training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r>
              <a:rPr lang="en-US" sz="2800" dirty="0"/>
              <a:t> Previous experience and also training in psychological aspects of human behavior, personnel management is an additional benefit.</a:t>
            </a:r>
          </a:p>
          <a:p>
            <a:pPr marL="452438" indent="-452438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</a:rPr>
              <a:t>Professional attitude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r>
              <a:rPr lang="en-US" sz="2800" dirty="0"/>
              <a:t> He should have patience and understanding and the ability to listen before offering advice.  Knowledge of various disciplines.</a:t>
            </a:r>
          </a:p>
          <a:p>
            <a:pPr marL="452438" indent="-452438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</a:rPr>
              <a:t>Ethical attitudes and legal compliance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r>
              <a:rPr lang="en-US" sz="2800" dirty="0"/>
              <a:t> Ethics is the code of moral principles and values that govern the behavior of a person or group with respect to what is right or wrong. </a:t>
            </a:r>
            <a:r>
              <a:rPr lang="en-US" sz="2800" dirty="0" err="1"/>
              <a:t>Eg</a:t>
            </a:r>
            <a:r>
              <a:rPr lang="en-US" sz="2800" dirty="0"/>
              <a:t>. Satyam Computers, Enron etc.</a:t>
            </a:r>
          </a:p>
        </p:txBody>
      </p:sp>
    </p:spTree>
    <p:extLst>
      <p:ext uri="{BB962C8B-B14F-4D97-AF65-F5344CB8AC3E}">
        <p14:creationId xmlns:p14="http://schemas.microsoft.com/office/powerpoint/2010/main" val="22485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53" y="1768139"/>
            <a:ext cx="7886700" cy="4724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>
                <a:solidFill>
                  <a:srgbClr val="002060"/>
                </a:solidFill>
              </a:rPr>
              <a:t>Qualifications:</a:t>
            </a:r>
          </a:p>
          <a:p>
            <a:pPr marL="712788" indent="-712788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C00000"/>
                </a:solidFill>
              </a:rPr>
              <a:t>In expanding list of tasks, makes the search for a suitable candidate rather challenging. </a:t>
            </a:r>
          </a:p>
          <a:p>
            <a:pPr marL="712788" indent="-712788" algn="just">
              <a:buFont typeface="Wingdings" panose="05000000000000000000" pitchFamily="2" charset="2"/>
              <a:buChar char="v"/>
            </a:pPr>
            <a:r>
              <a:rPr lang="en-US" sz="3200" dirty="0"/>
              <a:t>Degree from a recognized University</a:t>
            </a:r>
          </a:p>
          <a:p>
            <a:pPr marL="712788" indent="-712788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7030A0"/>
                </a:solidFill>
              </a:rPr>
              <a:t>Postgraduate degree/diploma in HRM/ HRS/ </a:t>
            </a:r>
            <a:r>
              <a:rPr lang="en-US" sz="3200" dirty="0" err="1">
                <a:solidFill>
                  <a:srgbClr val="7030A0"/>
                </a:solidFill>
              </a:rPr>
              <a:t>Labour</a:t>
            </a:r>
            <a:r>
              <a:rPr lang="en-US" sz="3200" dirty="0">
                <a:solidFill>
                  <a:srgbClr val="7030A0"/>
                </a:solidFill>
              </a:rPr>
              <a:t> Welfare</a:t>
            </a:r>
          </a:p>
          <a:p>
            <a:pPr marL="712788" indent="-712788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Degree in Law</a:t>
            </a:r>
          </a:p>
          <a:p>
            <a:pPr marL="712788" indent="-712788" algn="just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Knowledge of local language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E5FCFC-9211-44F1-BFFE-F7843DEEA96C}"/>
              </a:ext>
            </a:extLst>
          </p:cNvPr>
          <p:cNvSpPr txBox="1">
            <a:spLocks/>
          </p:cNvSpPr>
          <p:nvPr/>
        </p:nvSpPr>
        <p:spPr>
          <a:xfrm>
            <a:off x="628650" y="25880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HR Managers proficiencies and qualifications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4004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48" y="1583243"/>
            <a:ext cx="7905752" cy="3183067"/>
          </a:xfrm>
        </p:spPr>
        <p:txBody>
          <a:bodyPr>
            <a:noAutofit/>
          </a:bodyPr>
          <a:lstStyle/>
          <a:p>
            <a:pPr marL="446088" indent="-446088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Well defined body of knowledge: IIM, IGNOU, AIMA, XLRI, NIPM etc.</a:t>
            </a:r>
          </a:p>
          <a:p>
            <a:pPr marL="446088" indent="-446088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Formal education and training: Formal degree from a premier management institute in the form of MBA,MA or MSW or master programme in HR.</a:t>
            </a:r>
          </a:p>
          <a:p>
            <a:pPr marL="446088" indent="-446088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</a:rPr>
              <a:t>Minimum qualification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348FD4-818A-C6D3-9D7E-96E10A828917}"/>
              </a:ext>
            </a:extLst>
          </p:cNvPr>
          <p:cNvSpPr txBox="1">
            <a:spLocks/>
          </p:cNvSpPr>
          <p:nvPr/>
        </p:nvSpPr>
        <p:spPr>
          <a:xfrm>
            <a:off x="800100" y="13307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HR Managers proficiencies and qualifications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0742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282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Competencies of HR Managers </vt:lpstr>
      <vt:lpstr>Competence &amp; Proficiencies of HR Manager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51</cp:revision>
  <dcterms:created xsi:type="dcterms:W3CDTF">2021-01-04T12:12:27Z</dcterms:created>
  <dcterms:modified xsi:type="dcterms:W3CDTF">2023-07-31T06:51:52Z</dcterms:modified>
</cp:coreProperties>
</file>