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cover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752" y="22098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Roles, Responsibilities &amp; Competence of HR Manager</a:t>
            </a:r>
          </a:p>
        </p:txBody>
      </p:sp>
    </p:spTree>
    <p:extLst>
      <p:ext uri="{BB962C8B-B14F-4D97-AF65-F5344CB8AC3E}">
        <p14:creationId xmlns:p14="http://schemas.microsoft.com/office/powerpoint/2010/main" val="178741763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HR Challenges in the new millennium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Globalization will pick up speed: Like water finding its way, firms will rush to places where they are able to find comfort. Pushing manufacturing, ownership, sales to every corner of the globe.</a:t>
            </a:r>
          </a:p>
          <a:p>
            <a:pPr marL="0" indent="0">
              <a:buNone/>
            </a:pPr>
            <a:r>
              <a:rPr lang="en-US" dirty="0"/>
              <a:t>Google going to china</a:t>
            </a:r>
          </a:p>
          <a:p>
            <a:pPr marL="0" indent="0">
              <a:buNone/>
            </a:pPr>
            <a:r>
              <a:rPr lang="en-US" dirty="0"/>
              <a:t>Tata motors stepping in to Africa</a:t>
            </a:r>
          </a:p>
          <a:p>
            <a:pPr marL="0" indent="0">
              <a:buNone/>
            </a:pPr>
            <a:r>
              <a:rPr lang="en-US" dirty="0"/>
              <a:t>Infosys stepping into rural areas for hiring talent.</a:t>
            </a:r>
          </a:p>
          <a:p>
            <a:r>
              <a:rPr lang="en-US" dirty="0"/>
              <a:t>Rapid advances in technology: increased automation, modernization and computerization have changed the way the traditional jobs are handled. This will necessitate training of operatives and executives at various levels.</a:t>
            </a:r>
          </a:p>
        </p:txBody>
      </p:sp>
    </p:spTree>
    <p:extLst>
      <p:ext uri="{BB962C8B-B14F-4D97-AF65-F5344CB8AC3E}">
        <p14:creationId xmlns:p14="http://schemas.microsoft.com/office/powerpoint/2010/main" val="213627454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dirty="0"/>
              <a:t>Talent Management: Its not easy to find people with requisite skills, knowledge and experience. Managing      layoff’s would be a matter of great concern as this will cause serious heart burn among employees leaving the firm.</a:t>
            </a:r>
          </a:p>
          <a:p>
            <a:r>
              <a:rPr lang="en-US" dirty="0"/>
              <a:t>Performance, Performance and Performance: Companies will be ready to do anything possible to get the best possible results out of people.</a:t>
            </a:r>
          </a:p>
          <a:p>
            <a:r>
              <a:rPr lang="en-US" dirty="0"/>
              <a:t>Workforce diversity: It is a challenge as one has to align the system, practices with multifarious expectations of a diverse work group- in terms of race, religion, caste, religion, age, education and what not</a:t>
            </a:r>
          </a:p>
        </p:txBody>
      </p:sp>
    </p:spTree>
    <p:extLst>
      <p:ext uri="{BB962C8B-B14F-4D97-AF65-F5344CB8AC3E}">
        <p14:creationId xmlns:p14="http://schemas.microsoft.com/office/powerpoint/2010/main" val="413383306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HR Managers proficiencies and qualifications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QUALITIES OF HEAD AND HEART</a:t>
            </a:r>
          </a:p>
          <a:p>
            <a:r>
              <a:rPr lang="en-US" dirty="0"/>
              <a:t>Personal attributes: He should be familiar with human needs, wants, hopes and desires, values and aspirations. He should possess attributes like: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Intelligence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Learning and Coaching skills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Discrimination skills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Leadership skills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Executing skills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4354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and training: Previous experience and also training in psychological aspects of human behavior, personnel management is an additional benefit.</a:t>
            </a:r>
          </a:p>
          <a:p>
            <a:r>
              <a:rPr lang="en-US" dirty="0"/>
              <a:t>Professional attitude: He should have patience and understanding and the ability to listen before offering advice.  Knowledge of various disciplines.</a:t>
            </a:r>
          </a:p>
          <a:p>
            <a:r>
              <a:rPr lang="en-US" dirty="0"/>
              <a:t>Ethical attitudes and legal compliance: Ethics is the code of moral principles and values that govern the behavior of a person or group with respect to what is right or wrong. </a:t>
            </a:r>
            <a:r>
              <a:rPr lang="en-US" dirty="0" err="1"/>
              <a:t>Eg</a:t>
            </a:r>
            <a:r>
              <a:rPr lang="en-US" dirty="0"/>
              <a:t>. Satyam Computers, Enron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6176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Qualifications:</a:t>
            </a:r>
          </a:p>
          <a:p>
            <a:pPr marL="0" indent="0">
              <a:buNone/>
            </a:pPr>
            <a:r>
              <a:rPr lang="en-US" dirty="0"/>
              <a:t>In expanding list of tasks, makes the search for a suitable candidate rather challenging. </a:t>
            </a:r>
          </a:p>
          <a:p>
            <a:pPr marL="0" indent="0">
              <a:buNone/>
            </a:pPr>
            <a:r>
              <a:rPr lang="en-US" dirty="0"/>
              <a:t>Degree from a recognized University</a:t>
            </a:r>
          </a:p>
          <a:p>
            <a:pPr marL="0" indent="0">
              <a:buNone/>
            </a:pPr>
            <a:r>
              <a:rPr lang="en-US" dirty="0"/>
              <a:t>Postgraduate degree/diploma in HRM/HRS/</a:t>
            </a:r>
            <a:r>
              <a:rPr lang="en-US" dirty="0" err="1"/>
              <a:t>Labour</a:t>
            </a:r>
            <a:r>
              <a:rPr lang="en-US" dirty="0"/>
              <a:t> Welfare</a:t>
            </a:r>
          </a:p>
          <a:p>
            <a:pPr marL="0" indent="0">
              <a:buNone/>
            </a:pPr>
            <a:r>
              <a:rPr lang="en-US" dirty="0"/>
              <a:t>Degree in Law</a:t>
            </a:r>
          </a:p>
          <a:p>
            <a:pPr marL="0" indent="0">
              <a:buNone/>
            </a:pPr>
            <a:r>
              <a:rPr lang="en-US" dirty="0"/>
              <a:t>Knowledge of local language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4803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85A7-E064-1350-18EB-FAA2A45F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				Q &amp; A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9892810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Roles</a:t>
            </a:r>
          </a:p>
          <a:p>
            <a:r>
              <a:rPr lang="en-US" dirty="0"/>
              <a:t>Operational Roles</a:t>
            </a:r>
          </a:p>
          <a:p>
            <a:r>
              <a:rPr lang="en-US" dirty="0"/>
              <a:t>Strategic Roles</a:t>
            </a:r>
          </a:p>
          <a:p>
            <a:r>
              <a:rPr lang="en-US" dirty="0"/>
              <a:t>HR’s evolving Role</a:t>
            </a:r>
          </a:p>
          <a:p>
            <a:r>
              <a:rPr lang="en-US" dirty="0"/>
              <a:t>HR Challenges in the new millennium</a:t>
            </a:r>
          </a:p>
          <a:p>
            <a:r>
              <a:rPr lang="en-US" dirty="0"/>
              <a:t>The Human Resource Manager’s Proficiencies and Qualifications</a:t>
            </a:r>
          </a:p>
          <a:p>
            <a:r>
              <a:rPr lang="en-US" dirty="0"/>
              <a:t>Professionalization of Personnel Management in India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381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Policy Maker: Policy governing talent acquisition and retention, wage and salary administration, welfare activities, personnel records, working conditions etc.</a:t>
            </a:r>
          </a:p>
          <a:p>
            <a:r>
              <a:rPr lang="en-US" dirty="0"/>
              <a:t>Administrative expert: Record keeping like employees files,, HR databases, queries regarding leave, medical facilities etc.</a:t>
            </a:r>
          </a:p>
          <a:p>
            <a:r>
              <a:rPr lang="en-US" dirty="0"/>
              <a:t>Advisor: Advising, counseling and helping managers to discharge their responsibilities.</a:t>
            </a:r>
          </a:p>
          <a:p>
            <a:r>
              <a:rPr lang="en-US" dirty="0"/>
              <a:t>Housekeeper: to manage the show, the role includes recruiting, pre-employment testing, surveys, wellness </a:t>
            </a:r>
            <a:r>
              <a:rPr lang="en-US" dirty="0" err="1"/>
              <a:t>programmes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6840784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Welfare officer: Maintains canteens, hospitals, educational institutes,, clubs, consumer stores etc.</a:t>
            </a:r>
          </a:p>
          <a:p>
            <a:r>
              <a:rPr lang="en-US" dirty="0"/>
              <a:t>Legal consultant: Important in grievance handling, settling of disputes, collective bargaining, implementing </a:t>
            </a:r>
            <a:r>
              <a:rPr lang="en-US" dirty="0" err="1"/>
              <a:t>labour</a:t>
            </a:r>
            <a:r>
              <a:rPr lang="en-US" dirty="0"/>
              <a:t> laws etc.</a:t>
            </a:r>
          </a:p>
        </p:txBody>
      </p:sp>
    </p:spTree>
    <p:extLst>
      <p:ext uri="{BB962C8B-B14F-4D97-AF65-F5344CB8AC3E}">
        <p14:creationId xmlns:p14="http://schemas.microsoft.com/office/powerpoint/2010/main" val="23162840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Recruiter:  Winning the war for talent. Choose the best in knowledge, skills and experience.</a:t>
            </a:r>
          </a:p>
          <a:p>
            <a:r>
              <a:rPr lang="en-US" dirty="0"/>
              <a:t>Trainer developer, motivator: A part from talent acquisition, talent retention is also important. To bring out the latent potential of people through rewards.</a:t>
            </a:r>
          </a:p>
          <a:p>
            <a:r>
              <a:rPr lang="en-US" dirty="0"/>
              <a:t>Coordinator/linking pin: Between various department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268975215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Mediator: In case of friction between two employees, group of employees, superiors and subordinates.</a:t>
            </a:r>
          </a:p>
          <a:p>
            <a:r>
              <a:rPr lang="en-US" dirty="0"/>
              <a:t>Employee champion: HR managers are viewed as “company morale officers” or employee advocates.</a:t>
            </a:r>
          </a:p>
          <a:p>
            <a:pPr marL="0" indent="0">
              <a:buNone/>
            </a:pPr>
            <a:r>
              <a:rPr lang="en-US" dirty="0"/>
              <a:t>Move closer to the hearts of the employees for their own self interest.</a:t>
            </a:r>
          </a:p>
          <a:p>
            <a:r>
              <a:rPr lang="en-US" dirty="0"/>
              <a:t>Representing workers: Regarding issues, problems as to treat employees as valuable assets.</a:t>
            </a:r>
          </a:p>
        </p:txBody>
      </p:sp>
    </p:spTree>
    <p:extLst>
      <p:ext uri="{BB962C8B-B14F-4D97-AF65-F5344CB8AC3E}">
        <p14:creationId xmlns:p14="http://schemas.microsoft.com/office/powerpoint/2010/main" val="89489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ONGC’s oil exploration capabilities and Dell’s ability to deliver low cost, high quality computers at an amazing speed……………………………………</a:t>
            </a:r>
          </a:p>
          <a:p>
            <a:pPr marL="0" indent="0">
              <a:buNone/>
            </a:pPr>
            <a:r>
              <a:rPr lang="en-US" dirty="0"/>
              <a:t>That distinguish an </a:t>
            </a:r>
            <a:r>
              <a:rPr lang="en-US" dirty="0" err="1"/>
              <a:t>organisation</a:t>
            </a:r>
            <a:r>
              <a:rPr lang="en-US" dirty="0"/>
              <a:t> from its competitors. </a:t>
            </a:r>
          </a:p>
          <a:p>
            <a:r>
              <a:rPr lang="en-US" dirty="0"/>
              <a:t>Strategic role of HR management focuses attention on how to enable ordinary employees to turn out extraordinary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27260096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agent: New AVTAR. In this role, HR Manager is a change agent to replace resistance with resolve,, planning with results and fear of change with excitement about its possibilities.</a:t>
            </a:r>
          </a:p>
          <a:p>
            <a:r>
              <a:rPr lang="en-US" dirty="0"/>
              <a:t>Strategic partner: HR Manager must deliver strategic services cost effectively by building a competent, consumer-oriented work force.</a:t>
            </a:r>
          </a:p>
        </p:txBody>
      </p:sp>
    </p:spTree>
    <p:extLst>
      <p:ext uri="{BB962C8B-B14F-4D97-AF65-F5344CB8AC3E}">
        <p14:creationId xmlns:p14="http://schemas.microsoft.com/office/powerpoint/2010/main" val="178976862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evolving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Superior HR is a competitive necessity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Global meltdown in recent years has virtually forced companies to reinvent themselves. </a:t>
            </a:r>
          </a:p>
          <a:p>
            <a:pPr marL="0" indent="0">
              <a:buNone/>
            </a:pPr>
            <a:r>
              <a:rPr lang="en-US" dirty="0"/>
              <a:t>Cost cutting at all levels to same money.</a:t>
            </a:r>
          </a:p>
          <a:p>
            <a:pPr marL="0" indent="0">
              <a:buNone/>
            </a:pPr>
            <a:r>
              <a:rPr lang="en-US" dirty="0"/>
              <a:t>“Let’s show the door to those who do not deliver results.”</a:t>
            </a:r>
          </a:p>
          <a:p>
            <a:pPr marL="0" indent="0">
              <a:buNone/>
            </a:pPr>
            <a:r>
              <a:rPr lang="en-US" dirty="0"/>
              <a:t>“Lets delight the customer through innovative products and unmatched service.”</a:t>
            </a:r>
          </a:p>
          <a:p>
            <a:pPr marL="0" indent="0">
              <a:buNone/>
            </a:pPr>
            <a:r>
              <a:rPr lang="en-US" dirty="0"/>
              <a:t>“Lets understand the markets that we serve first before embarking on ambitious unrelated diversification moves.”</a:t>
            </a:r>
          </a:p>
        </p:txBody>
      </p:sp>
    </p:spTree>
    <p:extLst>
      <p:ext uri="{BB962C8B-B14F-4D97-AF65-F5344CB8AC3E}">
        <p14:creationId xmlns:p14="http://schemas.microsoft.com/office/powerpoint/2010/main" val="287220796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200</TotalTime>
  <Words>841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Constantia</vt:lpstr>
      <vt:lpstr>Courier New</vt:lpstr>
      <vt:lpstr>Wingdings 2</vt:lpstr>
      <vt:lpstr>Flow</vt:lpstr>
      <vt:lpstr>Roles, Responsibilities &amp; Competence of HR Manager</vt:lpstr>
      <vt:lpstr>Roles</vt:lpstr>
      <vt:lpstr>Administrative Roles</vt:lpstr>
      <vt:lpstr> </vt:lpstr>
      <vt:lpstr>Operational Roles</vt:lpstr>
      <vt:lpstr>PowerPoint Presentation</vt:lpstr>
      <vt:lpstr>Strategic Roles</vt:lpstr>
      <vt:lpstr>PowerPoint Presentation</vt:lpstr>
      <vt:lpstr>HR evolving role</vt:lpstr>
      <vt:lpstr>HR Challenges in the new millennium</vt:lpstr>
      <vt:lpstr> </vt:lpstr>
      <vt:lpstr>HR Managers proficiencies and qualifications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and Responsibilities of HR Manager</dc:title>
  <dc:creator>dell</dc:creator>
  <cp:lastModifiedBy>Vijay Pratap Singh</cp:lastModifiedBy>
  <cp:revision>45</cp:revision>
  <dcterms:created xsi:type="dcterms:W3CDTF">2006-08-16T00:00:00Z</dcterms:created>
  <dcterms:modified xsi:type="dcterms:W3CDTF">2022-07-06T03:31:03Z</dcterms:modified>
</cp:coreProperties>
</file>