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746"/>
            <a:ext cx="9144000" cy="10274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0007" y="0"/>
            <a:ext cx="4743992" cy="60007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91760" cy="102146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1030" y="50926"/>
            <a:ext cx="9146173" cy="9047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426161"/>
            <a:ext cx="82550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88338"/>
            <a:ext cx="8224519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943100"/>
            <a:ext cx="7486650" cy="2667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497324" cy="22875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0876" y="4113276"/>
            <a:ext cx="5335524" cy="27447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8532C6-FFFD-0DE1-239D-59DCBAA98DF5}"/>
              </a:ext>
            </a:extLst>
          </p:cNvPr>
          <p:cNvSpPr txBox="1"/>
          <p:nvPr/>
        </p:nvSpPr>
        <p:spPr>
          <a:xfrm>
            <a:off x="228600" y="5709798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Cdr Vijay Pratap Singh, </a:t>
            </a:r>
          </a:p>
          <a:p>
            <a:pPr algn="ctr"/>
            <a:r>
              <a:rPr lang="en-IN" sz="2800" b="1" dirty="0"/>
              <a:t>Adjunct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3691" y="149352"/>
            <a:ext cx="7743444" cy="644651"/>
            <a:chOff x="583691" y="149352"/>
            <a:chExt cx="7743444" cy="644651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691" y="149352"/>
              <a:ext cx="818388" cy="6446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1" y="277368"/>
              <a:ext cx="3549396" cy="5135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7932" y="149352"/>
              <a:ext cx="772667" cy="6446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0351" y="277368"/>
              <a:ext cx="1152144" cy="5135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200" y="149352"/>
              <a:ext cx="1112520" cy="6446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2139" y="149352"/>
              <a:ext cx="818388" cy="6446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0280" y="277368"/>
              <a:ext cx="2276855" cy="5135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3283" y="463295"/>
              <a:ext cx="125095" cy="2067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89400" y="465709"/>
              <a:ext cx="619125" cy="201930"/>
            </a:xfrm>
            <a:custGeom>
              <a:avLst/>
              <a:gdLst/>
              <a:ahLst/>
              <a:cxnLst/>
              <a:rect l="l" t="t" r="r" b="b"/>
              <a:pathLst>
                <a:path w="619125" h="201929">
                  <a:moveTo>
                    <a:pt x="435483" y="0"/>
                  </a:moveTo>
                  <a:lnTo>
                    <a:pt x="604393" y="0"/>
                  </a:lnTo>
                  <a:lnTo>
                    <a:pt x="604393" y="59689"/>
                  </a:lnTo>
                  <a:lnTo>
                    <a:pt x="598804" y="59689"/>
                  </a:lnTo>
                  <a:lnTo>
                    <a:pt x="596399" y="49520"/>
                  </a:lnTo>
                  <a:lnTo>
                    <a:pt x="593566" y="40909"/>
                  </a:lnTo>
                  <a:lnTo>
                    <a:pt x="564514" y="14224"/>
                  </a:lnTo>
                  <a:lnTo>
                    <a:pt x="533273" y="11556"/>
                  </a:lnTo>
                  <a:lnTo>
                    <a:pt x="512445" y="11556"/>
                  </a:lnTo>
                  <a:lnTo>
                    <a:pt x="512445" y="93725"/>
                  </a:lnTo>
                  <a:lnTo>
                    <a:pt x="516509" y="93725"/>
                  </a:lnTo>
                  <a:lnTo>
                    <a:pt x="551354" y="66786"/>
                  </a:lnTo>
                  <a:lnTo>
                    <a:pt x="555244" y="46100"/>
                  </a:lnTo>
                  <a:lnTo>
                    <a:pt x="560959" y="46100"/>
                  </a:lnTo>
                  <a:lnTo>
                    <a:pt x="560959" y="151764"/>
                  </a:lnTo>
                  <a:lnTo>
                    <a:pt x="555244" y="151764"/>
                  </a:lnTo>
                  <a:lnTo>
                    <a:pt x="554126" y="143555"/>
                  </a:lnTo>
                  <a:lnTo>
                    <a:pt x="552497" y="136096"/>
                  </a:lnTo>
                  <a:lnTo>
                    <a:pt x="534415" y="108712"/>
                  </a:lnTo>
                  <a:lnTo>
                    <a:pt x="529463" y="106171"/>
                  </a:lnTo>
                  <a:lnTo>
                    <a:pt x="522097" y="104901"/>
                  </a:lnTo>
                  <a:lnTo>
                    <a:pt x="512445" y="104901"/>
                  </a:lnTo>
                  <a:lnTo>
                    <a:pt x="512445" y="161798"/>
                  </a:lnTo>
                  <a:lnTo>
                    <a:pt x="512445" y="172846"/>
                  </a:lnTo>
                  <a:lnTo>
                    <a:pt x="512952" y="179704"/>
                  </a:lnTo>
                  <a:lnTo>
                    <a:pt x="513841" y="182117"/>
                  </a:lnTo>
                  <a:lnTo>
                    <a:pt x="514731" y="184657"/>
                  </a:lnTo>
                  <a:lnTo>
                    <a:pt x="516509" y="186689"/>
                  </a:lnTo>
                  <a:lnTo>
                    <a:pt x="519175" y="188213"/>
                  </a:lnTo>
                  <a:lnTo>
                    <a:pt x="521715" y="189864"/>
                  </a:lnTo>
                  <a:lnTo>
                    <a:pt x="525907" y="190626"/>
                  </a:lnTo>
                  <a:lnTo>
                    <a:pt x="531622" y="190626"/>
                  </a:lnTo>
                  <a:lnTo>
                    <a:pt x="543687" y="190626"/>
                  </a:lnTo>
                  <a:lnTo>
                    <a:pt x="589026" y="177545"/>
                  </a:lnTo>
                  <a:lnTo>
                    <a:pt x="613537" y="137667"/>
                  </a:lnTo>
                  <a:lnTo>
                    <a:pt x="618998" y="137667"/>
                  </a:lnTo>
                  <a:lnTo>
                    <a:pt x="609853" y="201802"/>
                  </a:lnTo>
                  <a:lnTo>
                    <a:pt x="435483" y="201802"/>
                  </a:lnTo>
                  <a:lnTo>
                    <a:pt x="435483" y="196341"/>
                  </a:lnTo>
                  <a:lnTo>
                    <a:pt x="442213" y="196341"/>
                  </a:lnTo>
                  <a:lnTo>
                    <a:pt x="448056" y="196341"/>
                  </a:lnTo>
                  <a:lnTo>
                    <a:pt x="452754" y="195199"/>
                  </a:lnTo>
                  <a:lnTo>
                    <a:pt x="456311" y="193166"/>
                  </a:lnTo>
                  <a:lnTo>
                    <a:pt x="458850" y="191769"/>
                  </a:lnTo>
                  <a:lnTo>
                    <a:pt x="460883" y="189356"/>
                  </a:lnTo>
                  <a:lnTo>
                    <a:pt x="462279" y="186054"/>
                  </a:lnTo>
                  <a:lnTo>
                    <a:pt x="463423" y="183641"/>
                  </a:lnTo>
                  <a:lnTo>
                    <a:pt x="463931" y="177418"/>
                  </a:lnTo>
                  <a:lnTo>
                    <a:pt x="463931" y="167258"/>
                  </a:lnTo>
                  <a:lnTo>
                    <a:pt x="463931" y="34543"/>
                  </a:lnTo>
                  <a:lnTo>
                    <a:pt x="463931" y="25400"/>
                  </a:lnTo>
                  <a:lnTo>
                    <a:pt x="463676" y="19812"/>
                  </a:lnTo>
                  <a:lnTo>
                    <a:pt x="463169" y="17652"/>
                  </a:lnTo>
                  <a:lnTo>
                    <a:pt x="462152" y="14224"/>
                  </a:lnTo>
                  <a:lnTo>
                    <a:pt x="460375" y="11556"/>
                  </a:lnTo>
                  <a:lnTo>
                    <a:pt x="457708" y="9651"/>
                  </a:lnTo>
                  <a:lnTo>
                    <a:pt x="453898" y="6857"/>
                  </a:lnTo>
                  <a:lnTo>
                    <a:pt x="448690" y="5461"/>
                  </a:lnTo>
                  <a:lnTo>
                    <a:pt x="442213" y="5461"/>
                  </a:lnTo>
                  <a:lnTo>
                    <a:pt x="435483" y="5461"/>
                  </a:lnTo>
                  <a:lnTo>
                    <a:pt x="435483" y="0"/>
                  </a:lnTo>
                  <a:close/>
                </a:path>
                <a:path w="619125" h="201929">
                  <a:moveTo>
                    <a:pt x="197993" y="0"/>
                  </a:moveTo>
                  <a:lnTo>
                    <a:pt x="303529" y="0"/>
                  </a:lnTo>
                  <a:lnTo>
                    <a:pt x="303529" y="5461"/>
                  </a:lnTo>
                  <a:lnTo>
                    <a:pt x="296925" y="5461"/>
                  </a:lnTo>
                  <a:lnTo>
                    <a:pt x="290957" y="5461"/>
                  </a:lnTo>
                  <a:lnTo>
                    <a:pt x="286258" y="6476"/>
                  </a:lnTo>
                  <a:lnTo>
                    <a:pt x="282701" y="8636"/>
                  </a:lnTo>
                  <a:lnTo>
                    <a:pt x="280162" y="10032"/>
                  </a:lnTo>
                  <a:lnTo>
                    <a:pt x="278129" y="12445"/>
                  </a:lnTo>
                  <a:lnTo>
                    <a:pt x="276606" y="15748"/>
                  </a:lnTo>
                  <a:lnTo>
                    <a:pt x="275589" y="18161"/>
                  </a:lnTo>
                  <a:lnTo>
                    <a:pt x="274954" y="24383"/>
                  </a:lnTo>
                  <a:lnTo>
                    <a:pt x="274954" y="34543"/>
                  </a:lnTo>
                  <a:lnTo>
                    <a:pt x="274954" y="91693"/>
                  </a:lnTo>
                  <a:lnTo>
                    <a:pt x="346328" y="91693"/>
                  </a:lnTo>
                  <a:lnTo>
                    <a:pt x="346328" y="34543"/>
                  </a:lnTo>
                  <a:lnTo>
                    <a:pt x="346328" y="24256"/>
                  </a:lnTo>
                  <a:lnTo>
                    <a:pt x="330073" y="5461"/>
                  </a:lnTo>
                  <a:lnTo>
                    <a:pt x="324358" y="5461"/>
                  </a:lnTo>
                  <a:lnTo>
                    <a:pt x="317881" y="5461"/>
                  </a:lnTo>
                  <a:lnTo>
                    <a:pt x="317881" y="0"/>
                  </a:lnTo>
                  <a:lnTo>
                    <a:pt x="423163" y="0"/>
                  </a:lnTo>
                  <a:lnTo>
                    <a:pt x="423163" y="5461"/>
                  </a:lnTo>
                  <a:lnTo>
                    <a:pt x="416687" y="5461"/>
                  </a:lnTo>
                  <a:lnTo>
                    <a:pt x="410718" y="5461"/>
                  </a:lnTo>
                  <a:lnTo>
                    <a:pt x="406019" y="6476"/>
                  </a:lnTo>
                  <a:lnTo>
                    <a:pt x="402589" y="8636"/>
                  </a:lnTo>
                  <a:lnTo>
                    <a:pt x="399923" y="10032"/>
                  </a:lnTo>
                  <a:lnTo>
                    <a:pt x="397890" y="12445"/>
                  </a:lnTo>
                  <a:lnTo>
                    <a:pt x="396494" y="15748"/>
                  </a:lnTo>
                  <a:lnTo>
                    <a:pt x="395350" y="18161"/>
                  </a:lnTo>
                  <a:lnTo>
                    <a:pt x="394843" y="24383"/>
                  </a:lnTo>
                  <a:lnTo>
                    <a:pt x="394843" y="34543"/>
                  </a:lnTo>
                  <a:lnTo>
                    <a:pt x="394843" y="167258"/>
                  </a:lnTo>
                  <a:lnTo>
                    <a:pt x="394843" y="177545"/>
                  </a:lnTo>
                  <a:lnTo>
                    <a:pt x="395350" y="184023"/>
                  </a:lnTo>
                  <a:lnTo>
                    <a:pt x="396494" y="186562"/>
                  </a:lnTo>
                  <a:lnTo>
                    <a:pt x="397510" y="189229"/>
                  </a:lnTo>
                  <a:lnTo>
                    <a:pt x="399796" y="191515"/>
                  </a:lnTo>
                  <a:lnTo>
                    <a:pt x="403098" y="193420"/>
                  </a:lnTo>
                  <a:lnTo>
                    <a:pt x="406526" y="195325"/>
                  </a:lnTo>
                  <a:lnTo>
                    <a:pt x="410972" y="196341"/>
                  </a:lnTo>
                  <a:lnTo>
                    <a:pt x="416687" y="196341"/>
                  </a:lnTo>
                  <a:lnTo>
                    <a:pt x="423163" y="196341"/>
                  </a:lnTo>
                  <a:lnTo>
                    <a:pt x="423163" y="201802"/>
                  </a:lnTo>
                  <a:lnTo>
                    <a:pt x="317881" y="201802"/>
                  </a:lnTo>
                  <a:lnTo>
                    <a:pt x="317881" y="196341"/>
                  </a:lnTo>
                  <a:lnTo>
                    <a:pt x="324358" y="196341"/>
                  </a:lnTo>
                  <a:lnTo>
                    <a:pt x="330326" y="196341"/>
                  </a:lnTo>
                  <a:lnTo>
                    <a:pt x="335025" y="195199"/>
                  </a:lnTo>
                  <a:lnTo>
                    <a:pt x="338582" y="193166"/>
                  </a:lnTo>
                  <a:lnTo>
                    <a:pt x="341122" y="191769"/>
                  </a:lnTo>
                  <a:lnTo>
                    <a:pt x="343153" y="189356"/>
                  </a:lnTo>
                  <a:lnTo>
                    <a:pt x="344677" y="186054"/>
                  </a:lnTo>
                  <a:lnTo>
                    <a:pt x="345694" y="183641"/>
                  </a:lnTo>
                  <a:lnTo>
                    <a:pt x="346328" y="177418"/>
                  </a:lnTo>
                  <a:lnTo>
                    <a:pt x="346328" y="167258"/>
                  </a:lnTo>
                  <a:lnTo>
                    <a:pt x="346328" y="104775"/>
                  </a:lnTo>
                  <a:lnTo>
                    <a:pt x="274954" y="104775"/>
                  </a:lnTo>
                  <a:lnTo>
                    <a:pt x="274954" y="167258"/>
                  </a:lnTo>
                  <a:lnTo>
                    <a:pt x="274954" y="177545"/>
                  </a:lnTo>
                  <a:lnTo>
                    <a:pt x="275589" y="184023"/>
                  </a:lnTo>
                  <a:lnTo>
                    <a:pt x="276733" y="186562"/>
                  </a:lnTo>
                  <a:lnTo>
                    <a:pt x="277875" y="189229"/>
                  </a:lnTo>
                  <a:lnTo>
                    <a:pt x="280035" y="191515"/>
                  </a:lnTo>
                  <a:lnTo>
                    <a:pt x="283337" y="193420"/>
                  </a:lnTo>
                  <a:lnTo>
                    <a:pt x="286765" y="195325"/>
                  </a:lnTo>
                  <a:lnTo>
                    <a:pt x="291211" y="196341"/>
                  </a:lnTo>
                  <a:lnTo>
                    <a:pt x="296925" y="196341"/>
                  </a:lnTo>
                  <a:lnTo>
                    <a:pt x="303529" y="196341"/>
                  </a:lnTo>
                  <a:lnTo>
                    <a:pt x="303529" y="201802"/>
                  </a:lnTo>
                  <a:lnTo>
                    <a:pt x="197993" y="201802"/>
                  </a:lnTo>
                  <a:lnTo>
                    <a:pt x="197993" y="196341"/>
                  </a:lnTo>
                  <a:lnTo>
                    <a:pt x="204724" y="196341"/>
                  </a:lnTo>
                  <a:lnTo>
                    <a:pt x="210565" y="196341"/>
                  </a:lnTo>
                  <a:lnTo>
                    <a:pt x="215264" y="195199"/>
                  </a:lnTo>
                  <a:lnTo>
                    <a:pt x="218821" y="193166"/>
                  </a:lnTo>
                  <a:lnTo>
                    <a:pt x="221487" y="191769"/>
                  </a:lnTo>
                  <a:lnTo>
                    <a:pt x="223393" y="189356"/>
                  </a:lnTo>
                  <a:lnTo>
                    <a:pt x="224789" y="186054"/>
                  </a:lnTo>
                  <a:lnTo>
                    <a:pt x="225933" y="183641"/>
                  </a:lnTo>
                  <a:lnTo>
                    <a:pt x="226440" y="177418"/>
                  </a:lnTo>
                  <a:lnTo>
                    <a:pt x="226440" y="167258"/>
                  </a:lnTo>
                  <a:lnTo>
                    <a:pt x="226440" y="34543"/>
                  </a:lnTo>
                  <a:lnTo>
                    <a:pt x="226440" y="24256"/>
                  </a:lnTo>
                  <a:lnTo>
                    <a:pt x="225933" y="17779"/>
                  </a:lnTo>
                  <a:lnTo>
                    <a:pt x="224789" y="15112"/>
                  </a:lnTo>
                  <a:lnTo>
                    <a:pt x="223774" y="12573"/>
                  </a:lnTo>
                  <a:lnTo>
                    <a:pt x="221487" y="10287"/>
                  </a:lnTo>
                  <a:lnTo>
                    <a:pt x="218186" y="8381"/>
                  </a:lnTo>
                  <a:lnTo>
                    <a:pt x="214884" y="6476"/>
                  </a:lnTo>
                  <a:lnTo>
                    <a:pt x="210438" y="5461"/>
                  </a:lnTo>
                  <a:lnTo>
                    <a:pt x="204724" y="5461"/>
                  </a:lnTo>
                  <a:lnTo>
                    <a:pt x="197993" y="5461"/>
                  </a:lnTo>
                  <a:lnTo>
                    <a:pt x="197993" y="0"/>
                  </a:lnTo>
                  <a:close/>
                </a:path>
                <a:path w="619125" h="201929">
                  <a:moveTo>
                    <a:pt x="0" y="0"/>
                  </a:moveTo>
                  <a:lnTo>
                    <a:pt x="181228" y="0"/>
                  </a:lnTo>
                  <a:lnTo>
                    <a:pt x="181228" y="54610"/>
                  </a:lnTo>
                  <a:lnTo>
                    <a:pt x="175895" y="54610"/>
                  </a:lnTo>
                  <a:lnTo>
                    <a:pt x="173444" y="45845"/>
                  </a:lnTo>
                  <a:lnTo>
                    <a:pt x="170862" y="38401"/>
                  </a:lnTo>
                  <a:lnTo>
                    <a:pt x="139064" y="11556"/>
                  </a:lnTo>
                  <a:lnTo>
                    <a:pt x="129539" y="11556"/>
                  </a:lnTo>
                  <a:lnTo>
                    <a:pt x="114553" y="11556"/>
                  </a:lnTo>
                  <a:lnTo>
                    <a:pt x="114553" y="167258"/>
                  </a:lnTo>
                  <a:lnTo>
                    <a:pt x="114553" y="177545"/>
                  </a:lnTo>
                  <a:lnTo>
                    <a:pt x="115188" y="184023"/>
                  </a:lnTo>
                  <a:lnTo>
                    <a:pt x="116332" y="186562"/>
                  </a:lnTo>
                  <a:lnTo>
                    <a:pt x="117475" y="189229"/>
                  </a:lnTo>
                  <a:lnTo>
                    <a:pt x="119634" y="191515"/>
                  </a:lnTo>
                  <a:lnTo>
                    <a:pt x="122936" y="193420"/>
                  </a:lnTo>
                  <a:lnTo>
                    <a:pt x="126237" y="195325"/>
                  </a:lnTo>
                  <a:lnTo>
                    <a:pt x="130810" y="196341"/>
                  </a:lnTo>
                  <a:lnTo>
                    <a:pt x="136525" y="196341"/>
                  </a:lnTo>
                  <a:lnTo>
                    <a:pt x="143256" y="196341"/>
                  </a:lnTo>
                  <a:lnTo>
                    <a:pt x="143256" y="201802"/>
                  </a:lnTo>
                  <a:lnTo>
                    <a:pt x="37591" y="201802"/>
                  </a:lnTo>
                  <a:lnTo>
                    <a:pt x="37591" y="196341"/>
                  </a:lnTo>
                  <a:lnTo>
                    <a:pt x="44323" y="196341"/>
                  </a:lnTo>
                  <a:lnTo>
                    <a:pt x="50164" y="196341"/>
                  </a:lnTo>
                  <a:lnTo>
                    <a:pt x="54863" y="195199"/>
                  </a:lnTo>
                  <a:lnTo>
                    <a:pt x="58420" y="193166"/>
                  </a:lnTo>
                  <a:lnTo>
                    <a:pt x="61087" y="191769"/>
                  </a:lnTo>
                  <a:lnTo>
                    <a:pt x="63119" y="189356"/>
                  </a:lnTo>
                  <a:lnTo>
                    <a:pt x="64515" y="186054"/>
                  </a:lnTo>
                  <a:lnTo>
                    <a:pt x="65659" y="183641"/>
                  </a:lnTo>
                  <a:lnTo>
                    <a:pt x="66166" y="177418"/>
                  </a:lnTo>
                  <a:lnTo>
                    <a:pt x="66166" y="167258"/>
                  </a:lnTo>
                  <a:lnTo>
                    <a:pt x="66166" y="11556"/>
                  </a:lnTo>
                  <a:lnTo>
                    <a:pt x="51562" y="11556"/>
                  </a:lnTo>
                  <a:lnTo>
                    <a:pt x="42080" y="12102"/>
                  </a:lnTo>
                  <a:lnTo>
                    <a:pt x="11398" y="34877"/>
                  </a:lnTo>
                  <a:lnTo>
                    <a:pt x="5587" y="54610"/>
                  </a:lnTo>
                  <a:lnTo>
                    <a:pt x="0" y="54610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00A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2225" y="456565"/>
              <a:ext cx="188595" cy="2200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0386" y="382777"/>
              <a:ext cx="2162848" cy="2999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9562" y="453770"/>
              <a:ext cx="232537" cy="22745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06824" y="394208"/>
              <a:ext cx="1562735" cy="279400"/>
            </a:xfrm>
            <a:custGeom>
              <a:avLst/>
              <a:gdLst/>
              <a:ahLst/>
              <a:cxnLst/>
              <a:rect l="l" t="t" r="r" b="b"/>
              <a:pathLst>
                <a:path w="1562735" h="279400">
                  <a:moveTo>
                    <a:pt x="0" y="3937"/>
                  </a:moveTo>
                  <a:lnTo>
                    <a:pt x="227329" y="3937"/>
                  </a:lnTo>
                  <a:lnTo>
                    <a:pt x="227329" y="81152"/>
                  </a:lnTo>
                  <a:lnTo>
                    <a:pt x="219201" y="81152"/>
                  </a:lnTo>
                  <a:lnTo>
                    <a:pt x="217247" y="68415"/>
                  </a:lnTo>
                  <a:lnTo>
                    <a:pt x="214233" y="57451"/>
                  </a:lnTo>
                  <a:lnTo>
                    <a:pt x="182046" y="25517"/>
                  </a:lnTo>
                  <a:lnTo>
                    <a:pt x="142595" y="19601"/>
                  </a:lnTo>
                  <a:lnTo>
                    <a:pt x="127762" y="19430"/>
                  </a:lnTo>
                  <a:lnTo>
                    <a:pt x="102742" y="19430"/>
                  </a:lnTo>
                  <a:lnTo>
                    <a:pt x="102742" y="130047"/>
                  </a:lnTo>
                  <a:lnTo>
                    <a:pt x="110489" y="130047"/>
                  </a:lnTo>
                  <a:lnTo>
                    <a:pt x="150145" y="117490"/>
                  </a:lnTo>
                  <a:lnTo>
                    <a:pt x="167538" y="82496"/>
                  </a:lnTo>
                  <a:lnTo>
                    <a:pt x="169037" y="72262"/>
                  </a:lnTo>
                  <a:lnTo>
                    <a:pt x="176022" y="72262"/>
                  </a:lnTo>
                  <a:lnTo>
                    <a:pt x="176022" y="207517"/>
                  </a:lnTo>
                  <a:lnTo>
                    <a:pt x="169037" y="207517"/>
                  </a:lnTo>
                  <a:lnTo>
                    <a:pt x="166340" y="189993"/>
                  </a:lnTo>
                  <a:lnTo>
                    <a:pt x="162036" y="175720"/>
                  </a:lnTo>
                  <a:lnTo>
                    <a:pt x="130571" y="147827"/>
                  </a:lnTo>
                  <a:lnTo>
                    <a:pt x="110489" y="144779"/>
                  </a:lnTo>
                  <a:lnTo>
                    <a:pt x="102742" y="144779"/>
                  </a:lnTo>
                  <a:lnTo>
                    <a:pt x="102742" y="227202"/>
                  </a:lnTo>
                  <a:lnTo>
                    <a:pt x="102885" y="236589"/>
                  </a:lnTo>
                  <a:lnTo>
                    <a:pt x="124333" y="265938"/>
                  </a:lnTo>
                  <a:lnTo>
                    <a:pt x="131952" y="265938"/>
                  </a:lnTo>
                  <a:lnTo>
                    <a:pt x="140842" y="265938"/>
                  </a:lnTo>
                  <a:lnTo>
                    <a:pt x="140842" y="273303"/>
                  </a:lnTo>
                  <a:lnTo>
                    <a:pt x="0" y="273303"/>
                  </a:lnTo>
                  <a:lnTo>
                    <a:pt x="0" y="265938"/>
                  </a:lnTo>
                  <a:lnTo>
                    <a:pt x="8889" y="265938"/>
                  </a:lnTo>
                  <a:lnTo>
                    <a:pt x="16763" y="265938"/>
                  </a:lnTo>
                  <a:lnTo>
                    <a:pt x="22987" y="264540"/>
                  </a:lnTo>
                  <a:lnTo>
                    <a:pt x="27812" y="261746"/>
                  </a:lnTo>
                  <a:lnTo>
                    <a:pt x="31241" y="259968"/>
                  </a:lnTo>
                  <a:lnTo>
                    <a:pt x="33909" y="256793"/>
                  </a:lnTo>
                  <a:lnTo>
                    <a:pt x="35813" y="252221"/>
                  </a:lnTo>
                  <a:lnTo>
                    <a:pt x="37211" y="249046"/>
                  </a:lnTo>
                  <a:lnTo>
                    <a:pt x="37973" y="240664"/>
                  </a:lnTo>
                  <a:lnTo>
                    <a:pt x="37973" y="227202"/>
                  </a:lnTo>
                  <a:lnTo>
                    <a:pt x="37973" y="50037"/>
                  </a:lnTo>
                  <a:lnTo>
                    <a:pt x="26924" y="15112"/>
                  </a:lnTo>
                  <a:lnTo>
                    <a:pt x="22478" y="12572"/>
                  </a:lnTo>
                  <a:lnTo>
                    <a:pt x="16510" y="11175"/>
                  </a:lnTo>
                  <a:lnTo>
                    <a:pt x="8889" y="11175"/>
                  </a:lnTo>
                  <a:lnTo>
                    <a:pt x="0" y="11175"/>
                  </a:lnTo>
                  <a:lnTo>
                    <a:pt x="0" y="3937"/>
                  </a:lnTo>
                  <a:close/>
                </a:path>
                <a:path w="1562735" h="279400">
                  <a:moveTo>
                    <a:pt x="777366" y="82295"/>
                  </a:moveTo>
                  <a:lnTo>
                    <a:pt x="777366" y="170814"/>
                  </a:lnTo>
                  <a:lnTo>
                    <a:pt x="785876" y="170814"/>
                  </a:lnTo>
                  <a:lnTo>
                    <a:pt x="823722" y="164464"/>
                  </a:lnTo>
                  <a:lnTo>
                    <a:pt x="838835" y="127507"/>
                  </a:lnTo>
                  <a:lnTo>
                    <a:pt x="838168" y="116669"/>
                  </a:lnTo>
                  <a:lnTo>
                    <a:pt x="814054" y="85058"/>
                  </a:lnTo>
                  <a:lnTo>
                    <a:pt x="793368" y="82295"/>
                  </a:lnTo>
                  <a:lnTo>
                    <a:pt x="777366" y="82295"/>
                  </a:lnTo>
                  <a:close/>
                </a:path>
                <a:path w="1562735" h="279400">
                  <a:moveTo>
                    <a:pt x="358775" y="78231"/>
                  </a:moveTo>
                  <a:lnTo>
                    <a:pt x="316611" y="106425"/>
                  </a:lnTo>
                  <a:lnTo>
                    <a:pt x="305663" y="152646"/>
                  </a:lnTo>
                  <a:lnTo>
                    <a:pt x="304926" y="173100"/>
                  </a:lnTo>
                  <a:lnTo>
                    <a:pt x="306050" y="197242"/>
                  </a:lnTo>
                  <a:lnTo>
                    <a:pt x="315106" y="235430"/>
                  </a:lnTo>
                  <a:lnTo>
                    <a:pt x="347733" y="265626"/>
                  </a:lnTo>
                  <a:lnTo>
                    <a:pt x="358521" y="266700"/>
                  </a:lnTo>
                  <a:lnTo>
                    <a:pt x="365831" y="266245"/>
                  </a:lnTo>
                  <a:lnTo>
                    <a:pt x="400442" y="238617"/>
                  </a:lnTo>
                  <a:lnTo>
                    <a:pt x="411281" y="190349"/>
                  </a:lnTo>
                  <a:lnTo>
                    <a:pt x="411734" y="174370"/>
                  </a:lnTo>
                  <a:lnTo>
                    <a:pt x="411279" y="155610"/>
                  </a:lnTo>
                  <a:lnTo>
                    <a:pt x="404367" y="114426"/>
                  </a:lnTo>
                  <a:lnTo>
                    <a:pt x="379366" y="82786"/>
                  </a:lnTo>
                  <a:lnTo>
                    <a:pt x="358775" y="78231"/>
                  </a:lnTo>
                  <a:close/>
                </a:path>
                <a:path w="1562735" h="279400">
                  <a:moveTo>
                    <a:pt x="702183" y="71500"/>
                  </a:moveTo>
                  <a:lnTo>
                    <a:pt x="795909" y="71500"/>
                  </a:lnTo>
                  <a:lnTo>
                    <a:pt x="812980" y="71812"/>
                  </a:lnTo>
                  <a:lnTo>
                    <a:pt x="857579" y="79605"/>
                  </a:lnTo>
                  <a:lnTo>
                    <a:pt x="885189" y="109997"/>
                  </a:lnTo>
                  <a:lnTo>
                    <a:pt x="887856" y="127126"/>
                  </a:lnTo>
                  <a:lnTo>
                    <a:pt x="886854" y="137795"/>
                  </a:lnTo>
                  <a:lnTo>
                    <a:pt x="859472" y="172148"/>
                  </a:lnTo>
                  <a:lnTo>
                    <a:pt x="843026" y="177926"/>
                  </a:lnTo>
                  <a:lnTo>
                    <a:pt x="891539" y="246252"/>
                  </a:lnTo>
                  <a:lnTo>
                    <a:pt x="919226" y="267842"/>
                  </a:lnTo>
                  <a:lnTo>
                    <a:pt x="919226" y="273303"/>
                  </a:lnTo>
                  <a:lnTo>
                    <a:pt x="855726" y="273303"/>
                  </a:lnTo>
                  <a:lnTo>
                    <a:pt x="790701" y="181355"/>
                  </a:lnTo>
                  <a:lnTo>
                    <a:pt x="777366" y="181355"/>
                  </a:lnTo>
                  <a:lnTo>
                    <a:pt x="777366" y="237870"/>
                  </a:lnTo>
                  <a:lnTo>
                    <a:pt x="777366" y="248792"/>
                  </a:lnTo>
                  <a:lnTo>
                    <a:pt x="778128" y="255650"/>
                  </a:lnTo>
                  <a:lnTo>
                    <a:pt x="796163" y="267842"/>
                  </a:lnTo>
                  <a:lnTo>
                    <a:pt x="805434" y="267842"/>
                  </a:lnTo>
                  <a:lnTo>
                    <a:pt x="805434" y="273303"/>
                  </a:lnTo>
                  <a:lnTo>
                    <a:pt x="702183" y="273303"/>
                  </a:lnTo>
                  <a:lnTo>
                    <a:pt x="702183" y="267842"/>
                  </a:lnTo>
                  <a:lnTo>
                    <a:pt x="711453" y="267842"/>
                  </a:lnTo>
                  <a:lnTo>
                    <a:pt x="717803" y="266953"/>
                  </a:lnTo>
                  <a:lnTo>
                    <a:pt x="721105" y="265175"/>
                  </a:lnTo>
                  <a:lnTo>
                    <a:pt x="724408" y="263397"/>
                  </a:lnTo>
                  <a:lnTo>
                    <a:pt x="726693" y="261238"/>
                  </a:lnTo>
                  <a:lnTo>
                    <a:pt x="728090" y="258444"/>
                  </a:lnTo>
                  <a:lnTo>
                    <a:pt x="729488" y="255650"/>
                  </a:lnTo>
                  <a:lnTo>
                    <a:pt x="730123" y="248792"/>
                  </a:lnTo>
                  <a:lnTo>
                    <a:pt x="730123" y="237870"/>
                  </a:lnTo>
                  <a:lnTo>
                    <a:pt x="730123" y="106933"/>
                  </a:lnTo>
                  <a:lnTo>
                    <a:pt x="730123" y="96012"/>
                  </a:lnTo>
                  <a:lnTo>
                    <a:pt x="729488" y="89153"/>
                  </a:lnTo>
                  <a:lnTo>
                    <a:pt x="728090" y="86359"/>
                  </a:lnTo>
                  <a:lnTo>
                    <a:pt x="726693" y="83438"/>
                  </a:lnTo>
                  <a:lnTo>
                    <a:pt x="724408" y="81152"/>
                  </a:lnTo>
                  <a:lnTo>
                    <a:pt x="720978" y="79501"/>
                  </a:lnTo>
                  <a:lnTo>
                    <a:pt x="717676" y="77850"/>
                  </a:lnTo>
                  <a:lnTo>
                    <a:pt x="711326" y="76962"/>
                  </a:lnTo>
                  <a:lnTo>
                    <a:pt x="702183" y="76962"/>
                  </a:lnTo>
                  <a:lnTo>
                    <a:pt x="702183" y="71500"/>
                  </a:lnTo>
                  <a:close/>
                </a:path>
                <a:path w="1562735" h="279400">
                  <a:moveTo>
                    <a:pt x="484124" y="71500"/>
                  </a:moveTo>
                  <a:lnTo>
                    <a:pt x="588390" y="71500"/>
                  </a:lnTo>
                  <a:lnTo>
                    <a:pt x="588390" y="76962"/>
                  </a:lnTo>
                  <a:lnTo>
                    <a:pt x="583184" y="76962"/>
                  </a:lnTo>
                  <a:lnTo>
                    <a:pt x="575310" y="76962"/>
                  </a:lnTo>
                  <a:lnTo>
                    <a:pt x="569849" y="77850"/>
                  </a:lnTo>
                  <a:lnTo>
                    <a:pt x="566927" y="79501"/>
                  </a:lnTo>
                  <a:lnTo>
                    <a:pt x="564006" y="81152"/>
                  </a:lnTo>
                  <a:lnTo>
                    <a:pt x="561975" y="83312"/>
                  </a:lnTo>
                  <a:lnTo>
                    <a:pt x="560704" y="86232"/>
                  </a:lnTo>
                  <a:lnTo>
                    <a:pt x="559435" y="89153"/>
                  </a:lnTo>
                  <a:lnTo>
                    <a:pt x="558926" y="96265"/>
                  </a:lnTo>
                  <a:lnTo>
                    <a:pt x="558926" y="107822"/>
                  </a:lnTo>
                  <a:lnTo>
                    <a:pt x="558926" y="206628"/>
                  </a:lnTo>
                  <a:lnTo>
                    <a:pt x="565658" y="248412"/>
                  </a:lnTo>
                  <a:lnTo>
                    <a:pt x="576452" y="257047"/>
                  </a:lnTo>
                  <a:lnTo>
                    <a:pt x="582676" y="260984"/>
                  </a:lnTo>
                  <a:lnTo>
                    <a:pt x="590550" y="262889"/>
                  </a:lnTo>
                  <a:lnTo>
                    <a:pt x="600075" y="262889"/>
                  </a:lnTo>
                  <a:lnTo>
                    <a:pt x="638079" y="246745"/>
                  </a:lnTo>
                  <a:lnTo>
                    <a:pt x="650644" y="205003"/>
                  </a:lnTo>
                  <a:lnTo>
                    <a:pt x="651001" y="190118"/>
                  </a:lnTo>
                  <a:lnTo>
                    <a:pt x="651001" y="107822"/>
                  </a:lnTo>
                  <a:lnTo>
                    <a:pt x="651001" y="98805"/>
                  </a:lnTo>
                  <a:lnTo>
                    <a:pt x="630301" y="76962"/>
                  </a:lnTo>
                  <a:lnTo>
                    <a:pt x="622173" y="76962"/>
                  </a:lnTo>
                  <a:lnTo>
                    <a:pt x="622173" y="71500"/>
                  </a:lnTo>
                  <a:lnTo>
                    <a:pt x="691896" y="71500"/>
                  </a:lnTo>
                  <a:lnTo>
                    <a:pt x="691896" y="76962"/>
                  </a:lnTo>
                  <a:lnTo>
                    <a:pt x="687704" y="76962"/>
                  </a:lnTo>
                  <a:lnTo>
                    <a:pt x="682116" y="76962"/>
                  </a:lnTo>
                  <a:lnTo>
                    <a:pt x="677417" y="78104"/>
                  </a:lnTo>
                  <a:lnTo>
                    <a:pt x="673608" y="80390"/>
                  </a:lnTo>
                  <a:lnTo>
                    <a:pt x="669798" y="82676"/>
                  </a:lnTo>
                  <a:lnTo>
                    <a:pt x="667130" y="86105"/>
                  </a:lnTo>
                  <a:lnTo>
                    <a:pt x="665479" y="90677"/>
                  </a:lnTo>
                  <a:lnTo>
                    <a:pt x="664083" y="93852"/>
                  </a:lnTo>
                  <a:lnTo>
                    <a:pt x="663448" y="99567"/>
                  </a:lnTo>
                  <a:lnTo>
                    <a:pt x="663448" y="107822"/>
                  </a:lnTo>
                  <a:lnTo>
                    <a:pt x="663448" y="184403"/>
                  </a:lnTo>
                  <a:lnTo>
                    <a:pt x="660822" y="226695"/>
                  </a:lnTo>
                  <a:lnTo>
                    <a:pt x="636015" y="264794"/>
                  </a:lnTo>
                  <a:lnTo>
                    <a:pt x="586359" y="278002"/>
                  </a:lnTo>
                  <a:lnTo>
                    <a:pt x="574047" y="277572"/>
                  </a:lnTo>
                  <a:lnTo>
                    <a:pt x="536898" y="265922"/>
                  </a:lnTo>
                  <a:lnTo>
                    <a:pt x="512349" y="229203"/>
                  </a:lnTo>
                  <a:lnTo>
                    <a:pt x="510286" y="206628"/>
                  </a:lnTo>
                  <a:lnTo>
                    <a:pt x="510286" y="107822"/>
                  </a:lnTo>
                  <a:lnTo>
                    <a:pt x="510286" y="96138"/>
                  </a:lnTo>
                  <a:lnTo>
                    <a:pt x="501776" y="79375"/>
                  </a:lnTo>
                  <a:lnTo>
                    <a:pt x="498601" y="77724"/>
                  </a:lnTo>
                  <a:lnTo>
                    <a:pt x="492633" y="76962"/>
                  </a:lnTo>
                  <a:lnTo>
                    <a:pt x="484124" y="76962"/>
                  </a:lnTo>
                  <a:lnTo>
                    <a:pt x="484124" y="71500"/>
                  </a:lnTo>
                  <a:close/>
                </a:path>
                <a:path w="1562735" h="279400">
                  <a:moveTo>
                    <a:pt x="356997" y="68706"/>
                  </a:moveTo>
                  <a:lnTo>
                    <a:pt x="400700" y="74787"/>
                  </a:lnTo>
                  <a:lnTo>
                    <a:pt x="435355" y="96774"/>
                  </a:lnTo>
                  <a:lnTo>
                    <a:pt x="457930" y="130476"/>
                  </a:lnTo>
                  <a:lnTo>
                    <a:pt x="465454" y="171703"/>
                  </a:lnTo>
                  <a:lnTo>
                    <a:pt x="464050" y="190297"/>
                  </a:lnTo>
                  <a:lnTo>
                    <a:pt x="442975" y="239267"/>
                  </a:lnTo>
                  <a:lnTo>
                    <a:pt x="407082" y="268239"/>
                  </a:lnTo>
                  <a:lnTo>
                    <a:pt x="358901" y="277875"/>
                  </a:lnTo>
                  <a:lnTo>
                    <a:pt x="333208" y="275568"/>
                  </a:lnTo>
                  <a:lnTo>
                    <a:pt x="291107" y="257141"/>
                  </a:lnTo>
                  <a:lnTo>
                    <a:pt x="264386" y="225784"/>
                  </a:lnTo>
                  <a:lnTo>
                    <a:pt x="251205" y="171830"/>
                  </a:lnTo>
                  <a:lnTo>
                    <a:pt x="253112" y="150282"/>
                  </a:lnTo>
                  <a:lnTo>
                    <a:pt x="268404" y="112805"/>
                  </a:lnTo>
                  <a:lnTo>
                    <a:pt x="297953" y="83851"/>
                  </a:lnTo>
                  <a:lnTo>
                    <a:pt x="335569" y="69754"/>
                  </a:lnTo>
                  <a:lnTo>
                    <a:pt x="356997" y="68706"/>
                  </a:lnTo>
                  <a:close/>
                </a:path>
                <a:path w="1562735" h="279400">
                  <a:moveTo>
                    <a:pt x="1151636" y="12826"/>
                  </a:moveTo>
                  <a:lnTo>
                    <a:pt x="1106219" y="34043"/>
                  </a:lnTo>
                  <a:lnTo>
                    <a:pt x="1083675" y="88344"/>
                  </a:lnTo>
                  <a:lnTo>
                    <a:pt x="1079753" y="139572"/>
                  </a:lnTo>
                  <a:lnTo>
                    <a:pt x="1081276" y="171813"/>
                  </a:lnTo>
                  <a:lnTo>
                    <a:pt x="1093416" y="222815"/>
                  </a:lnTo>
                  <a:lnTo>
                    <a:pt x="1124251" y="258810"/>
                  </a:lnTo>
                  <a:lnTo>
                    <a:pt x="1151254" y="264540"/>
                  </a:lnTo>
                  <a:lnTo>
                    <a:pt x="1161093" y="263921"/>
                  </a:lnTo>
                  <a:lnTo>
                    <a:pt x="1200975" y="238125"/>
                  </a:lnTo>
                  <a:lnTo>
                    <a:pt x="1216963" y="198945"/>
                  </a:lnTo>
                  <a:lnTo>
                    <a:pt x="1222375" y="141224"/>
                  </a:lnTo>
                  <a:lnTo>
                    <a:pt x="1221755" y="116149"/>
                  </a:lnTo>
                  <a:lnTo>
                    <a:pt x="1216802" y="76144"/>
                  </a:lnTo>
                  <a:lnTo>
                    <a:pt x="1201165" y="38576"/>
                  </a:lnTo>
                  <a:lnTo>
                    <a:pt x="1170606" y="15573"/>
                  </a:lnTo>
                  <a:lnTo>
                    <a:pt x="1151636" y="12826"/>
                  </a:lnTo>
                  <a:close/>
                </a:path>
                <a:path w="1562735" h="279400">
                  <a:moveTo>
                    <a:pt x="1317243" y="3937"/>
                  </a:moveTo>
                  <a:lnTo>
                    <a:pt x="1542796" y="3937"/>
                  </a:lnTo>
                  <a:lnTo>
                    <a:pt x="1542796" y="83565"/>
                  </a:lnTo>
                  <a:lnTo>
                    <a:pt x="1535176" y="83565"/>
                  </a:lnTo>
                  <a:lnTo>
                    <a:pt x="1532030" y="70016"/>
                  </a:lnTo>
                  <a:lnTo>
                    <a:pt x="1528302" y="58515"/>
                  </a:lnTo>
                  <a:lnTo>
                    <a:pt x="1498562" y="26368"/>
                  </a:lnTo>
                  <a:lnTo>
                    <a:pt x="1447800" y="19430"/>
                  </a:lnTo>
                  <a:lnTo>
                    <a:pt x="1419987" y="19430"/>
                  </a:lnTo>
                  <a:lnTo>
                    <a:pt x="1419987" y="129031"/>
                  </a:lnTo>
                  <a:lnTo>
                    <a:pt x="1425321" y="129031"/>
                  </a:lnTo>
                  <a:lnTo>
                    <a:pt x="1462531" y="112902"/>
                  </a:lnTo>
                  <a:lnTo>
                    <a:pt x="1477264" y="65531"/>
                  </a:lnTo>
                  <a:lnTo>
                    <a:pt x="1484756" y="65531"/>
                  </a:lnTo>
                  <a:lnTo>
                    <a:pt x="1484756" y="206501"/>
                  </a:lnTo>
                  <a:lnTo>
                    <a:pt x="1477264" y="206501"/>
                  </a:lnTo>
                  <a:lnTo>
                    <a:pt x="1475714" y="195500"/>
                  </a:lnTo>
                  <a:lnTo>
                    <a:pt x="1473533" y="185546"/>
                  </a:lnTo>
                  <a:lnTo>
                    <a:pt x="1454336" y="152138"/>
                  </a:lnTo>
                  <a:lnTo>
                    <a:pt x="1419987" y="144017"/>
                  </a:lnTo>
                  <a:lnTo>
                    <a:pt x="1419987" y="219837"/>
                  </a:lnTo>
                  <a:lnTo>
                    <a:pt x="1432305" y="257301"/>
                  </a:lnTo>
                  <a:lnTo>
                    <a:pt x="1437893" y="258444"/>
                  </a:lnTo>
                  <a:lnTo>
                    <a:pt x="1445640" y="258444"/>
                  </a:lnTo>
                  <a:lnTo>
                    <a:pt x="1461770" y="258444"/>
                  </a:lnTo>
                  <a:lnTo>
                    <a:pt x="1509883" y="248586"/>
                  </a:lnTo>
                  <a:lnTo>
                    <a:pt x="1541732" y="218836"/>
                  </a:lnTo>
                  <a:lnTo>
                    <a:pt x="1554861" y="187705"/>
                  </a:lnTo>
                  <a:lnTo>
                    <a:pt x="1562227" y="187705"/>
                  </a:lnTo>
                  <a:lnTo>
                    <a:pt x="1550162" y="273303"/>
                  </a:lnTo>
                  <a:lnTo>
                    <a:pt x="1317243" y="273303"/>
                  </a:lnTo>
                  <a:lnTo>
                    <a:pt x="1317243" y="265938"/>
                  </a:lnTo>
                  <a:lnTo>
                    <a:pt x="1326261" y="265938"/>
                  </a:lnTo>
                  <a:lnTo>
                    <a:pt x="1334008" y="265938"/>
                  </a:lnTo>
                  <a:lnTo>
                    <a:pt x="1340358" y="264540"/>
                  </a:lnTo>
                  <a:lnTo>
                    <a:pt x="1345056" y="261746"/>
                  </a:lnTo>
                  <a:lnTo>
                    <a:pt x="1348486" y="259968"/>
                  </a:lnTo>
                  <a:lnTo>
                    <a:pt x="1351152" y="256793"/>
                  </a:lnTo>
                  <a:lnTo>
                    <a:pt x="1353058" y="252221"/>
                  </a:lnTo>
                  <a:lnTo>
                    <a:pt x="1354454" y="249046"/>
                  </a:lnTo>
                  <a:lnTo>
                    <a:pt x="1355216" y="240664"/>
                  </a:lnTo>
                  <a:lnTo>
                    <a:pt x="1355216" y="227202"/>
                  </a:lnTo>
                  <a:lnTo>
                    <a:pt x="1355216" y="50037"/>
                  </a:lnTo>
                  <a:lnTo>
                    <a:pt x="1355216" y="37845"/>
                  </a:lnTo>
                  <a:lnTo>
                    <a:pt x="1354836" y="30352"/>
                  </a:lnTo>
                  <a:lnTo>
                    <a:pt x="1354201" y="27558"/>
                  </a:lnTo>
                  <a:lnTo>
                    <a:pt x="1352930" y="22859"/>
                  </a:lnTo>
                  <a:lnTo>
                    <a:pt x="1350390" y="19303"/>
                  </a:lnTo>
                  <a:lnTo>
                    <a:pt x="1346835" y="16763"/>
                  </a:lnTo>
                  <a:lnTo>
                    <a:pt x="1341881" y="13080"/>
                  </a:lnTo>
                  <a:lnTo>
                    <a:pt x="1334897" y="11175"/>
                  </a:lnTo>
                  <a:lnTo>
                    <a:pt x="1326261" y="11175"/>
                  </a:lnTo>
                  <a:lnTo>
                    <a:pt x="1317243" y="11175"/>
                  </a:lnTo>
                  <a:lnTo>
                    <a:pt x="1317243" y="3937"/>
                  </a:lnTo>
                  <a:close/>
                </a:path>
                <a:path w="1562735" h="279400">
                  <a:moveTo>
                    <a:pt x="1157224" y="0"/>
                  </a:moveTo>
                  <a:lnTo>
                    <a:pt x="1210833" y="9524"/>
                  </a:lnTo>
                  <a:lnTo>
                    <a:pt x="1253871" y="37718"/>
                  </a:lnTo>
                  <a:lnTo>
                    <a:pt x="1284049" y="82629"/>
                  </a:lnTo>
                  <a:lnTo>
                    <a:pt x="1294129" y="137540"/>
                  </a:lnTo>
                  <a:lnTo>
                    <a:pt x="1292250" y="162454"/>
                  </a:lnTo>
                  <a:lnTo>
                    <a:pt x="1277252" y="207567"/>
                  </a:lnTo>
                  <a:lnTo>
                    <a:pt x="1242222" y="250414"/>
                  </a:lnTo>
                  <a:lnTo>
                    <a:pt x="1186112" y="276183"/>
                  </a:lnTo>
                  <a:lnTo>
                    <a:pt x="1151889" y="279400"/>
                  </a:lnTo>
                  <a:lnTo>
                    <a:pt x="1117574" y="276328"/>
                  </a:lnTo>
                  <a:lnTo>
                    <a:pt x="1061325" y="251753"/>
                  </a:lnTo>
                  <a:lnTo>
                    <a:pt x="1025679" y="209839"/>
                  </a:lnTo>
                  <a:lnTo>
                    <a:pt x="1009971" y="163635"/>
                  </a:lnTo>
                  <a:lnTo>
                    <a:pt x="1007999" y="137794"/>
                  </a:lnTo>
                  <a:lnTo>
                    <a:pt x="1010548" y="109031"/>
                  </a:lnTo>
                  <a:lnTo>
                    <a:pt x="1030984" y="58981"/>
                  </a:lnTo>
                  <a:lnTo>
                    <a:pt x="1070463" y="20361"/>
                  </a:lnTo>
                  <a:lnTo>
                    <a:pt x="1120651" y="1553"/>
                  </a:lnTo>
                  <a:lnTo>
                    <a:pt x="1152016" y="0"/>
                  </a:lnTo>
                  <a:lnTo>
                    <a:pt x="1154556" y="0"/>
                  </a:lnTo>
                  <a:lnTo>
                    <a:pt x="1157224" y="0"/>
                  </a:lnTo>
                  <a:close/>
                </a:path>
              </a:pathLst>
            </a:custGeom>
            <a:ln w="18288">
              <a:solidFill>
                <a:srgbClr val="00A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55919" y="383413"/>
              <a:ext cx="2175002" cy="297942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91844"/>
              </p:ext>
            </p:extLst>
          </p:nvPr>
        </p:nvGraphicFramePr>
        <p:xfrm>
          <a:off x="381000" y="838200"/>
          <a:ext cx="8458200" cy="612050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spc="-5" dirty="0"/>
                        <a:t>Approach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462280" algn="l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dirty="0"/>
                        <a:t>Definition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dirty="0"/>
                        <a:t>When</a:t>
                      </a:r>
                      <a:r>
                        <a:rPr sz="2000" b="1" spc="-55" dirty="0"/>
                        <a:t> </a:t>
                      </a:r>
                      <a:r>
                        <a:rPr sz="2000" b="1" dirty="0"/>
                        <a:t>Used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marR="393065" indent="0" algn="l">
                        <a:lnSpc>
                          <a:spcPct val="100000"/>
                        </a:lnSpc>
                      </a:pPr>
                      <a:r>
                        <a:rPr sz="2000" b="1" spc="-5" dirty="0"/>
                        <a:t>An</a:t>
                      </a:r>
                      <a:r>
                        <a:rPr sz="2000" b="1" spc="-20" dirty="0"/>
                        <a:t> </a:t>
                      </a:r>
                      <a:r>
                        <a:rPr sz="2000" b="1" spc="-5" dirty="0"/>
                        <a:t>organization</a:t>
                      </a:r>
                      <a:r>
                        <a:rPr sz="2000" b="1" spc="15" dirty="0"/>
                        <a:t> </a:t>
                      </a:r>
                      <a:r>
                        <a:rPr sz="2000" b="1" spc="-5" dirty="0"/>
                        <a:t>is</a:t>
                      </a:r>
                      <a:r>
                        <a:rPr sz="2000" b="1" dirty="0"/>
                        <a:t> </a:t>
                      </a:r>
                      <a:r>
                        <a:rPr sz="2000" b="1" spc="-5" dirty="0"/>
                        <a:t>effective </a:t>
                      </a:r>
                      <a:r>
                        <a:rPr sz="2000" b="1" spc="-385" dirty="0"/>
                        <a:t> </a:t>
                      </a:r>
                      <a:r>
                        <a:rPr sz="2000" b="1" spc="-5" dirty="0"/>
                        <a:t>to</a:t>
                      </a:r>
                      <a:r>
                        <a:rPr sz="2000" b="1" dirty="0"/>
                        <a:t> </a:t>
                      </a:r>
                      <a:r>
                        <a:rPr sz="2000" b="1" spc="-5" dirty="0"/>
                        <a:t>the</a:t>
                      </a:r>
                      <a:r>
                        <a:rPr sz="2000" b="1" spc="10" dirty="0"/>
                        <a:t> </a:t>
                      </a:r>
                      <a:r>
                        <a:rPr sz="2000" b="1" spc="-5" dirty="0"/>
                        <a:t>extent</a:t>
                      </a:r>
                      <a:r>
                        <a:rPr sz="2000" b="1" spc="10" dirty="0"/>
                        <a:t> </a:t>
                      </a:r>
                      <a:r>
                        <a:rPr sz="2000" b="1" spc="-5" dirty="0"/>
                        <a:t>that: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/>
                    </a:p>
                    <a:p>
                      <a:pPr marL="180975" indent="0">
                        <a:lnSpc>
                          <a:spcPct val="100000"/>
                        </a:lnSpc>
                      </a:pPr>
                      <a:r>
                        <a:rPr sz="2000" b="1" spc="-10" dirty="0"/>
                        <a:t>Preferred </a:t>
                      </a:r>
                      <a:r>
                        <a:rPr sz="2000" b="1" dirty="0"/>
                        <a:t>when: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190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000" b="1" dirty="0"/>
                        <a:t>Goal</a:t>
                      </a:r>
                      <a:r>
                        <a:rPr sz="2000" b="1" spc="-105" dirty="0"/>
                        <a:t> </a:t>
                      </a:r>
                      <a:r>
                        <a:rPr sz="2000" b="1" dirty="0"/>
                        <a:t>A</a:t>
                      </a:r>
                      <a:r>
                        <a:rPr sz="2000" b="1" spc="-10" dirty="0"/>
                        <a:t>p</a:t>
                      </a:r>
                      <a:r>
                        <a:rPr sz="2000" b="1" dirty="0"/>
                        <a:t>p</a:t>
                      </a:r>
                      <a:r>
                        <a:rPr sz="2000" b="1" spc="-40" dirty="0"/>
                        <a:t>r</a:t>
                      </a:r>
                      <a:r>
                        <a:rPr sz="2000" b="1" dirty="0"/>
                        <a:t>oach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000" b="1" spc="-5" dirty="0"/>
                        <a:t>it</a:t>
                      </a:r>
                      <a:r>
                        <a:rPr sz="2000" b="1" spc="5" dirty="0"/>
                        <a:t> </a:t>
                      </a:r>
                      <a:r>
                        <a:rPr sz="2000" b="1" spc="-5" dirty="0"/>
                        <a:t>accomplishes</a:t>
                      </a:r>
                      <a:r>
                        <a:rPr sz="2000" b="1" spc="40" dirty="0"/>
                        <a:t> </a:t>
                      </a:r>
                      <a:r>
                        <a:rPr sz="2000" b="1" spc="-5" dirty="0"/>
                        <a:t>its</a:t>
                      </a:r>
                      <a:r>
                        <a:rPr sz="2000" b="1" spc="10" dirty="0"/>
                        <a:t> </a:t>
                      </a:r>
                      <a:r>
                        <a:rPr sz="2000" b="1" spc="-5" dirty="0"/>
                        <a:t>stated</a:t>
                      </a:r>
                      <a:r>
                        <a:rPr sz="2000" b="1" spc="10" dirty="0"/>
                        <a:t> </a:t>
                      </a:r>
                      <a:r>
                        <a:rPr sz="2000" b="1" spc="-5" dirty="0"/>
                        <a:t>goals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/>
                </a:tc>
                <a:tc>
                  <a:txBody>
                    <a:bodyPr/>
                    <a:lstStyle/>
                    <a:p>
                      <a:pPr marL="182880" marR="725805" indent="4445">
                        <a:lnSpc>
                          <a:spcPct val="102499"/>
                        </a:lnSpc>
                        <a:spcBef>
                          <a:spcPts val="994"/>
                        </a:spcBef>
                      </a:pPr>
                      <a:r>
                        <a:rPr sz="2000" b="1" spc="-5" dirty="0"/>
                        <a:t>goals </a:t>
                      </a:r>
                      <a:r>
                        <a:rPr sz="2000" b="1" spc="-15" dirty="0"/>
                        <a:t>are</a:t>
                      </a:r>
                      <a:r>
                        <a:rPr sz="2000" b="1" dirty="0"/>
                        <a:t> </a:t>
                      </a:r>
                      <a:r>
                        <a:rPr sz="2000" b="1" spc="-30" dirty="0"/>
                        <a:t>clear,</a:t>
                      </a:r>
                      <a:r>
                        <a:rPr sz="2000" b="1" spc="-5" dirty="0"/>
                        <a:t> </a:t>
                      </a:r>
                      <a:r>
                        <a:rPr sz="2000" b="1" spc="-10" dirty="0"/>
                        <a:t>time </a:t>
                      </a:r>
                      <a:r>
                        <a:rPr sz="2000" b="1" spc="-5" dirty="0"/>
                        <a:t> bound</a:t>
                      </a:r>
                      <a:r>
                        <a:rPr sz="2000" b="1" spc="-40" dirty="0"/>
                        <a:t> </a:t>
                      </a:r>
                      <a:r>
                        <a:rPr sz="2000" b="1" spc="-5" dirty="0"/>
                        <a:t>and</a:t>
                      </a:r>
                      <a:r>
                        <a:rPr sz="2000" b="1" spc="-55" dirty="0"/>
                        <a:t> </a:t>
                      </a:r>
                      <a:r>
                        <a:rPr sz="2000" b="1" spc="-5" dirty="0"/>
                        <a:t>measurable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991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000" b="1" dirty="0"/>
                        <a:t>System</a:t>
                      </a:r>
                      <a:r>
                        <a:rPr sz="2000" b="1" spc="-50" dirty="0"/>
                        <a:t> </a:t>
                      </a:r>
                      <a:r>
                        <a:rPr sz="2000" b="1" spc="-10" dirty="0"/>
                        <a:t>Resource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000" b="1" spc="-5" dirty="0"/>
                        <a:t>it</a:t>
                      </a:r>
                      <a:r>
                        <a:rPr sz="2000" b="1" spc="-15" dirty="0"/>
                        <a:t> </a:t>
                      </a:r>
                      <a:r>
                        <a:rPr sz="2000" b="1" spc="-5" dirty="0"/>
                        <a:t>acquires</a:t>
                      </a:r>
                      <a:r>
                        <a:rPr sz="2000" b="1" spc="10" dirty="0"/>
                        <a:t> </a:t>
                      </a:r>
                      <a:r>
                        <a:rPr sz="2000" b="1" spc="-5" dirty="0"/>
                        <a:t>needed </a:t>
                      </a:r>
                      <a:r>
                        <a:rPr sz="2000" b="1" spc="-10" dirty="0"/>
                        <a:t>resources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/>
                </a:tc>
                <a:tc>
                  <a:txBody>
                    <a:bodyPr/>
                    <a:lstStyle/>
                    <a:p>
                      <a:pPr marL="182880" marR="320040">
                        <a:lnSpc>
                          <a:spcPct val="102499"/>
                        </a:lnSpc>
                        <a:spcBef>
                          <a:spcPts val="994"/>
                        </a:spcBef>
                      </a:pPr>
                      <a:r>
                        <a:rPr sz="2000" b="1" spc="-5" dirty="0"/>
                        <a:t>a clear</a:t>
                      </a:r>
                      <a:r>
                        <a:rPr sz="2000" b="1" spc="-25" dirty="0"/>
                        <a:t> </a:t>
                      </a:r>
                      <a:r>
                        <a:rPr sz="2000" b="1" spc="-5" dirty="0"/>
                        <a:t>connection</a:t>
                      </a:r>
                      <a:r>
                        <a:rPr sz="2000" b="1" spc="20" dirty="0"/>
                        <a:t> </a:t>
                      </a:r>
                      <a:r>
                        <a:rPr sz="2000" b="1" spc="-5" dirty="0"/>
                        <a:t>exists </a:t>
                      </a:r>
                      <a:r>
                        <a:rPr sz="2000" b="1" dirty="0"/>
                        <a:t> between</a:t>
                      </a:r>
                      <a:r>
                        <a:rPr sz="2000" b="1" spc="-25" dirty="0"/>
                        <a:t> </a:t>
                      </a:r>
                      <a:r>
                        <a:rPr sz="2000" b="1" spc="-5" dirty="0"/>
                        <a:t>inputs</a:t>
                      </a:r>
                      <a:r>
                        <a:rPr sz="2000" b="1" spc="-15" dirty="0"/>
                        <a:t> </a:t>
                      </a:r>
                      <a:r>
                        <a:rPr sz="2000" b="1" spc="-5" dirty="0"/>
                        <a:t>and</a:t>
                      </a:r>
                      <a:r>
                        <a:rPr sz="2000" b="1" spc="-25" dirty="0"/>
                        <a:t> </a:t>
                      </a:r>
                      <a:r>
                        <a:rPr sz="2000" b="1" spc="-5" dirty="0"/>
                        <a:t>outputs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9942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000" b="1" spc="-10" dirty="0"/>
                        <a:t>S</a:t>
                      </a:r>
                      <a:r>
                        <a:rPr sz="2000" b="1" dirty="0"/>
                        <a:t>trategic</a:t>
                      </a:r>
                      <a:r>
                        <a:rPr sz="2000" b="1" spc="-125" dirty="0"/>
                        <a:t> </a:t>
                      </a:r>
                      <a:r>
                        <a:rPr sz="2000" b="1" dirty="0"/>
                        <a:t>A</a:t>
                      </a:r>
                      <a:r>
                        <a:rPr sz="2000" b="1" spc="-15" dirty="0"/>
                        <a:t>p</a:t>
                      </a:r>
                      <a:r>
                        <a:rPr sz="2000" b="1" spc="-10" dirty="0"/>
                        <a:t>p</a:t>
                      </a:r>
                      <a:r>
                        <a:rPr sz="2000" b="1" spc="-35" dirty="0"/>
                        <a:t>r</a:t>
                      </a:r>
                      <a:r>
                        <a:rPr sz="2000" b="1" dirty="0"/>
                        <a:t>oach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L="120650" marR="471170" indent="-34925" algn="l">
                        <a:lnSpc>
                          <a:spcPct val="101299"/>
                        </a:lnSpc>
                        <a:spcBef>
                          <a:spcPts val="1019"/>
                        </a:spcBef>
                      </a:pPr>
                      <a:r>
                        <a:rPr sz="2000" b="1" spc="-5" dirty="0"/>
                        <a:t>all</a:t>
                      </a:r>
                      <a:r>
                        <a:rPr sz="2000" b="1" spc="5" dirty="0"/>
                        <a:t> </a:t>
                      </a:r>
                      <a:r>
                        <a:rPr sz="2000" b="1" spc="-5" dirty="0"/>
                        <a:t>strategic</a:t>
                      </a:r>
                      <a:r>
                        <a:rPr lang="en-IN" sz="2000" b="1" spc="-5" dirty="0"/>
                        <a:t> </a:t>
                      </a:r>
                      <a:r>
                        <a:rPr sz="2000" b="1" spc="-5" dirty="0"/>
                        <a:t>constituencies </a:t>
                      </a:r>
                      <a:r>
                        <a:rPr sz="2000" b="1" spc="-385" dirty="0"/>
                        <a:t> </a:t>
                      </a:r>
                      <a:r>
                        <a:rPr sz="2000" b="1" spc="-15" dirty="0"/>
                        <a:t>are</a:t>
                      </a:r>
                      <a:r>
                        <a:rPr sz="2000" b="1" spc="-10" dirty="0"/>
                        <a:t> </a:t>
                      </a:r>
                      <a:r>
                        <a:rPr sz="2000" b="1" spc="-5" dirty="0"/>
                        <a:t>at</a:t>
                      </a:r>
                      <a:r>
                        <a:rPr sz="2000" b="1" dirty="0"/>
                        <a:t> </a:t>
                      </a:r>
                      <a:r>
                        <a:rPr sz="2000" b="1" spc="-5" dirty="0"/>
                        <a:t>least</a:t>
                      </a:r>
                      <a:r>
                        <a:rPr sz="2000" b="1" spc="10" dirty="0"/>
                        <a:t> </a:t>
                      </a:r>
                      <a:r>
                        <a:rPr sz="2000" b="1" spc="-5" dirty="0"/>
                        <a:t>minimally </a:t>
                      </a:r>
                      <a:r>
                        <a:rPr sz="2000" b="1" dirty="0"/>
                        <a:t> </a:t>
                      </a:r>
                      <a:r>
                        <a:rPr sz="2000" b="1" spc="-5" dirty="0"/>
                        <a:t>satisfied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/>
                </a:tc>
                <a:tc>
                  <a:txBody>
                    <a:bodyPr/>
                    <a:lstStyle/>
                    <a:p>
                      <a:pPr marL="180975" marR="133985" indent="6350">
                        <a:lnSpc>
                          <a:spcPct val="100800"/>
                        </a:lnSpc>
                        <a:spcBef>
                          <a:spcPts val="1030"/>
                        </a:spcBef>
                      </a:pPr>
                      <a:r>
                        <a:rPr sz="2000" b="1" spc="-5" dirty="0"/>
                        <a:t>constituencies</a:t>
                      </a:r>
                      <a:r>
                        <a:rPr sz="2000" b="1" spc="25" dirty="0"/>
                        <a:t> </a:t>
                      </a:r>
                      <a:r>
                        <a:rPr sz="2000" b="1" dirty="0"/>
                        <a:t>have</a:t>
                      </a:r>
                      <a:r>
                        <a:rPr sz="2000" b="1" spc="375" dirty="0"/>
                        <a:t> </a:t>
                      </a:r>
                      <a:r>
                        <a:rPr sz="2000" b="1" dirty="0"/>
                        <a:t>powerful </a:t>
                      </a:r>
                      <a:r>
                        <a:rPr sz="2000" b="1" spc="-385" dirty="0"/>
                        <a:t> </a:t>
                      </a:r>
                      <a:r>
                        <a:rPr sz="2000" b="1" spc="-5" dirty="0"/>
                        <a:t>influence</a:t>
                      </a:r>
                      <a:r>
                        <a:rPr sz="2000" b="1" spc="25" dirty="0"/>
                        <a:t> </a:t>
                      </a:r>
                      <a:r>
                        <a:rPr sz="2000" b="1" spc="-5" dirty="0"/>
                        <a:t>on</a:t>
                      </a:r>
                      <a:r>
                        <a:rPr sz="2000" b="1" spc="-15" dirty="0"/>
                        <a:t> </a:t>
                      </a:r>
                      <a:r>
                        <a:rPr sz="2000" b="1" spc="-10" dirty="0"/>
                        <a:t>the</a:t>
                      </a:r>
                      <a:r>
                        <a:rPr sz="2000" b="1" dirty="0"/>
                        <a:t> </a:t>
                      </a:r>
                      <a:r>
                        <a:rPr sz="2000" b="1" spc="-5" dirty="0"/>
                        <a:t>organization, </a:t>
                      </a:r>
                      <a:r>
                        <a:rPr sz="2000" b="1" spc="-385" dirty="0"/>
                        <a:t> </a:t>
                      </a:r>
                      <a:r>
                        <a:rPr sz="2000" b="1" spc="-5" dirty="0"/>
                        <a:t>and</a:t>
                      </a:r>
                      <a:r>
                        <a:rPr sz="2000" b="1" spc="-15" dirty="0"/>
                        <a:t> </a:t>
                      </a:r>
                      <a:r>
                        <a:rPr sz="2000" b="1" spc="-5" dirty="0"/>
                        <a:t>the</a:t>
                      </a:r>
                      <a:r>
                        <a:rPr sz="2000" b="1" dirty="0"/>
                        <a:t> </a:t>
                      </a:r>
                      <a:r>
                        <a:rPr sz="2000" b="1" spc="-5" dirty="0"/>
                        <a:t>organization</a:t>
                      </a:r>
                      <a:r>
                        <a:rPr sz="2000" b="1" spc="15" dirty="0"/>
                        <a:t> </a:t>
                      </a:r>
                      <a:r>
                        <a:rPr sz="2000" b="1" spc="-10" dirty="0"/>
                        <a:t>must </a:t>
                      </a:r>
                      <a:r>
                        <a:rPr sz="2000" b="1" spc="-5" dirty="0"/>
                        <a:t> respond</a:t>
                      </a:r>
                      <a:r>
                        <a:rPr sz="2000" b="1" spc="-10" dirty="0"/>
                        <a:t> </a:t>
                      </a:r>
                      <a:r>
                        <a:rPr sz="2000" b="1" spc="-5" dirty="0"/>
                        <a:t>to</a:t>
                      </a:r>
                      <a:r>
                        <a:rPr sz="2000" b="1" spc="5" dirty="0"/>
                        <a:t> </a:t>
                      </a:r>
                      <a:r>
                        <a:rPr sz="2000" b="1" spc="-10" dirty="0"/>
                        <a:t>demands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191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000" b="1" spc="-5" dirty="0"/>
                        <a:t>Internal</a:t>
                      </a:r>
                      <a:r>
                        <a:rPr sz="2000" b="1" spc="-45" dirty="0"/>
                        <a:t> </a:t>
                      </a:r>
                      <a:r>
                        <a:rPr sz="2000" b="1" spc="-5" dirty="0"/>
                        <a:t>Processes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000" b="1" spc="-10" dirty="0"/>
                        <a:t>combines</a:t>
                      </a:r>
                      <a:r>
                        <a:rPr sz="2000" b="1" spc="25" dirty="0"/>
                        <a:t> </a:t>
                      </a:r>
                      <a:r>
                        <a:rPr sz="2000" b="1" spc="-5" dirty="0"/>
                        <a:t>internal</a:t>
                      </a:r>
                      <a:r>
                        <a:rPr sz="2000" b="1" spc="25" dirty="0"/>
                        <a:t> </a:t>
                      </a:r>
                      <a:r>
                        <a:rPr sz="2000" b="1" spc="-5" dirty="0"/>
                        <a:t>efficiency</a:t>
                      </a:r>
                      <a:endParaRPr sz="2000" dirty="0"/>
                    </a:p>
                    <a:p>
                      <a:pPr marL="69215" algn="l">
                        <a:lnSpc>
                          <a:spcPts val="1845"/>
                        </a:lnSpc>
                        <a:spcBef>
                          <a:spcPts val="50"/>
                        </a:spcBef>
                      </a:pPr>
                      <a:r>
                        <a:rPr sz="2000" b="1" spc="-5" dirty="0"/>
                        <a:t>and</a:t>
                      </a:r>
                      <a:r>
                        <a:rPr sz="2000" b="1" spc="-25" dirty="0"/>
                        <a:t> </a:t>
                      </a:r>
                      <a:r>
                        <a:rPr sz="2000" b="1" spc="-5" dirty="0"/>
                        <a:t>affective</a:t>
                      </a:r>
                      <a:r>
                        <a:rPr sz="2000" b="1" spc="30" dirty="0"/>
                        <a:t> </a:t>
                      </a:r>
                      <a:r>
                        <a:rPr sz="2000" b="1" spc="-5" dirty="0"/>
                        <a:t>health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/>
                </a:tc>
                <a:tc>
                  <a:txBody>
                    <a:bodyPr/>
                    <a:lstStyle/>
                    <a:p>
                      <a:pPr marL="180975" indent="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000" b="1" spc="-5" dirty="0"/>
                        <a:t>costs,</a:t>
                      </a:r>
                      <a:r>
                        <a:rPr sz="2000" b="1" spc="10" dirty="0"/>
                        <a:t> </a:t>
                      </a:r>
                      <a:r>
                        <a:rPr sz="2000" b="1" spc="-5" dirty="0"/>
                        <a:t>outputs</a:t>
                      </a:r>
                      <a:r>
                        <a:rPr sz="2000" b="1" spc="5" dirty="0"/>
                        <a:t> </a:t>
                      </a:r>
                      <a:r>
                        <a:rPr sz="2000" b="1" spc="-5" dirty="0"/>
                        <a:t>&amp;</a:t>
                      </a:r>
                      <a:r>
                        <a:rPr sz="2000" b="1" dirty="0"/>
                        <a:t> </a:t>
                      </a:r>
                      <a:r>
                        <a:rPr sz="2000" b="1" spc="-5" dirty="0"/>
                        <a:t>satisfaction</a:t>
                      </a:r>
                      <a:endParaRPr sz="2000" dirty="0"/>
                    </a:p>
                    <a:p>
                      <a:pPr marL="158115">
                        <a:lnSpc>
                          <a:spcPts val="1845"/>
                        </a:lnSpc>
                        <a:spcBef>
                          <a:spcPts val="50"/>
                        </a:spcBef>
                      </a:pPr>
                      <a:r>
                        <a:rPr sz="2000" b="1" spc="-15" dirty="0"/>
                        <a:t>are </a:t>
                      </a:r>
                      <a:r>
                        <a:rPr sz="2000" b="1" spc="-5" dirty="0"/>
                        <a:t>easily measurable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3875" y="1323975"/>
            <a:ext cx="3971925" cy="5495925"/>
            <a:chOff x="523875" y="1323975"/>
            <a:chExt cx="3971925" cy="5495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5" y="1323975"/>
              <a:ext cx="3971925" cy="42767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875" y="5438773"/>
              <a:ext cx="3971925" cy="1381125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57175" y="314325"/>
            <a:ext cx="8734425" cy="6276975"/>
            <a:chOff x="257175" y="314325"/>
            <a:chExt cx="8734425" cy="62769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4875" y="4524375"/>
              <a:ext cx="4048125" cy="20669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4875" y="1323975"/>
              <a:ext cx="4048125" cy="33623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175" y="314325"/>
              <a:ext cx="8734425" cy="1619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59968" y="1322578"/>
            <a:ext cx="3072130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Improved:</a:t>
            </a:r>
            <a:endParaRPr sz="16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spcBef>
                <a:spcPts val="5"/>
              </a:spcBef>
              <a:buChar char="•"/>
              <a:tabLst>
                <a:tab pos="582930" algn="l"/>
              </a:tabLst>
            </a:pPr>
            <a:r>
              <a:rPr sz="1500" dirty="0">
                <a:latin typeface="Times New Roman"/>
                <a:cs typeface="Times New Roman"/>
              </a:rPr>
              <a:t>profitability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competitiveness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customer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satisfaction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management-employee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relations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focus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key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goals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communications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teamwork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employee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morale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company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image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revenue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spcBef>
                <a:spcPts val="5"/>
              </a:spcBef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service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customers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(internal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&amp;</a:t>
            </a:r>
            <a:endParaRPr sz="1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external)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effectiveness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dirty="0">
                <a:latin typeface="Times New Roman"/>
                <a:cs typeface="Times New Roman"/>
              </a:rPr>
              <a:t>planning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dirty="0">
                <a:latin typeface="Times New Roman"/>
                <a:cs typeface="Times New Roman"/>
              </a:rPr>
              <a:t>work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environment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decision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making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5028" y="1505114"/>
            <a:ext cx="2175510" cy="244983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10" dirty="0">
                <a:latin typeface="Times New Roman"/>
                <a:cs typeface="Times New Roman"/>
              </a:rPr>
              <a:t>Reduced:</a:t>
            </a:r>
            <a:endParaRPr sz="16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spcBef>
                <a:spcPts val="905"/>
              </a:spcBef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customer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complaints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spcBef>
                <a:spcPts val="905"/>
              </a:spcBef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warranty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claims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spcBef>
                <a:spcPts val="900"/>
              </a:spcBef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cost</a:t>
            </a:r>
            <a:endParaRPr sz="1500">
              <a:latin typeface="Times New Roman"/>
              <a:cs typeface="Times New Roman"/>
            </a:endParaRPr>
          </a:p>
          <a:p>
            <a:pPr marL="1039494" lvl="1" indent="-113030">
              <a:lnSpc>
                <a:spcPct val="100000"/>
              </a:lnSpc>
              <a:spcBef>
                <a:spcPts val="900"/>
              </a:spcBef>
              <a:buChar char="•"/>
              <a:tabLst>
                <a:tab pos="1040130" algn="l"/>
              </a:tabLst>
            </a:pPr>
            <a:r>
              <a:rPr sz="1500" spc="-5" dirty="0">
                <a:latin typeface="Times New Roman"/>
                <a:cs typeface="Times New Roman"/>
              </a:rPr>
              <a:t>waste</a:t>
            </a:r>
            <a:endParaRPr sz="1500">
              <a:latin typeface="Times New Roman"/>
              <a:cs typeface="Times New Roman"/>
            </a:endParaRPr>
          </a:p>
          <a:p>
            <a:pPr marL="1039494" lvl="1" indent="-113030">
              <a:lnSpc>
                <a:spcPct val="100000"/>
              </a:lnSpc>
              <a:spcBef>
                <a:spcPts val="900"/>
              </a:spcBef>
              <a:buChar char="•"/>
              <a:tabLst>
                <a:tab pos="1040130" algn="l"/>
              </a:tabLst>
            </a:pPr>
            <a:r>
              <a:rPr sz="1500" spc="-5" dirty="0">
                <a:latin typeface="Times New Roman"/>
                <a:cs typeface="Times New Roman"/>
              </a:rPr>
              <a:t>rework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spcBef>
                <a:spcPts val="900"/>
              </a:spcBef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employee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turn-over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5743143"/>
            <a:ext cx="15646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Greater:</a:t>
            </a:r>
            <a:endParaRPr sz="1600">
              <a:latin typeface="Times New Roman"/>
              <a:cs typeface="Times New Roman"/>
            </a:endParaRPr>
          </a:p>
          <a:p>
            <a:pPr marL="575310" indent="-105410">
              <a:lnSpc>
                <a:spcPct val="100000"/>
              </a:lnSpc>
              <a:spcBef>
                <a:spcPts val="5"/>
              </a:spcBef>
              <a:buSzPct val="93333"/>
              <a:buChar char="•"/>
              <a:tabLst>
                <a:tab pos="575310" algn="l"/>
              </a:tabLst>
            </a:pPr>
            <a:r>
              <a:rPr sz="1500" spc="-5" dirty="0">
                <a:latin typeface="Times New Roman"/>
                <a:cs typeface="Times New Roman"/>
              </a:rPr>
              <a:t>market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share</a:t>
            </a:r>
            <a:endParaRPr sz="1500">
              <a:latin typeface="Times New Roman"/>
              <a:cs typeface="Times New Roman"/>
            </a:endParaRPr>
          </a:p>
          <a:p>
            <a:pPr marL="582930" indent="-113030">
              <a:lnSpc>
                <a:spcPct val="100000"/>
              </a:lnSpc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adaptability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653" y="4629949"/>
            <a:ext cx="2978785" cy="142113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latin typeface="Times New Roman"/>
                <a:cs typeface="Times New Roman"/>
              </a:rPr>
              <a:t>Increased:</a:t>
            </a:r>
            <a:endParaRPr sz="16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spcBef>
                <a:spcPts val="905"/>
              </a:spcBef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employee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involvement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spcBef>
                <a:spcPts val="905"/>
              </a:spcBef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employee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satisfaction</a:t>
            </a:r>
            <a:endParaRPr sz="1500">
              <a:latin typeface="Times New Roman"/>
              <a:cs typeface="Times New Roman"/>
            </a:endParaRPr>
          </a:p>
          <a:p>
            <a:pPr marL="582295" indent="-113030">
              <a:lnSpc>
                <a:spcPct val="100000"/>
              </a:lnSpc>
              <a:spcBef>
                <a:spcPts val="900"/>
              </a:spcBef>
              <a:buChar char="•"/>
              <a:tabLst>
                <a:tab pos="582930" algn="l"/>
              </a:tabLst>
            </a:pPr>
            <a:r>
              <a:rPr sz="1500" spc="-5" dirty="0">
                <a:latin typeface="Times New Roman"/>
                <a:cs typeface="Times New Roman"/>
              </a:rPr>
              <a:t>ability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attract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new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customers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00"/>
            <a:ext cx="3750564" cy="1181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708406"/>
            <a:ext cx="289814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Conclusion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248411" y="1601724"/>
            <a:ext cx="6760845" cy="4521835"/>
            <a:chOff x="248411" y="1601724"/>
            <a:chExt cx="6760845" cy="45218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67" y="1648968"/>
              <a:ext cx="6531864" cy="44744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411" y="1601724"/>
              <a:ext cx="6760464" cy="41803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" y="1676400"/>
              <a:ext cx="6400800" cy="4343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0999" y="1676400"/>
              <a:ext cx="6400800" cy="4343400"/>
            </a:xfrm>
            <a:custGeom>
              <a:avLst/>
              <a:gdLst/>
              <a:ahLst/>
              <a:cxnLst/>
              <a:rect l="l" t="t" r="r" b="b"/>
              <a:pathLst>
                <a:path w="6400800" h="4343400">
                  <a:moveTo>
                    <a:pt x="0" y="4343400"/>
                  </a:moveTo>
                  <a:lnTo>
                    <a:pt x="6400800" y="43434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4343400"/>
                  </a:lnTo>
                  <a:close/>
                </a:path>
              </a:pathLst>
            </a:custGeom>
            <a:ln w="12700">
              <a:solidFill>
                <a:srgbClr val="059A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9740" y="1688338"/>
            <a:ext cx="623252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8704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4490" algn="l"/>
                <a:tab pos="365125" algn="l"/>
              </a:tabLst>
            </a:pPr>
            <a:r>
              <a:rPr dirty="0"/>
              <a:t>	</a:t>
            </a:r>
            <a:r>
              <a:rPr sz="2600" b="1" spc="-5" dirty="0">
                <a:latin typeface="Constantia"/>
                <a:cs typeface="Constantia"/>
              </a:rPr>
              <a:t>Organizational</a:t>
            </a:r>
            <a:r>
              <a:rPr sz="2600" b="1" spc="-13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effectiveness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is</a:t>
            </a:r>
            <a:r>
              <a:rPr sz="2600" b="1" spc="-9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the </a:t>
            </a:r>
            <a:r>
              <a:rPr sz="2600" b="1" spc="-61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deg</a:t>
            </a:r>
            <a:r>
              <a:rPr sz="2600" b="1" spc="-40" dirty="0">
                <a:latin typeface="Constantia"/>
                <a:cs typeface="Constantia"/>
              </a:rPr>
              <a:t>r</a:t>
            </a:r>
            <a:r>
              <a:rPr sz="2600" b="1" dirty="0">
                <a:latin typeface="Constantia"/>
                <a:cs typeface="Constantia"/>
              </a:rPr>
              <a:t>ee</a:t>
            </a:r>
            <a:r>
              <a:rPr sz="2600" b="1" spc="-16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of</a:t>
            </a:r>
            <a:r>
              <a:rPr sz="2600" b="1" spc="1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ac</a:t>
            </a:r>
            <a:r>
              <a:rPr sz="2600" b="1" spc="-10" dirty="0">
                <a:latin typeface="Constantia"/>
                <a:cs typeface="Constantia"/>
              </a:rPr>
              <a:t>h</a:t>
            </a:r>
            <a:r>
              <a:rPr sz="2600" b="1" dirty="0">
                <a:latin typeface="Constantia"/>
                <a:cs typeface="Constantia"/>
              </a:rPr>
              <a:t>ie</a:t>
            </a:r>
            <a:r>
              <a:rPr sz="2600" b="1" spc="-65" dirty="0">
                <a:latin typeface="Constantia"/>
                <a:cs typeface="Constantia"/>
              </a:rPr>
              <a:t>v</a:t>
            </a:r>
            <a:r>
              <a:rPr sz="2600" b="1" dirty="0">
                <a:latin typeface="Constantia"/>
                <a:cs typeface="Constantia"/>
              </a:rPr>
              <a:t>ements</a:t>
            </a:r>
            <a:r>
              <a:rPr sz="2600" b="1" spc="-13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of</a:t>
            </a:r>
            <a:r>
              <a:rPr sz="2600" b="1" spc="-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an  </a:t>
            </a:r>
            <a:r>
              <a:rPr sz="2600" b="1" spc="-5" dirty="0">
                <a:latin typeface="Constantia"/>
                <a:cs typeface="Constantia"/>
              </a:rPr>
              <a:t>organizational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objectives.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58140" algn="l"/>
                <a:tab pos="358775" algn="l"/>
              </a:tabLst>
            </a:pPr>
            <a:r>
              <a:rPr dirty="0"/>
              <a:t>	</a:t>
            </a:r>
            <a:r>
              <a:rPr sz="2600" b="1" spc="-5" dirty="0">
                <a:latin typeface="Constantia"/>
                <a:cs typeface="Constantia"/>
              </a:rPr>
              <a:t>They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are</a:t>
            </a:r>
            <a:r>
              <a:rPr sz="2600" b="1" spc="-8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mainly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4</a:t>
            </a:r>
            <a:r>
              <a:rPr sz="2600" b="1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types</a:t>
            </a:r>
            <a:r>
              <a:rPr sz="2600" b="1" spc="-13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of</a:t>
            </a:r>
            <a:r>
              <a:rPr sz="2600" b="1" spc="7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methods</a:t>
            </a:r>
            <a:r>
              <a:rPr sz="2600" b="1" spc="-85" dirty="0">
                <a:latin typeface="Constantia"/>
                <a:cs typeface="Constantia"/>
              </a:rPr>
              <a:t> </a:t>
            </a:r>
            <a:r>
              <a:rPr sz="2600" b="1" spc="-20" dirty="0">
                <a:latin typeface="Constantia"/>
                <a:cs typeface="Constantia"/>
              </a:rPr>
              <a:t>to </a:t>
            </a:r>
            <a:r>
              <a:rPr sz="2600" b="1" spc="-61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measuring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the</a:t>
            </a:r>
            <a:r>
              <a:rPr sz="2600" b="1" spc="-13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effectiveness;</a:t>
            </a:r>
            <a:endParaRPr sz="2600">
              <a:latin typeface="Constantia"/>
              <a:cs typeface="Constantia"/>
            </a:endParaRPr>
          </a:p>
          <a:p>
            <a:pPr marL="2667635" lvl="1" indent="-195580">
              <a:lnSpc>
                <a:spcPct val="100000"/>
              </a:lnSpc>
              <a:spcBef>
                <a:spcPts val="625"/>
              </a:spcBef>
              <a:buChar char="-"/>
              <a:tabLst>
                <a:tab pos="2668270" algn="l"/>
              </a:tabLst>
            </a:pPr>
            <a:r>
              <a:rPr sz="2600" b="1" spc="-5" dirty="0">
                <a:latin typeface="Constantia"/>
                <a:cs typeface="Constantia"/>
              </a:rPr>
              <a:t>Goal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Approach</a:t>
            </a:r>
            <a:endParaRPr sz="2600">
              <a:latin typeface="Constantia"/>
              <a:cs typeface="Constantia"/>
            </a:endParaRPr>
          </a:p>
          <a:p>
            <a:pPr marL="2667635" lvl="1" indent="-195580">
              <a:lnSpc>
                <a:spcPct val="100000"/>
              </a:lnSpc>
              <a:spcBef>
                <a:spcPts val="625"/>
              </a:spcBef>
              <a:buChar char="-"/>
              <a:tabLst>
                <a:tab pos="2668270" algn="l"/>
              </a:tabLst>
            </a:pPr>
            <a:r>
              <a:rPr sz="2600" b="1" spc="-15" dirty="0">
                <a:latin typeface="Constantia"/>
                <a:cs typeface="Constantia"/>
              </a:rPr>
              <a:t>Behavioral</a:t>
            </a:r>
            <a:endParaRPr sz="2600">
              <a:latin typeface="Constantia"/>
              <a:cs typeface="Constantia"/>
            </a:endParaRPr>
          </a:p>
          <a:p>
            <a:pPr marL="2667635" lvl="1" indent="-195580">
              <a:lnSpc>
                <a:spcPct val="100000"/>
              </a:lnSpc>
              <a:spcBef>
                <a:spcPts val="625"/>
              </a:spcBef>
              <a:buChar char="-"/>
              <a:tabLst>
                <a:tab pos="2668270" algn="l"/>
              </a:tabLst>
            </a:pPr>
            <a:r>
              <a:rPr sz="2600" b="1" spc="-25" dirty="0">
                <a:latin typeface="Constantia"/>
                <a:cs typeface="Constantia"/>
              </a:rPr>
              <a:t>System</a:t>
            </a:r>
            <a:r>
              <a:rPr sz="2600" b="1" spc="-110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resource</a:t>
            </a:r>
            <a:endParaRPr sz="2600">
              <a:latin typeface="Constantia"/>
              <a:cs typeface="Constantia"/>
            </a:endParaRPr>
          </a:p>
          <a:p>
            <a:pPr marL="2667635" lvl="1" indent="-195580">
              <a:lnSpc>
                <a:spcPct val="100000"/>
              </a:lnSpc>
              <a:spcBef>
                <a:spcPts val="625"/>
              </a:spcBef>
              <a:buChar char="-"/>
              <a:tabLst>
                <a:tab pos="2668270" algn="l"/>
              </a:tabLst>
            </a:pPr>
            <a:r>
              <a:rPr sz="2600" b="1" spc="-10" dirty="0">
                <a:latin typeface="Constantia"/>
                <a:cs typeface="Constantia"/>
              </a:rPr>
              <a:t>Strategic</a:t>
            </a:r>
            <a:r>
              <a:rPr sz="2600" b="1" spc="-10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R.</a:t>
            </a:r>
            <a:r>
              <a:rPr sz="2600" b="1" spc="-5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Approach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7564" y="4341876"/>
            <a:ext cx="2499360" cy="23667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89074"/>
            <a:ext cx="9144000" cy="5869305"/>
            <a:chOff x="0" y="989074"/>
            <a:chExt cx="9144000" cy="58693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89074"/>
              <a:ext cx="9144000" cy="5868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275" y="1674875"/>
              <a:ext cx="3660648" cy="39654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4676" y="3122675"/>
              <a:ext cx="3508248" cy="3508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0049" y="1291972"/>
            <a:ext cx="6315075" cy="1146428"/>
            <a:chOff x="1670050" y="1212850"/>
            <a:chExt cx="5349875" cy="869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1219200"/>
              <a:ext cx="5337175" cy="85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76400" y="1219200"/>
              <a:ext cx="5337175" cy="857250"/>
            </a:xfrm>
            <a:custGeom>
              <a:avLst/>
              <a:gdLst/>
              <a:ahLst/>
              <a:cxnLst/>
              <a:rect l="l" t="t" r="r" b="b"/>
              <a:pathLst>
                <a:path w="5337175" h="857250">
                  <a:moveTo>
                    <a:pt x="0" y="428625"/>
                  </a:moveTo>
                  <a:lnTo>
                    <a:pt x="2515" y="381920"/>
                  </a:lnTo>
                  <a:lnTo>
                    <a:pt x="9885" y="336673"/>
                  </a:lnTo>
                  <a:lnTo>
                    <a:pt x="21851" y="293144"/>
                  </a:lnTo>
                  <a:lnTo>
                    <a:pt x="38149" y="251595"/>
                  </a:lnTo>
                  <a:lnTo>
                    <a:pt x="58518" y="212287"/>
                  </a:lnTo>
                  <a:lnTo>
                    <a:pt x="82698" y="175482"/>
                  </a:lnTo>
                  <a:lnTo>
                    <a:pt x="110426" y="141441"/>
                  </a:lnTo>
                  <a:lnTo>
                    <a:pt x="141441" y="110426"/>
                  </a:lnTo>
                  <a:lnTo>
                    <a:pt x="175482" y="82698"/>
                  </a:lnTo>
                  <a:lnTo>
                    <a:pt x="212287" y="58518"/>
                  </a:lnTo>
                  <a:lnTo>
                    <a:pt x="251595" y="38149"/>
                  </a:lnTo>
                  <a:lnTo>
                    <a:pt x="293144" y="21851"/>
                  </a:lnTo>
                  <a:lnTo>
                    <a:pt x="336673" y="9885"/>
                  </a:lnTo>
                  <a:lnTo>
                    <a:pt x="381920" y="2515"/>
                  </a:lnTo>
                  <a:lnTo>
                    <a:pt x="428625" y="0"/>
                  </a:lnTo>
                  <a:lnTo>
                    <a:pt x="4908550" y="0"/>
                  </a:lnTo>
                  <a:lnTo>
                    <a:pt x="4955254" y="2515"/>
                  </a:lnTo>
                  <a:lnTo>
                    <a:pt x="5000501" y="9885"/>
                  </a:lnTo>
                  <a:lnTo>
                    <a:pt x="5044030" y="21851"/>
                  </a:lnTo>
                  <a:lnTo>
                    <a:pt x="5085579" y="38149"/>
                  </a:lnTo>
                  <a:lnTo>
                    <a:pt x="5124887" y="58518"/>
                  </a:lnTo>
                  <a:lnTo>
                    <a:pt x="5161692" y="82698"/>
                  </a:lnTo>
                  <a:lnTo>
                    <a:pt x="5195733" y="110426"/>
                  </a:lnTo>
                  <a:lnTo>
                    <a:pt x="5226748" y="141441"/>
                  </a:lnTo>
                  <a:lnTo>
                    <a:pt x="5254476" y="175482"/>
                  </a:lnTo>
                  <a:lnTo>
                    <a:pt x="5278656" y="212287"/>
                  </a:lnTo>
                  <a:lnTo>
                    <a:pt x="5299025" y="251595"/>
                  </a:lnTo>
                  <a:lnTo>
                    <a:pt x="5315323" y="293144"/>
                  </a:lnTo>
                  <a:lnTo>
                    <a:pt x="5327289" y="336673"/>
                  </a:lnTo>
                  <a:lnTo>
                    <a:pt x="5334659" y="381920"/>
                  </a:lnTo>
                  <a:lnTo>
                    <a:pt x="5337175" y="428625"/>
                  </a:lnTo>
                  <a:lnTo>
                    <a:pt x="5334659" y="475329"/>
                  </a:lnTo>
                  <a:lnTo>
                    <a:pt x="5327289" y="520576"/>
                  </a:lnTo>
                  <a:lnTo>
                    <a:pt x="5315323" y="564105"/>
                  </a:lnTo>
                  <a:lnTo>
                    <a:pt x="5299025" y="605654"/>
                  </a:lnTo>
                  <a:lnTo>
                    <a:pt x="5278656" y="644962"/>
                  </a:lnTo>
                  <a:lnTo>
                    <a:pt x="5254476" y="681767"/>
                  </a:lnTo>
                  <a:lnTo>
                    <a:pt x="5226748" y="715808"/>
                  </a:lnTo>
                  <a:lnTo>
                    <a:pt x="5195733" y="746823"/>
                  </a:lnTo>
                  <a:lnTo>
                    <a:pt x="5161692" y="774551"/>
                  </a:lnTo>
                  <a:lnTo>
                    <a:pt x="5124887" y="798731"/>
                  </a:lnTo>
                  <a:lnTo>
                    <a:pt x="5085579" y="819100"/>
                  </a:lnTo>
                  <a:lnTo>
                    <a:pt x="5044030" y="835398"/>
                  </a:lnTo>
                  <a:lnTo>
                    <a:pt x="5000501" y="847364"/>
                  </a:lnTo>
                  <a:lnTo>
                    <a:pt x="4955254" y="854734"/>
                  </a:lnTo>
                  <a:lnTo>
                    <a:pt x="4908550" y="857250"/>
                  </a:lnTo>
                  <a:lnTo>
                    <a:pt x="428625" y="857250"/>
                  </a:lnTo>
                  <a:lnTo>
                    <a:pt x="381920" y="854734"/>
                  </a:lnTo>
                  <a:lnTo>
                    <a:pt x="336673" y="847364"/>
                  </a:lnTo>
                  <a:lnTo>
                    <a:pt x="293144" y="835398"/>
                  </a:lnTo>
                  <a:lnTo>
                    <a:pt x="251595" y="819100"/>
                  </a:lnTo>
                  <a:lnTo>
                    <a:pt x="212287" y="798731"/>
                  </a:lnTo>
                  <a:lnTo>
                    <a:pt x="175482" y="774551"/>
                  </a:lnTo>
                  <a:lnTo>
                    <a:pt x="141441" y="746823"/>
                  </a:lnTo>
                  <a:lnTo>
                    <a:pt x="110426" y="715808"/>
                  </a:lnTo>
                  <a:lnTo>
                    <a:pt x="82698" y="681767"/>
                  </a:lnTo>
                  <a:lnTo>
                    <a:pt x="58518" y="644962"/>
                  </a:lnTo>
                  <a:lnTo>
                    <a:pt x="38149" y="605654"/>
                  </a:lnTo>
                  <a:lnTo>
                    <a:pt x="21851" y="564105"/>
                  </a:lnTo>
                  <a:lnTo>
                    <a:pt x="9885" y="520576"/>
                  </a:lnTo>
                  <a:lnTo>
                    <a:pt x="2515" y="475329"/>
                  </a:lnTo>
                  <a:lnTo>
                    <a:pt x="0" y="4286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173" y="1296923"/>
              <a:ext cx="5143500" cy="6794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73173" y="1296923"/>
              <a:ext cx="5143500" cy="679450"/>
            </a:xfrm>
            <a:custGeom>
              <a:avLst/>
              <a:gdLst/>
              <a:ahLst/>
              <a:cxnLst/>
              <a:rect l="l" t="t" r="r" b="b"/>
              <a:pathLst>
                <a:path w="5143500" h="679450">
                  <a:moveTo>
                    <a:pt x="0" y="339725"/>
                  </a:moveTo>
                  <a:lnTo>
                    <a:pt x="3102" y="293635"/>
                  </a:lnTo>
                  <a:lnTo>
                    <a:pt x="12138" y="249428"/>
                  </a:lnTo>
                  <a:lnTo>
                    <a:pt x="26703" y="207508"/>
                  </a:lnTo>
                  <a:lnTo>
                    <a:pt x="46392" y="168279"/>
                  </a:lnTo>
                  <a:lnTo>
                    <a:pt x="70799" y="132148"/>
                  </a:lnTo>
                  <a:lnTo>
                    <a:pt x="99520" y="99520"/>
                  </a:lnTo>
                  <a:lnTo>
                    <a:pt x="132148" y="70799"/>
                  </a:lnTo>
                  <a:lnTo>
                    <a:pt x="168279" y="46392"/>
                  </a:lnTo>
                  <a:lnTo>
                    <a:pt x="207508" y="26703"/>
                  </a:lnTo>
                  <a:lnTo>
                    <a:pt x="249428" y="12138"/>
                  </a:lnTo>
                  <a:lnTo>
                    <a:pt x="293635" y="3102"/>
                  </a:lnTo>
                  <a:lnTo>
                    <a:pt x="339725" y="0"/>
                  </a:lnTo>
                  <a:lnTo>
                    <a:pt x="4803775" y="0"/>
                  </a:lnTo>
                  <a:lnTo>
                    <a:pt x="4849890" y="3102"/>
                  </a:lnTo>
                  <a:lnTo>
                    <a:pt x="4894115" y="12138"/>
                  </a:lnTo>
                  <a:lnTo>
                    <a:pt x="4936045" y="26703"/>
                  </a:lnTo>
                  <a:lnTo>
                    <a:pt x="4975276" y="46392"/>
                  </a:lnTo>
                  <a:lnTo>
                    <a:pt x="5011405" y="70799"/>
                  </a:lnTo>
                  <a:lnTo>
                    <a:pt x="5044027" y="99520"/>
                  </a:lnTo>
                  <a:lnTo>
                    <a:pt x="5072738" y="132148"/>
                  </a:lnTo>
                  <a:lnTo>
                    <a:pt x="5097135" y="168279"/>
                  </a:lnTo>
                  <a:lnTo>
                    <a:pt x="5116814" y="207508"/>
                  </a:lnTo>
                  <a:lnTo>
                    <a:pt x="5131370" y="249428"/>
                  </a:lnTo>
                  <a:lnTo>
                    <a:pt x="5140400" y="293635"/>
                  </a:lnTo>
                  <a:lnTo>
                    <a:pt x="5143500" y="339725"/>
                  </a:lnTo>
                  <a:lnTo>
                    <a:pt x="5140400" y="385840"/>
                  </a:lnTo>
                  <a:lnTo>
                    <a:pt x="5131370" y="430065"/>
                  </a:lnTo>
                  <a:lnTo>
                    <a:pt x="5116814" y="471995"/>
                  </a:lnTo>
                  <a:lnTo>
                    <a:pt x="5097135" y="511226"/>
                  </a:lnTo>
                  <a:lnTo>
                    <a:pt x="5072738" y="547355"/>
                  </a:lnTo>
                  <a:lnTo>
                    <a:pt x="5044027" y="579977"/>
                  </a:lnTo>
                  <a:lnTo>
                    <a:pt x="5011405" y="608688"/>
                  </a:lnTo>
                  <a:lnTo>
                    <a:pt x="4975276" y="633085"/>
                  </a:lnTo>
                  <a:lnTo>
                    <a:pt x="4936045" y="652764"/>
                  </a:lnTo>
                  <a:lnTo>
                    <a:pt x="4894115" y="667320"/>
                  </a:lnTo>
                  <a:lnTo>
                    <a:pt x="4849890" y="676350"/>
                  </a:lnTo>
                  <a:lnTo>
                    <a:pt x="4803775" y="679450"/>
                  </a:lnTo>
                  <a:lnTo>
                    <a:pt x="339725" y="679450"/>
                  </a:lnTo>
                  <a:lnTo>
                    <a:pt x="293635" y="676350"/>
                  </a:lnTo>
                  <a:lnTo>
                    <a:pt x="249428" y="667320"/>
                  </a:lnTo>
                  <a:lnTo>
                    <a:pt x="207508" y="652764"/>
                  </a:lnTo>
                  <a:lnTo>
                    <a:pt x="168279" y="633085"/>
                  </a:lnTo>
                  <a:lnTo>
                    <a:pt x="132148" y="608688"/>
                  </a:lnTo>
                  <a:lnTo>
                    <a:pt x="99520" y="579977"/>
                  </a:lnTo>
                  <a:lnTo>
                    <a:pt x="70799" y="547355"/>
                  </a:lnTo>
                  <a:lnTo>
                    <a:pt x="46392" y="511226"/>
                  </a:lnTo>
                  <a:lnTo>
                    <a:pt x="26703" y="471995"/>
                  </a:lnTo>
                  <a:lnTo>
                    <a:pt x="12138" y="430065"/>
                  </a:lnTo>
                  <a:lnTo>
                    <a:pt x="3102" y="385840"/>
                  </a:lnTo>
                  <a:lnTo>
                    <a:pt x="0" y="3397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0572" y="1348739"/>
              <a:ext cx="2758440" cy="4709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5235" y="1523491"/>
              <a:ext cx="2313813" cy="2166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2052" y="1681861"/>
              <a:ext cx="51435" cy="53975"/>
            </a:xfrm>
            <a:custGeom>
              <a:avLst/>
              <a:gdLst/>
              <a:ahLst/>
              <a:cxnLst/>
              <a:rect l="l" t="t" r="r" b="b"/>
              <a:pathLst>
                <a:path w="51435" h="53975">
                  <a:moveTo>
                    <a:pt x="0" y="0"/>
                  </a:moveTo>
                  <a:lnTo>
                    <a:pt x="50927" y="0"/>
                  </a:lnTo>
                  <a:lnTo>
                    <a:pt x="50927" y="53466"/>
                  </a:lnTo>
                  <a:lnTo>
                    <a:pt x="0" y="53466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8602" y="1514347"/>
              <a:ext cx="1799590" cy="2349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88996" y="1532509"/>
              <a:ext cx="118745" cy="203200"/>
            </a:xfrm>
            <a:custGeom>
              <a:avLst/>
              <a:gdLst/>
              <a:ahLst/>
              <a:cxnLst/>
              <a:rect l="l" t="t" r="r" b="b"/>
              <a:pathLst>
                <a:path w="118744" h="203200">
                  <a:moveTo>
                    <a:pt x="0" y="0"/>
                  </a:moveTo>
                  <a:lnTo>
                    <a:pt x="118745" y="0"/>
                  </a:lnTo>
                  <a:lnTo>
                    <a:pt x="118745" y="35940"/>
                  </a:lnTo>
                  <a:lnTo>
                    <a:pt x="85471" y="35940"/>
                  </a:lnTo>
                  <a:lnTo>
                    <a:pt x="85471" y="166877"/>
                  </a:lnTo>
                  <a:lnTo>
                    <a:pt x="118745" y="166877"/>
                  </a:lnTo>
                  <a:lnTo>
                    <a:pt x="118745" y="202818"/>
                  </a:lnTo>
                  <a:lnTo>
                    <a:pt x="0" y="202818"/>
                  </a:lnTo>
                  <a:lnTo>
                    <a:pt x="0" y="166877"/>
                  </a:lnTo>
                  <a:lnTo>
                    <a:pt x="33274" y="166877"/>
                  </a:lnTo>
                  <a:lnTo>
                    <a:pt x="33274" y="35940"/>
                  </a:lnTo>
                  <a:lnTo>
                    <a:pt x="0" y="35940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6091" y="1522856"/>
              <a:ext cx="153669" cy="221615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685925" y="2352295"/>
            <a:ext cx="6315075" cy="1000505"/>
            <a:chOff x="1685925" y="2212528"/>
            <a:chExt cx="5337175" cy="85725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5925" y="2212528"/>
              <a:ext cx="5337175" cy="8572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84350" y="2314575"/>
              <a:ext cx="5143500" cy="679450"/>
            </a:xfrm>
            <a:custGeom>
              <a:avLst/>
              <a:gdLst/>
              <a:ahLst/>
              <a:cxnLst/>
              <a:rect l="l" t="t" r="r" b="b"/>
              <a:pathLst>
                <a:path w="5143500" h="679450">
                  <a:moveTo>
                    <a:pt x="0" y="339725"/>
                  </a:moveTo>
                  <a:lnTo>
                    <a:pt x="3102" y="293635"/>
                  </a:lnTo>
                  <a:lnTo>
                    <a:pt x="12138" y="249428"/>
                  </a:lnTo>
                  <a:lnTo>
                    <a:pt x="26703" y="207508"/>
                  </a:lnTo>
                  <a:lnTo>
                    <a:pt x="46392" y="168279"/>
                  </a:lnTo>
                  <a:lnTo>
                    <a:pt x="70799" y="132148"/>
                  </a:lnTo>
                  <a:lnTo>
                    <a:pt x="99520" y="99520"/>
                  </a:lnTo>
                  <a:lnTo>
                    <a:pt x="132148" y="70799"/>
                  </a:lnTo>
                  <a:lnTo>
                    <a:pt x="168279" y="46392"/>
                  </a:lnTo>
                  <a:lnTo>
                    <a:pt x="207508" y="26703"/>
                  </a:lnTo>
                  <a:lnTo>
                    <a:pt x="249428" y="12138"/>
                  </a:lnTo>
                  <a:lnTo>
                    <a:pt x="293635" y="3102"/>
                  </a:lnTo>
                  <a:lnTo>
                    <a:pt x="339725" y="0"/>
                  </a:lnTo>
                  <a:lnTo>
                    <a:pt x="4803775" y="0"/>
                  </a:lnTo>
                  <a:lnTo>
                    <a:pt x="4849864" y="3102"/>
                  </a:lnTo>
                  <a:lnTo>
                    <a:pt x="4894071" y="12138"/>
                  </a:lnTo>
                  <a:lnTo>
                    <a:pt x="4935991" y="26703"/>
                  </a:lnTo>
                  <a:lnTo>
                    <a:pt x="4975220" y="46392"/>
                  </a:lnTo>
                  <a:lnTo>
                    <a:pt x="5011351" y="70799"/>
                  </a:lnTo>
                  <a:lnTo>
                    <a:pt x="5043979" y="99520"/>
                  </a:lnTo>
                  <a:lnTo>
                    <a:pt x="5072700" y="132148"/>
                  </a:lnTo>
                  <a:lnTo>
                    <a:pt x="5097107" y="168279"/>
                  </a:lnTo>
                  <a:lnTo>
                    <a:pt x="5116796" y="207508"/>
                  </a:lnTo>
                  <a:lnTo>
                    <a:pt x="5131361" y="249428"/>
                  </a:lnTo>
                  <a:lnTo>
                    <a:pt x="5140397" y="293635"/>
                  </a:lnTo>
                  <a:lnTo>
                    <a:pt x="5143500" y="339725"/>
                  </a:lnTo>
                  <a:lnTo>
                    <a:pt x="5140397" y="385814"/>
                  </a:lnTo>
                  <a:lnTo>
                    <a:pt x="5131361" y="430021"/>
                  </a:lnTo>
                  <a:lnTo>
                    <a:pt x="5116796" y="471941"/>
                  </a:lnTo>
                  <a:lnTo>
                    <a:pt x="5097107" y="511170"/>
                  </a:lnTo>
                  <a:lnTo>
                    <a:pt x="5072700" y="547301"/>
                  </a:lnTo>
                  <a:lnTo>
                    <a:pt x="5043979" y="579929"/>
                  </a:lnTo>
                  <a:lnTo>
                    <a:pt x="5011351" y="608650"/>
                  </a:lnTo>
                  <a:lnTo>
                    <a:pt x="4975220" y="633057"/>
                  </a:lnTo>
                  <a:lnTo>
                    <a:pt x="4935991" y="652746"/>
                  </a:lnTo>
                  <a:lnTo>
                    <a:pt x="4894071" y="667311"/>
                  </a:lnTo>
                  <a:lnTo>
                    <a:pt x="4849864" y="676347"/>
                  </a:lnTo>
                  <a:lnTo>
                    <a:pt x="4803775" y="679450"/>
                  </a:lnTo>
                  <a:lnTo>
                    <a:pt x="339725" y="679450"/>
                  </a:lnTo>
                  <a:lnTo>
                    <a:pt x="293635" y="676347"/>
                  </a:lnTo>
                  <a:lnTo>
                    <a:pt x="249428" y="667311"/>
                  </a:lnTo>
                  <a:lnTo>
                    <a:pt x="207508" y="652746"/>
                  </a:lnTo>
                  <a:lnTo>
                    <a:pt x="168279" y="633057"/>
                  </a:lnTo>
                  <a:lnTo>
                    <a:pt x="132148" y="608650"/>
                  </a:lnTo>
                  <a:lnTo>
                    <a:pt x="99520" y="579929"/>
                  </a:lnTo>
                  <a:lnTo>
                    <a:pt x="70799" y="547301"/>
                  </a:lnTo>
                  <a:lnTo>
                    <a:pt x="46392" y="511170"/>
                  </a:lnTo>
                  <a:lnTo>
                    <a:pt x="26703" y="471941"/>
                  </a:lnTo>
                  <a:lnTo>
                    <a:pt x="12138" y="430021"/>
                  </a:lnTo>
                  <a:lnTo>
                    <a:pt x="3102" y="385814"/>
                  </a:lnTo>
                  <a:lnTo>
                    <a:pt x="0" y="3397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57044" y="2345436"/>
              <a:ext cx="780288" cy="4709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50236" y="2345436"/>
              <a:ext cx="2644140" cy="4709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0912" y="2525522"/>
              <a:ext cx="248793" cy="20675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68777" y="2678811"/>
              <a:ext cx="51435" cy="53975"/>
            </a:xfrm>
            <a:custGeom>
              <a:avLst/>
              <a:gdLst/>
              <a:ahLst/>
              <a:cxnLst/>
              <a:rect l="l" t="t" r="r" b="b"/>
              <a:pathLst>
                <a:path w="51435" h="53975">
                  <a:moveTo>
                    <a:pt x="0" y="0"/>
                  </a:moveTo>
                  <a:lnTo>
                    <a:pt x="50927" y="0"/>
                  </a:lnTo>
                  <a:lnTo>
                    <a:pt x="50927" y="53466"/>
                  </a:lnTo>
                  <a:lnTo>
                    <a:pt x="0" y="53466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61768" y="2516377"/>
              <a:ext cx="177419" cy="2250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64738" y="2519045"/>
              <a:ext cx="2213229" cy="21805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64738" y="2519045"/>
              <a:ext cx="2213610" cy="218440"/>
            </a:xfrm>
            <a:custGeom>
              <a:avLst/>
              <a:gdLst/>
              <a:ahLst/>
              <a:cxnLst/>
              <a:rect l="l" t="t" r="r" b="b"/>
              <a:pathLst>
                <a:path w="2213610" h="218439">
                  <a:moveTo>
                    <a:pt x="1041781" y="91947"/>
                  </a:moveTo>
                  <a:lnTo>
                    <a:pt x="1005570" y="118379"/>
                  </a:lnTo>
                  <a:lnTo>
                    <a:pt x="1003173" y="137413"/>
                  </a:lnTo>
                  <a:lnTo>
                    <a:pt x="1003651" y="147889"/>
                  </a:lnTo>
                  <a:lnTo>
                    <a:pt x="1027814" y="179697"/>
                  </a:lnTo>
                  <a:lnTo>
                    <a:pt x="1035812" y="180339"/>
                  </a:lnTo>
                  <a:lnTo>
                    <a:pt x="1040257" y="180339"/>
                  </a:lnTo>
                  <a:lnTo>
                    <a:pt x="1063116" y="171195"/>
                  </a:lnTo>
                  <a:lnTo>
                    <a:pt x="1063116" y="96012"/>
                  </a:lnTo>
                  <a:lnTo>
                    <a:pt x="1059688" y="94487"/>
                  </a:lnTo>
                  <a:lnTo>
                    <a:pt x="1056005" y="93471"/>
                  </a:lnTo>
                  <a:lnTo>
                    <a:pt x="1052195" y="92837"/>
                  </a:lnTo>
                  <a:lnTo>
                    <a:pt x="1048385" y="92201"/>
                  </a:lnTo>
                  <a:lnTo>
                    <a:pt x="1044956" y="91947"/>
                  </a:lnTo>
                  <a:lnTo>
                    <a:pt x="1041781" y="91947"/>
                  </a:lnTo>
                  <a:close/>
                </a:path>
                <a:path w="2213610" h="218439">
                  <a:moveTo>
                    <a:pt x="1494789" y="89662"/>
                  </a:moveTo>
                  <a:lnTo>
                    <a:pt x="1490090" y="89662"/>
                  </a:lnTo>
                  <a:lnTo>
                    <a:pt x="1485900" y="90296"/>
                  </a:lnTo>
                  <a:lnTo>
                    <a:pt x="1482216" y="91566"/>
                  </a:lnTo>
                  <a:lnTo>
                    <a:pt x="1478534" y="92837"/>
                  </a:lnTo>
                  <a:lnTo>
                    <a:pt x="1474977" y="95376"/>
                  </a:lnTo>
                  <a:lnTo>
                    <a:pt x="1471676" y="99313"/>
                  </a:lnTo>
                  <a:lnTo>
                    <a:pt x="1468627" y="102742"/>
                  </a:lnTo>
                  <a:lnTo>
                    <a:pt x="1466341" y="107695"/>
                  </a:lnTo>
                  <a:lnTo>
                    <a:pt x="1464564" y="113791"/>
                  </a:lnTo>
                  <a:lnTo>
                    <a:pt x="1462786" y="120014"/>
                  </a:lnTo>
                  <a:lnTo>
                    <a:pt x="1461897" y="127762"/>
                  </a:lnTo>
                  <a:lnTo>
                    <a:pt x="1461897" y="137159"/>
                  </a:lnTo>
                  <a:lnTo>
                    <a:pt x="1461897" y="145414"/>
                  </a:lnTo>
                  <a:lnTo>
                    <a:pt x="1471040" y="173608"/>
                  </a:lnTo>
                  <a:lnTo>
                    <a:pt x="1473962" y="177164"/>
                  </a:lnTo>
                  <a:lnTo>
                    <a:pt x="1477390" y="179704"/>
                  </a:lnTo>
                  <a:lnTo>
                    <a:pt x="1481455" y="181355"/>
                  </a:lnTo>
                  <a:lnTo>
                    <a:pt x="1485391" y="183006"/>
                  </a:lnTo>
                  <a:lnTo>
                    <a:pt x="1490090" y="183768"/>
                  </a:lnTo>
                  <a:lnTo>
                    <a:pt x="1495298" y="183768"/>
                  </a:lnTo>
                  <a:lnTo>
                    <a:pt x="1499743" y="183768"/>
                  </a:lnTo>
                  <a:lnTo>
                    <a:pt x="1518285" y="173989"/>
                  </a:lnTo>
                  <a:lnTo>
                    <a:pt x="1521460" y="170052"/>
                  </a:lnTo>
                  <a:lnTo>
                    <a:pt x="1523746" y="165353"/>
                  </a:lnTo>
                  <a:lnTo>
                    <a:pt x="1525397" y="159892"/>
                  </a:lnTo>
                  <a:lnTo>
                    <a:pt x="1527048" y="154431"/>
                  </a:lnTo>
                  <a:lnTo>
                    <a:pt x="1527810" y="146812"/>
                  </a:lnTo>
                  <a:lnTo>
                    <a:pt x="1527810" y="137159"/>
                  </a:lnTo>
                  <a:lnTo>
                    <a:pt x="1527810" y="128142"/>
                  </a:lnTo>
                  <a:lnTo>
                    <a:pt x="1526921" y="120522"/>
                  </a:lnTo>
                  <a:lnTo>
                    <a:pt x="1525270" y="114553"/>
                  </a:lnTo>
                  <a:lnTo>
                    <a:pt x="1523746" y="108457"/>
                  </a:lnTo>
                  <a:lnTo>
                    <a:pt x="1521460" y="103504"/>
                  </a:lnTo>
                  <a:lnTo>
                    <a:pt x="1518539" y="99949"/>
                  </a:lnTo>
                  <a:lnTo>
                    <a:pt x="1515618" y="96265"/>
                  </a:lnTo>
                  <a:lnTo>
                    <a:pt x="1512062" y="93599"/>
                  </a:lnTo>
                  <a:lnTo>
                    <a:pt x="1507998" y="92075"/>
                  </a:lnTo>
                  <a:lnTo>
                    <a:pt x="1503934" y="90550"/>
                  </a:lnTo>
                  <a:lnTo>
                    <a:pt x="1499489" y="89662"/>
                  </a:lnTo>
                  <a:lnTo>
                    <a:pt x="1494789" y="89662"/>
                  </a:lnTo>
                  <a:close/>
                </a:path>
                <a:path w="2213610" h="218439">
                  <a:moveTo>
                    <a:pt x="844041" y="89662"/>
                  </a:moveTo>
                  <a:lnTo>
                    <a:pt x="839343" y="89662"/>
                  </a:lnTo>
                  <a:lnTo>
                    <a:pt x="835151" y="90296"/>
                  </a:lnTo>
                  <a:lnTo>
                    <a:pt x="831469" y="91566"/>
                  </a:lnTo>
                  <a:lnTo>
                    <a:pt x="827786" y="92837"/>
                  </a:lnTo>
                  <a:lnTo>
                    <a:pt x="824230" y="95376"/>
                  </a:lnTo>
                  <a:lnTo>
                    <a:pt x="820927" y="99313"/>
                  </a:lnTo>
                  <a:lnTo>
                    <a:pt x="817880" y="102742"/>
                  </a:lnTo>
                  <a:lnTo>
                    <a:pt x="815594" y="107695"/>
                  </a:lnTo>
                  <a:lnTo>
                    <a:pt x="813815" y="113791"/>
                  </a:lnTo>
                  <a:lnTo>
                    <a:pt x="812038" y="120014"/>
                  </a:lnTo>
                  <a:lnTo>
                    <a:pt x="811149" y="127762"/>
                  </a:lnTo>
                  <a:lnTo>
                    <a:pt x="811149" y="137159"/>
                  </a:lnTo>
                  <a:lnTo>
                    <a:pt x="811149" y="145414"/>
                  </a:lnTo>
                  <a:lnTo>
                    <a:pt x="820293" y="173608"/>
                  </a:lnTo>
                  <a:lnTo>
                    <a:pt x="823213" y="177164"/>
                  </a:lnTo>
                  <a:lnTo>
                    <a:pt x="826643" y="179704"/>
                  </a:lnTo>
                  <a:lnTo>
                    <a:pt x="830707" y="181355"/>
                  </a:lnTo>
                  <a:lnTo>
                    <a:pt x="834644" y="183006"/>
                  </a:lnTo>
                  <a:lnTo>
                    <a:pt x="839343" y="183768"/>
                  </a:lnTo>
                  <a:lnTo>
                    <a:pt x="844550" y="183768"/>
                  </a:lnTo>
                  <a:lnTo>
                    <a:pt x="848995" y="183768"/>
                  </a:lnTo>
                  <a:lnTo>
                    <a:pt x="867537" y="173989"/>
                  </a:lnTo>
                  <a:lnTo>
                    <a:pt x="870712" y="170052"/>
                  </a:lnTo>
                  <a:lnTo>
                    <a:pt x="873125" y="165353"/>
                  </a:lnTo>
                  <a:lnTo>
                    <a:pt x="874649" y="159892"/>
                  </a:lnTo>
                  <a:lnTo>
                    <a:pt x="876300" y="154431"/>
                  </a:lnTo>
                  <a:lnTo>
                    <a:pt x="877062" y="146812"/>
                  </a:lnTo>
                  <a:lnTo>
                    <a:pt x="877062" y="137159"/>
                  </a:lnTo>
                  <a:lnTo>
                    <a:pt x="877062" y="128142"/>
                  </a:lnTo>
                  <a:lnTo>
                    <a:pt x="876173" y="120522"/>
                  </a:lnTo>
                  <a:lnTo>
                    <a:pt x="874522" y="114553"/>
                  </a:lnTo>
                  <a:lnTo>
                    <a:pt x="872998" y="108457"/>
                  </a:lnTo>
                  <a:lnTo>
                    <a:pt x="870712" y="103504"/>
                  </a:lnTo>
                  <a:lnTo>
                    <a:pt x="867790" y="99949"/>
                  </a:lnTo>
                  <a:lnTo>
                    <a:pt x="864870" y="96265"/>
                  </a:lnTo>
                  <a:lnTo>
                    <a:pt x="861313" y="93599"/>
                  </a:lnTo>
                  <a:lnTo>
                    <a:pt x="857250" y="92075"/>
                  </a:lnTo>
                  <a:lnTo>
                    <a:pt x="853186" y="90550"/>
                  </a:lnTo>
                  <a:lnTo>
                    <a:pt x="848740" y="89662"/>
                  </a:lnTo>
                  <a:lnTo>
                    <a:pt x="844041" y="89662"/>
                  </a:lnTo>
                  <a:close/>
                </a:path>
                <a:path w="2213610" h="218439">
                  <a:moveTo>
                    <a:pt x="332740" y="86232"/>
                  </a:moveTo>
                  <a:lnTo>
                    <a:pt x="323342" y="86232"/>
                  </a:lnTo>
                  <a:lnTo>
                    <a:pt x="315468" y="88645"/>
                  </a:lnTo>
                  <a:lnTo>
                    <a:pt x="299212" y="117093"/>
                  </a:lnTo>
                  <a:lnTo>
                    <a:pt x="362838" y="117093"/>
                  </a:lnTo>
                  <a:lnTo>
                    <a:pt x="362585" y="106806"/>
                  </a:lnTo>
                  <a:lnTo>
                    <a:pt x="360044" y="99059"/>
                  </a:lnTo>
                  <a:lnTo>
                    <a:pt x="355219" y="93979"/>
                  </a:lnTo>
                  <a:lnTo>
                    <a:pt x="350393" y="88772"/>
                  </a:lnTo>
                  <a:lnTo>
                    <a:pt x="342900" y="86232"/>
                  </a:lnTo>
                  <a:lnTo>
                    <a:pt x="332740" y="86232"/>
                  </a:lnTo>
                  <a:close/>
                </a:path>
                <a:path w="2213610" h="218439">
                  <a:moveTo>
                    <a:pt x="1227074" y="56133"/>
                  </a:moveTo>
                  <a:lnTo>
                    <a:pt x="1267424" y="61321"/>
                  </a:lnTo>
                  <a:lnTo>
                    <a:pt x="1284605" y="66928"/>
                  </a:lnTo>
                  <a:lnTo>
                    <a:pt x="1284605" y="105663"/>
                  </a:lnTo>
                  <a:lnTo>
                    <a:pt x="1280287" y="105663"/>
                  </a:lnTo>
                  <a:lnTo>
                    <a:pt x="1274667" y="102115"/>
                  </a:lnTo>
                  <a:lnTo>
                    <a:pt x="1268666" y="98901"/>
                  </a:lnTo>
                  <a:lnTo>
                    <a:pt x="1227201" y="88772"/>
                  </a:lnTo>
                  <a:lnTo>
                    <a:pt x="1219327" y="88772"/>
                  </a:lnTo>
                  <a:lnTo>
                    <a:pt x="1212723" y="89915"/>
                  </a:lnTo>
                  <a:lnTo>
                    <a:pt x="1207262" y="92075"/>
                  </a:lnTo>
                  <a:lnTo>
                    <a:pt x="1201927" y="94233"/>
                  </a:lnTo>
                  <a:lnTo>
                    <a:pt x="1199134" y="97281"/>
                  </a:lnTo>
                  <a:lnTo>
                    <a:pt x="1199134" y="101345"/>
                  </a:lnTo>
                  <a:lnTo>
                    <a:pt x="1199134" y="104901"/>
                  </a:lnTo>
                  <a:lnTo>
                    <a:pt x="1236218" y="118237"/>
                  </a:lnTo>
                  <a:lnTo>
                    <a:pt x="1242060" y="119252"/>
                  </a:lnTo>
                  <a:lnTo>
                    <a:pt x="1282191" y="137667"/>
                  </a:lnTo>
                  <a:lnTo>
                    <a:pt x="1291463" y="164718"/>
                  </a:lnTo>
                  <a:lnTo>
                    <a:pt x="1290149" y="176031"/>
                  </a:lnTo>
                  <a:lnTo>
                    <a:pt x="1258683" y="209280"/>
                  </a:lnTo>
                  <a:lnTo>
                    <a:pt x="1212088" y="217424"/>
                  </a:lnTo>
                  <a:lnTo>
                    <a:pt x="1202134" y="217185"/>
                  </a:lnTo>
                  <a:lnTo>
                    <a:pt x="1160065" y="209613"/>
                  </a:lnTo>
                  <a:lnTo>
                    <a:pt x="1148334" y="205231"/>
                  </a:lnTo>
                  <a:lnTo>
                    <a:pt x="1148334" y="164845"/>
                  </a:lnTo>
                  <a:lnTo>
                    <a:pt x="1152906" y="164845"/>
                  </a:lnTo>
                  <a:lnTo>
                    <a:pt x="1155319" y="166624"/>
                  </a:lnTo>
                  <a:lnTo>
                    <a:pt x="1158113" y="168528"/>
                  </a:lnTo>
                  <a:lnTo>
                    <a:pt x="1161414" y="170560"/>
                  </a:lnTo>
                  <a:lnTo>
                    <a:pt x="1164589" y="172592"/>
                  </a:lnTo>
                  <a:lnTo>
                    <a:pt x="1169162" y="174751"/>
                  </a:lnTo>
                  <a:lnTo>
                    <a:pt x="1175131" y="177164"/>
                  </a:lnTo>
                  <a:lnTo>
                    <a:pt x="1180211" y="179196"/>
                  </a:lnTo>
                  <a:lnTo>
                    <a:pt x="1185926" y="180975"/>
                  </a:lnTo>
                  <a:lnTo>
                    <a:pt x="1192402" y="182499"/>
                  </a:lnTo>
                  <a:lnTo>
                    <a:pt x="1198752" y="184022"/>
                  </a:lnTo>
                  <a:lnTo>
                    <a:pt x="1205738" y="184784"/>
                  </a:lnTo>
                  <a:lnTo>
                    <a:pt x="1213103" y="184784"/>
                  </a:lnTo>
                  <a:lnTo>
                    <a:pt x="1222628" y="184784"/>
                  </a:lnTo>
                  <a:lnTo>
                    <a:pt x="1229868" y="183641"/>
                  </a:lnTo>
                  <a:lnTo>
                    <a:pt x="1234439" y="181609"/>
                  </a:lnTo>
                  <a:lnTo>
                    <a:pt x="1239012" y="179450"/>
                  </a:lnTo>
                  <a:lnTo>
                    <a:pt x="1241425" y="176275"/>
                  </a:lnTo>
                  <a:lnTo>
                    <a:pt x="1241425" y="172084"/>
                  </a:lnTo>
                  <a:lnTo>
                    <a:pt x="1241425" y="168401"/>
                  </a:lnTo>
                  <a:lnTo>
                    <a:pt x="1221739" y="159130"/>
                  </a:lnTo>
                  <a:lnTo>
                    <a:pt x="1218184" y="158368"/>
                  </a:lnTo>
                  <a:lnTo>
                    <a:pt x="1213231" y="157479"/>
                  </a:lnTo>
                  <a:lnTo>
                    <a:pt x="1207008" y="156463"/>
                  </a:lnTo>
                  <a:lnTo>
                    <a:pt x="1200785" y="155575"/>
                  </a:lnTo>
                  <a:lnTo>
                    <a:pt x="1195070" y="154431"/>
                  </a:lnTo>
                  <a:lnTo>
                    <a:pt x="1159128" y="136143"/>
                  </a:lnTo>
                  <a:lnTo>
                    <a:pt x="1149096" y="107441"/>
                  </a:lnTo>
                  <a:lnTo>
                    <a:pt x="1150403" y="96867"/>
                  </a:lnTo>
                  <a:lnTo>
                    <a:pt x="1181354" y="64331"/>
                  </a:lnTo>
                  <a:lnTo>
                    <a:pt x="1209929" y="57040"/>
                  </a:lnTo>
                  <a:lnTo>
                    <a:pt x="1227074" y="56133"/>
                  </a:lnTo>
                  <a:close/>
                </a:path>
                <a:path w="2213610" h="218439">
                  <a:moveTo>
                    <a:pt x="1494789" y="55499"/>
                  </a:moveTo>
                  <a:lnTo>
                    <a:pt x="1544671" y="67768"/>
                  </a:lnTo>
                  <a:lnTo>
                    <a:pt x="1573117" y="103060"/>
                  </a:lnTo>
                  <a:lnTo>
                    <a:pt x="1578610" y="136778"/>
                  </a:lnTo>
                  <a:lnTo>
                    <a:pt x="1577230" y="154638"/>
                  </a:lnTo>
                  <a:lnTo>
                    <a:pt x="1556639" y="196214"/>
                  </a:lnTo>
                  <a:lnTo>
                    <a:pt x="1513580" y="216699"/>
                  </a:lnTo>
                  <a:lnTo>
                    <a:pt x="1494789" y="218058"/>
                  </a:lnTo>
                  <a:lnTo>
                    <a:pt x="1476055" y="216699"/>
                  </a:lnTo>
                  <a:lnTo>
                    <a:pt x="1433068" y="196214"/>
                  </a:lnTo>
                  <a:lnTo>
                    <a:pt x="1412476" y="154638"/>
                  </a:lnTo>
                  <a:lnTo>
                    <a:pt x="1411097" y="136778"/>
                  </a:lnTo>
                  <a:lnTo>
                    <a:pt x="1412478" y="118828"/>
                  </a:lnTo>
                  <a:lnTo>
                    <a:pt x="1433195" y="77215"/>
                  </a:lnTo>
                  <a:lnTo>
                    <a:pt x="1476146" y="56856"/>
                  </a:lnTo>
                  <a:lnTo>
                    <a:pt x="1494789" y="55499"/>
                  </a:lnTo>
                  <a:close/>
                </a:path>
                <a:path w="2213610" h="218439">
                  <a:moveTo>
                    <a:pt x="844041" y="55499"/>
                  </a:moveTo>
                  <a:lnTo>
                    <a:pt x="893923" y="67768"/>
                  </a:lnTo>
                  <a:lnTo>
                    <a:pt x="922369" y="103060"/>
                  </a:lnTo>
                  <a:lnTo>
                    <a:pt x="927862" y="136778"/>
                  </a:lnTo>
                  <a:lnTo>
                    <a:pt x="926482" y="154638"/>
                  </a:lnTo>
                  <a:lnTo>
                    <a:pt x="905890" y="196214"/>
                  </a:lnTo>
                  <a:lnTo>
                    <a:pt x="862832" y="216699"/>
                  </a:lnTo>
                  <a:lnTo>
                    <a:pt x="844041" y="218058"/>
                  </a:lnTo>
                  <a:lnTo>
                    <a:pt x="825307" y="216699"/>
                  </a:lnTo>
                  <a:lnTo>
                    <a:pt x="782320" y="196214"/>
                  </a:lnTo>
                  <a:lnTo>
                    <a:pt x="761728" y="154638"/>
                  </a:lnTo>
                  <a:lnTo>
                    <a:pt x="760349" y="136778"/>
                  </a:lnTo>
                  <a:lnTo>
                    <a:pt x="761730" y="118828"/>
                  </a:lnTo>
                  <a:lnTo>
                    <a:pt x="782447" y="77215"/>
                  </a:lnTo>
                  <a:lnTo>
                    <a:pt x="825398" y="56856"/>
                  </a:lnTo>
                  <a:lnTo>
                    <a:pt x="844041" y="55499"/>
                  </a:lnTo>
                  <a:close/>
                </a:path>
                <a:path w="2213610" h="218439">
                  <a:moveTo>
                    <a:pt x="336677" y="55499"/>
                  </a:moveTo>
                  <a:lnTo>
                    <a:pt x="382236" y="66161"/>
                  </a:lnTo>
                  <a:lnTo>
                    <a:pt x="406876" y="97393"/>
                  </a:lnTo>
                  <a:lnTo>
                    <a:pt x="411607" y="128650"/>
                  </a:lnTo>
                  <a:lnTo>
                    <a:pt x="411607" y="145795"/>
                  </a:lnTo>
                  <a:lnTo>
                    <a:pt x="299338" y="145795"/>
                  </a:lnTo>
                  <a:lnTo>
                    <a:pt x="300624" y="154299"/>
                  </a:lnTo>
                  <a:lnTo>
                    <a:pt x="328596" y="180498"/>
                  </a:lnTo>
                  <a:lnTo>
                    <a:pt x="350138" y="182879"/>
                  </a:lnTo>
                  <a:lnTo>
                    <a:pt x="357878" y="182524"/>
                  </a:lnTo>
                  <a:lnTo>
                    <a:pt x="398651" y="168469"/>
                  </a:lnTo>
                  <a:lnTo>
                    <a:pt x="403225" y="165353"/>
                  </a:lnTo>
                  <a:lnTo>
                    <a:pt x="408686" y="165353"/>
                  </a:lnTo>
                  <a:lnTo>
                    <a:pt x="408686" y="204596"/>
                  </a:lnTo>
                  <a:lnTo>
                    <a:pt x="400518" y="207714"/>
                  </a:lnTo>
                  <a:lnTo>
                    <a:pt x="361886" y="216550"/>
                  </a:lnTo>
                  <a:lnTo>
                    <a:pt x="344805" y="217296"/>
                  </a:lnTo>
                  <a:lnTo>
                    <a:pt x="323183" y="216009"/>
                  </a:lnTo>
                  <a:lnTo>
                    <a:pt x="274319" y="196595"/>
                  </a:lnTo>
                  <a:lnTo>
                    <a:pt x="251334" y="155715"/>
                  </a:lnTo>
                  <a:lnTo>
                    <a:pt x="249809" y="137667"/>
                  </a:lnTo>
                  <a:lnTo>
                    <a:pt x="251261" y="119711"/>
                  </a:lnTo>
                  <a:lnTo>
                    <a:pt x="273050" y="77724"/>
                  </a:lnTo>
                  <a:lnTo>
                    <a:pt x="317555" y="56882"/>
                  </a:lnTo>
                  <a:lnTo>
                    <a:pt x="336677" y="55499"/>
                  </a:lnTo>
                  <a:close/>
                </a:path>
                <a:path w="2213610" h="218439">
                  <a:moveTo>
                    <a:pt x="1921510" y="44450"/>
                  </a:moveTo>
                  <a:lnTo>
                    <a:pt x="1914906" y="44450"/>
                  </a:lnTo>
                  <a:lnTo>
                    <a:pt x="1908683" y="45719"/>
                  </a:lnTo>
                  <a:lnTo>
                    <a:pt x="1878457" y="71881"/>
                  </a:lnTo>
                  <a:lnTo>
                    <a:pt x="1871345" y="111887"/>
                  </a:lnTo>
                  <a:lnTo>
                    <a:pt x="1871604" y="120602"/>
                  </a:lnTo>
                  <a:lnTo>
                    <a:pt x="1881886" y="158114"/>
                  </a:lnTo>
                  <a:lnTo>
                    <a:pt x="1914906" y="179196"/>
                  </a:lnTo>
                  <a:lnTo>
                    <a:pt x="1921510" y="179196"/>
                  </a:lnTo>
                  <a:lnTo>
                    <a:pt x="1928240" y="179196"/>
                  </a:lnTo>
                  <a:lnTo>
                    <a:pt x="1934718" y="177926"/>
                  </a:lnTo>
                  <a:lnTo>
                    <a:pt x="1940814" y="175259"/>
                  </a:lnTo>
                  <a:lnTo>
                    <a:pt x="1946910" y="172719"/>
                  </a:lnTo>
                  <a:lnTo>
                    <a:pt x="1969585" y="134798"/>
                  </a:lnTo>
                  <a:lnTo>
                    <a:pt x="1971675" y="111759"/>
                  </a:lnTo>
                  <a:lnTo>
                    <a:pt x="1971413" y="102971"/>
                  </a:lnTo>
                  <a:lnTo>
                    <a:pt x="1961007" y="65277"/>
                  </a:lnTo>
                  <a:lnTo>
                    <a:pt x="1956435" y="60070"/>
                  </a:lnTo>
                  <a:lnTo>
                    <a:pt x="1951736" y="54609"/>
                  </a:lnTo>
                  <a:lnTo>
                    <a:pt x="1946402" y="50672"/>
                  </a:lnTo>
                  <a:lnTo>
                    <a:pt x="1940433" y="48132"/>
                  </a:lnTo>
                  <a:lnTo>
                    <a:pt x="1934337" y="45719"/>
                  </a:lnTo>
                  <a:lnTo>
                    <a:pt x="1928114" y="44450"/>
                  </a:lnTo>
                  <a:lnTo>
                    <a:pt x="1921510" y="44450"/>
                  </a:lnTo>
                  <a:close/>
                </a:path>
                <a:path w="2213610" h="218439">
                  <a:moveTo>
                    <a:pt x="449707" y="16637"/>
                  </a:moveTo>
                  <a:lnTo>
                    <a:pt x="498856" y="16637"/>
                  </a:lnTo>
                  <a:lnTo>
                    <a:pt x="498856" y="60325"/>
                  </a:lnTo>
                  <a:lnTo>
                    <a:pt x="544702" y="60325"/>
                  </a:lnTo>
                  <a:lnTo>
                    <a:pt x="544702" y="93471"/>
                  </a:lnTo>
                  <a:lnTo>
                    <a:pt x="498856" y="93471"/>
                  </a:lnTo>
                  <a:lnTo>
                    <a:pt x="498856" y="147827"/>
                  </a:lnTo>
                  <a:lnTo>
                    <a:pt x="498856" y="153162"/>
                  </a:lnTo>
                  <a:lnTo>
                    <a:pt x="498983" y="157860"/>
                  </a:lnTo>
                  <a:lnTo>
                    <a:pt x="498983" y="161797"/>
                  </a:lnTo>
                  <a:lnTo>
                    <a:pt x="499110" y="165862"/>
                  </a:lnTo>
                  <a:lnTo>
                    <a:pt x="499872" y="169417"/>
                  </a:lnTo>
                  <a:lnTo>
                    <a:pt x="501269" y="172592"/>
                  </a:lnTo>
                  <a:lnTo>
                    <a:pt x="502538" y="175767"/>
                  </a:lnTo>
                  <a:lnTo>
                    <a:pt x="504698" y="178307"/>
                  </a:lnTo>
                  <a:lnTo>
                    <a:pt x="507873" y="180212"/>
                  </a:lnTo>
                  <a:lnTo>
                    <a:pt x="511175" y="182117"/>
                  </a:lnTo>
                  <a:lnTo>
                    <a:pt x="515874" y="183006"/>
                  </a:lnTo>
                  <a:lnTo>
                    <a:pt x="521970" y="183006"/>
                  </a:lnTo>
                  <a:lnTo>
                    <a:pt x="524510" y="183006"/>
                  </a:lnTo>
                  <a:lnTo>
                    <a:pt x="527812" y="182499"/>
                  </a:lnTo>
                  <a:lnTo>
                    <a:pt x="532002" y="181355"/>
                  </a:lnTo>
                  <a:lnTo>
                    <a:pt x="536066" y="180339"/>
                  </a:lnTo>
                  <a:lnTo>
                    <a:pt x="538988" y="179324"/>
                  </a:lnTo>
                  <a:lnTo>
                    <a:pt x="540638" y="178307"/>
                  </a:lnTo>
                  <a:lnTo>
                    <a:pt x="544702" y="178307"/>
                  </a:lnTo>
                  <a:lnTo>
                    <a:pt x="544702" y="211835"/>
                  </a:lnTo>
                  <a:lnTo>
                    <a:pt x="539369" y="213232"/>
                  </a:lnTo>
                  <a:lnTo>
                    <a:pt x="533781" y="214249"/>
                  </a:lnTo>
                  <a:lnTo>
                    <a:pt x="527938" y="215137"/>
                  </a:lnTo>
                  <a:lnTo>
                    <a:pt x="521970" y="215900"/>
                  </a:lnTo>
                  <a:lnTo>
                    <a:pt x="514731" y="216280"/>
                  </a:lnTo>
                  <a:lnTo>
                    <a:pt x="506222" y="216280"/>
                  </a:lnTo>
                  <a:lnTo>
                    <a:pt x="463676" y="204596"/>
                  </a:lnTo>
                  <a:lnTo>
                    <a:pt x="449707" y="164972"/>
                  </a:lnTo>
                  <a:lnTo>
                    <a:pt x="449707" y="93471"/>
                  </a:lnTo>
                  <a:lnTo>
                    <a:pt x="429640" y="93471"/>
                  </a:lnTo>
                  <a:lnTo>
                    <a:pt x="429640" y="60325"/>
                  </a:lnTo>
                  <a:lnTo>
                    <a:pt x="449707" y="60325"/>
                  </a:lnTo>
                  <a:lnTo>
                    <a:pt x="449707" y="16637"/>
                  </a:lnTo>
                  <a:close/>
                </a:path>
                <a:path w="2213610" h="218439">
                  <a:moveTo>
                    <a:pt x="2066544" y="10413"/>
                  </a:moveTo>
                  <a:lnTo>
                    <a:pt x="2213229" y="10413"/>
                  </a:lnTo>
                  <a:lnTo>
                    <a:pt x="2213229" y="49656"/>
                  </a:lnTo>
                  <a:lnTo>
                    <a:pt x="2118614" y="49656"/>
                  </a:lnTo>
                  <a:lnTo>
                    <a:pt x="2118614" y="84708"/>
                  </a:lnTo>
                  <a:lnTo>
                    <a:pt x="2206371" y="84708"/>
                  </a:lnTo>
                  <a:lnTo>
                    <a:pt x="2206371" y="123951"/>
                  </a:lnTo>
                  <a:lnTo>
                    <a:pt x="2118614" y="123951"/>
                  </a:lnTo>
                  <a:lnTo>
                    <a:pt x="2118614" y="173989"/>
                  </a:lnTo>
                  <a:lnTo>
                    <a:pt x="2213229" y="173989"/>
                  </a:lnTo>
                  <a:lnTo>
                    <a:pt x="2213229" y="213232"/>
                  </a:lnTo>
                  <a:lnTo>
                    <a:pt x="2066544" y="213232"/>
                  </a:lnTo>
                  <a:lnTo>
                    <a:pt x="2066544" y="10413"/>
                  </a:lnTo>
                  <a:close/>
                </a:path>
                <a:path w="2213610" h="218439">
                  <a:moveTo>
                    <a:pt x="0" y="10413"/>
                  </a:moveTo>
                  <a:lnTo>
                    <a:pt x="60706" y="10413"/>
                  </a:lnTo>
                  <a:lnTo>
                    <a:pt x="106425" y="112140"/>
                  </a:lnTo>
                  <a:lnTo>
                    <a:pt x="151892" y="10413"/>
                  </a:lnTo>
                  <a:lnTo>
                    <a:pt x="212598" y="10413"/>
                  </a:lnTo>
                  <a:lnTo>
                    <a:pt x="212598" y="213232"/>
                  </a:lnTo>
                  <a:lnTo>
                    <a:pt x="160528" y="213232"/>
                  </a:lnTo>
                  <a:lnTo>
                    <a:pt x="160528" y="77469"/>
                  </a:lnTo>
                  <a:lnTo>
                    <a:pt x="122936" y="165607"/>
                  </a:lnTo>
                  <a:lnTo>
                    <a:pt x="86868" y="165607"/>
                  </a:lnTo>
                  <a:lnTo>
                    <a:pt x="49275" y="77469"/>
                  </a:lnTo>
                  <a:lnTo>
                    <a:pt x="49275" y="213232"/>
                  </a:lnTo>
                  <a:lnTo>
                    <a:pt x="0" y="213232"/>
                  </a:lnTo>
                  <a:lnTo>
                    <a:pt x="0" y="10413"/>
                  </a:lnTo>
                  <a:close/>
                </a:path>
                <a:path w="2213610" h="218439">
                  <a:moveTo>
                    <a:pt x="1921383" y="6222"/>
                  </a:moveTo>
                  <a:lnTo>
                    <a:pt x="1964975" y="13350"/>
                  </a:lnTo>
                  <a:lnTo>
                    <a:pt x="1998090" y="34670"/>
                  </a:lnTo>
                  <a:lnTo>
                    <a:pt x="2019061" y="68183"/>
                  </a:lnTo>
                  <a:lnTo>
                    <a:pt x="2026031" y="111887"/>
                  </a:lnTo>
                  <a:lnTo>
                    <a:pt x="2024292" y="134915"/>
                  </a:lnTo>
                  <a:lnTo>
                    <a:pt x="2010386" y="173448"/>
                  </a:lnTo>
                  <a:lnTo>
                    <a:pt x="1982997" y="201404"/>
                  </a:lnTo>
                  <a:lnTo>
                    <a:pt x="1944604" y="215640"/>
                  </a:lnTo>
                  <a:lnTo>
                    <a:pt x="1921383" y="217424"/>
                  </a:lnTo>
                  <a:lnTo>
                    <a:pt x="1898290" y="215640"/>
                  </a:lnTo>
                  <a:lnTo>
                    <a:pt x="1859964" y="201404"/>
                  </a:lnTo>
                  <a:lnTo>
                    <a:pt x="1832633" y="173448"/>
                  </a:lnTo>
                  <a:lnTo>
                    <a:pt x="1818727" y="134915"/>
                  </a:lnTo>
                  <a:lnTo>
                    <a:pt x="1816989" y="111887"/>
                  </a:lnTo>
                  <a:lnTo>
                    <a:pt x="1818727" y="88767"/>
                  </a:lnTo>
                  <a:lnTo>
                    <a:pt x="1832633" y="50147"/>
                  </a:lnTo>
                  <a:lnTo>
                    <a:pt x="1859964" y="22242"/>
                  </a:lnTo>
                  <a:lnTo>
                    <a:pt x="1898290" y="8006"/>
                  </a:lnTo>
                  <a:lnTo>
                    <a:pt x="1921383" y="6222"/>
                  </a:lnTo>
                  <a:close/>
                </a:path>
                <a:path w="2213610" h="218439">
                  <a:moveTo>
                    <a:pt x="1063116" y="1396"/>
                  </a:moveTo>
                  <a:lnTo>
                    <a:pt x="1112265" y="1396"/>
                  </a:lnTo>
                  <a:lnTo>
                    <a:pt x="1112265" y="213232"/>
                  </a:lnTo>
                  <a:lnTo>
                    <a:pt x="1063116" y="213232"/>
                  </a:lnTo>
                  <a:lnTo>
                    <a:pt x="1063116" y="197357"/>
                  </a:lnTo>
                  <a:lnTo>
                    <a:pt x="1056852" y="202168"/>
                  </a:lnTo>
                  <a:lnTo>
                    <a:pt x="1020972" y="217116"/>
                  </a:lnTo>
                  <a:lnTo>
                    <a:pt x="1013968" y="217424"/>
                  </a:lnTo>
                  <a:lnTo>
                    <a:pt x="1000752" y="216088"/>
                  </a:lnTo>
                  <a:lnTo>
                    <a:pt x="962056" y="184267"/>
                  </a:lnTo>
                  <a:lnTo>
                    <a:pt x="952626" y="137921"/>
                  </a:lnTo>
                  <a:lnTo>
                    <a:pt x="952982" y="128470"/>
                  </a:lnTo>
                  <a:lnTo>
                    <a:pt x="964961" y="89392"/>
                  </a:lnTo>
                  <a:lnTo>
                    <a:pt x="996188" y="61721"/>
                  </a:lnTo>
                  <a:lnTo>
                    <a:pt x="1022476" y="56133"/>
                  </a:lnTo>
                  <a:lnTo>
                    <a:pt x="1031748" y="56133"/>
                  </a:lnTo>
                  <a:lnTo>
                    <a:pt x="1039240" y="57022"/>
                  </a:lnTo>
                  <a:lnTo>
                    <a:pt x="1045083" y="59054"/>
                  </a:lnTo>
                  <a:lnTo>
                    <a:pt x="1050925" y="60959"/>
                  </a:lnTo>
                  <a:lnTo>
                    <a:pt x="1056894" y="63500"/>
                  </a:lnTo>
                  <a:lnTo>
                    <a:pt x="1063116" y="66420"/>
                  </a:lnTo>
                  <a:lnTo>
                    <a:pt x="1063116" y="1396"/>
                  </a:lnTo>
                  <a:close/>
                </a:path>
                <a:path w="2213610" h="218439">
                  <a:moveTo>
                    <a:pt x="573405" y="1396"/>
                  </a:moveTo>
                  <a:lnTo>
                    <a:pt x="622553" y="1396"/>
                  </a:lnTo>
                  <a:lnTo>
                    <a:pt x="622553" y="77215"/>
                  </a:lnTo>
                  <a:lnTo>
                    <a:pt x="628981" y="72380"/>
                  </a:lnTo>
                  <a:lnTo>
                    <a:pt x="667200" y="56467"/>
                  </a:lnTo>
                  <a:lnTo>
                    <a:pt x="674370" y="56133"/>
                  </a:lnTo>
                  <a:lnTo>
                    <a:pt x="686065" y="57019"/>
                  </a:lnTo>
                  <a:lnTo>
                    <a:pt x="719179" y="78607"/>
                  </a:lnTo>
                  <a:lnTo>
                    <a:pt x="726948" y="113664"/>
                  </a:lnTo>
                  <a:lnTo>
                    <a:pt x="726948" y="213232"/>
                  </a:lnTo>
                  <a:lnTo>
                    <a:pt x="677799" y="213232"/>
                  </a:lnTo>
                  <a:lnTo>
                    <a:pt x="677799" y="137413"/>
                  </a:lnTo>
                  <a:lnTo>
                    <a:pt x="677799" y="131190"/>
                  </a:lnTo>
                  <a:lnTo>
                    <a:pt x="673608" y="105409"/>
                  </a:lnTo>
                  <a:lnTo>
                    <a:pt x="671830" y="101980"/>
                  </a:lnTo>
                  <a:lnTo>
                    <a:pt x="669163" y="99567"/>
                  </a:lnTo>
                  <a:lnTo>
                    <a:pt x="665607" y="98043"/>
                  </a:lnTo>
                  <a:lnTo>
                    <a:pt x="662177" y="96519"/>
                  </a:lnTo>
                  <a:lnTo>
                    <a:pt x="657225" y="95757"/>
                  </a:lnTo>
                  <a:lnTo>
                    <a:pt x="651001" y="95757"/>
                  </a:lnTo>
                  <a:lnTo>
                    <a:pt x="646557" y="95757"/>
                  </a:lnTo>
                  <a:lnTo>
                    <a:pt x="641985" y="96392"/>
                  </a:lnTo>
                  <a:lnTo>
                    <a:pt x="637413" y="97916"/>
                  </a:lnTo>
                  <a:lnTo>
                    <a:pt x="632840" y="99313"/>
                  </a:lnTo>
                  <a:lnTo>
                    <a:pt x="627888" y="101600"/>
                  </a:lnTo>
                  <a:lnTo>
                    <a:pt x="622553" y="104775"/>
                  </a:lnTo>
                  <a:lnTo>
                    <a:pt x="622553" y="213232"/>
                  </a:lnTo>
                  <a:lnTo>
                    <a:pt x="573405" y="213232"/>
                  </a:lnTo>
                  <a:lnTo>
                    <a:pt x="573405" y="1396"/>
                  </a:lnTo>
                  <a:close/>
                </a:path>
                <a:path w="2213610" h="218439">
                  <a:moveTo>
                    <a:pt x="1678051" y="0"/>
                  </a:moveTo>
                  <a:lnTo>
                    <a:pt x="1685289" y="0"/>
                  </a:lnTo>
                  <a:lnTo>
                    <a:pt x="1691894" y="253"/>
                  </a:lnTo>
                  <a:lnTo>
                    <a:pt x="1697736" y="762"/>
                  </a:lnTo>
                  <a:lnTo>
                    <a:pt x="1703705" y="1269"/>
                  </a:lnTo>
                  <a:lnTo>
                    <a:pt x="1708912" y="1904"/>
                  </a:lnTo>
                  <a:lnTo>
                    <a:pt x="1713357" y="2666"/>
                  </a:lnTo>
                  <a:lnTo>
                    <a:pt x="1713357" y="37337"/>
                  </a:lnTo>
                  <a:lnTo>
                    <a:pt x="1709801" y="37337"/>
                  </a:lnTo>
                  <a:lnTo>
                    <a:pt x="1707514" y="36702"/>
                  </a:lnTo>
                  <a:lnTo>
                    <a:pt x="1704721" y="35940"/>
                  </a:lnTo>
                  <a:lnTo>
                    <a:pt x="1701291" y="35051"/>
                  </a:lnTo>
                  <a:lnTo>
                    <a:pt x="1697736" y="34289"/>
                  </a:lnTo>
                  <a:lnTo>
                    <a:pt x="1694052" y="33908"/>
                  </a:lnTo>
                  <a:lnTo>
                    <a:pt x="1689989" y="33908"/>
                  </a:lnTo>
                  <a:lnTo>
                    <a:pt x="1680464" y="33908"/>
                  </a:lnTo>
                  <a:lnTo>
                    <a:pt x="1673987" y="35559"/>
                  </a:lnTo>
                  <a:lnTo>
                    <a:pt x="1670558" y="39115"/>
                  </a:lnTo>
                  <a:lnTo>
                    <a:pt x="1667128" y="42544"/>
                  </a:lnTo>
                  <a:lnTo>
                    <a:pt x="1665477" y="49149"/>
                  </a:lnTo>
                  <a:lnTo>
                    <a:pt x="1665477" y="59054"/>
                  </a:lnTo>
                  <a:lnTo>
                    <a:pt x="1665477" y="60325"/>
                  </a:lnTo>
                  <a:lnTo>
                    <a:pt x="1703197" y="60325"/>
                  </a:lnTo>
                  <a:lnTo>
                    <a:pt x="1703197" y="93471"/>
                  </a:lnTo>
                  <a:lnTo>
                    <a:pt x="1667128" y="93471"/>
                  </a:lnTo>
                  <a:lnTo>
                    <a:pt x="1667128" y="213232"/>
                  </a:lnTo>
                  <a:lnTo>
                    <a:pt x="1617980" y="213232"/>
                  </a:lnTo>
                  <a:lnTo>
                    <a:pt x="1617980" y="93471"/>
                  </a:lnTo>
                  <a:lnTo>
                    <a:pt x="1597025" y="93471"/>
                  </a:lnTo>
                  <a:lnTo>
                    <a:pt x="1597025" y="60325"/>
                  </a:lnTo>
                  <a:lnTo>
                    <a:pt x="1617980" y="60325"/>
                  </a:lnTo>
                  <a:lnTo>
                    <a:pt x="1617980" y="56133"/>
                  </a:lnTo>
                  <a:lnTo>
                    <a:pt x="1632839" y="13969"/>
                  </a:lnTo>
                  <a:lnTo>
                    <a:pt x="1663860" y="879"/>
                  </a:lnTo>
                  <a:lnTo>
                    <a:pt x="1678051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695450" y="3344915"/>
            <a:ext cx="6282179" cy="1110127"/>
            <a:chOff x="1695450" y="3238500"/>
            <a:chExt cx="5337175" cy="857250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95450" y="3238500"/>
              <a:ext cx="5337175" cy="8572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93875" y="3324225"/>
              <a:ext cx="5143500" cy="679450"/>
            </a:xfrm>
            <a:custGeom>
              <a:avLst/>
              <a:gdLst/>
              <a:ahLst/>
              <a:cxnLst/>
              <a:rect l="l" t="t" r="r" b="b"/>
              <a:pathLst>
                <a:path w="5143500" h="679450">
                  <a:moveTo>
                    <a:pt x="0" y="339725"/>
                  </a:moveTo>
                  <a:lnTo>
                    <a:pt x="3102" y="293635"/>
                  </a:lnTo>
                  <a:lnTo>
                    <a:pt x="12138" y="249428"/>
                  </a:lnTo>
                  <a:lnTo>
                    <a:pt x="26703" y="207508"/>
                  </a:lnTo>
                  <a:lnTo>
                    <a:pt x="46392" y="168279"/>
                  </a:lnTo>
                  <a:lnTo>
                    <a:pt x="70799" y="132148"/>
                  </a:lnTo>
                  <a:lnTo>
                    <a:pt x="99520" y="99520"/>
                  </a:lnTo>
                  <a:lnTo>
                    <a:pt x="132148" y="70799"/>
                  </a:lnTo>
                  <a:lnTo>
                    <a:pt x="168279" y="46392"/>
                  </a:lnTo>
                  <a:lnTo>
                    <a:pt x="207508" y="26703"/>
                  </a:lnTo>
                  <a:lnTo>
                    <a:pt x="249428" y="12138"/>
                  </a:lnTo>
                  <a:lnTo>
                    <a:pt x="293635" y="3102"/>
                  </a:lnTo>
                  <a:lnTo>
                    <a:pt x="339725" y="0"/>
                  </a:lnTo>
                  <a:lnTo>
                    <a:pt x="4803775" y="0"/>
                  </a:lnTo>
                  <a:lnTo>
                    <a:pt x="4849864" y="3102"/>
                  </a:lnTo>
                  <a:lnTo>
                    <a:pt x="4894071" y="12138"/>
                  </a:lnTo>
                  <a:lnTo>
                    <a:pt x="4935991" y="26703"/>
                  </a:lnTo>
                  <a:lnTo>
                    <a:pt x="4975220" y="46392"/>
                  </a:lnTo>
                  <a:lnTo>
                    <a:pt x="5011351" y="70799"/>
                  </a:lnTo>
                  <a:lnTo>
                    <a:pt x="5043979" y="99520"/>
                  </a:lnTo>
                  <a:lnTo>
                    <a:pt x="5072700" y="132148"/>
                  </a:lnTo>
                  <a:lnTo>
                    <a:pt x="5097107" y="168279"/>
                  </a:lnTo>
                  <a:lnTo>
                    <a:pt x="5116796" y="207508"/>
                  </a:lnTo>
                  <a:lnTo>
                    <a:pt x="5131361" y="249428"/>
                  </a:lnTo>
                  <a:lnTo>
                    <a:pt x="5140397" y="293635"/>
                  </a:lnTo>
                  <a:lnTo>
                    <a:pt x="5143500" y="339725"/>
                  </a:lnTo>
                  <a:lnTo>
                    <a:pt x="5140397" y="385814"/>
                  </a:lnTo>
                  <a:lnTo>
                    <a:pt x="5131361" y="430021"/>
                  </a:lnTo>
                  <a:lnTo>
                    <a:pt x="5116796" y="471941"/>
                  </a:lnTo>
                  <a:lnTo>
                    <a:pt x="5097107" y="511170"/>
                  </a:lnTo>
                  <a:lnTo>
                    <a:pt x="5072700" y="547301"/>
                  </a:lnTo>
                  <a:lnTo>
                    <a:pt x="5043979" y="579929"/>
                  </a:lnTo>
                  <a:lnTo>
                    <a:pt x="5011351" y="608650"/>
                  </a:lnTo>
                  <a:lnTo>
                    <a:pt x="4975220" y="633057"/>
                  </a:lnTo>
                  <a:lnTo>
                    <a:pt x="4935991" y="652746"/>
                  </a:lnTo>
                  <a:lnTo>
                    <a:pt x="4894071" y="667311"/>
                  </a:lnTo>
                  <a:lnTo>
                    <a:pt x="4849864" y="676347"/>
                  </a:lnTo>
                  <a:lnTo>
                    <a:pt x="4803775" y="679450"/>
                  </a:lnTo>
                  <a:lnTo>
                    <a:pt x="339725" y="679450"/>
                  </a:lnTo>
                  <a:lnTo>
                    <a:pt x="293635" y="676347"/>
                  </a:lnTo>
                  <a:lnTo>
                    <a:pt x="249428" y="667311"/>
                  </a:lnTo>
                  <a:lnTo>
                    <a:pt x="207508" y="652746"/>
                  </a:lnTo>
                  <a:lnTo>
                    <a:pt x="168279" y="633057"/>
                  </a:lnTo>
                  <a:lnTo>
                    <a:pt x="132148" y="608650"/>
                  </a:lnTo>
                  <a:lnTo>
                    <a:pt x="99520" y="579929"/>
                  </a:lnTo>
                  <a:lnTo>
                    <a:pt x="70799" y="547301"/>
                  </a:lnTo>
                  <a:lnTo>
                    <a:pt x="46392" y="511170"/>
                  </a:lnTo>
                  <a:lnTo>
                    <a:pt x="26703" y="471941"/>
                  </a:lnTo>
                  <a:lnTo>
                    <a:pt x="12138" y="430021"/>
                  </a:lnTo>
                  <a:lnTo>
                    <a:pt x="3102" y="385814"/>
                  </a:lnTo>
                  <a:lnTo>
                    <a:pt x="0" y="3397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69236" y="3366515"/>
              <a:ext cx="780288" cy="4709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62427" y="3366515"/>
              <a:ext cx="2343912" cy="4709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13732" y="3366515"/>
              <a:ext cx="2119884" cy="4709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77516" y="3546093"/>
              <a:ext cx="254888" cy="2112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681477" y="3699509"/>
              <a:ext cx="51435" cy="53975"/>
            </a:xfrm>
            <a:custGeom>
              <a:avLst/>
              <a:gdLst/>
              <a:ahLst/>
              <a:cxnLst/>
              <a:rect l="l" t="t" r="r" b="b"/>
              <a:pathLst>
                <a:path w="51435" h="53975">
                  <a:moveTo>
                    <a:pt x="0" y="0"/>
                  </a:moveTo>
                  <a:lnTo>
                    <a:pt x="50927" y="0"/>
                  </a:lnTo>
                  <a:lnTo>
                    <a:pt x="50927" y="53466"/>
                  </a:lnTo>
                  <a:lnTo>
                    <a:pt x="0" y="53466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68372" y="3536950"/>
              <a:ext cx="178307" cy="2294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56483" y="3531997"/>
              <a:ext cx="1939671" cy="2862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14900" y="3539743"/>
              <a:ext cx="1710586" cy="21805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914900" y="3539743"/>
              <a:ext cx="1710689" cy="218440"/>
            </a:xfrm>
            <a:custGeom>
              <a:avLst/>
              <a:gdLst/>
              <a:ahLst/>
              <a:cxnLst/>
              <a:rect l="l" t="t" r="r" b="b"/>
              <a:pathLst>
                <a:path w="1710690" h="218439">
                  <a:moveTo>
                    <a:pt x="1461008" y="91947"/>
                  </a:moveTo>
                  <a:lnTo>
                    <a:pt x="1427811" y="110662"/>
                  </a:lnTo>
                  <a:lnTo>
                    <a:pt x="1422400" y="137540"/>
                  </a:lnTo>
                  <a:lnTo>
                    <a:pt x="1422878" y="148016"/>
                  </a:lnTo>
                  <a:lnTo>
                    <a:pt x="1447041" y="179699"/>
                  </a:lnTo>
                  <a:lnTo>
                    <a:pt x="1455039" y="180339"/>
                  </a:lnTo>
                  <a:lnTo>
                    <a:pt x="1459484" y="180339"/>
                  </a:lnTo>
                  <a:lnTo>
                    <a:pt x="1464183" y="179450"/>
                  </a:lnTo>
                  <a:lnTo>
                    <a:pt x="1469136" y="177799"/>
                  </a:lnTo>
                  <a:lnTo>
                    <a:pt x="1474089" y="176148"/>
                  </a:lnTo>
                  <a:lnTo>
                    <a:pt x="1478534" y="173989"/>
                  </a:lnTo>
                  <a:lnTo>
                    <a:pt x="1482344" y="171195"/>
                  </a:lnTo>
                  <a:lnTo>
                    <a:pt x="1482344" y="96011"/>
                  </a:lnTo>
                  <a:lnTo>
                    <a:pt x="1464183" y="91947"/>
                  </a:lnTo>
                  <a:lnTo>
                    <a:pt x="1461008" y="91947"/>
                  </a:lnTo>
                  <a:close/>
                </a:path>
                <a:path w="1710690" h="218439">
                  <a:moveTo>
                    <a:pt x="1263269" y="89788"/>
                  </a:moveTo>
                  <a:lnTo>
                    <a:pt x="1258570" y="89788"/>
                  </a:lnTo>
                  <a:lnTo>
                    <a:pt x="1254378" y="90423"/>
                  </a:lnTo>
                  <a:lnTo>
                    <a:pt x="1250696" y="91693"/>
                  </a:lnTo>
                  <a:lnTo>
                    <a:pt x="1247013" y="92963"/>
                  </a:lnTo>
                  <a:lnTo>
                    <a:pt x="1233042" y="113918"/>
                  </a:lnTo>
                  <a:lnTo>
                    <a:pt x="1231264" y="120014"/>
                  </a:lnTo>
                  <a:lnTo>
                    <a:pt x="1230376" y="127761"/>
                  </a:lnTo>
                  <a:lnTo>
                    <a:pt x="1230376" y="137159"/>
                  </a:lnTo>
                  <a:lnTo>
                    <a:pt x="1230376" y="145541"/>
                  </a:lnTo>
                  <a:lnTo>
                    <a:pt x="1231138" y="152780"/>
                  </a:lnTo>
                  <a:lnTo>
                    <a:pt x="1232662" y="158876"/>
                  </a:lnTo>
                  <a:lnTo>
                    <a:pt x="1234186" y="164972"/>
                  </a:lnTo>
                  <a:lnTo>
                    <a:pt x="1236472" y="169925"/>
                  </a:lnTo>
                  <a:lnTo>
                    <a:pt x="1239520" y="173608"/>
                  </a:lnTo>
                  <a:lnTo>
                    <a:pt x="1242440" y="177164"/>
                  </a:lnTo>
                  <a:lnTo>
                    <a:pt x="1245870" y="179831"/>
                  </a:lnTo>
                  <a:lnTo>
                    <a:pt x="1249934" y="181482"/>
                  </a:lnTo>
                  <a:lnTo>
                    <a:pt x="1253871" y="183006"/>
                  </a:lnTo>
                  <a:lnTo>
                    <a:pt x="1258570" y="183895"/>
                  </a:lnTo>
                  <a:lnTo>
                    <a:pt x="1263777" y="183895"/>
                  </a:lnTo>
                  <a:lnTo>
                    <a:pt x="1268222" y="183895"/>
                  </a:lnTo>
                  <a:lnTo>
                    <a:pt x="1286764" y="174116"/>
                  </a:lnTo>
                  <a:lnTo>
                    <a:pt x="1289939" y="170179"/>
                  </a:lnTo>
                  <a:lnTo>
                    <a:pt x="1292352" y="165480"/>
                  </a:lnTo>
                  <a:lnTo>
                    <a:pt x="1293876" y="160019"/>
                  </a:lnTo>
                  <a:lnTo>
                    <a:pt x="1295527" y="154431"/>
                  </a:lnTo>
                  <a:lnTo>
                    <a:pt x="1296289" y="146938"/>
                  </a:lnTo>
                  <a:lnTo>
                    <a:pt x="1296289" y="137159"/>
                  </a:lnTo>
                  <a:lnTo>
                    <a:pt x="1296289" y="128142"/>
                  </a:lnTo>
                  <a:lnTo>
                    <a:pt x="1295400" y="120649"/>
                  </a:lnTo>
                  <a:lnTo>
                    <a:pt x="1293749" y="114553"/>
                  </a:lnTo>
                  <a:lnTo>
                    <a:pt x="1292225" y="108457"/>
                  </a:lnTo>
                  <a:lnTo>
                    <a:pt x="1289939" y="103631"/>
                  </a:lnTo>
                  <a:lnTo>
                    <a:pt x="1287017" y="99948"/>
                  </a:lnTo>
                  <a:lnTo>
                    <a:pt x="1284097" y="96265"/>
                  </a:lnTo>
                  <a:lnTo>
                    <a:pt x="1280540" y="93598"/>
                  </a:lnTo>
                  <a:lnTo>
                    <a:pt x="1276477" y="92074"/>
                  </a:lnTo>
                  <a:lnTo>
                    <a:pt x="1272413" y="90550"/>
                  </a:lnTo>
                  <a:lnTo>
                    <a:pt x="1267967" y="89788"/>
                  </a:lnTo>
                  <a:lnTo>
                    <a:pt x="1263269" y="89788"/>
                  </a:lnTo>
                  <a:close/>
                </a:path>
                <a:path w="1710690" h="218439">
                  <a:moveTo>
                    <a:pt x="83692" y="89788"/>
                  </a:moveTo>
                  <a:lnTo>
                    <a:pt x="78994" y="89788"/>
                  </a:lnTo>
                  <a:lnTo>
                    <a:pt x="74802" y="90423"/>
                  </a:lnTo>
                  <a:lnTo>
                    <a:pt x="71120" y="91693"/>
                  </a:lnTo>
                  <a:lnTo>
                    <a:pt x="67437" y="92963"/>
                  </a:lnTo>
                  <a:lnTo>
                    <a:pt x="53466" y="113918"/>
                  </a:lnTo>
                  <a:lnTo>
                    <a:pt x="51688" y="120014"/>
                  </a:lnTo>
                  <a:lnTo>
                    <a:pt x="50800" y="127761"/>
                  </a:lnTo>
                  <a:lnTo>
                    <a:pt x="50800" y="137159"/>
                  </a:lnTo>
                  <a:lnTo>
                    <a:pt x="50800" y="145541"/>
                  </a:lnTo>
                  <a:lnTo>
                    <a:pt x="51562" y="152780"/>
                  </a:lnTo>
                  <a:lnTo>
                    <a:pt x="53086" y="158876"/>
                  </a:lnTo>
                  <a:lnTo>
                    <a:pt x="54610" y="164972"/>
                  </a:lnTo>
                  <a:lnTo>
                    <a:pt x="56896" y="169925"/>
                  </a:lnTo>
                  <a:lnTo>
                    <a:pt x="59944" y="173608"/>
                  </a:lnTo>
                  <a:lnTo>
                    <a:pt x="62864" y="177164"/>
                  </a:lnTo>
                  <a:lnTo>
                    <a:pt x="66294" y="179831"/>
                  </a:lnTo>
                  <a:lnTo>
                    <a:pt x="70358" y="181482"/>
                  </a:lnTo>
                  <a:lnTo>
                    <a:pt x="74295" y="183006"/>
                  </a:lnTo>
                  <a:lnTo>
                    <a:pt x="78994" y="183895"/>
                  </a:lnTo>
                  <a:lnTo>
                    <a:pt x="84200" y="183895"/>
                  </a:lnTo>
                  <a:lnTo>
                    <a:pt x="88646" y="183895"/>
                  </a:lnTo>
                  <a:lnTo>
                    <a:pt x="107187" y="174116"/>
                  </a:lnTo>
                  <a:lnTo>
                    <a:pt x="110362" y="170179"/>
                  </a:lnTo>
                  <a:lnTo>
                    <a:pt x="112775" y="165480"/>
                  </a:lnTo>
                  <a:lnTo>
                    <a:pt x="114300" y="160019"/>
                  </a:lnTo>
                  <a:lnTo>
                    <a:pt x="115950" y="154431"/>
                  </a:lnTo>
                  <a:lnTo>
                    <a:pt x="116712" y="146938"/>
                  </a:lnTo>
                  <a:lnTo>
                    <a:pt x="116712" y="137159"/>
                  </a:lnTo>
                  <a:lnTo>
                    <a:pt x="116712" y="128142"/>
                  </a:lnTo>
                  <a:lnTo>
                    <a:pt x="115824" y="120649"/>
                  </a:lnTo>
                  <a:lnTo>
                    <a:pt x="114173" y="114553"/>
                  </a:lnTo>
                  <a:lnTo>
                    <a:pt x="112649" y="108457"/>
                  </a:lnTo>
                  <a:lnTo>
                    <a:pt x="110362" y="103631"/>
                  </a:lnTo>
                  <a:lnTo>
                    <a:pt x="107441" y="99948"/>
                  </a:lnTo>
                  <a:lnTo>
                    <a:pt x="104521" y="96265"/>
                  </a:lnTo>
                  <a:lnTo>
                    <a:pt x="100964" y="93598"/>
                  </a:lnTo>
                  <a:lnTo>
                    <a:pt x="96900" y="92074"/>
                  </a:lnTo>
                  <a:lnTo>
                    <a:pt x="92837" y="90550"/>
                  </a:lnTo>
                  <a:lnTo>
                    <a:pt x="88391" y="89788"/>
                  </a:lnTo>
                  <a:lnTo>
                    <a:pt x="83692" y="89788"/>
                  </a:lnTo>
                  <a:close/>
                </a:path>
                <a:path w="1710690" h="218439">
                  <a:moveTo>
                    <a:pt x="751966" y="86232"/>
                  </a:moveTo>
                  <a:lnTo>
                    <a:pt x="742569" y="86232"/>
                  </a:lnTo>
                  <a:lnTo>
                    <a:pt x="734695" y="88645"/>
                  </a:lnTo>
                  <a:lnTo>
                    <a:pt x="718438" y="117093"/>
                  </a:lnTo>
                  <a:lnTo>
                    <a:pt x="782065" y="117093"/>
                  </a:lnTo>
                  <a:lnTo>
                    <a:pt x="781812" y="106933"/>
                  </a:lnTo>
                  <a:lnTo>
                    <a:pt x="779272" y="99186"/>
                  </a:lnTo>
                  <a:lnTo>
                    <a:pt x="774446" y="93979"/>
                  </a:lnTo>
                  <a:lnTo>
                    <a:pt x="769620" y="88772"/>
                  </a:lnTo>
                  <a:lnTo>
                    <a:pt x="762126" y="86232"/>
                  </a:lnTo>
                  <a:lnTo>
                    <a:pt x="751966" y="86232"/>
                  </a:lnTo>
                  <a:close/>
                </a:path>
                <a:path w="1710690" h="218439">
                  <a:moveTo>
                    <a:pt x="1646301" y="56133"/>
                  </a:moveTo>
                  <a:lnTo>
                    <a:pt x="1686651" y="61376"/>
                  </a:lnTo>
                  <a:lnTo>
                    <a:pt x="1703831" y="67055"/>
                  </a:lnTo>
                  <a:lnTo>
                    <a:pt x="1703831" y="105663"/>
                  </a:lnTo>
                  <a:lnTo>
                    <a:pt x="1699514" y="105663"/>
                  </a:lnTo>
                  <a:lnTo>
                    <a:pt x="1693894" y="102115"/>
                  </a:lnTo>
                  <a:lnTo>
                    <a:pt x="1687893" y="98901"/>
                  </a:lnTo>
                  <a:lnTo>
                    <a:pt x="1646427" y="88772"/>
                  </a:lnTo>
                  <a:lnTo>
                    <a:pt x="1638553" y="88772"/>
                  </a:lnTo>
                  <a:lnTo>
                    <a:pt x="1631950" y="89915"/>
                  </a:lnTo>
                  <a:lnTo>
                    <a:pt x="1626489" y="92074"/>
                  </a:lnTo>
                  <a:lnTo>
                    <a:pt x="1621154" y="94233"/>
                  </a:lnTo>
                  <a:lnTo>
                    <a:pt x="1618360" y="97408"/>
                  </a:lnTo>
                  <a:lnTo>
                    <a:pt x="1618360" y="101345"/>
                  </a:lnTo>
                  <a:lnTo>
                    <a:pt x="1618360" y="105028"/>
                  </a:lnTo>
                  <a:lnTo>
                    <a:pt x="1644396" y="116331"/>
                  </a:lnTo>
                  <a:lnTo>
                    <a:pt x="1649729" y="117347"/>
                  </a:lnTo>
                  <a:lnTo>
                    <a:pt x="1655572" y="118363"/>
                  </a:lnTo>
                  <a:lnTo>
                    <a:pt x="1661286" y="119252"/>
                  </a:lnTo>
                  <a:lnTo>
                    <a:pt x="1667002" y="120522"/>
                  </a:lnTo>
                  <a:lnTo>
                    <a:pt x="1701419" y="137794"/>
                  </a:lnTo>
                  <a:lnTo>
                    <a:pt x="1710690" y="164845"/>
                  </a:lnTo>
                  <a:lnTo>
                    <a:pt x="1709376" y="176087"/>
                  </a:lnTo>
                  <a:lnTo>
                    <a:pt x="1677910" y="209407"/>
                  </a:lnTo>
                  <a:lnTo>
                    <a:pt x="1631315" y="217550"/>
                  </a:lnTo>
                  <a:lnTo>
                    <a:pt x="1621361" y="217312"/>
                  </a:lnTo>
                  <a:lnTo>
                    <a:pt x="1579292" y="209724"/>
                  </a:lnTo>
                  <a:lnTo>
                    <a:pt x="1567561" y="205231"/>
                  </a:lnTo>
                  <a:lnTo>
                    <a:pt x="1567561" y="164972"/>
                  </a:lnTo>
                  <a:lnTo>
                    <a:pt x="1572133" y="164972"/>
                  </a:lnTo>
                  <a:lnTo>
                    <a:pt x="1574546" y="166623"/>
                  </a:lnTo>
                  <a:lnTo>
                    <a:pt x="1577339" y="168528"/>
                  </a:lnTo>
                  <a:lnTo>
                    <a:pt x="1580641" y="170560"/>
                  </a:lnTo>
                  <a:lnTo>
                    <a:pt x="1583816" y="172592"/>
                  </a:lnTo>
                  <a:lnTo>
                    <a:pt x="1588389" y="174878"/>
                  </a:lnTo>
                  <a:lnTo>
                    <a:pt x="1594357" y="177164"/>
                  </a:lnTo>
                  <a:lnTo>
                    <a:pt x="1599438" y="179323"/>
                  </a:lnTo>
                  <a:lnTo>
                    <a:pt x="1605152" y="181101"/>
                  </a:lnTo>
                  <a:lnTo>
                    <a:pt x="1611629" y="182625"/>
                  </a:lnTo>
                  <a:lnTo>
                    <a:pt x="1617979" y="184022"/>
                  </a:lnTo>
                  <a:lnTo>
                    <a:pt x="1624965" y="184784"/>
                  </a:lnTo>
                  <a:lnTo>
                    <a:pt x="1632330" y="184784"/>
                  </a:lnTo>
                  <a:lnTo>
                    <a:pt x="1641855" y="184784"/>
                  </a:lnTo>
                  <a:lnTo>
                    <a:pt x="1649095" y="183768"/>
                  </a:lnTo>
                  <a:lnTo>
                    <a:pt x="1653667" y="181609"/>
                  </a:lnTo>
                  <a:lnTo>
                    <a:pt x="1658239" y="179450"/>
                  </a:lnTo>
                  <a:lnTo>
                    <a:pt x="1660652" y="176402"/>
                  </a:lnTo>
                  <a:lnTo>
                    <a:pt x="1660652" y="172211"/>
                  </a:lnTo>
                  <a:lnTo>
                    <a:pt x="1660652" y="168401"/>
                  </a:lnTo>
                  <a:lnTo>
                    <a:pt x="1640967" y="159257"/>
                  </a:lnTo>
                  <a:lnTo>
                    <a:pt x="1637410" y="158368"/>
                  </a:lnTo>
                  <a:lnTo>
                    <a:pt x="1632457" y="157479"/>
                  </a:lnTo>
                  <a:lnTo>
                    <a:pt x="1626234" y="156590"/>
                  </a:lnTo>
                  <a:lnTo>
                    <a:pt x="1620011" y="155574"/>
                  </a:lnTo>
                  <a:lnTo>
                    <a:pt x="1584071" y="141499"/>
                  </a:lnTo>
                  <a:lnTo>
                    <a:pt x="1568323" y="107441"/>
                  </a:lnTo>
                  <a:lnTo>
                    <a:pt x="1569630" y="96920"/>
                  </a:lnTo>
                  <a:lnTo>
                    <a:pt x="1600580" y="64385"/>
                  </a:lnTo>
                  <a:lnTo>
                    <a:pt x="1629155" y="57058"/>
                  </a:lnTo>
                  <a:lnTo>
                    <a:pt x="1646301" y="56133"/>
                  </a:lnTo>
                  <a:close/>
                </a:path>
                <a:path w="1710690" h="218439">
                  <a:moveTo>
                    <a:pt x="1263269" y="55625"/>
                  </a:moveTo>
                  <a:lnTo>
                    <a:pt x="1313150" y="67841"/>
                  </a:lnTo>
                  <a:lnTo>
                    <a:pt x="1341596" y="103171"/>
                  </a:lnTo>
                  <a:lnTo>
                    <a:pt x="1347089" y="136905"/>
                  </a:lnTo>
                  <a:lnTo>
                    <a:pt x="1345709" y="154765"/>
                  </a:lnTo>
                  <a:lnTo>
                    <a:pt x="1325117" y="196341"/>
                  </a:lnTo>
                  <a:lnTo>
                    <a:pt x="1282059" y="216701"/>
                  </a:lnTo>
                  <a:lnTo>
                    <a:pt x="1263269" y="218058"/>
                  </a:lnTo>
                  <a:lnTo>
                    <a:pt x="1244534" y="216701"/>
                  </a:lnTo>
                  <a:lnTo>
                    <a:pt x="1201547" y="196341"/>
                  </a:lnTo>
                  <a:lnTo>
                    <a:pt x="1180955" y="154765"/>
                  </a:lnTo>
                  <a:lnTo>
                    <a:pt x="1179576" y="136905"/>
                  </a:lnTo>
                  <a:lnTo>
                    <a:pt x="1180957" y="118953"/>
                  </a:lnTo>
                  <a:lnTo>
                    <a:pt x="1201674" y="77215"/>
                  </a:lnTo>
                  <a:lnTo>
                    <a:pt x="1244625" y="56981"/>
                  </a:lnTo>
                  <a:lnTo>
                    <a:pt x="1263269" y="55625"/>
                  </a:lnTo>
                  <a:close/>
                </a:path>
                <a:path w="1710690" h="218439">
                  <a:moveTo>
                    <a:pt x="755903" y="55625"/>
                  </a:moveTo>
                  <a:lnTo>
                    <a:pt x="801463" y="66180"/>
                  </a:lnTo>
                  <a:lnTo>
                    <a:pt x="826103" y="97456"/>
                  </a:lnTo>
                  <a:lnTo>
                    <a:pt x="830834" y="128777"/>
                  </a:lnTo>
                  <a:lnTo>
                    <a:pt x="830834" y="145922"/>
                  </a:lnTo>
                  <a:lnTo>
                    <a:pt x="718565" y="145922"/>
                  </a:lnTo>
                  <a:lnTo>
                    <a:pt x="719851" y="154352"/>
                  </a:lnTo>
                  <a:lnTo>
                    <a:pt x="747823" y="180498"/>
                  </a:lnTo>
                  <a:lnTo>
                    <a:pt x="769365" y="182879"/>
                  </a:lnTo>
                  <a:lnTo>
                    <a:pt x="777105" y="182542"/>
                  </a:lnTo>
                  <a:lnTo>
                    <a:pt x="817878" y="168523"/>
                  </a:lnTo>
                  <a:lnTo>
                    <a:pt x="822451" y="165353"/>
                  </a:lnTo>
                  <a:lnTo>
                    <a:pt x="827913" y="165353"/>
                  </a:lnTo>
                  <a:lnTo>
                    <a:pt x="827913" y="204723"/>
                  </a:lnTo>
                  <a:lnTo>
                    <a:pt x="819745" y="207821"/>
                  </a:lnTo>
                  <a:lnTo>
                    <a:pt x="781113" y="216661"/>
                  </a:lnTo>
                  <a:lnTo>
                    <a:pt x="764032" y="217423"/>
                  </a:lnTo>
                  <a:lnTo>
                    <a:pt x="742410" y="216118"/>
                  </a:lnTo>
                  <a:lnTo>
                    <a:pt x="693547" y="196722"/>
                  </a:lnTo>
                  <a:lnTo>
                    <a:pt x="670561" y="155717"/>
                  </a:lnTo>
                  <a:lnTo>
                    <a:pt x="669036" y="137667"/>
                  </a:lnTo>
                  <a:lnTo>
                    <a:pt x="670488" y="119764"/>
                  </a:lnTo>
                  <a:lnTo>
                    <a:pt x="692276" y="77723"/>
                  </a:lnTo>
                  <a:lnTo>
                    <a:pt x="736782" y="57007"/>
                  </a:lnTo>
                  <a:lnTo>
                    <a:pt x="755903" y="55625"/>
                  </a:lnTo>
                  <a:close/>
                </a:path>
                <a:path w="1710690" h="218439">
                  <a:moveTo>
                    <a:pt x="83692" y="55625"/>
                  </a:moveTo>
                  <a:lnTo>
                    <a:pt x="133574" y="67841"/>
                  </a:lnTo>
                  <a:lnTo>
                    <a:pt x="162020" y="103171"/>
                  </a:lnTo>
                  <a:lnTo>
                    <a:pt x="167512" y="136905"/>
                  </a:lnTo>
                  <a:lnTo>
                    <a:pt x="166133" y="154765"/>
                  </a:lnTo>
                  <a:lnTo>
                    <a:pt x="145541" y="196341"/>
                  </a:lnTo>
                  <a:lnTo>
                    <a:pt x="102483" y="216701"/>
                  </a:lnTo>
                  <a:lnTo>
                    <a:pt x="83692" y="218058"/>
                  </a:lnTo>
                  <a:lnTo>
                    <a:pt x="64958" y="216701"/>
                  </a:lnTo>
                  <a:lnTo>
                    <a:pt x="21971" y="196341"/>
                  </a:lnTo>
                  <a:lnTo>
                    <a:pt x="1379" y="154765"/>
                  </a:lnTo>
                  <a:lnTo>
                    <a:pt x="0" y="136905"/>
                  </a:lnTo>
                  <a:lnTo>
                    <a:pt x="1381" y="118953"/>
                  </a:lnTo>
                  <a:lnTo>
                    <a:pt x="22098" y="77215"/>
                  </a:lnTo>
                  <a:lnTo>
                    <a:pt x="65049" y="56981"/>
                  </a:lnTo>
                  <a:lnTo>
                    <a:pt x="83692" y="55625"/>
                  </a:lnTo>
                  <a:close/>
                </a:path>
                <a:path w="1710690" h="218439">
                  <a:moveTo>
                    <a:pt x="868934" y="16636"/>
                  </a:moveTo>
                  <a:lnTo>
                    <a:pt x="918083" y="16636"/>
                  </a:lnTo>
                  <a:lnTo>
                    <a:pt x="918083" y="60325"/>
                  </a:lnTo>
                  <a:lnTo>
                    <a:pt x="963929" y="60325"/>
                  </a:lnTo>
                  <a:lnTo>
                    <a:pt x="963929" y="93598"/>
                  </a:lnTo>
                  <a:lnTo>
                    <a:pt x="918083" y="93598"/>
                  </a:lnTo>
                  <a:lnTo>
                    <a:pt x="918083" y="147827"/>
                  </a:lnTo>
                  <a:lnTo>
                    <a:pt x="918083" y="153288"/>
                  </a:lnTo>
                  <a:lnTo>
                    <a:pt x="918210" y="157987"/>
                  </a:lnTo>
                  <a:lnTo>
                    <a:pt x="918210" y="161924"/>
                  </a:lnTo>
                  <a:lnTo>
                    <a:pt x="918337" y="165861"/>
                  </a:lnTo>
                  <a:lnTo>
                    <a:pt x="919099" y="169544"/>
                  </a:lnTo>
                  <a:lnTo>
                    <a:pt x="920496" y="172719"/>
                  </a:lnTo>
                  <a:lnTo>
                    <a:pt x="921765" y="175894"/>
                  </a:lnTo>
                  <a:lnTo>
                    <a:pt x="923925" y="178434"/>
                  </a:lnTo>
                  <a:lnTo>
                    <a:pt x="927100" y="180212"/>
                  </a:lnTo>
                  <a:lnTo>
                    <a:pt x="930401" y="182117"/>
                  </a:lnTo>
                  <a:lnTo>
                    <a:pt x="935101" y="183006"/>
                  </a:lnTo>
                  <a:lnTo>
                    <a:pt x="941197" y="183006"/>
                  </a:lnTo>
                  <a:lnTo>
                    <a:pt x="943737" y="183006"/>
                  </a:lnTo>
                  <a:lnTo>
                    <a:pt x="959865" y="178434"/>
                  </a:lnTo>
                  <a:lnTo>
                    <a:pt x="963929" y="178434"/>
                  </a:lnTo>
                  <a:lnTo>
                    <a:pt x="963929" y="211962"/>
                  </a:lnTo>
                  <a:lnTo>
                    <a:pt x="958596" y="213359"/>
                  </a:lnTo>
                  <a:lnTo>
                    <a:pt x="953008" y="214375"/>
                  </a:lnTo>
                  <a:lnTo>
                    <a:pt x="947165" y="215137"/>
                  </a:lnTo>
                  <a:lnTo>
                    <a:pt x="941197" y="215899"/>
                  </a:lnTo>
                  <a:lnTo>
                    <a:pt x="933958" y="216280"/>
                  </a:lnTo>
                  <a:lnTo>
                    <a:pt x="925449" y="216280"/>
                  </a:lnTo>
                  <a:lnTo>
                    <a:pt x="882903" y="204723"/>
                  </a:lnTo>
                  <a:lnTo>
                    <a:pt x="868934" y="165099"/>
                  </a:lnTo>
                  <a:lnTo>
                    <a:pt x="868934" y="93598"/>
                  </a:lnTo>
                  <a:lnTo>
                    <a:pt x="848867" y="93598"/>
                  </a:lnTo>
                  <a:lnTo>
                    <a:pt x="848867" y="60325"/>
                  </a:lnTo>
                  <a:lnTo>
                    <a:pt x="868934" y="60325"/>
                  </a:lnTo>
                  <a:lnTo>
                    <a:pt x="868934" y="16636"/>
                  </a:lnTo>
                  <a:close/>
                </a:path>
                <a:path w="1710690" h="218439">
                  <a:moveTo>
                    <a:pt x="419226" y="10540"/>
                  </a:moveTo>
                  <a:lnTo>
                    <a:pt x="479933" y="10540"/>
                  </a:lnTo>
                  <a:lnTo>
                    <a:pt x="525652" y="112267"/>
                  </a:lnTo>
                  <a:lnTo>
                    <a:pt x="571119" y="10540"/>
                  </a:lnTo>
                  <a:lnTo>
                    <a:pt x="631825" y="10540"/>
                  </a:lnTo>
                  <a:lnTo>
                    <a:pt x="631825" y="213232"/>
                  </a:lnTo>
                  <a:lnTo>
                    <a:pt x="579754" y="213232"/>
                  </a:lnTo>
                  <a:lnTo>
                    <a:pt x="579754" y="77469"/>
                  </a:lnTo>
                  <a:lnTo>
                    <a:pt x="542163" y="165607"/>
                  </a:lnTo>
                  <a:lnTo>
                    <a:pt x="506095" y="165607"/>
                  </a:lnTo>
                  <a:lnTo>
                    <a:pt x="468502" y="77469"/>
                  </a:lnTo>
                  <a:lnTo>
                    <a:pt x="468502" y="213232"/>
                  </a:lnTo>
                  <a:lnTo>
                    <a:pt x="419226" y="213232"/>
                  </a:lnTo>
                  <a:lnTo>
                    <a:pt x="419226" y="10540"/>
                  </a:lnTo>
                  <a:close/>
                </a:path>
                <a:path w="1710690" h="218439">
                  <a:moveTo>
                    <a:pt x="1482344" y="1396"/>
                  </a:moveTo>
                  <a:lnTo>
                    <a:pt x="1531492" y="1396"/>
                  </a:lnTo>
                  <a:lnTo>
                    <a:pt x="1531492" y="213232"/>
                  </a:lnTo>
                  <a:lnTo>
                    <a:pt x="1482344" y="213232"/>
                  </a:lnTo>
                  <a:lnTo>
                    <a:pt x="1482344" y="197357"/>
                  </a:lnTo>
                  <a:lnTo>
                    <a:pt x="1476079" y="202168"/>
                  </a:lnTo>
                  <a:lnTo>
                    <a:pt x="1440199" y="217241"/>
                  </a:lnTo>
                  <a:lnTo>
                    <a:pt x="1433195" y="217550"/>
                  </a:lnTo>
                  <a:lnTo>
                    <a:pt x="1419979" y="216195"/>
                  </a:lnTo>
                  <a:lnTo>
                    <a:pt x="1381283" y="184269"/>
                  </a:lnTo>
                  <a:lnTo>
                    <a:pt x="1371853" y="138048"/>
                  </a:lnTo>
                  <a:lnTo>
                    <a:pt x="1372209" y="128543"/>
                  </a:lnTo>
                  <a:lnTo>
                    <a:pt x="1384188" y="89519"/>
                  </a:lnTo>
                  <a:lnTo>
                    <a:pt x="1415414" y="61848"/>
                  </a:lnTo>
                  <a:lnTo>
                    <a:pt x="1441703" y="56133"/>
                  </a:lnTo>
                  <a:lnTo>
                    <a:pt x="1450975" y="56133"/>
                  </a:lnTo>
                  <a:lnTo>
                    <a:pt x="1482344" y="66547"/>
                  </a:lnTo>
                  <a:lnTo>
                    <a:pt x="1482344" y="1396"/>
                  </a:lnTo>
                  <a:close/>
                </a:path>
                <a:path w="1710690" h="218439">
                  <a:moveTo>
                    <a:pt x="992632" y="1396"/>
                  </a:moveTo>
                  <a:lnTo>
                    <a:pt x="1041780" y="1396"/>
                  </a:lnTo>
                  <a:lnTo>
                    <a:pt x="1041780" y="77215"/>
                  </a:lnTo>
                  <a:lnTo>
                    <a:pt x="1048208" y="72453"/>
                  </a:lnTo>
                  <a:lnTo>
                    <a:pt x="1086427" y="56469"/>
                  </a:lnTo>
                  <a:lnTo>
                    <a:pt x="1093597" y="56133"/>
                  </a:lnTo>
                  <a:lnTo>
                    <a:pt x="1105292" y="57038"/>
                  </a:lnTo>
                  <a:lnTo>
                    <a:pt x="1138406" y="78734"/>
                  </a:lnTo>
                  <a:lnTo>
                    <a:pt x="1146175" y="113791"/>
                  </a:lnTo>
                  <a:lnTo>
                    <a:pt x="1146175" y="213232"/>
                  </a:lnTo>
                  <a:lnTo>
                    <a:pt x="1097026" y="213232"/>
                  </a:lnTo>
                  <a:lnTo>
                    <a:pt x="1097026" y="137413"/>
                  </a:lnTo>
                  <a:lnTo>
                    <a:pt x="1097026" y="131317"/>
                  </a:lnTo>
                  <a:lnTo>
                    <a:pt x="1096772" y="125094"/>
                  </a:lnTo>
                  <a:lnTo>
                    <a:pt x="1096137" y="118998"/>
                  </a:lnTo>
                  <a:lnTo>
                    <a:pt x="1095502" y="112902"/>
                  </a:lnTo>
                  <a:lnTo>
                    <a:pt x="1076452" y="95757"/>
                  </a:lnTo>
                  <a:lnTo>
                    <a:pt x="1070228" y="95757"/>
                  </a:lnTo>
                  <a:lnTo>
                    <a:pt x="1065784" y="95757"/>
                  </a:lnTo>
                  <a:lnTo>
                    <a:pt x="1041780" y="104901"/>
                  </a:lnTo>
                  <a:lnTo>
                    <a:pt x="1041780" y="213232"/>
                  </a:lnTo>
                  <a:lnTo>
                    <a:pt x="992632" y="213232"/>
                  </a:lnTo>
                  <a:lnTo>
                    <a:pt x="992632" y="1396"/>
                  </a:lnTo>
                  <a:close/>
                </a:path>
                <a:path w="1710690" h="218439">
                  <a:moveTo>
                    <a:pt x="266953" y="0"/>
                  </a:moveTo>
                  <a:lnTo>
                    <a:pt x="274192" y="0"/>
                  </a:lnTo>
                  <a:lnTo>
                    <a:pt x="280797" y="253"/>
                  </a:lnTo>
                  <a:lnTo>
                    <a:pt x="286638" y="761"/>
                  </a:lnTo>
                  <a:lnTo>
                    <a:pt x="292608" y="1269"/>
                  </a:lnTo>
                  <a:lnTo>
                    <a:pt x="297814" y="1904"/>
                  </a:lnTo>
                  <a:lnTo>
                    <a:pt x="302260" y="2793"/>
                  </a:lnTo>
                  <a:lnTo>
                    <a:pt x="302260" y="37337"/>
                  </a:lnTo>
                  <a:lnTo>
                    <a:pt x="298703" y="37337"/>
                  </a:lnTo>
                  <a:lnTo>
                    <a:pt x="296417" y="36702"/>
                  </a:lnTo>
                  <a:lnTo>
                    <a:pt x="293624" y="35940"/>
                  </a:lnTo>
                  <a:lnTo>
                    <a:pt x="290195" y="35178"/>
                  </a:lnTo>
                  <a:lnTo>
                    <a:pt x="286638" y="34416"/>
                  </a:lnTo>
                  <a:lnTo>
                    <a:pt x="282955" y="33908"/>
                  </a:lnTo>
                  <a:lnTo>
                    <a:pt x="278891" y="33908"/>
                  </a:lnTo>
                  <a:lnTo>
                    <a:pt x="269366" y="33908"/>
                  </a:lnTo>
                  <a:lnTo>
                    <a:pt x="262889" y="35686"/>
                  </a:lnTo>
                  <a:lnTo>
                    <a:pt x="259461" y="39115"/>
                  </a:lnTo>
                  <a:lnTo>
                    <a:pt x="256032" y="42544"/>
                  </a:lnTo>
                  <a:lnTo>
                    <a:pt x="254380" y="49275"/>
                  </a:lnTo>
                  <a:lnTo>
                    <a:pt x="254380" y="59181"/>
                  </a:lnTo>
                  <a:lnTo>
                    <a:pt x="254380" y="60325"/>
                  </a:lnTo>
                  <a:lnTo>
                    <a:pt x="292100" y="60325"/>
                  </a:lnTo>
                  <a:lnTo>
                    <a:pt x="292100" y="93598"/>
                  </a:lnTo>
                  <a:lnTo>
                    <a:pt x="256032" y="93598"/>
                  </a:lnTo>
                  <a:lnTo>
                    <a:pt x="256032" y="213232"/>
                  </a:lnTo>
                  <a:lnTo>
                    <a:pt x="206883" y="213232"/>
                  </a:lnTo>
                  <a:lnTo>
                    <a:pt x="206883" y="93598"/>
                  </a:lnTo>
                  <a:lnTo>
                    <a:pt x="185927" y="93598"/>
                  </a:lnTo>
                  <a:lnTo>
                    <a:pt x="185927" y="60325"/>
                  </a:lnTo>
                  <a:lnTo>
                    <a:pt x="206883" y="60325"/>
                  </a:lnTo>
                  <a:lnTo>
                    <a:pt x="206883" y="56133"/>
                  </a:lnTo>
                  <a:lnTo>
                    <a:pt x="221741" y="14096"/>
                  </a:lnTo>
                  <a:lnTo>
                    <a:pt x="252763" y="881"/>
                  </a:lnTo>
                  <a:lnTo>
                    <a:pt x="266953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718821" y="4432419"/>
            <a:ext cx="6282179" cy="1130181"/>
            <a:chOff x="1690623" y="4248150"/>
            <a:chExt cx="5337175" cy="857250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90623" y="4248150"/>
              <a:ext cx="5337175" cy="85725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89048" y="4333875"/>
              <a:ext cx="5143500" cy="679450"/>
            </a:xfrm>
            <a:custGeom>
              <a:avLst/>
              <a:gdLst/>
              <a:ahLst/>
              <a:cxnLst/>
              <a:rect l="l" t="t" r="r" b="b"/>
              <a:pathLst>
                <a:path w="5143500" h="679450">
                  <a:moveTo>
                    <a:pt x="0" y="339725"/>
                  </a:moveTo>
                  <a:lnTo>
                    <a:pt x="3102" y="293635"/>
                  </a:lnTo>
                  <a:lnTo>
                    <a:pt x="12138" y="249428"/>
                  </a:lnTo>
                  <a:lnTo>
                    <a:pt x="26703" y="207508"/>
                  </a:lnTo>
                  <a:lnTo>
                    <a:pt x="46392" y="168279"/>
                  </a:lnTo>
                  <a:lnTo>
                    <a:pt x="70799" y="132148"/>
                  </a:lnTo>
                  <a:lnTo>
                    <a:pt x="99520" y="99520"/>
                  </a:lnTo>
                  <a:lnTo>
                    <a:pt x="132148" y="70799"/>
                  </a:lnTo>
                  <a:lnTo>
                    <a:pt x="168279" y="46392"/>
                  </a:lnTo>
                  <a:lnTo>
                    <a:pt x="207508" y="26703"/>
                  </a:lnTo>
                  <a:lnTo>
                    <a:pt x="249428" y="12138"/>
                  </a:lnTo>
                  <a:lnTo>
                    <a:pt x="293635" y="3102"/>
                  </a:lnTo>
                  <a:lnTo>
                    <a:pt x="339725" y="0"/>
                  </a:lnTo>
                  <a:lnTo>
                    <a:pt x="4803775" y="0"/>
                  </a:lnTo>
                  <a:lnTo>
                    <a:pt x="4849890" y="3102"/>
                  </a:lnTo>
                  <a:lnTo>
                    <a:pt x="4894115" y="12138"/>
                  </a:lnTo>
                  <a:lnTo>
                    <a:pt x="4936045" y="26703"/>
                  </a:lnTo>
                  <a:lnTo>
                    <a:pt x="4975276" y="46392"/>
                  </a:lnTo>
                  <a:lnTo>
                    <a:pt x="5011405" y="70799"/>
                  </a:lnTo>
                  <a:lnTo>
                    <a:pt x="5044027" y="99520"/>
                  </a:lnTo>
                  <a:lnTo>
                    <a:pt x="5072738" y="132148"/>
                  </a:lnTo>
                  <a:lnTo>
                    <a:pt x="5097135" y="168279"/>
                  </a:lnTo>
                  <a:lnTo>
                    <a:pt x="5116814" y="207508"/>
                  </a:lnTo>
                  <a:lnTo>
                    <a:pt x="5131370" y="249428"/>
                  </a:lnTo>
                  <a:lnTo>
                    <a:pt x="5140400" y="293635"/>
                  </a:lnTo>
                  <a:lnTo>
                    <a:pt x="5143500" y="339725"/>
                  </a:lnTo>
                  <a:lnTo>
                    <a:pt x="5140400" y="385814"/>
                  </a:lnTo>
                  <a:lnTo>
                    <a:pt x="5131370" y="430021"/>
                  </a:lnTo>
                  <a:lnTo>
                    <a:pt x="5116814" y="471941"/>
                  </a:lnTo>
                  <a:lnTo>
                    <a:pt x="5097135" y="511170"/>
                  </a:lnTo>
                  <a:lnTo>
                    <a:pt x="5072738" y="547301"/>
                  </a:lnTo>
                  <a:lnTo>
                    <a:pt x="5044027" y="579929"/>
                  </a:lnTo>
                  <a:lnTo>
                    <a:pt x="5011405" y="608650"/>
                  </a:lnTo>
                  <a:lnTo>
                    <a:pt x="4975276" y="633057"/>
                  </a:lnTo>
                  <a:lnTo>
                    <a:pt x="4936045" y="652746"/>
                  </a:lnTo>
                  <a:lnTo>
                    <a:pt x="4894115" y="667311"/>
                  </a:lnTo>
                  <a:lnTo>
                    <a:pt x="4849890" y="676347"/>
                  </a:lnTo>
                  <a:lnTo>
                    <a:pt x="4803775" y="679450"/>
                  </a:lnTo>
                  <a:lnTo>
                    <a:pt x="339725" y="679450"/>
                  </a:lnTo>
                  <a:lnTo>
                    <a:pt x="293635" y="676347"/>
                  </a:lnTo>
                  <a:lnTo>
                    <a:pt x="249428" y="667311"/>
                  </a:lnTo>
                  <a:lnTo>
                    <a:pt x="207508" y="652746"/>
                  </a:lnTo>
                  <a:lnTo>
                    <a:pt x="168279" y="633057"/>
                  </a:lnTo>
                  <a:lnTo>
                    <a:pt x="132148" y="608650"/>
                  </a:lnTo>
                  <a:lnTo>
                    <a:pt x="99520" y="579929"/>
                  </a:lnTo>
                  <a:lnTo>
                    <a:pt x="70799" y="547301"/>
                  </a:lnTo>
                  <a:lnTo>
                    <a:pt x="46392" y="511170"/>
                  </a:lnTo>
                  <a:lnTo>
                    <a:pt x="26703" y="471941"/>
                  </a:lnTo>
                  <a:lnTo>
                    <a:pt x="12138" y="430021"/>
                  </a:lnTo>
                  <a:lnTo>
                    <a:pt x="3102" y="385814"/>
                  </a:lnTo>
                  <a:lnTo>
                    <a:pt x="0" y="3397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81427" y="4375404"/>
              <a:ext cx="780288" cy="47091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74619" y="4375404"/>
              <a:ext cx="1943100" cy="47091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82595" y="4559934"/>
              <a:ext cx="262509" cy="20332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473451" y="4550790"/>
              <a:ext cx="280797" cy="22161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80994" y="4540250"/>
              <a:ext cx="1437005" cy="235838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1702872" y="5556249"/>
            <a:ext cx="6330950" cy="1225551"/>
            <a:chOff x="1670050" y="5327650"/>
            <a:chExt cx="5349875" cy="869950"/>
          </a:xfrm>
        </p:grpSpPr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76400" y="5334000"/>
              <a:ext cx="5337175" cy="8572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676400" y="5334000"/>
              <a:ext cx="5337175" cy="857250"/>
            </a:xfrm>
            <a:custGeom>
              <a:avLst/>
              <a:gdLst/>
              <a:ahLst/>
              <a:cxnLst/>
              <a:rect l="l" t="t" r="r" b="b"/>
              <a:pathLst>
                <a:path w="5337175" h="857250">
                  <a:moveTo>
                    <a:pt x="0" y="428625"/>
                  </a:moveTo>
                  <a:lnTo>
                    <a:pt x="2515" y="381920"/>
                  </a:lnTo>
                  <a:lnTo>
                    <a:pt x="9885" y="336673"/>
                  </a:lnTo>
                  <a:lnTo>
                    <a:pt x="21851" y="293144"/>
                  </a:lnTo>
                  <a:lnTo>
                    <a:pt x="38149" y="251595"/>
                  </a:lnTo>
                  <a:lnTo>
                    <a:pt x="58518" y="212287"/>
                  </a:lnTo>
                  <a:lnTo>
                    <a:pt x="82698" y="175482"/>
                  </a:lnTo>
                  <a:lnTo>
                    <a:pt x="110426" y="141441"/>
                  </a:lnTo>
                  <a:lnTo>
                    <a:pt x="141441" y="110426"/>
                  </a:lnTo>
                  <a:lnTo>
                    <a:pt x="175482" y="82698"/>
                  </a:lnTo>
                  <a:lnTo>
                    <a:pt x="212287" y="58518"/>
                  </a:lnTo>
                  <a:lnTo>
                    <a:pt x="251595" y="38149"/>
                  </a:lnTo>
                  <a:lnTo>
                    <a:pt x="293144" y="21851"/>
                  </a:lnTo>
                  <a:lnTo>
                    <a:pt x="336673" y="9885"/>
                  </a:lnTo>
                  <a:lnTo>
                    <a:pt x="381920" y="2515"/>
                  </a:lnTo>
                  <a:lnTo>
                    <a:pt x="428625" y="0"/>
                  </a:lnTo>
                  <a:lnTo>
                    <a:pt x="4908550" y="0"/>
                  </a:lnTo>
                  <a:lnTo>
                    <a:pt x="4955254" y="2515"/>
                  </a:lnTo>
                  <a:lnTo>
                    <a:pt x="5000501" y="9885"/>
                  </a:lnTo>
                  <a:lnTo>
                    <a:pt x="5044030" y="21851"/>
                  </a:lnTo>
                  <a:lnTo>
                    <a:pt x="5085579" y="38149"/>
                  </a:lnTo>
                  <a:lnTo>
                    <a:pt x="5124887" y="58518"/>
                  </a:lnTo>
                  <a:lnTo>
                    <a:pt x="5161692" y="82698"/>
                  </a:lnTo>
                  <a:lnTo>
                    <a:pt x="5195733" y="110426"/>
                  </a:lnTo>
                  <a:lnTo>
                    <a:pt x="5226748" y="141441"/>
                  </a:lnTo>
                  <a:lnTo>
                    <a:pt x="5254476" y="175482"/>
                  </a:lnTo>
                  <a:lnTo>
                    <a:pt x="5278656" y="212287"/>
                  </a:lnTo>
                  <a:lnTo>
                    <a:pt x="5299025" y="251595"/>
                  </a:lnTo>
                  <a:lnTo>
                    <a:pt x="5315323" y="293144"/>
                  </a:lnTo>
                  <a:lnTo>
                    <a:pt x="5327289" y="336673"/>
                  </a:lnTo>
                  <a:lnTo>
                    <a:pt x="5334659" y="381920"/>
                  </a:lnTo>
                  <a:lnTo>
                    <a:pt x="5337175" y="428625"/>
                  </a:lnTo>
                  <a:lnTo>
                    <a:pt x="5334659" y="475329"/>
                  </a:lnTo>
                  <a:lnTo>
                    <a:pt x="5327289" y="520576"/>
                  </a:lnTo>
                  <a:lnTo>
                    <a:pt x="5315323" y="564105"/>
                  </a:lnTo>
                  <a:lnTo>
                    <a:pt x="5299025" y="605654"/>
                  </a:lnTo>
                  <a:lnTo>
                    <a:pt x="5278656" y="644962"/>
                  </a:lnTo>
                  <a:lnTo>
                    <a:pt x="5254476" y="681767"/>
                  </a:lnTo>
                  <a:lnTo>
                    <a:pt x="5226748" y="715808"/>
                  </a:lnTo>
                  <a:lnTo>
                    <a:pt x="5195733" y="746823"/>
                  </a:lnTo>
                  <a:lnTo>
                    <a:pt x="5161692" y="774551"/>
                  </a:lnTo>
                  <a:lnTo>
                    <a:pt x="5124887" y="798731"/>
                  </a:lnTo>
                  <a:lnTo>
                    <a:pt x="5085579" y="819100"/>
                  </a:lnTo>
                  <a:lnTo>
                    <a:pt x="5044030" y="835398"/>
                  </a:lnTo>
                  <a:lnTo>
                    <a:pt x="5000501" y="847364"/>
                  </a:lnTo>
                  <a:lnTo>
                    <a:pt x="4955254" y="854734"/>
                  </a:lnTo>
                  <a:lnTo>
                    <a:pt x="4908550" y="857250"/>
                  </a:lnTo>
                  <a:lnTo>
                    <a:pt x="428625" y="857250"/>
                  </a:lnTo>
                  <a:lnTo>
                    <a:pt x="381920" y="854734"/>
                  </a:lnTo>
                  <a:lnTo>
                    <a:pt x="336673" y="847364"/>
                  </a:lnTo>
                  <a:lnTo>
                    <a:pt x="293144" y="835398"/>
                  </a:lnTo>
                  <a:lnTo>
                    <a:pt x="251595" y="819100"/>
                  </a:lnTo>
                  <a:lnTo>
                    <a:pt x="212287" y="798731"/>
                  </a:lnTo>
                  <a:lnTo>
                    <a:pt x="175482" y="774551"/>
                  </a:lnTo>
                  <a:lnTo>
                    <a:pt x="141441" y="746823"/>
                  </a:lnTo>
                  <a:lnTo>
                    <a:pt x="110426" y="715808"/>
                  </a:lnTo>
                  <a:lnTo>
                    <a:pt x="82698" y="681767"/>
                  </a:lnTo>
                  <a:lnTo>
                    <a:pt x="58518" y="644962"/>
                  </a:lnTo>
                  <a:lnTo>
                    <a:pt x="38149" y="605654"/>
                  </a:lnTo>
                  <a:lnTo>
                    <a:pt x="21851" y="564105"/>
                  </a:lnTo>
                  <a:lnTo>
                    <a:pt x="9885" y="520576"/>
                  </a:lnTo>
                  <a:lnTo>
                    <a:pt x="2515" y="475329"/>
                  </a:lnTo>
                  <a:lnTo>
                    <a:pt x="0" y="4286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1773173" y="5411723"/>
              <a:ext cx="5143500" cy="680085"/>
            </a:xfrm>
            <a:custGeom>
              <a:avLst/>
              <a:gdLst/>
              <a:ahLst/>
              <a:cxnLst/>
              <a:rect l="l" t="t" r="r" b="b"/>
              <a:pathLst>
                <a:path w="5143500" h="680085">
                  <a:moveTo>
                    <a:pt x="4803775" y="0"/>
                  </a:moveTo>
                  <a:lnTo>
                    <a:pt x="339725" y="0"/>
                  </a:lnTo>
                  <a:lnTo>
                    <a:pt x="293635" y="3102"/>
                  </a:lnTo>
                  <a:lnTo>
                    <a:pt x="249428" y="12138"/>
                  </a:lnTo>
                  <a:lnTo>
                    <a:pt x="207508" y="26704"/>
                  </a:lnTo>
                  <a:lnTo>
                    <a:pt x="168279" y="46394"/>
                  </a:lnTo>
                  <a:lnTo>
                    <a:pt x="132148" y="70804"/>
                  </a:lnTo>
                  <a:lnTo>
                    <a:pt x="99520" y="99528"/>
                  </a:lnTo>
                  <a:lnTo>
                    <a:pt x="70799" y="132161"/>
                  </a:lnTo>
                  <a:lnTo>
                    <a:pt x="46392" y="168298"/>
                  </a:lnTo>
                  <a:lnTo>
                    <a:pt x="26703" y="207534"/>
                  </a:lnTo>
                  <a:lnTo>
                    <a:pt x="12138" y="249465"/>
                  </a:lnTo>
                  <a:lnTo>
                    <a:pt x="3102" y="293684"/>
                  </a:lnTo>
                  <a:lnTo>
                    <a:pt x="0" y="339788"/>
                  </a:lnTo>
                  <a:lnTo>
                    <a:pt x="3102" y="385888"/>
                  </a:lnTo>
                  <a:lnTo>
                    <a:pt x="12138" y="430102"/>
                  </a:lnTo>
                  <a:lnTo>
                    <a:pt x="26703" y="472026"/>
                  </a:lnTo>
                  <a:lnTo>
                    <a:pt x="46392" y="511256"/>
                  </a:lnTo>
                  <a:lnTo>
                    <a:pt x="70799" y="547386"/>
                  </a:lnTo>
                  <a:lnTo>
                    <a:pt x="99520" y="580012"/>
                  </a:lnTo>
                  <a:lnTo>
                    <a:pt x="132148" y="608729"/>
                  </a:lnTo>
                  <a:lnTo>
                    <a:pt x="168279" y="633132"/>
                  </a:lnTo>
                  <a:lnTo>
                    <a:pt x="207508" y="652816"/>
                  </a:lnTo>
                  <a:lnTo>
                    <a:pt x="249428" y="667378"/>
                  </a:lnTo>
                  <a:lnTo>
                    <a:pt x="293635" y="676412"/>
                  </a:lnTo>
                  <a:lnTo>
                    <a:pt x="339725" y="679513"/>
                  </a:lnTo>
                  <a:lnTo>
                    <a:pt x="4803775" y="679513"/>
                  </a:lnTo>
                  <a:lnTo>
                    <a:pt x="4849890" y="676412"/>
                  </a:lnTo>
                  <a:lnTo>
                    <a:pt x="4894115" y="667378"/>
                  </a:lnTo>
                  <a:lnTo>
                    <a:pt x="4936045" y="652816"/>
                  </a:lnTo>
                  <a:lnTo>
                    <a:pt x="4975276" y="633132"/>
                  </a:lnTo>
                  <a:lnTo>
                    <a:pt x="5011405" y="608729"/>
                  </a:lnTo>
                  <a:lnTo>
                    <a:pt x="5044027" y="580012"/>
                  </a:lnTo>
                  <a:lnTo>
                    <a:pt x="5072738" y="547386"/>
                  </a:lnTo>
                  <a:lnTo>
                    <a:pt x="5097135" y="511256"/>
                  </a:lnTo>
                  <a:lnTo>
                    <a:pt x="5116814" y="472026"/>
                  </a:lnTo>
                  <a:lnTo>
                    <a:pt x="5131370" y="430102"/>
                  </a:lnTo>
                  <a:lnTo>
                    <a:pt x="5140400" y="385888"/>
                  </a:lnTo>
                  <a:lnTo>
                    <a:pt x="5143500" y="339788"/>
                  </a:lnTo>
                  <a:lnTo>
                    <a:pt x="5140400" y="293684"/>
                  </a:lnTo>
                  <a:lnTo>
                    <a:pt x="5131370" y="249465"/>
                  </a:lnTo>
                  <a:lnTo>
                    <a:pt x="5116814" y="207534"/>
                  </a:lnTo>
                  <a:lnTo>
                    <a:pt x="5097135" y="168298"/>
                  </a:lnTo>
                  <a:lnTo>
                    <a:pt x="5072738" y="132161"/>
                  </a:lnTo>
                  <a:lnTo>
                    <a:pt x="5044027" y="99528"/>
                  </a:lnTo>
                  <a:lnTo>
                    <a:pt x="5011405" y="70804"/>
                  </a:lnTo>
                  <a:lnTo>
                    <a:pt x="4975276" y="46394"/>
                  </a:lnTo>
                  <a:lnTo>
                    <a:pt x="4936045" y="26704"/>
                  </a:lnTo>
                  <a:lnTo>
                    <a:pt x="4894115" y="12138"/>
                  </a:lnTo>
                  <a:lnTo>
                    <a:pt x="4849890" y="3102"/>
                  </a:lnTo>
                  <a:lnTo>
                    <a:pt x="480377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3173" y="5411723"/>
              <a:ext cx="5143500" cy="680085"/>
            </a:xfrm>
            <a:custGeom>
              <a:avLst/>
              <a:gdLst/>
              <a:ahLst/>
              <a:cxnLst/>
              <a:rect l="l" t="t" r="r" b="b"/>
              <a:pathLst>
                <a:path w="5143500" h="680085">
                  <a:moveTo>
                    <a:pt x="0" y="339788"/>
                  </a:moveTo>
                  <a:lnTo>
                    <a:pt x="3102" y="293684"/>
                  </a:lnTo>
                  <a:lnTo>
                    <a:pt x="12138" y="249465"/>
                  </a:lnTo>
                  <a:lnTo>
                    <a:pt x="26703" y="207534"/>
                  </a:lnTo>
                  <a:lnTo>
                    <a:pt x="46392" y="168298"/>
                  </a:lnTo>
                  <a:lnTo>
                    <a:pt x="70799" y="132161"/>
                  </a:lnTo>
                  <a:lnTo>
                    <a:pt x="99520" y="99528"/>
                  </a:lnTo>
                  <a:lnTo>
                    <a:pt x="132148" y="70804"/>
                  </a:lnTo>
                  <a:lnTo>
                    <a:pt x="168279" y="46394"/>
                  </a:lnTo>
                  <a:lnTo>
                    <a:pt x="207508" y="26704"/>
                  </a:lnTo>
                  <a:lnTo>
                    <a:pt x="249428" y="12138"/>
                  </a:lnTo>
                  <a:lnTo>
                    <a:pt x="293635" y="3102"/>
                  </a:lnTo>
                  <a:lnTo>
                    <a:pt x="339725" y="0"/>
                  </a:lnTo>
                  <a:lnTo>
                    <a:pt x="4803775" y="0"/>
                  </a:lnTo>
                  <a:lnTo>
                    <a:pt x="4849890" y="3102"/>
                  </a:lnTo>
                  <a:lnTo>
                    <a:pt x="4894115" y="12138"/>
                  </a:lnTo>
                  <a:lnTo>
                    <a:pt x="4936045" y="26704"/>
                  </a:lnTo>
                  <a:lnTo>
                    <a:pt x="4975276" y="46394"/>
                  </a:lnTo>
                  <a:lnTo>
                    <a:pt x="5011405" y="70804"/>
                  </a:lnTo>
                  <a:lnTo>
                    <a:pt x="5044027" y="99528"/>
                  </a:lnTo>
                  <a:lnTo>
                    <a:pt x="5072738" y="132161"/>
                  </a:lnTo>
                  <a:lnTo>
                    <a:pt x="5097135" y="168298"/>
                  </a:lnTo>
                  <a:lnTo>
                    <a:pt x="5116814" y="207534"/>
                  </a:lnTo>
                  <a:lnTo>
                    <a:pt x="5131370" y="249465"/>
                  </a:lnTo>
                  <a:lnTo>
                    <a:pt x="5140400" y="293684"/>
                  </a:lnTo>
                  <a:lnTo>
                    <a:pt x="5143500" y="339788"/>
                  </a:lnTo>
                  <a:lnTo>
                    <a:pt x="5140400" y="385888"/>
                  </a:lnTo>
                  <a:lnTo>
                    <a:pt x="5131370" y="430102"/>
                  </a:lnTo>
                  <a:lnTo>
                    <a:pt x="5116814" y="472026"/>
                  </a:lnTo>
                  <a:lnTo>
                    <a:pt x="5097135" y="511256"/>
                  </a:lnTo>
                  <a:lnTo>
                    <a:pt x="5072738" y="547386"/>
                  </a:lnTo>
                  <a:lnTo>
                    <a:pt x="5044027" y="580012"/>
                  </a:lnTo>
                  <a:lnTo>
                    <a:pt x="5011405" y="608729"/>
                  </a:lnTo>
                  <a:lnTo>
                    <a:pt x="4975276" y="633132"/>
                  </a:lnTo>
                  <a:lnTo>
                    <a:pt x="4936045" y="652816"/>
                  </a:lnTo>
                  <a:lnTo>
                    <a:pt x="4894115" y="667378"/>
                  </a:lnTo>
                  <a:lnTo>
                    <a:pt x="4849890" y="676412"/>
                  </a:lnTo>
                  <a:lnTo>
                    <a:pt x="4803775" y="679513"/>
                  </a:lnTo>
                  <a:lnTo>
                    <a:pt x="339725" y="679513"/>
                  </a:lnTo>
                  <a:lnTo>
                    <a:pt x="293635" y="676412"/>
                  </a:lnTo>
                  <a:lnTo>
                    <a:pt x="249428" y="667378"/>
                  </a:lnTo>
                  <a:lnTo>
                    <a:pt x="207508" y="652816"/>
                  </a:lnTo>
                  <a:lnTo>
                    <a:pt x="168279" y="633132"/>
                  </a:lnTo>
                  <a:lnTo>
                    <a:pt x="132148" y="608729"/>
                  </a:lnTo>
                  <a:lnTo>
                    <a:pt x="99520" y="580012"/>
                  </a:lnTo>
                  <a:lnTo>
                    <a:pt x="70799" y="547386"/>
                  </a:lnTo>
                  <a:lnTo>
                    <a:pt x="46392" y="511256"/>
                  </a:lnTo>
                  <a:lnTo>
                    <a:pt x="26703" y="472026"/>
                  </a:lnTo>
                  <a:lnTo>
                    <a:pt x="12138" y="430102"/>
                  </a:lnTo>
                  <a:lnTo>
                    <a:pt x="3102" y="385888"/>
                  </a:lnTo>
                  <a:lnTo>
                    <a:pt x="0" y="33978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90572" y="5463539"/>
              <a:ext cx="2482596" cy="47091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97396" y="5638228"/>
              <a:ext cx="2055807" cy="21666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497327" y="5638228"/>
              <a:ext cx="2056130" cy="217170"/>
            </a:xfrm>
            <a:custGeom>
              <a:avLst/>
              <a:gdLst/>
              <a:ahLst/>
              <a:cxnLst/>
              <a:rect l="l" t="t" r="r" b="b"/>
              <a:pathLst>
                <a:path w="2056129" h="217170">
                  <a:moveTo>
                    <a:pt x="204724" y="158381"/>
                  </a:moveTo>
                  <a:lnTo>
                    <a:pt x="255651" y="158381"/>
                  </a:lnTo>
                  <a:lnTo>
                    <a:pt x="255651" y="211899"/>
                  </a:lnTo>
                  <a:lnTo>
                    <a:pt x="204724" y="211899"/>
                  </a:lnTo>
                  <a:lnTo>
                    <a:pt x="204724" y="158381"/>
                  </a:lnTo>
                  <a:close/>
                </a:path>
                <a:path w="2056129" h="217170">
                  <a:moveTo>
                    <a:pt x="77089" y="112217"/>
                  </a:moveTo>
                  <a:lnTo>
                    <a:pt x="73025" y="112217"/>
                  </a:lnTo>
                  <a:lnTo>
                    <a:pt x="68834" y="112674"/>
                  </a:lnTo>
                  <a:lnTo>
                    <a:pt x="64516" y="113576"/>
                  </a:lnTo>
                  <a:lnTo>
                    <a:pt x="60198" y="114490"/>
                  </a:lnTo>
                  <a:lnTo>
                    <a:pt x="56134" y="115620"/>
                  </a:lnTo>
                  <a:lnTo>
                    <a:pt x="52578" y="116979"/>
                  </a:lnTo>
                  <a:lnTo>
                    <a:pt x="52578" y="117894"/>
                  </a:lnTo>
                  <a:lnTo>
                    <a:pt x="52451" y="119392"/>
                  </a:lnTo>
                  <a:lnTo>
                    <a:pt x="52451" y="121475"/>
                  </a:lnTo>
                  <a:lnTo>
                    <a:pt x="52324" y="123571"/>
                  </a:lnTo>
                  <a:lnTo>
                    <a:pt x="52197" y="126199"/>
                  </a:lnTo>
                  <a:lnTo>
                    <a:pt x="52197" y="129374"/>
                  </a:lnTo>
                  <a:lnTo>
                    <a:pt x="52411" y="137378"/>
                  </a:lnTo>
                  <a:lnTo>
                    <a:pt x="64516" y="173494"/>
                  </a:lnTo>
                  <a:lnTo>
                    <a:pt x="67056" y="176314"/>
                  </a:lnTo>
                  <a:lnTo>
                    <a:pt x="70104" y="178371"/>
                  </a:lnTo>
                  <a:lnTo>
                    <a:pt x="73533" y="179692"/>
                  </a:lnTo>
                  <a:lnTo>
                    <a:pt x="76962" y="181013"/>
                  </a:lnTo>
                  <a:lnTo>
                    <a:pt x="80645" y="181660"/>
                  </a:lnTo>
                  <a:lnTo>
                    <a:pt x="84709" y="181660"/>
                  </a:lnTo>
                  <a:lnTo>
                    <a:pt x="87630" y="181660"/>
                  </a:lnTo>
                  <a:lnTo>
                    <a:pt x="110617" y="162534"/>
                  </a:lnTo>
                  <a:lnTo>
                    <a:pt x="112268" y="158318"/>
                  </a:lnTo>
                  <a:lnTo>
                    <a:pt x="113157" y="152565"/>
                  </a:lnTo>
                  <a:lnTo>
                    <a:pt x="113157" y="145313"/>
                  </a:lnTo>
                  <a:lnTo>
                    <a:pt x="113157" y="138684"/>
                  </a:lnTo>
                  <a:lnTo>
                    <a:pt x="90805" y="113652"/>
                  </a:lnTo>
                  <a:lnTo>
                    <a:pt x="86360" y="112687"/>
                  </a:lnTo>
                  <a:lnTo>
                    <a:pt x="81788" y="112217"/>
                  </a:lnTo>
                  <a:lnTo>
                    <a:pt x="77089" y="112217"/>
                  </a:lnTo>
                  <a:close/>
                </a:path>
                <a:path w="2056129" h="217170">
                  <a:moveTo>
                    <a:pt x="1782826" y="88379"/>
                  </a:moveTo>
                  <a:lnTo>
                    <a:pt x="1778127" y="88379"/>
                  </a:lnTo>
                  <a:lnTo>
                    <a:pt x="1773936" y="89027"/>
                  </a:lnTo>
                  <a:lnTo>
                    <a:pt x="1752473" y="112483"/>
                  </a:lnTo>
                  <a:lnTo>
                    <a:pt x="1750695" y="118656"/>
                  </a:lnTo>
                  <a:lnTo>
                    <a:pt x="1749806" y="126428"/>
                  </a:lnTo>
                  <a:lnTo>
                    <a:pt x="1749806" y="135775"/>
                  </a:lnTo>
                  <a:lnTo>
                    <a:pt x="1749806" y="144132"/>
                  </a:lnTo>
                  <a:lnTo>
                    <a:pt x="1750568" y="151371"/>
                  </a:lnTo>
                  <a:lnTo>
                    <a:pt x="1752219" y="157492"/>
                  </a:lnTo>
                  <a:lnTo>
                    <a:pt x="1753743" y="163626"/>
                  </a:lnTo>
                  <a:lnTo>
                    <a:pt x="1778000" y="182486"/>
                  </a:lnTo>
                  <a:lnTo>
                    <a:pt x="1783207" y="182486"/>
                  </a:lnTo>
                  <a:lnTo>
                    <a:pt x="1787652" y="182486"/>
                  </a:lnTo>
                  <a:lnTo>
                    <a:pt x="1806194" y="172681"/>
                  </a:lnTo>
                  <a:lnTo>
                    <a:pt x="1809369" y="168770"/>
                  </a:lnTo>
                  <a:lnTo>
                    <a:pt x="1811782" y="164071"/>
                  </a:lnTo>
                  <a:lnTo>
                    <a:pt x="1813433" y="158584"/>
                  </a:lnTo>
                  <a:lnTo>
                    <a:pt x="1814957" y="153098"/>
                  </a:lnTo>
                  <a:lnTo>
                    <a:pt x="1815719" y="145491"/>
                  </a:lnTo>
                  <a:lnTo>
                    <a:pt x="1815719" y="135775"/>
                  </a:lnTo>
                  <a:lnTo>
                    <a:pt x="1815719" y="126784"/>
                  </a:lnTo>
                  <a:lnTo>
                    <a:pt x="1814957" y="119253"/>
                  </a:lnTo>
                  <a:lnTo>
                    <a:pt x="1813306" y="113169"/>
                  </a:lnTo>
                  <a:lnTo>
                    <a:pt x="1811655" y="107086"/>
                  </a:lnTo>
                  <a:lnTo>
                    <a:pt x="1809369" y="102235"/>
                  </a:lnTo>
                  <a:lnTo>
                    <a:pt x="1806448" y="98602"/>
                  </a:lnTo>
                  <a:lnTo>
                    <a:pt x="1803654" y="94881"/>
                  </a:lnTo>
                  <a:lnTo>
                    <a:pt x="1800098" y="92240"/>
                  </a:lnTo>
                  <a:lnTo>
                    <a:pt x="1796034" y="90703"/>
                  </a:lnTo>
                  <a:lnTo>
                    <a:pt x="1791970" y="89154"/>
                  </a:lnTo>
                  <a:lnTo>
                    <a:pt x="1787525" y="88379"/>
                  </a:lnTo>
                  <a:lnTo>
                    <a:pt x="1782826" y="88379"/>
                  </a:lnTo>
                  <a:close/>
                </a:path>
                <a:path w="2056129" h="217170">
                  <a:moveTo>
                    <a:pt x="671830" y="88379"/>
                  </a:moveTo>
                  <a:lnTo>
                    <a:pt x="667131" y="88379"/>
                  </a:lnTo>
                  <a:lnTo>
                    <a:pt x="662940" y="89027"/>
                  </a:lnTo>
                  <a:lnTo>
                    <a:pt x="641477" y="112483"/>
                  </a:lnTo>
                  <a:lnTo>
                    <a:pt x="639699" y="118656"/>
                  </a:lnTo>
                  <a:lnTo>
                    <a:pt x="638810" y="126428"/>
                  </a:lnTo>
                  <a:lnTo>
                    <a:pt x="638810" y="135775"/>
                  </a:lnTo>
                  <a:lnTo>
                    <a:pt x="638810" y="144132"/>
                  </a:lnTo>
                  <a:lnTo>
                    <a:pt x="639572" y="151371"/>
                  </a:lnTo>
                  <a:lnTo>
                    <a:pt x="641223" y="157492"/>
                  </a:lnTo>
                  <a:lnTo>
                    <a:pt x="642747" y="163626"/>
                  </a:lnTo>
                  <a:lnTo>
                    <a:pt x="667004" y="182486"/>
                  </a:lnTo>
                  <a:lnTo>
                    <a:pt x="672211" y="182486"/>
                  </a:lnTo>
                  <a:lnTo>
                    <a:pt x="676656" y="182486"/>
                  </a:lnTo>
                  <a:lnTo>
                    <a:pt x="695198" y="172681"/>
                  </a:lnTo>
                  <a:lnTo>
                    <a:pt x="698373" y="168770"/>
                  </a:lnTo>
                  <a:lnTo>
                    <a:pt x="700786" y="164071"/>
                  </a:lnTo>
                  <a:lnTo>
                    <a:pt x="702437" y="158584"/>
                  </a:lnTo>
                  <a:lnTo>
                    <a:pt x="703961" y="153098"/>
                  </a:lnTo>
                  <a:lnTo>
                    <a:pt x="704723" y="145491"/>
                  </a:lnTo>
                  <a:lnTo>
                    <a:pt x="704723" y="135775"/>
                  </a:lnTo>
                  <a:lnTo>
                    <a:pt x="704723" y="126784"/>
                  </a:lnTo>
                  <a:lnTo>
                    <a:pt x="703961" y="119253"/>
                  </a:lnTo>
                  <a:lnTo>
                    <a:pt x="702310" y="113169"/>
                  </a:lnTo>
                  <a:lnTo>
                    <a:pt x="700659" y="107086"/>
                  </a:lnTo>
                  <a:lnTo>
                    <a:pt x="698373" y="102235"/>
                  </a:lnTo>
                  <a:lnTo>
                    <a:pt x="695452" y="98602"/>
                  </a:lnTo>
                  <a:lnTo>
                    <a:pt x="692658" y="94881"/>
                  </a:lnTo>
                  <a:lnTo>
                    <a:pt x="689102" y="92240"/>
                  </a:lnTo>
                  <a:lnTo>
                    <a:pt x="685038" y="90703"/>
                  </a:lnTo>
                  <a:lnTo>
                    <a:pt x="680974" y="89154"/>
                  </a:lnTo>
                  <a:lnTo>
                    <a:pt x="676529" y="88379"/>
                  </a:lnTo>
                  <a:lnTo>
                    <a:pt x="671830" y="88379"/>
                  </a:lnTo>
                  <a:close/>
                </a:path>
                <a:path w="2056129" h="217170">
                  <a:moveTo>
                    <a:pt x="1614170" y="58966"/>
                  </a:moveTo>
                  <a:lnTo>
                    <a:pt x="1663319" y="58966"/>
                  </a:lnTo>
                  <a:lnTo>
                    <a:pt x="1663319" y="211899"/>
                  </a:lnTo>
                  <a:lnTo>
                    <a:pt x="1614170" y="211899"/>
                  </a:lnTo>
                  <a:lnTo>
                    <a:pt x="1614170" y="58966"/>
                  </a:lnTo>
                  <a:close/>
                </a:path>
                <a:path w="2056129" h="217170">
                  <a:moveTo>
                    <a:pt x="1248791" y="58966"/>
                  </a:moveTo>
                  <a:lnTo>
                    <a:pt x="1297939" y="58966"/>
                  </a:lnTo>
                  <a:lnTo>
                    <a:pt x="1297939" y="134823"/>
                  </a:lnTo>
                  <a:lnTo>
                    <a:pt x="1297939" y="142544"/>
                  </a:lnTo>
                  <a:lnTo>
                    <a:pt x="1310005" y="174180"/>
                  </a:lnTo>
                  <a:lnTo>
                    <a:pt x="1313434" y="175717"/>
                  </a:lnTo>
                  <a:lnTo>
                    <a:pt x="1318387" y="176491"/>
                  </a:lnTo>
                  <a:lnTo>
                    <a:pt x="1324610" y="176491"/>
                  </a:lnTo>
                  <a:lnTo>
                    <a:pt x="1328801" y="176491"/>
                  </a:lnTo>
                  <a:lnTo>
                    <a:pt x="1353185" y="167373"/>
                  </a:lnTo>
                  <a:lnTo>
                    <a:pt x="1353185" y="58966"/>
                  </a:lnTo>
                  <a:lnTo>
                    <a:pt x="1402334" y="58966"/>
                  </a:lnTo>
                  <a:lnTo>
                    <a:pt x="1402334" y="211899"/>
                  </a:lnTo>
                  <a:lnTo>
                    <a:pt x="1353185" y="211899"/>
                  </a:lnTo>
                  <a:lnTo>
                    <a:pt x="1353185" y="195008"/>
                  </a:lnTo>
                  <a:lnTo>
                    <a:pt x="1346545" y="199876"/>
                  </a:lnTo>
                  <a:lnTo>
                    <a:pt x="1308915" y="215780"/>
                  </a:lnTo>
                  <a:lnTo>
                    <a:pt x="1301369" y="216115"/>
                  </a:lnTo>
                  <a:lnTo>
                    <a:pt x="1289436" y="215206"/>
                  </a:lnTo>
                  <a:lnTo>
                    <a:pt x="1256452" y="193395"/>
                  </a:lnTo>
                  <a:lnTo>
                    <a:pt x="1248791" y="158521"/>
                  </a:lnTo>
                  <a:lnTo>
                    <a:pt x="1248791" y="58966"/>
                  </a:lnTo>
                  <a:close/>
                </a:path>
                <a:path w="2056129" h="217170">
                  <a:moveTo>
                    <a:pt x="2003171" y="54749"/>
                  </a:moveTo>
                  <a:lnTo>
                    <a:pt x="2041906" y="69189"/>
                  </a:lnTo>
                  <a:lnTo>
                    <a:pt x="2055876" y="112356"/>
                  </a:lnTo>
                  <a:lnTo>
                    <a:pt x="2055876" y="211899"/>
                  </a:lnTo>
                  <a:lnTo>
                    <a:pt x="2006727" y="211899"/>
                  </a:lnTo>
                  <a:lnTo>
                    <a:pt x="2006727" y="136042"/>
                  </a:lnTo>
                  <a:lnTo>
                    <a:pt x="2006727" y="129870"/>
                  </a:lnTo>
                  <a:lnTo>
                    <a:pt x="2002409" y="104051"/>
                  </a:lnTo>
                  <a:lnTo>
                    <a:pt x="2000631" y="100685"/>
                  </a:lnTo>
                  <a:lnTo>
                    <a:pt x="1997964" y="98234"/>
                  </a:lnTo>
                  <a:lnTo>
                    <a:pt x="1994535" y="96697"/>
                  </a:lnTo>
                  <a:lnTo>
                    <a:pt x="1990979" y="95148"/>
                  </a:lnTo>
                  <a:lnTo>
                    <a:pt x="1986152" y="94373"/>
                  </a:lnTo>
                  <a:lnTo>
                    <a:pt x="1979802" y="94373"/>
                  </a:lnTo>
                  <a:lnTo>
                    <a:pt x="1975358" y="94373"/>
                  </a:lnTo>
                  <a:lnTo>
                    <a:pt x="1970913" y="95097"/>
                  </a:lnTo>
                  <a:lnTo>
                    <a:pt x="1966341" y="96558"/>
                  </a:lnTo>
                  <a:lnTo>
                    <a:pt x="1961769" y="98005"/>
                  </a:lnTo>
                  <a:lnTo>
                    <a:pt x="1956816" y="100317"/>
                  </a:lnTo>
                  <a:lnTo>
                    <a:pt x="1951355" y="103505"/>
                  </a:lnTo>
                  <a:lnTo>
                    <a:pt x="1951355" y="211899"/>
                  </a:lnTo>
                  <a:lnTo>
                    <a:pt x="1902206" y="211899"/>
                  </a:lnTo>
                  <a:lnTo>
                    <a:pt x="1902206" y="58966"/>
                  </a:lnTo>
                  <a:lnTo>
                    <a:pt x="1951355" y="58966"/>
                  </a:lnTo>
                  <a:lnTo>
                    <a:pt x="1951355" y="75857"/>
                  </a:lnTo>
                  <a:lnTo>
                    <a:pt x="1957855" y="71049"/>
                  </a:lnTo>
                  <a:lnTo>
                    <a:pt x="1996003" y="55090"/>
                  </a:lnTo>
                  <a:lnTo>
                    <a:pt x="2003171" y="54749"/>
                  </a:lnTo>
                  <a:close/>
                </a:path>
                <a:path w="2056129" h="217170">
                  <a:moveTo>
                    <a:pt x="1516634" y="54749"/>
                  </a:moveTo>
                  <a:lnTo>
                    <a:pt x="1556928" y="59986"/>
                  </a:lnTo>
                  <a:lnTo>
                    <a:pt x="1574038" y="65646"/>
                  </a:lnTo>
                  <a:lnTo>
                    <a:pt x="1574038" y="104317"/>
                  </a:lnTo>
                  <a:lnTo>
                    <a:pt x="1569847" y="104317"/>
                  </a:lnTo>
                  <a:lnTo>
                    <a:pt x="1564207" y="100748"/>
                  </a:lnTo>
                  <a:lnTo>
                    <a:pt x="1558163" y="97526"/>
                  </a:lnTo>
                  <a:lnTo>
                    <a:pt x="1516761" y="87426"/>
                  </a:lnTo>
                  <a:lnTo>
                    <a:pt x="1508887" y="87426"/>
                  </a:lnTo>
                  <a:lnTo>
                    <a:pt x="1502156" y="88519"/>
                  </a:lnTo>
                  <a:lnTo>
                    <a:pt x="1496822" y="90703"/>
                  </a:lnTo>
                  <a:lnTo>
                    <a:pt x="1491361" y="92875"/>
                  </a:lnTo>
                  <a:lnTo>
                    <a:pt x="1488694" y="95961"/>
                  </a:lnTo>
                  <a:lnTo>
                    <a:pt x="1488694" y="99961"/>
                  </a:lnTo>
                  <a:lnTo>
                    <a:pt x="1488694" y="103593"/>
                  </a:lnTo>
                  <a:lnTo>
                    <a:pt x="1489837" y="106362"/>
                  </a:lnTo>
                  <a:lnTo>
                    <a:pt x="1492377" y="108267"/>
                  </a:lnTo>
                  <a:lnTo>
                    <a:pt x="1494789" y="110172"/>
                  </a:lnTo>
                  <a:lnTo>
                    <a:pt x="1531493" y="117868"/>
                  </a:lnTo>
                  <a:lnTo>
                    <a:pt x="1537335" y="119075"/>
                  </a:lnTo>
                  <a:lnTo>
                    <a:pt x="1571752" y="136385"/>
                  </a:lnTo>
                  <a:lnTo>
                    <a:pt x="1581023" y="163423"/>
                  </a:lnTo>
                  <a:lnTo>
                    <a:pt x="1579691" y="174691"/>
                  </a:lnTo>
                  <a:lnTo>
                    <a:pt x="1548171" y="207961"/>
                  </a:lnTo>
                  <a:lnTo>
                    <a:pt x="1501648" y="216115"/>
                  </a:lnTo>
                  <a:lnTo>
                    <a:pt x="1491620" y="215877"/>
                  </a:lnTo>
                  <a:lnTo>
                    <a:pt x="1449609" y="208287"/>
                  </a:lnTo>
                  <a:lnTo>
                    <a:pt x="1437894" y="203860"/>
                  </a:lnTo>
                  <a:lnTo>
                    <a:pt x="1437894" y="163550"/>
                  </a:lnTo>
                  <a:lnTo>
                    <a:pt x="1442339" y="163550"/>
                  </a:lnTo>
                  <a:lnTo>
                    <a:pt x="1444879" y="165277"/>
                  </a:lnTo>
                  <a:lnTo>
                    <a:pt x="1447673" y="167170"/>
                  </a:lnTo>
                  <a:lnTo>
                    <a:pt x="1450848" y="169202"/>
                  </a:lnTo>
                  <a:lnTo>
                    <a:pt x="1454150" y="171246"/>
                  </a:lnTo>
                  <a:lnTo>
                    <a:pt x="1458722" y="173456"/>
                  </a:lnTo>
                  <a:lnTo>
                    <a:pt x="1464564" y="175806"/>
                  </a:lnTo>
                  <a:lnTo>
                    <a:pt x="1469644" y="177901"/>
                  </a:lnTo>
                  <a:lnTo>
                    <a:pt x="1475359" y="179692"/>
                  </a:lnTo>
                  <a:lnTo>
                    <a:pt x="1481836" y="181190"/>
                  </a:lnTo>
                  <a:lnTo>
                    <a:pt x="1488313" y="182689"/>
                  </a:lnTo>
                  <a:lnTo>
                    <a:pt x="1495171" y="183438"/>
                  </a:lnTo>
                  <a:lnTo>
                    <a:pt x="1502537" y="183438"/>
                  </a:lnTo>
                  <a:lnTo>
                    <a:pt x="1512189" y="183438"/>
                  </a:lnTo>
                  <a:lnTo>
                    <a:pt x="1519301" y="182372"/>
                  </a:lnTo>
                  <a:lnTo>
                    <a:pt x="1524000" y="180238"/>
                  </a:lnTo>
                  <a:lnTo>
                    <a:pt x="1528572" y="178104"/>
                  </a:lnTo>
                  <a:lnTo>
                    <a:pt x="1530858" y="174942"/>
                  </a:lnTo>
                  <a:lnTo>
                    <a:pt x="1530858" y="170776"/>
                  </a:lnTo>
                  <a:lnTo>
                    <a:pt x="1530858" y="167055"/>
                  </a:lnTo>
                  <a:lnTo>
                    <a:pt x="1529461" y="164350"/>
                  </a:lnTo>
                  <a:lnTo>
                    <a:pt x="1526794" y="162674"/>
                  </a:lnTo>
                  <a:lnTo>
                    <a:pt x="1524127" y="160985"/>
                  </a:lnTo>
                  <a:lnTo>
                    <a:pt x="1518920" y="159385"/>
                  </a:lnTo>
                  <a:lnTo>
                    <a:pt x="1511300" y="157835"/>
                  </a:lnTo>
                  <a:lnTo>
                    <a:pt x="1507617" y="157022"/>
                  </a:lnTo>
                  <a:lnTo>
                    <a:pt x="1502664" y="156133"/>
                  </a:lnTo>
                  <a:lnTo>
                    <a:pt x="1496441" y="155181"/>
                  </a:lnTo>
                  <a:lnTo>
                    <a:pt x="1490345" y="154228"/>
                  </a:lnTo>
                  <a:lnTo>
                    <a:pt x="1454350" y="140134"/>
                  </a:lnTo>
                  <a:lnTo>
                    <a:pt x="1438529" y="106083"/>
                  </a:lnTo>
                  <a:lnTo>
                    <a:pt x="1439838" y="95517"/>
                  </a:lnTo>
                  <a:lnTo>
                    <a:pt x="1470896" y="62984"/>
                  </a:lnTo>
                  <a:lnTo>
                    <a:pt x="1499435" y="55664"/>
                  </a:lnTo>
                  <a:lnTo>
                    <a:pt x="1516634" y="54749"/>
                  </a:lnTo>
                  <a:close/>
                </a:path>
                <a:path w="2056129" h="217170">
                  <a:moveTo>
                    <a:pt x="1067562" y="54749"/>
                  </a:moveTo>
                  <a:lnTo>
                    <a:pt x="1109138" y="62069"/>
                  </a:lnTo>
                  <a:lnTo>
                    <a:pt x="1121029" y="67005"/>
                  </a:lnTo>
                  <a:lnTo>
                    <a:pt x="1121029" y="108813"/>
                  </a:lnTo>
                  <a:lnTo>
                    <a:pt x="1114171" y="108813"/>
                  </a:lnTo>
                  <a:lnTo>
                    <a:pt x="1112266" y="107175"/>
                  </a:lnTo>
                  <a:lnTo>
                    <a:pt x="1109980" y="105270"/>
                  </a:lnTo>
                  <a:lnTo>
                    <a:pt x="1107186" y="103098"/>
                  </a:lnTo>
                  <a:lnTo>
                    <a:pt x="1104519" y="100914"/>
                  </a:lnTo>
                  <a:lnTo>
                    <a:pt x="1101344" y="98780"/>
                  </a:lnTo>
                  <a:lnTo>
                    <a:pt x="1097407" y="96697"/>
                  </a:lnTo>
                  <a:lnTo>
                    <a:pt x="1093724" y="94691"/>
                  </a:lnTo>
                  <a:lnTo>
                    <a:pt x="1089533" y="93040"/>
                  </a:lnTo>
                  <a:lnTo>
                    <a:pt x="1085214" y="91719"/>
                  </a:lnTo>
                  <a:lnTo>
                    <a:pt x="1080770" y="90411"/>
                  </a:lnTo>
                  <a:lnTo>
                    <a:pt x="1075563" y="89750"/>
                  </a:lnTo>
                  <a:lnTo>
                    <a:pt x="1069594" y="89750"/>
                  </a:lnTo>
                  <a:lnTo>
                    <a:pt x="1034901" y="108996"/>
                  </a:lnTo>
                  <a:lnTo>
                    <a:pt x="1028954" y="136042"/>
                  </a:lnTo>
                  <a:lnTo>
                    <a:pt x="1029640" y="146409"/>
                  </a:lnTo>
                  <a:lnTo>
                    <a:pt x="1052877" y="178128"/>
                  </a:lnTo>
                  <a:lnTo>
                    <a:pt x="1070483" y="180987"/>
                  </a:lnTo>
                  <a:lnTo>
                    <a:pt x="1076579" y="180987"/>
                  </a:lnTo>
                  <a:lnTo>
                    <a:pt x="1107567" y="168186"/>
                  </a:lnTo>
                  <a:lnTo>
                    <a:pt x="1109980" y="166192"/>
                  </a:lnTo>
                  <a:lnTo>
                    <a:pt x="1112139" y="164236"/>
                  </a:lnTo>
                  <a:lnTo>
                    <a:pt x="1114171" y="162331"/>
                  </a:lnTo>
                  <a:lnTo>
                    <a:pt x="1121029" y="162331"/>
                  </a:lnTo>
                  <a:lnTo>
                    <a:pt x="1121029" y="204139"/>
                  </a:lnTo>
                  <a:lnTo>
                    <a:pt x="1115169" y="206723"/>
                  </a:lnTo>
                  <a:lnTo>
                    <a:pt x="1076539" y="215788"/>
                  </a:lnTo>
                  <a:lnTo>
                    <a:pt x="1069086" y="215988"/>
                  </a:lnTo>
                  <a:lnTo>
                    <a:pt x="1059245" y="215691"/>
                  </a:lnTo>
                  <a:lnTo>
                    <a:pt x="1017000" y="205155"/>
                  </a:lnTo>
                  <a:lnTo>
                    <a:pt x="988554" y="178687"/>
                  </a:lnTo>
                  <a:lnTo>
                    <a:pt x="978154" y="136042"/>
                  </a:lnTo>
                  <a:lnTo>
                    <a:pt x="978606" y="125720"/>
                  </a:lnTo>
                  <a:lnTo>
                    <a:pt x="993933" y="84948"/>
                  </a:lnTo>
                  <a:lnTo>
                    <a:pt x="1026048" y="61815"/>
                  </a:lnTo>
                  <a:lnTo>
                    <a:pt x="1058892" y="55030"/>
                  </a:lnTo>
                  <a:lnTo>
                    <a:pt x="1067562" y="54749"/>
                  </a:lnTo>
                  <a:close/>
                </a:path>
                <a:path w="2056129" h="217170">
                  <a:moveTo>
                    <a:pt x="892175" y="54749"/>
                  </a:moveTo>
                  <a:lnTo>
                    <a:pt x="930910" y="69189"/>
                  </a:lnTo>
                  <a:lnTo>
                    <a:pt x="944880" y="112356"/>
                  </a:lnTo>
                  <a:lnTo>
                    <a:pt x="944880" y="211899"/>
                  </a:lnTo>
                  <a:lnTo>
                    <a:pt x="895731" y="211899"/>
                  </a:lnTo>
                  <a:lnTo>
                    <a:pt x="895731" y="136042"/>
                  </a:lnTo>
                  <a:lnTo>
                    <a:pt x="895731" y="129870"/>
                  </a:lnTo>
                  <a:lnTo>
                    <a:pt x="891413" y="104051"/>
                  </a:lnTo>
                  <a:lnTo>
                    <a:pt x="889635" y="100685"/>
                  </a:lnTo>
                  <a:lnTo>
                    <a:pt x="886968" y="98234"/>
                  </a:lnTo>
                  <a:lnTo>
                    <a:pt x="883538" y="96697"/>
                  </a:lnTo>
                  <a:lnTo>
                    <a:pt x="879983" y="95148"/>
                  </a:lnTo>
                  <a:lnTo>
                    <a:pt x="875157" y="94373"/>
                  </a:lnTo>
                  <a:lnTo>
                    <a:pt x="868807" y="94373"/>
                  </a:lnTo>
                  <a:lnTo>
                    <a:pt x="864362" y="94373"/>
                  </a:lnTo>
                  <a:lnTo>
                    <a:pt x="859917" y="95097"/>
                  </a:lnTo>
                  <a:lnTo>
                    <a:pt x="855345" y="96558"/>
                  </a:lnTo>
                  <a:lnTo>
                    <a:pt x="850773" y="98005"/>
                  </a:lnTo>
                  <a:lnTo>
                    <a:pt x="845820" y="100317"/>
                  </a:lnTo>
                  <a:lnTo>
                    <a:pt x="840359" y="103505"/>
                  </a:lnTo>
                  <a:lnTo>
                    <a:pt x="840359" y="211899"/>
                  </a:lnTo>
                  <a:lnTo>
                    <a:pt x="791210" y="211899"/>
                  </a:lnTo>
                  <a:lnTo>
                    <a:pt x="791210" y="58966"/>
                  </a:lnTo>
                  <a:lnTo>
                    <a:pt x="840359" y="58966"/>
                  </a:lnTo>
                  <a:lnTo>
                    <a:pt x="840359" y="75857"/>
                  </a:lnTo>
                  <a:lnTo>
                    <a:pt x="846859" y="71049"/>
                  </a:lnTo>
                  <a:lnTo>
                    <a:pt x="885007" y="55090"/>
                  </a:lnTo>
                  <a:lnTo>
                    <a:pt x="892175" y="54749"/>
                  </a:lnTo>
                  <a:close/>
                </a:path>
                <a:path w="2056129" h="217170">
                  <a:moveTo>
                    <a:pt x="1782826" y="54203"/>
                  </a:moveTo>
                  <a:lnTo>
                    <a:pt x="1832600" y="66462"/>
                  </a:lnTo>
                  <a:lnTo>
                    <a:pt x="1861073" y="101761"/>
                  </a:lnTo>
                  <a:lnTo>
                    <a:pt x="1866519" y="135509"/>
                  </a:lnTo>
                  <a:lnTo>
                    <a:pt x="1865157" y="153368"/>
                  </a:lnTo>
                  <a:lnTo>
                    <a:pt x="1844548" y="194945"/>
                  </a:lnTo>
                  <a:lnTo>
                    <a:pt x="1801614" y="215304"/>
                  </a:lnTo>
                  <a:lnTo>
                    <a:pt x="1782826" y="216662"/>
                  </a:lnTo>
                  <a:lnTo>
                    <a:pt x="1764037" y="215304"/>
                  </a:lnTo>
                  <a:lnTo>
                    <a:pt x="1721104" y="194945"/>
                  </a:lnTo>
                  <a:lnTo>
                    <a:pt x="1700387" y="153368"/>
                  </a:lnTo>
                  <a:lnTo>
                    <a:pt x="1699006" y="135509"/>
                  </a:lnTo>
                  <a:lnTo>
                    <a:pt x="1700389" y="117530"/>
                  </a:lnTo>
                  <a:lnTo>
                    <a:pt x="1721231" y="75857"/>
                  </a:lnTo>
                  <a:lnTo>
                    <a:pt x="1764129" y="55556"/>
                  </a:lnTo>
                  <a:lnTo>
                    <a:pt x="1782826" y="54203"/>
                  </a:lnTo>
                  <a:close/>
                </a:path>
                <a:path w="2056129" h="217170">
                  <a:moveTo>
                    <a:pt x="671830" y="54203"/>
                  </a:moveTo>
                  <a:lnTo>
                    <a:pt x="721604" y="66462"/>
                  </a:lnTo>
                  <a:lnTo>
                    <a:pt x="750077" y="101761"/>
                  </a:lnTo>
                  <a:lnTo>
                    <a:pt x="755523" y="135509"/>
                  </a:lnTo>
                  <a:lnTo>
                    <a:pt x="754161" y="153368"/>
                  </a:lnTo>
                  <a:lnTo>
                    <a:pt x="733552" y="194945"/>
                  </a:lnTo>
                  <a:lnTo>
                    <a:pt x="690618" y="215304"/>
                  </a:lnTo>
                  <a:lnTo>
                    <a:pt x="671830" y="216662"/>
                  </a:lnTo>
                  <a:lnTo>
                    <a:pt x="653041" y="215304"/>
                  </a:lnTo>
                  <a:lnTo>
                    <a:pt x="610108" y="194945"/>
                  </a:lnTo>
                  <a:lnTo>
                    <a:pt x="589391" y="153368"/>
                  </a:lnTo>
                  <a:lnTo>
                    <a:pt x="588010" y="135509"/>
                  </a:lnTo>
                  <a:lnTo>
                    <a:pt x="589393" y="117530"/>
                  </a:lnTo>
                  <a:lnTo>
                    <a:pt x="610235" y="75857"/>
                  </a:lnTo>
                  <a:lnTo>
                    <a:pt x="653133" y="55556"/>
                  </a:lnTo>
                  <a:lnTo>
                    <a:pt x="671830" y="54203"/>
                  </a:lnTo>
                  <a:close/>
                </a:path>
                <a:path w="2056129" h="217170">
                  <a:moveTo>
                    <a:pt x="111506" y="5321"/>
                  </a:moveTo>
                  <a:lnTo>
                    <a:pt x="118110" y="5321"/>
                  </a:lnTo>
                  <a:lnTo>
                    <a:pt x="125349" y="5765"/>
                  </a:lnTo>
                  <a:lnTo>
                    <a:pt x="133223" y="6680"/>
                  </a:lnTo>
                  <a:lnTo>
                    <a:pt x="141224" y="7581"/>
                  </a:lnTo>
                  <a:lnTo>
                    <a:pt x="146304" y="8267"/>
                  </a:lnTo>
                  <a:lnTo>
                    <a:pt x="148717" y="8724"/>
                  </a:lnTo>
                  <a:lnTo>
                    <a:pt x="148717" y="48615"/>
                  </a:lnTo>
                  <a:lnTo>
                    <a:pt x="143510" y="48615"/>
                  </a:lnTo>
                  <a:lnTo>
                    <a:pt x="141097" y="47447"/>
                  </a:lnTo>
                  <a:lnTo>
                    <a:pt x="136906" y="46101"/>
                  </a:lnTo>
                  <a:lnTo>
                    <a:pt x="131064" y="44602"/>
                  </a:lnTo>
                  <a:lnTo>
                    <a:pt x="125222" y="43103"/>
                  </a:lnTo>
                  <a:lnTo>
                    <a:pt x="118491" y="42354"/>
                  </a:lnTo>
                  <a:lnTo>
                    <a:pt x="111125" y="42354"/>
                  </a:lnTo>
                  <a:lnTo>
                    <a:pt x="70358" y="55156"/>
                  </a:lnTo>
                  <a:lnTo>
                    <a:pt x="52832" y="90830"/>
                  </a:lnTo>
                  <a:lnTo>
                    <a:pt x="59817" y="86664"/>
                  </a:lnTo>
                  <a:lnTo>
                    <a:pt x="67183" y="83273"/>
                  </a:lnTo>
                  <a:lnTo>
                    <a:pt x="107950" y="76809"/>
                  </a:lnTo>
                  <a:lnTo>
                    <a:pt x="146252" y="92538"/>
                  </a:lnTo>
                  <a:lnTo>
                    <a:pt x="165433" y="133268"/>
                  </a:lnTo>
                  <a:lnTo>
                    <a:pt x="165862" y="142862"/>
                  </a:lnTo>
                  <a:lnTo>
                    <a:pt x="165504" y="150572"/>
                  </a:lnTo>
                  <a:lnTo>
                    <a:pt x="148895" y="190447"/>
                  </a:lnTo>
                  <a:lnTo>
                    <a:pt x="110942" y="213131"/>
                  </a:lnTo>
                  <a:lnTo>
                    <a:pt x="84582" y="216115"/>
                  </a:lnTo>
                  <a:lnTo>
                    <a:pt x="75630" y="215806"/>
                  </a:lnTo>
                  <a:lnTo>
                    <a:pt x="37242" y="204870"/>
                  </a:lnTo>
                  <a:lnTo>
                    <a:pt x="10094" y="174569"/>
                  </a:lnTo>
                  <a:lnTo>
                    <a:pt x="404" y="133893"/>
                  </a:lnTo>
                  <a:lnTo>
                    <a:pt x="0" y="121475"/>
                  </a:lnTo>
                  <a:lnTo>
                    <a:pt x="381" y="108505"/>
                  </a:lnTo>
                  <a:lnTo>
                    <a:pt x="9642" y="64037"/>
                  </a:lnTo>
                  <a:lnTo>
                    <a:pt x="33327" y="30256"/>
                  </a:lnTo>
                  <a:lnTo>
                    <a:pt x="71876" y="10062"/>
                  </a:lnTo>
                  <a:lnTo>
                    <a:pt x="97264" y="5847"/>
                  </a:lnTo>
                  <a:lnTo>
                    <a:pt x="111506" y="5321"/>
                  </a:lnTo>
                  <a:close/>
                </a:path>
                <a:path w="2056129" h="217170">
                  <a:moveTo>
                    <a:pt x="492506" y="5181"/>
                  </a:moveTo>
                  <a:lnTo>
                    <a:pt x="501142" y="5181"/>
                  </a:lnTo>
                  <a:lnTo>
                    <a:pt x="508762" y="5651"/>
                  </a:lnTo>
                  <a:lnTo>
                    <a:pt x="515620" y="6616"/>
                  </a:lnTo>
                  <a:lnTo>
                    <a:pt x="522478" y="7569"/>
                  </a:lnTo>
                  <a:lnTo>
                    <a:pt x="560451" y="20256"/>
                  </a:lnTo>
                  <a:lnTo>
                    <a:pt x="564134" y="22072"/>
                  </a:lnTo>
                  <a:lnTo>
                    <a:pt x="564134" y="71221"/>
                  </a:lnTo>
                  <a:lnTo>
                    <a:pt x="558165" y="71221"/>
                  </a:lnTo>
                  <a:lnTo>
                    <a:pt x="555625" y="69062"/>
                  </a:lnTo>
                  <a:lnTo>
                    <a:pt x="552450" y="66484"/>
                  </a:lnTo>
                  <a:lnTo>
                    <a:pt x="548640" y="63500"/>
                  </a:lnTo>
                  <a:lnTo>
                    <a:pt x="544703" y="60528"/>
                  </a:lnTo>
                  <a:lnTo>
                    <a:pt x="540385" y="57581"/>
                  </a:lnTo>
                  <a:lnTo>
                    <a:pt x="535432" y="54698"/>
                  </a:lnTo>
                  <a:lnTo>
                    <a:pt x="530479" y="51803"/>
                  </a:lnTo>
                  <a:lnTo>
                    <a:pt x="525018" y="49364"/>
                  </a:lnTo>
                  <a:lnTo>
                    <a:pt x="519303" y="47383"/>
                  </a:lnTo>
                  <a:lnTo>
                    <a:pt x="513461" y="45389"/>
                  </a:lnTo>
                  <a:lnTo>
                    <a:pt x="507238" y="44399"/>
                  </a:lnTo>
                  <a:lnTo>
                    <a:pt x="500634" y="44399"/>
                  </a:lnTo>
                  <a:lnTo>
                    <a:pt x="493268" y="44399"/>
                  </a:lnTo>
                  <a:lnTo>
                    <a:pt x="486283" y="45554"/>
                  </a:lnTo>
                  <a:lnTo>
                    <a:pt x="479679" y="47866"/>
                  </a:lnTo>
                  <a:lnTo>
                    <a:pt x="472948" y="50177"/>
                  </a:lnTo>
                  <a:lnTo>
                    <a:pt x="448183" y="79870"/>
                  </a:lnTo>
                  <a:lnTo>
                    <a:pt x="443230" y="110858"/>
                  </a:lnTo>
                  <a:lnTo>
                    <a:pt x="443565" y="119975"/>
                  </a:lnTo>
                  <a:lnTo>
                    <a:pt x="456692" y="157873"/>
                  </a:lnTo>
                  <a:lnTo>
                    <a:pt x="494284" y="176631"/>
                  </a:lnTo>
                  <a:lnTo>
                    <a:pt x="500888" y="176631"/>
                  </a:lnTo>
                  <a:lnTo>
                    <a:pt x="507238" y="176631"/>
                  </a:lnTo>
                  <a:lnTo>
                    <a:pt x="536956" y="166065"/>
                  </a:lnTo>
                  <a:lnTo>
                    <a:pt x="541401" y="163436"/>
                  </a:lnTo>
                  <a:lnTo>
                    <a:pt x="558800" y="149936"/>
                  </a:lnTo>
                  <a:lnTo>
                    <a:pt x="564134" y="149936"/>
                  </a:lnTo>
                  <a:lnTo>
                    <a:pt x="564134" y="198412"/>
                  </a:lnTo>
                  <a:lnTo>
                    <a:pt x="559054" y="200685"/>
                  </a:lnTo>
                  <a:lnTo>
                    <a:pt x="535051" y="209994"/>
                  </a:lnTo>
                  <a:lnTo>
                    <a:pt x="528447" y="211899"/>
                  </a:lnTo>
                  <a:lnTo>
                    <a:pt x="522224" y="213347"/>
                  </a:lnTo>
                  <a:lnTo>
                    <a:pt x="516382" y="214350"/>
                  </a:lnTo>
                  <a:lnTo>
                    <a:pt x="510540" y="215353"/>
                  </a:lnTo>
                  <a:lnTo>
                    <a:pt x="502539" y="215849"/>
                  </a:lnTo>
                  <a:lnTo>
                    <a:pt x="492379" y="215849"/>
                  </a:lnTo>
                  <a:lnTo>
                    <a:pt x="450723" y="209169"/>
                  </a:lnTo>
                  <a:lnTo>
                    <a:pt x="417830" y="189293"/>
                  </a:lnTo>
                  <a:lnTo>
                    <a:pt x="396494" y="156337"/>
                  </a:lnTo>
                  <a:lnTo>
                    <a:pt x="388874" y="110718"/>
                  </a:lnTo>
                  <a:lnTo>
                    <a:pt x="389326" y="98948"/>
                  </a:lnTo>
                  <a:lnTo>
                    <a:pt x="400137" y="57551"/>
                  </a:lnTo>
                  <a:lnTo>
                    <a:pt x="424116" y="27015"/>
                  </a:lnTo>
                  <a:lnTo>
                    <a:pt x="459859" y="9317"/>
                  </a:lnTo>
                  <a:lnTo>
                    <a:pt x="481195" y="5641"/>
                  </a:lnTo>
                  <a:lnTo>
                    <a:pt x="492506" y="5181"/>
                  </a:lnTo>
                  <a:close/>
                </a:path>
                <a:path w="2056129" h="217170">
                  <a:moveTo>
                    <a:pt x="1612900" y="0"/>
                  </a:moveTo>
                  <a:lnTo>
                    <a:pt x="1664716" y="0"/>
                  </a:lnTo>
                  <a:lnTo>
                    <a:pt x="1664716" y="37185"/>
                  </a:lnTo>
                  <a:lnTo>
                    <a:pt x="1612900" y="37185"/>
                  </a:lnTo>
                  <a:lnTo>
                    <a:pt x="1612900" y="0"/>
                  </a:lnTo>
                  <a:close/>
                </a:path>
                <a:path w="2056129" h="217170">
                  <a:moveTo>
                    <a:pt x="1153922" y="0"/>
                  </a:moveTo>
                  <a:lnTo>
                    <a:pt x="1203071" y="0"/>
                  </a:lnTo>
                  <a:lnTo>
                    <a:pt x="1203071" y="211899"/>
                  </a:lnTo>
                  <a:lnTo>
                    <a:pt x="1153922" y="211899"/>
                  </a:lnTo>
                  <a:lnTo>
                    <a:pt x="1153922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496947" y="84647"/>
            <a:ext cx="3867150" cy="1581784"/>
            <a:chOff x="2543175" y="0"/>
            <a:chExt cx="3867150" cy="1666875"/>
          </a:xfrm>
        </p:grpSpPr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43175" y="0"/>
              <a:ext cx="3867150" cy="166687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971800" y="762000"/>
              <a:ext cx="2971800" cy="0"/>
            </a:xfrm>
            <a:custGeom>
              <a:avLst/>
              <a:gdLst/>
              <a:ahLst/>
              <a:cxnLst/>
              <a:rect l="l" t="t" r="r" b="b"/>
              <a:pathLst>
                <a:path w="29718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5880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74665" algn="l"/>
              </a:tabLst>
            </a:pPr>
            <a:r>
              <a:rPr sz="5000" u="heavy" dirty="0">
                <a:uFill>
                  <a:solidFill>
                    <a:srgbClr val="000000"/>
                  </a:solidFill>
                </a:uFill>
              </a:rPr>
              <a:t>HENRI</a:t>
            </a:r>
            <a:r>
              <a:rPr sz="5000" u="heavy" spc="-8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000" u="heavy" spc="-180" dirty="0">
                <a:uFill>
                  <a:solidFill>
                    <a:srgbClr val="000000"/>
                  </a:solidFill>
                </a:uFill>
              </a:rPr>
              <a:t>FAYOL</a:t>
            </a:r>
            <a:r>
              <a:rPr sz="5000" spc="-180" dirty="0">
                <a:uFill>
                  <a:solidFill>
                    <a:srgbClr val="000000"/>
                  </a:solidFill>
                </a:uFill>
              </a:rPr>
              <a:t>	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2385186"/>
            <a:ext cx="4328922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9DD9"/>
                </a:solidFill>
                <a:latin typeface="Times New Roman"/>
                <a:cs typeface="Times New Roman"/>
              </a:rPr>
              <a:t>“</a:t>
            </a:r>
            <a:r>
              <a:rPr sz="2400" b="1" dirty="0">
                <a:solidFill>
                  <a:srgbClr val="536321"/>
                </a:solidFill>
                <a:latin typeface="Times New Roman"/>
                <a:cs typeface="Times New Roman"/>
              </a:rPr>
              <a:t>EFFE</a:t>
            </a:r>
            <a:r>
              <a:rPr sz="2400" b="1" spc="-10" dirty="0">
                <a:solidFill>
                  <a:srgbClr val="536321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solidFill>
                  <a:srgbClr val="536321"/>
                </a:solidFill>
                <a:latin typeface="Times New Roman"/>
                <a:cs typeface="Times New Roman"/>
              </a:rPr>
              <a:t>TIVEN</a:t>
            </a:r>
            <a:r>
              <a:rPr sz="2400" b="1" spc="-15" dirty="0">
                <a:solidFill>
                  <a:srgbClr val="536321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536321"/>
                </a:solidFill>
                <a:latin typeface="Times New Roman"/>
                <a:cs typeface="Times New Roman"/>
              </a:rPr>
              <a:t>SS</a:t>
            </a:r>
            <a:r>
              <a:rPr sz="2400" b="1" spc="20" dirty="0">
                <a:solidFill>
                  <a:srgbClr val="5363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36321"/>
                </a:solidFill>
                <a:latin typeface="Times New Roman"/>
                <a:cs typeface="Times New Roman"/>
              </a:rPr>
              <a:t>IS</a:t>
            </a:r>
            <a:r>
              <a:rPr sz="2400" b="1" spc="-130" dirty="0">
                <a:solidFill>
                  <a:srgbClr val="5363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36321"/>
                </a:solidFill>
                <a:latin typeface="Times New Roman"/>
                <a:cs typeface="Times New Roman"/>
              </a:rPr>
              <a:t>A  FUNCTION </a:t>
            </a:r>
            <a:r>
              <a:rPr sz="2400" b="1" dirty="0">
                <a:solidFill>
                  <a:srgbClr val="536321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536321"/>
                </a:solidFill>
                <a:latin typeface="Times New Roman"/>
                <a:cs typeface="Times New Roman"/>
              </a:rPr>
              <a:t>CLEAR </a:t>
            </a:r>
            <a:r>
              <a:rPr sz="2400" b="1" spc="-585" dirty="0">
                <a:solidFill>
                  <a:srgbClr val="5363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36321"/>
                </a:solidFill>
                <a:latin typeface="Times New Roman"/>
                <a:cs typeface="Times New Roman"/>
              </a:rPr>
              <a:t>AU</a:t>
            </a:r>
            <a:r>
              <a:rPr sz="2400" b="1" spc="-15" dirty="0">
                <a:solidFill>
                  <a:srgbClr val="536321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536321"/>
                </a:solidFill>
                <a:latin typeface="Times New Roman"/>
                <a:cs typeface="Times New Roman"/>
              </a:rPr>
              <a:t>H</a:t>
            </a:r>
            <a:r>
              <a:rPr sz="2400" b="1" spc="10" dirty="0">
                <a:solidFill>
                  <a:srgbClr val="536321"/>
                </a:solidFill>
                <a:latin typeface="Times New Roman"/>
                <a:cs typeface="Times New Roman"/>
              </a:rPr>
              <a:t>O</a:t>
            </a:r>
            <a:r>
              <a:rPr sz="2400" b="1" spc="-5" dirty="0">
                <a:solidFill>
                  <a:srgbClr val="536321"/>
                </a:solidFill>
                <a:latin typeface="Times New Roman"/>
                <a:cs typeface="Times New Roman"/>
              </a:rPr>
              <a:t>RITY</a:t>
            </a:r>
            <a:r>
              <a:rPr sz="2400" b="1" spc="-210" dirty="0">
                <a:solidFill>
                  <a:srgbClr val="5363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36321"/>
                </a:solidFill>
                <a:latin typeface="Times New Roman"/>
                <a:cs typeface="Times New Roman"/>
              </a:rPr>
              <a:t>AND  DISCIPLINE </a:t>
            </a:r>
            <a:r>
              <a:rPr sz="2400" b="1" dirty="0">
                <a:solidFill>
                  <a:srgbClr val="536321"/>
                </a:solidFill>
                <a:latin typeface="Times New Roman"/>
                <a:cs typeface="Times New Roman"/>
              </a:rPr>
              <a:t>WITHIN </a:t>
            </a:r>
            <a:r>
              <a:rPr sz="2400" b="1" spc="5" dirty="0">
                <a:solidFill>
                  <a:srgbClr val="53632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36321"/>
                </a:solidFill>
                <a:latin typeface="Times New Roman"/>
                <a:cs typeface="Times New Roman"/>
              </a:rPr>
              <a:t>AN</a:t>
            </a:r>
            <a:endParaRPr sz="2400" dirty="0">
              <a:latin typeface="Times New Roman"/>
              <a:cs typeface="Times New Roman"/>
            </a:endParaRPr>
          </a:p>
          <a:p>
            <a:pPr marR="10795" algn="ctr">
              <a:lnSpc>
                <a:spcPct val="100000"/>
              </a:lnSpc>
            </a:pPr>
            <a:r>
              <a:rPr sz="2400" b="1" spc="-20" dirty="0">
                <a:solidFill>
                  <a:srgbClr val="536321"/>
                </a:solidFill>
                <a:latin typeface="Times New Roman"/>
                <a:cs typeface="Times New Roman"/>
              </a:rPr>
              <a:t>ORGANIZATION</a:t>
            </a:r>
            <a:r>
              <a:rPr sz="2400" b="1" spc="-20" dirty="0">
                <a:solidFill>
                  <a:srgbClr val="009DD9"/>
                </a:solidFill>
                <a:latin typeface="Times New Roman"/>
                <a:cs typeface="Times New Roman"/>
              </a:rPr>
              <a:t>”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979676"/>
            <a:ext cx="8534400" cy="4431030"/>
            <a:chOff x="0" y="1979676"/>
            <a:chExt cx="8534400" cy="44310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1476" y="1979676"/>
              <a:ext cx="3508248" cy="43723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67375"/>
              <a:ext cx="8534400" cy="742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57046"/>
            <a:ext cx="482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2665" algn="l"/>
              </a:tabLst>
            </a:pPr>
            <a:r>
              <a:rPr sz="3600" u="sng" spc="-15" dirty="0"/>
              <a:t>W</a:t>
            </a:r>
            <a:r>
              <a:rPr sz="3600" u="sng" spc="-15" dirty="0">
                <a:uFill>
                  <a:solidFill>
                    <a:srgbClr val="000000"/>
                  </a:solidFill>
                </a:uFill>
              </a:rPr>
              <a:t>hat</a:t>
            </a:r>
            <a:r>
              <a:rPr sz="3600" u="sng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</a:rPr>
              <a:t>is</a:t>
            </a:r>
            <a:r>
              <a:rPr sz="3600" u="sng" spc="-15" dirty="0">
                <a:uFill>
                  <a:solidFill>
                    <a:srgbClr val="000000"/>
                  </a:solidFill>
                </a:uFill>
              </a:rPr>
              <a:t> Organizational?</a:t>
            </a:r>
            <a:r>
              <a:rPr sz="3600" spc="-15" dirty="0">
                <a:uFill>
                  <a:solidFill>
                    <a:srgbClr val="000000"/>
                  </a:solidFill>
                </a:uFill>
              </a:rPr>
              <a:t>	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941851"/>
            <a:ext cx="5481955" cy="32651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180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dirty="0">
                <a:latin typeface="Times New Roman"/>
                <a:cs typeface="Times New Roman"/>
              </a:rPr>
              <a:t>Derived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Greek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“organon”,</a:t>
            </a:r>
            <a:endParaRPr sz="2400" dirty="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1080"/>
              </a:spcBef>
              <a:buSzPct val="95833"/>
              <a:buFont typeface="Wingdings"/>
              <a:buChar char=""/>
              <a:tabLst>
                <a:tab pos="253365" algn="l"/>
                <a:tab pos="757555" algn="l"/>
                <a:tab pos="1278890" algn="l"/>
                <a:tab pos="2121535" algn="l"/>
                <a:tab pos="3181350" algn="l"/>
                <a:tab pos="3448050" algn="l"/>
                <a:tab pos="4054475" algn="l"/>
                <a:tab pos="4389755" algn="l"/>
                <a:tab pos="5332095" algn="l"/>
              </a:tabLst>
            </a:pP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know	`o</a:t>
            </a:r>
            <a:r>
              <a:rPr sz="2400" spc="-4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gan`	-	and	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ans</a:t>
            </a:r>
            <a:r>
              <a:rPr sz="2400" dirty="0">
                <a:latin typeface="Times New Roman"/>
                <a:cs typeface="Times New Roman"/>
              </a:rPr>
              <a:t>	a  </a:t>
            </a:r>
            <a:r>
              <a:rPr sz="2400" spc="-5" dirty="0">
                <a:latin typeface="Times New Roman"/>
                <a:cs typeface="Times New Roman"/>
              </a:rPr>
              <a:t>compartment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particular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job.</a:t>
            </a:r>
          </a:p>
          <a:p>
            <a:pPr marL="311150" indent="-299085">
              <a:lnSpc>
                <a:spcPct val="100000"/>
              </a:lnSpc>
              <a:spcBef>
                <a:spcPts val="600"/>
              </a:spcBef>
              <a:buSzPct val="95833"/>
              <a:buFont typeface="Wingdings"/>
              <a:buChar char=""/>
              <a:tabLst>
                <a:tab pos="31178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organization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distributes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goal.</a:t>
            </a:r>
          </a:p>
          <a:p>
            <a:pPr marL="326390" indent="-314325">
              <a:lnSpc>
                <a:spcPct val="100000"/>
              </a:lnSpc>
              <a:spcBef>
                <a:spcPts val="1320"/>
              </a:spcBef>
              <a:buSzPct val="95833"/>
              <a:buFont typeface="Wingdings"/>
              <a:buChar char=""/>
              <a:tabLst>
                <a:tab pos="327025" algn="l"/>
              </a:tabLst>
            </a:pPr>
            <a:r>
              <a:rPr sz="2400" spc="-5" dirty="0">
                <a:latin typeface="Times New Roman"/>
                <a:cs typeface="Times New Roman"/>
              </a:rPr>
              <a:t>Division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</a:p>
          <a:p>
            <a:pPr marL="252729" indent="-240665">
              <a:lnSpc>
                <a:spcPct val="100000"/>
              </a:lnSpc>
              <a:spcBef>
                <a:spcPts val="1265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spc="-5" dirty="0">
                <a:latin typeface="Times New Roman"/>
                <a:cs typeface="Times New Roman"/>
              </a:rPr>
              <a:t>Organizational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adopted.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15000" y="1698666"/>
            <a:ext cx="3278504" cy="4345305"/>
            <a:chOff x="5715000" y="2360676"/>
            <a:chExt cx="3278504" cy="43453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4475" y="2360676"/>
              <a:ext cx="2898648" cy="24978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0" y="4724400"/>
              <a:ext cx="3048000" cy="1981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57046"/>
            <a:ext cx="558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74665" algn="l"/>
              </a:tabLst>
            </a:pPr>
            <a:r>
              <a:rPr sz="3600" spc="-15" dirty="0">
                <a:solidFill>
                  <a:srgbClr val="03485C"/>
                </a:solidFill>
              </a:rPr>
              <a:t>W</a:t>
            </a:r>
            <a:r>
              <a:rPr sz="3600" spc="-15" dirty="0">
                <a:solidFill>
                  <a:srgbClr val="03485C"/>
                </a:solidFill>
                <a:uFill>
                  <a:solidFill>
                    <a:srgbClr val="000000"/>
                  </a:solidFill>
                </a:uFill>
              </a:rPr>
              <a:t>hat</a:t>
            </a:r>
            <a:r>
              <a:rPr sz="3600" spc="-25" dirty="0">
                <a:solidFill>
                  <a:srgbClr val="03485C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dirty="0">
                <a:solidFill>
                  <a:srgbClr val="03485C"/>
                </a:solidFill>
                <a:uFill>
                  <a:solidFill>
                    <a:srgbClr val="000000"/>
                  </a:solidFill>
                </a:uFill>
              </a:rPr>
              <a:t>is</a:t>
            </a:r>
            <a:r>
              <a:rPr sz="3600" spc="-15" dirty="0">
                <a:solidFill>
                  <a:srgbClr val="03485C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spc="-20" dirty="0">
                <a:solidFill>
                  <a:srgbClr val="03485C"/>
                </a:solidFill>
                <a:uFill>
                  <a:solidFill>
                    <a:srgbClr val="000000"/>
                  </a:solidFill>
                </a:uFill>
              </a:rPr>
              <a:t>Effectiveness?	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385186"/>
            <a:ext cx="48717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22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degree </a:t>
            </a:r>
            <a:r>
              <a:rPr sz="2400" dirty="0">
                <a:latin typeface="Times New Roman"/>
                <a:cs typeface="Times New Roman"/>
              </a:rPr>
              <a:t>to which </a:t>
            </a:r>
            <a:r>
              <a:rPr sz="2400" spc="-5" dirty="0">
                <a:latin typeface="Times New Roman"/>
                <a:cs typeface="Times New Roman"/>
              </a:rPr>
              <a:t>objectives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achieved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extent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targeted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</a:t>
            </a:r>
            <a:r>
              <a:rPr sz="2400" dirty="0">
                <a:latin typeface="Times New Roman"/>
                <a:cs typeface="Times New Roman"/>
              </a:rPr>
              <a:t> 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solved.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2500">
              <a:latin typeface="Times New Roman"/>
              <a:cs typeface="Times New Roman"/>
            </a:endParaRPr>
          </a:p>
          <a:p>
            <a:pPr marL="253365" marR="5080" indent="-253365">
              <a:lnSpc>
                <a:spcPct val="100000"/>
              </a:lnSpc>
              <a:buFont typeface="Wingdings"/>
              <a:buChar char=""/>
              <a:tabLst>
                <a:tab pos="253365" algn="l"/>
              </a:tabLst>
            </a:pPr>
            <a:r>
              <a:rPr sz="2400" spc="-10" dirty="0">
                <a:latin typeface="Times New Roman"/>
                <a:cs typeface="Times New Roman"/>
              </a:rPr>
              <a:t>Effectiveness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"doing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right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thing."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84876" y="1971675"/>
            <a:ext cx="3355975" cy="4886325"/>
            <a:chOff x="5484876" y="1971675"/>
            <a:chExt cx="3355975" cy="4886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4876" y="4341874"/>
              <a:ext cx="3355848" cy="2516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2150" y="1971675"/>
              <a:ext cx="2800350" cy="2600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12265"/>
            <a:ext cx="80683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35" dirty="0"/>
              <a:t>O</a:t>
            </a:r>
            <a:r>
              <a:rPr u="sng" spc="-35" dirty="0">
                <a:uFill>
                  <a:solidFill>
                    <a:srgbClr val="000000"/>
                  </a:solidFill>
                </a:uFill>
              </a:rPr>
              <a:t>RGANIZATIONAL</a:t>
            </a:r>
            <a:r>
              <a:rPr u="sng" spc="-1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EFFECTIVENESS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095141"/>
            <a:ext cx="6781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20955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9DD9"/>
                </a:solidFill>
                <a:latin typeface="Arial MT"/>
                <a:cs typeface="Arial MT"/>
              </a:rPr>
              <a:t>“</a:t>
            </a:r>
            <a:r>
              <a:rPr sz="2400" spc="-5" dirty="0">
                <a:latin typeface="Times New Roman"/>
                <a:cs typeface="Times New Roman"/>
              </a:rPr>
              <a:t>Organizational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effectiveness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10" dirty="0">
                <a:latin typeface="Times New Roman"/>
                <a:cs typeface="Times New Roman"/>
              </a:rPr>
              <a:t> effective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organization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achieving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outcomes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intends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43050" y="3503674"/>
            <a:ext cx="7250430" cy="3241675"/>
            <a:chOff x="1543050" y="3503674"/>
            <a:chExt cx="7250430" cy="3241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3050" y="3810000"/>
              <a:ext cx="4010025" cy="28670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1076" y="3503674"/>
              <a:ext cx="3232404" cy="32415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2153920" marR="5080" indent="-198501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METHODS</a:t>
            </a:r>
            <a:r>
              <a:rPr sz="3200" spc="-10" dirty="0"/>
              <a:t> </a:t>
            </a:r>
            <a:r>
              <a:rPr sz="3200" spc="-50" dirty="0"/>
              <a:t>TO</a:t>
            </a:r>
            <a:r>
              <a:rPr sz="3200" spc="-10" dirty="0"/>
              <a:t> </a:t>
            </a:r>
            <a:r>
              <a:rPr sz="3200" spc="-5" dirty="0"/>
              <a:t>MEASURING</a:t>
            </a:r>
            <a:r>
              <a:rPr sz="3200" spc="-10" dirty="0"/>
              <a:t> </a:t>
            </a:r>
            <a:r>
              <a:rPr sz="3200" spc="-5" dirty="0"/>
              <a:t>THE </a:t>
            </a:r>
            <a:r>
              <a:rPr sz="3200" spc="-10" dirty="0"/>
              <a:t>EFFECTIVENESS </a:t>
            </a:r>
            <a:r>
              <a:rPr sz="3200" spc="-705" dirty="0"/>
              <a:t> </a:t>
            </a:r>
            <a:r>
              <a:rPr sz="3200" spc="-5" dirty="0"/>
              <a:t>OF</a:t>
            </a:r>
            <a:r>
              <a:rPr sz="3200" spc="-15" dirty="0"/>
              <a:t> </a:t>
            </a:r>
            <a:r>
              <a:rPr sz="3200" spc="-5" dirty="0"/>
              <a:t>THE</a:t>
            </a:r>
            <a:r>
              <a:rPr sz="3200" spc="-15" dirty="0"/>
              <a:t> </a:t>
            </a:r>
            <a:r>
              <a:rPr sz="3200" spc="-30" dirty="0"/>
              <a:t>ORGANIZATION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752879"/>
            <a:ext cx="5125085" cy="20745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5"/>
              </a:spcBef>
              <a:buClr>
                <a:srgbClr val="0AD0D9"/>
              </a:buClr>
              <a:buSzPct val="94642"/>
              <a:buAutoNum type="alphaUcPeriod"/>
              <a:tabLst>
                <a:tab pos="527685" algn="l"/>
                <a:tab pos="528320" algn="l"/>
              </a:tabLst>
            </a:pPr>
            <a:r>
              <a:rPr sz="2800" b="1" spc="-10" dirty="0">
                <a:solidFill>
                  <a:srgbClr val="009DD9"/>
                </a:solidFill>
                <a:latin typeface="Constantia"/>
                <a:cs typeface="Constantia"/>
              </a:rPr>
              <a:t>Goal</a:t>
            </a:r>
            <a:r>
              <a:rPr sz="2800" b="1" spc="-6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b="1" spc="-15" dirty="0">
                <a:solidFill>
                  <a:srgbClr val="009DD9"/>
                </a:solidFill>
                <a:latin typeface="Constantia"/>
                <a:cs typeface="Constantia"/>
              </a:rPr>
              <a:t>Approach;</a:t>
            </a:r>
            <a:endParaRPr sz="28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AutoNum type="alphaUcPeriod"/>
              <a:tabLst>
                <a:tab pos="527685" algn="l"/>
                <a:tab pos="528320" algn="l"/>
              </a:tabLst>
            </a:pPr>
            <a:r>
              <a:rPr sz="2800" b="1" spc="-10" dirty="0">
                <a:solidFill>
                  <a:srgbClr val="009DD9"/>
                </a:solidFill>
                <a:latin typeface="Constantia"/>
                <a:cs typeface="Constantia"/>
              </a:rPr>
              <a:t>Internal</a:t>
            </a:r>
            <a:r>
              <a:rPr sz="2800" b="1" spc="-3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b="1" spc="-20" dirty="0">
                <a:solidFill>
                  <a:srgbClr val="009DD9"/>
                </a:solidFill>
                <a:latin typeface="Constantia"/>
                <a:cs typeface="Constantia"/>
              </a:rPr>
              <a:t>Process</a:t>
            </a:r>
            <a:r>
              <a:rPr sz="2800" b="1" spc="-10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b="1" spc="-15" dirty="0">
                <a:solidFill>
                  <a:srgbClr val="009DD9"/>
                </a:solidFill>
                <a:latin typeface="Constantia"/>
                <a:cs typeface="Constantia"/>
              </a:rPr>
              <a:t>Approach;</a:t>
            </a:r>
            <a:endParaRPr sz="28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AutoNum type="alphaUcPeriod"/>
              <a:tabLst>
                <a:tab pos="527685" algn="l"/>
                <a:tab pos="528320" algn="l"/>
              </a:tabLst>
            </a:pPr>
            <a:r>
              <a:rPr sz="2800" b="1" spc="-30" dirty="0">
                <a:solidFill>
                  <a:srgbClr val="009DD9"/>
                </a:solidFill>
                <a:latin typeface="Constantia"/>
                <a:cs typeface="Constantia"/>
              </a:rPr>
              <a:t>System</a:t>
            </a:r>
            <a:r>
              <a:rPr sz="2800" b="1" spc="-5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b="1" spc="-30" dirty="0">
                <a:solidFill>
                  <a:srgbClr val="009DD9"/>
                </a:solidFill>
                <a:latin typeface="Constantia"/>
                <a:cs typeface="Constantia"/>
              </a:rPr>
              <a:t>Resource</a:t>
            </a:r>
            <a:r>
              <a:rPr sz="2800" b="1" spc="-9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b="1" spc="-15" dirty="0">
                <a:solidFill>
                  <a:srgbClr val="009DD9"/>
                </a:solidFill>
                <a:latin typeface="Constantia"/>
                <a:cs typeface="Constantia"/>
              </a:rPr>
              <a:t>Approach;</a:t>
            </a:r>
            <a:endParaRPr sz="2800">
              <a:latin typeface="Constantia"/>
              <a:cs typeface="Constantia"/>
            </a:endParaRPr>
          </a:p>
          <a:p>
            <a:pPr marL="611505" indent="-59944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AutoNum type="alphaUcPeriod"/>
              <a:tabLst>
                <a:tab pos="611505" algn="l"/>
                <a:tab pos="612140" algn="l"/>
              </a:tabLst>
            </a:pPr>
            <a:r>
              <a:rPr sz="2800" b="1" spc="-15" dirty="0">
                <a:solidFill>
                  <a:srgbClr val="009DD9"/>
                </a:solidFill>
                <a:latin typeface="Constantia"/>
                <a:cs typeface="Constantia"/>
              </a:rPr>
              <a:t>Strategic</a:t>
            </a:r>
            <a:r>
              <a:rPr sz="2800" b="1" spc="-13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b="1" spc="-15" dirty="0">
                <a:solidFill>
                  <a:srgbClr val="009DD9"/>
                </a:solidFill>
                <a:latin typeface="Constantia"/>
                <a:cs typeface="Constantia"/>
              </a:rPr>
              <a:t>Approach</a:t>
            </a:r>
            <a:endParaRPr sz="28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22676" y="1370075"/>
            <a:ext cx="5794375" cy="5488305"/>
            <a:chOff x="3122676" y="1370075"/>
            <a:chExt cx="5794375" cy="54883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9276" y="1370075"/>
              <a:ext cx="2517648" cy="20223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0676" y="3275075"/>
              <a:ext cx="2517648" cy="20101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0676" y="4951474"/>
              <a:ext cx="2737104" cy="183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2676" y="3884674"/>
              <a:ext cx="3034283" cy="2973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2153920" marR="5080" indent="-198501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METHODS</a:t>
            </a:r>
            <a:r>
              <a:rPr sz="3200" spc="-10" dirty="0"/>
              <a:t> </a:t>
            </a:r>
            <a:r>
              <a:rPr sz="3200" spc="-50" dirty="0"/>
              <a:t>TO</a:t>
            </a:r>
            <a:r>
              <a:rPr sz="3200" spc="-10" dirty="0"/>
              <a:t> </a:t>
            </a:r>
            <a:r>
              <a:rPr sz="3200" spc="-5" dirty="0"/>
              <a:t>MEASURING</a:t>
            </a:r>
            <a:r>
              <a:rPr sz="3200" spc="-10" dirty="0"/>
              <a:t> </a:t>
            </a:r>
            <a:r>
              <a:rPr sz="3200" spc="-5" dirty="0"/>
              <a:t>THE </a:t>
            </a:r>
            <a:r>
              <a:rPr sz="3200" spc="-10" dirty="0"/>
              <a:t>EFFECTIVENESS </a:t>
            </a:r>
            <a:r>
              <a:rPr sz="3200" spc="-705" dirty="0"/>
              <a:t> </a:t>
            </a:r>
            <a:r>
              <a:rPr sz="3200" spc="-5" dirty="0"/>
              <a:t>OF</a:t>
            </a:r>
            <a:r>
              <a:rPr sz="3200" spc="-15" dirty="0"/>
              <a:t> </a:t>
            </a:r>
            <a:r>
              <a:rPr sz="3200" spc="-5" dirty="0"/>
              <a:t>THE</a:t>
            </a:r>
            <a:r>
              <a:rPr sz="3200" spc="-15" dirty="0"/>
              <a:t> </a:t>
            </a:r>
            <a:r>
              <a:rPr sz="3200" spc="-30" dirty="0"/>
              <a:t>ORGANIZATION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44500" y="1823796"/>
            <a:ext cx="6489700" cy="457253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40"/>
              </a:spcBef>
              <a:buClr>
                <a:srgbClr val="0AD0D9"/>
              </a:buClr>
              <a:buSzPct val="94642"/>
              <a:buAutoNum type="alphaUcPeriod"/>
              <a:tabLst>
                <a:tab pos="527685" algn="l"/>
                <a:tab pos="528320" algn="l"/>
              </a:tabLst>
            </a:pPr>
            <a:r>
              <a:rPr sz="2800" b="1" spc="-10" dirty="0">
                <a:solidFill>
                  <a:srgbClr val="009DD9"/>
                </a:solidFill>
                <a:latin typeface="Constantia"/>
                <a:cs typeface="Constantia"/>
              </a:rPr>
              <a:t>Goal</a:t>
            </a:r>
            <a:r>
              <a:rPr sz="2800" b="1" spc="-6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b="1" spc="-15" dirty="0">
                <a:solidFill>
                  <a:srgbClr val="009DD9"/>
                </a:solidFill>
                <a:latin typeface="Constantia"/>
                <a:cs typeface="Constantia"/>
              </a:rPr>
              <a:t>Approach:</a:t>
            </a:r>
            <a:endParaRPr sz="2800" dirty="0">
              <a:latin typeface="Constantia"/>
              <a:cs typeface="Constantia"/>
            </a:endParaRPr>
          </a:p>
          <a:p>
            <a:pPr marL="527685" marR="5080" indent="-428625" algn="just">
              <a:lnSpc>
                <a:spcPts val="3020"/>
              </a:lnSpc>
              <a:spcBef>
                <a:spcPts val="725"/>
              </a:spcBef>
            </a:pPr>
            <a:r>
              <a:rPr sz="2800" spc="-15" dirty="0">
                <a:latin typeface="Constantia"/>
                <a:cs typeface="Constantia"/>
              </a:rPr>
              <a:t>Effectiveness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ability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to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30" dirty="0">
                <a:latin typeface="Constantia"/>
                <a:cs typeface="Constantia"/>
              </a:rPr>
              <a:t>excel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at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one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or </a:t>
            </a:r>
            <a:r>
              <a:rPr sz="2800" spc="-690" dirty="0">
                <a:latin typeface="Constantia"/>
                <a:cs typeface="Constantia"/>
              </a:rPr>
              <a:t> </a:t>
            </a:r>
            <a:endParaRPr lang="en-IN" sz="2800" spc="-690" dirty="0">
              <a:latin typeface="Constantia"/>
              <a:cs typeface="Constantia"/>
            </a:endParaRPr>
          </a:p>
          <a:p>
            <a:pPr marL="527685" marR="5080" indent="-428625">
              <a:lnSpc>
                <a:spcPts val="3020"/>
              </a:lnSpc>
              <a:spcBef>
                <a:spcPts val="725"/>
              </a:spcBef>
            </a:pPr>
            <a:r>
              <a:rPr sz="2800" spc="-15" dirty="0">
                <a:latin typeface="Constantia"/>
                <a:cs typeface="Constantia"/>
              </a:rPr>
              <a:t>more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output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goals.</a:t>
            </a:r>
            <a:endParaRPr sz="2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IN" sz="375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 dirty="0">
              <a:latin typeface="Constantia"/>
              <a:cs typeface="Constantia"/>
            </a:endParaRPr>
          </a:p>
          <a:p>
            <a:pPr marL="424815" marR="236220" indent="-424815" algn="just">
              <a:lnSpc>
                <a:spcPct val="90000"/>
              </a:lnSpc>
              <a:buAutoNum type="alphaUcPeriod" startAt="2"/>
              <a:tabLst>
                <a:tab pos="424815" algn="l"/>
              </a:tabLst>
            </a:pPr>
            <a:r>
              <a:rPr sz="2800" b="1" spc="-10" dirty="0">
                <a:solidFill>
                  <a:srgbClr val="009DD9"/>
                </a:solidFill>
                <a:latin typeface="Constantia"/>
                <a:cs typeface="Constantia"/>
              </a:rPr>
              <a:t>Internal </a:t>
            </a:r>
            <a:r>
              <a:rPr sz="2800" b="1" spc="-20" dirty="0">
                <a:solidFill>
                  <a:srgbClr val="009DD9"/>
                </a:solidFill>
                <a:latin typeface="Constantia"/>
                <a:cs typeface="Constantia"/>
              </a:rPr>
              <a:t>Process </a:t>
            </a:r>
            <a:r>
              <a:rPr sz="2800" b="1" spc="-15" dirty="0">
                <a:solidFill>
                  <a:srgbClr val="009DD9"/>
                </a:solidFill>
                <a:latin typeface="Constantia"/>
                <a:cs typeface="Constantia"/>
              </a:rPr>
              <a:t>Approach: </a:t>
            </a:r>
            <a:r>
              <a:rPr sz="2800" b="1" spc="-1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Effectiveness </a:t>
            </a:r>
            <a:r>
              <a:rPr sz="2800" spc="-5" dirty="0">
                <a:latin typeface="Constantia"/>
                <a:cs typeface="Constantia"/>
              </a:rPr>
              <a:t>is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5" dirty="0">
                <a:latin typeface="Constantia"/>
                <a:cs typeface="Constantia"/>
              </a:rPr>
              <a:t>ability </a:t>
            </a:r>
            <a:r>
              <a:rPr sz="2800" spc="-25" dirty="0">
                <a:latin typeface="Constantia"/>
                <a:cs typeface="Constantia"/>
              </a:rPr>
              <a:t>to </a:t>
            </a:r>
            <a:r>
              <a:rPr sz="2800" spc="-30" dirty="0">
                <a:latin typeface="Constantia"/>
                <a:cs typeface="Constantia"/>
              </a:rPr>
              <a:t>excel </a:t>
            </a:r>
            <a:r>
              <a:rPr sz="2800" spc="-5" dirty="0">
                <a:latin typeface="Constantia"/>
                <a:cs typeface="Constantia"/>
              </a:rPr>
              <a:t>at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internal </a:t>
            </a:r>
            <a:r>
              <a:rPr sz="2800" spc="-20" dirty="0">
                <a:latin typeface="Constantia"/>
                <a:cs typeface="Constantia"/>
              </a:rPr>
              <a:t>efficiency, </a:t>
            </a:r>
            <a:r>
              <a:rPr sz="2800" spc="-15" dirty="0">
                <a:latin typeface="Constantia"/>
                <a:cs typeface="Constantia"/>
              </a:rPr>
              <a:t>coordination, </a:t>
            </a:r>
            <a:r>
              <a:rPr sz="2800" spc="-10" dirty="0">
                <a:latin typeface="Constantia"/>
                <a:cs typeface="Constantia"/>
              </a:rPr>
              <a:t> motivation,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employee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satisfaction.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43600" y="2895600"/>
            <a:ext cx="3200400" cy="3962400"/>
            <a:chOff x="5713476" y="2665476"/>
            <a:chExt cx="3430904" cy="41929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3476" y="2665476"/>
              <a:ext cx="2289048" cy="18943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4888" y="3884674"/>
              <a:ext cx="2039111" cy="2973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199644"/>
            <a:ext cx="8249920" cy="1752600"/>
            <a:chOff x="9144" y="199644"/>
            <a:chExt cx="8249920" cy="1752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199644"/>
              <a:ext cx="8249411" cy="1066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" y="885444"/>
              <a:ext cx="6646164" cy="1066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Approaches </a:t>
            </a:r>
            <a:r>
              <a:rPr spc="-25" dirty="0"/>
              <a:t>to </a:t>
            </a:r>
            <a:r>
              <a:rPr spc="-5" dirty="0"/>
              <a:t>Measuring </a:t>
            </a:r>
            <a:r>
              <a:rPr spc="-20" dirty="0"/>
              <a:t>Org. </a:t>
            </a:r>
            <a:r>
              <a:rPr spc="-1005" dirty="0"/>
              <a:t> </a:t>
            </a:r>
            <a:r>
              <a:rPr spc="-20" dirty="0"/>
              <a:t>Effectiveness,</a:t>
            </a:r>
            <a:r>
              <a:rPr spc="-45" dirty="0"/>
              <a:t> </a:t>
            </a:r>
            <a:r>
              <a:rPr spc="-10" dirty="0"/>
              <a:t>continued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994357"/>
            <a:ext cx="5476240" cy="362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368300" indent="-2743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9DD9"/>
                </a:solidFill>
                <a:latin typeface="Constantia"/>
                <a:cs typeface="Constantia"/>
              </a:rPr>
              <a:t>C. </a:t>
            </a:r>
            <a:r>
              <a:rPr sz="2400" b="1" spc="-25" dirty="0">
                <a:solidFill>
                  <a:srgbClr val="009DD9"/>
                </a:solidFill>
                <a:latin typeface="Constantia"/>
                <a:cs typeface="Constantia"/>
              </a:rPr>
              <a:t>System </a:t>
            </a:r>
            <a:r>
              <a:rPr sz="2400" b="1" spc="-20" dirty="0">
                <a:solidFill>
                  <a:srgbClr val="009DD9"/>
                </a:solidFill>
                <a:latin typeface="Constantia"/>
                <a:cs typeface="Constantia"/>
              </a:rPr>
              <a:t>Resource </a:t>
            </a:r>
            <a:r>
              <a:rPr sz="2400" b="1" spc="-10" dirty="0">
                <a:solidFill>
                  <a:srgbClr val="009DD9"/>
                </a:solidFill>
                <a:latin typeface="Constantia"/>
                <a:cs typeface="Constantia"/>
              </a:rPr>
              <a:t>Approach: </a:t>
            </a:r>
            <a:r>
              <a:rPr sz="2400" b="1" spc="-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Effectiveness </a:t>
            </a:r>
            <a:r>
              <a:rPr sz="2400" spc="-5" dirty="0">
                <a:latin typeface="Constantia"/>
                <a:cs typeface="Constantia"/>
              </a:rPr>
              <a:t>is the </a:t>
            </a:r>
            <a:r>
              <a:rPr sz="2400" dirty="0">
                <a:latin typeface="Constantia"/>
                <a:cs typeface="Constantia"/>
              </a:rPr>
              <a:t>ability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acquire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scarce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resources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environment.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tabLst>
                <a:tab pos="1940560" algn="l"/>
              </a:tabLst>
            </a:pPr>
            <a:r>
              <a:rPr sz="2600" b="1" spc="-85" dirty="0">
                <a:solidFill>
                  <a:srgbClr val="009DD9"/>
                </a:solidFill>
                <a:latin typeface="Constantia"/>
                <a:cs typeface="Constantia"/>
              </a:rPr>
              <a:t>D.</a:t>
            </a:r>
            <a:r>
              <a:rPr sz="2600" b="1" spc="-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600" b="1" spc="-10" dirty="0">
                <a:solidFill>
                  <a:srgbClr val="009DD9"/>
                </a:solidFill>
                <a:latin typeface="Constantia"/>
                <a:cs typeface="Constantia"/>
              </a:rPr>
              <a:t>Strategic	Approach: </a:t>
            </a:r>
            <a:r>
              <a:rPr sz="2600" spc="-10" dirty="0">
                <a:latin typeface="Constantia"/>
                <a:cs typeface="Constantia"/>
              </a:rPr>
              <a:t>Effectiveness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satis</a:t>
            </a:r>
            <a:r>
              <a:rPr sz="2600" spc="7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mul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le  st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egic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stit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enc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bot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within  and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outside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organization.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95925" y="1743075"/>
            <a:ext cx="3648075" cy="5114925"/>
            <a:chOff x="5495925" y="1743075"/>
            <a:chExt cx="3648075" cy="51149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0700" y="1743075"/>
              <a:ext cx="3152775" cy="4533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5925" y="4438650"/>
              <a:ext cx="3648075" cy="24193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436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MT</vt:lpstr>
      <vt:lpstr>Calibri</vt:lpstr>
      <vt:lpstr>Constantia</vt:lpstr>
      <vt:lpstr>Segoe UI Symbol</vt:lpstr>
      <vt:lpstr>Times New Roman</vt:lpstr>
      <vt:lpstr>Wingdings</vt:lpstr>
      <vt:lpstr>Office Theme</vt:lpstr>
      <vt:lpstr>PowerPoint Presentation</vt:lpstr>
      <vt:lpstr>PowerPoint Presentation</vt:lpstr>
      <vt:lpstr>HENRI FAYOL </vt:lpstr>
      <vt:lpstr>What is Organizational? </vt:lpstr>
      <vt:lpstr>What is Effectiveness? </vt:lpstr>
      <vt:lpstr>ORGANIZATIONAL EFFECTIVENESS</vt:lpstr>
      <vt:lpstr>METHODS TO MEASURING THE EFFECTIVENESS  OF THE ORGANIZATION</vt:lpstr>
      <vt:lpstr>METHODS TO MEASURING THE EFFECTIVENESS  OF THE ORGANIZATION</vt:lpstr>
      <vt:lpstr>Approaches to Measuring Org.  Effectiveness, continued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2</cp:revision>
  <dcterms:created xsi:type="dcterms:W3CDTF">2022-08-01T07:30:58Z</dcterms:created>
  <dcterms:modified xsi:type="dcterms:W3CDTF">2022-08-01T07:41:42Z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2022-08-01T00:00:00Z</vt:filetime>
  </property>
</Properties>
</file>