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301752"/>
            <a:ext cx="8688324" cy="63535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561" y="329946"/>
            <a:ext cx="8531352" cy="619658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5561" y="329946"/>
            <a:ext cx="8531860" cy="6196965"/>
          </a:xfrm>
          <a:custGeom>
            <a:avLst/>
            <a:gdLst/>
            <a:ahLst/>
            <a:cxnLst/>
            <a:rect l="l" t="t" r="r" b="b"/>
            <a:pathLst>
              <a:path w="8531860" h="6196965">
                <a:moveTo>
                  <a:pt x="0" y="128904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2447" y="0"/>
                </a:lnTo>
                <a:lnTo>
                  <a:pt x="8452592" y="10140"/>
                </a:lnTo>
                <a:lnTo>
                  <a:pt x="8493569" y="37782"/>
                </a:lnTo>
                <a:lnTo>
                  <a:pt x="8521211" y="78759"/>
                </a:lnTo>
                <a:lnTo>
                  <a:pt x="8531352" y="128904"/>
                </a:lnTo>
                <a:lnTo>
                  <a:pt x="8531352" y="6067628"/>
                </a:lnTo>
                <a:lnTo>
                  <a:pt x="8521211" y="6117824"/>
                </a:lnTo>
                <a:lnTo>
                  <a:pt x="8493569" y="6158814"/>
                </a:lnTo>
                <a:lnTo>
                  <a:pt x="8452592" y="6186450"/>
                </a:lnTo>
                <a:lnTo>
                  <a:pt x="8402447" y="6196583"/>
                </a:lnTo>
                <a:lnTo>
                  <a:pt x="128955" y="6196583"/>
                </a:lnTo>
                <a:lnTo>
                  <a:pt x="78759" y="6186450"/>
                </a:lnTo>
                <a:lnTo>
                  <a:pt x="37769" y="6158814"/>
                </a:lnTo>
                <a:lnTo>
                  <a:pt x="10133" y="6117824"/>
                </a:lnTo>
                <a:lnTo>
                  <a:pt x="0" y="6067628"/>
                </a:lnTo>
                <a:lnTo>
                  <a:pt x="0" y="128904"/>
                </a:lnTo>
                <a:close/>
              </a:path>
            </a:pathLst>
          </a:custGeom>
          <a:ln w="3175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075" y="301752"/>
            <a:ext cx="8688324" cy="63535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5561" y="329946"/>
            <a:ext cx="8531352" cy="619658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5561" y="329946"/>
            <a:ext cx="8531860" cy="6196965"/>
          </a:xfrm>
          <a:custGeom>
            <a:avLst/>
            <a:gdLst/>
            <a:ahLst/>
            <a:cxnLst/>
            <a:rect l="l" t="t" r="r" b="b"/>
            <a:pathLst>
              <a:path w="8531860" h="6196965">
                <a:moveTo>
                  <a:pt x="0" y="128904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2447" y="0"/>
                </a:lnTo>
                <a:lnTo>
                  <a:pt x="8452592" y="10140"/>
                </a:lnTo>
                <a:lnTo>
                  <a:pt x="8493569" y="37782"/>
                </a:lnTo>
                <a:lnTo>
                  <a:pt x="8521211" y="78759"/>
                </a:lnTo>
                <a:lnTo>
                  <a:pt x="8531352" y="128904"/>
                </a:lnTo>
                <a:lnTo>
                  <a:pt x="8531352" y="6067628"/>
                </a:lnTo>
                <a:lnTo>
                  <a:pt x="8521211" y="6117824"/>
                </a:lnTo>
                <a:lnTo>
                  <a:pt x="8493569" y="6158814"/>
                </a:lnTo>
                <a:lnTo>
                  <a:pt x="8452592" y="6186450"/>
                </a:lnTo>
                <a:lnTo>
                  <a:pt x="8402447" y="6196583"/>
                </a:lnTo>
                <a:lnTo>
                  <a:pt x="128955" y="6196583"/>
                </a:lnTo>
                <a:lnTo>
                  <a:pt x="78759" y="6186450"/>
                </a:lnTo>
                <a:lnTo>
                  <a:pt x="37769" y="6158814"/>
                </a:lnTo>
                <a:lnTo>
                  <a:pt x="10133" y="6117824"/>
                </a:lnTo>
                <a:lnTo>
                  <a:pt x="0" y="6067628"/>
                </a:lnTo>
                <a:lnTo>
                  <a:pt x="0" y="128904"/>
                </a:lnTo>
                <a:close/>
              </a:path>
            </a:pathLst>
          </a:custGeom>
          <a:ln w="3175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9100" y="434340"/>
            <a:ext cx="8305800" cy="5486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627" y="869950"/>
            <a:ext cx="468274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9900" y="1646885"/>
            <a:ext cx="6664198" cy="2281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jp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4472" y="2209800"/>
            <a:ext cx="6055056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95"/>
              </a:spcBef>
            </a:pPr>
            <a:r>
              <a:rPr sz="4400" u="none" spc="-10" dirty="0">
                <a:solidFill>
                  <a:srgbClr val="002060"/>
                </a:solidFill>
              </a:rPr>
              <a:t>“</a:t>
            </a:r>
            <a:r>
              <a:rPr lang="en-IN" sz="4400" u="none" spc="-10" dirty="0">
                <a:solidFill>
                  <a:srgbClr val="002060"/>
                </a:solidFill>
              </a:rPr>
              <a:t>Politics at Work Place”</a:t>
            </a:r>
            <a:endParaRPr sz="44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2C549-62CC-276E-7966-21782CD5B278}"/>
              </a:ext>
            </a:extLst>
          </p:cNvPr>
          <p:cNvSpPr txBox="1"/>
          <p:nvPr/>
        </p:nvSpPr>
        <p:spPr>
          <a:xfrm>
            <a:off x="1143000" y="5105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Cdr</a:t>
            </a:r>
            <a:r>
              <a:rPr lang="en-US" sz="2800" dirty="0"/>
              <a:t> Vijay Pratap Singh, Adjunct Professor, TCET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34340"/>
            <a:ext cx="8305800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994" y="639826"/>
            <a:ext cx="601700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u="none" spc="-5" dirty="0">
                <a:latin typeface="Verdana"/>
                <a:cs typeface="Verdana"/>
              </a:rPr>
              <a:t>CONCLUSION</a:t>
            </a:r>
            <a:endParaRPr sz="3600" u="none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30361" y="3563006"/>
            <a:ext cx="2254885" cy="1710689"/>
            <a:chOff x="6530361" y="3563006"/>
            <a:chExt cx="2254885" cy="1710689"/>
          </a:xfrm>
        </p:grpSpPr>
        <p:sp>
          <p:nvSpPr>
            <p:cNvPr id="5" name="object 5"/>
            <p:cNvSpPr/>
            <p:nvPr/>
          </p:nvSpPr>
          <p:spPr>
            <a:xfrm>
              <a:off x="6551951" y="3584596"/>
              <a:ext cx="2211705" cy="1451610"/>
            </a:xfrm>
            <a:custGeom>
              <a:avLst/>
              <a:gdLst/>
              <a:ahLst/>
              <a:cxnLst/>
              <a:rect l="l" t="t" r="r" b="b"/>
              <a:pathLst>
                <a:path w="2211704" h="1451610">
                  <a:moveTo>
                    <a:pt x="1351415" y="0"/>
                  </a:moveTo>
                  <a:lnTo>
                    <a:pt x="1302545" y="4542"/>
                  </a:lnTo>
                  <a:lnTo>
                    <a:pt x="1256165" y="18412"/>
                  </a:lnTo>
                  <a:lnTo>
                    <a:pt x="1214075" y="41071"/>
                  </a:lnTo>
                  <a:lnTo>
                    <a:pt x="1178075" y="71979"/>
                  </a:lnTo>
                  <a:lnTo>
                    <a:pt x="1149963" y="110595"/>
                  </a:lnTo>
                  <a:lnTo>
                    <a:pt x="1135400" y="98621"/>
                  </a:lnTo>
                  <a:lnTo>
                    <a:pt x="1086590" y="68939"/>
                  </a:lnTo>
                  <a:lnTo>
                    <a:pt x="1041209" y="51827"/>
                  </a:lnTo>
                  <a:lnTo>
                    <a:pt x="994490" y="42464"/>
                  </a:lnTo>
                  <a:lnTo>
                    <a:pt x="947478" y="40566"/>
                  </a:lnTo>
                  <a:lnTo>
                    <a:pt x="901215" y="45850"/>
                  </a:lnTo>
                  <a:lnTo>
                    <a:pt x="856745" y="58030"/>
                  </a:lnTo>
                  <a:lnTo>
                    <a:pt x="815111" y="76822"/>
                  </a:lnTo>
                  <a:lnTo>
                    <a:pt x="777356" y="101943"/>
                  </a:lnTo>
                  <a:lnTo>
                    <a:pt x="744523" y="133107"/>
                  </a:lnTo>
                  <a:lnTo>
                    <a:pt x="717655" y="170031"/>
                  </a:lnTo>
                  <a:lnTo>
                    <a:pt x="676407" y="151609"/>
                  </a:lnTo>
                  <a:lnTo>
                    <a:pt x="633069" y="138326"/>
                  </a:lnTo>
                  <a:lnTo>
                    <a:pt x="588231" y="130291"/>
                  </a:lnTo>
                  <a:lnTo>
                    <a:pt x="542484" y="127615"/>
                  </a:lnTo>
                  <a:lnTo>
                    <a:pt x="496421" y="130407"/>
                  </a:lnTo>
                  <a:lnTo>
                    <a:pt x="446360" y="139874"/>
                  </a:lnTo>
                  <a:lnTo>
                    <a:pt x="399559" y="155378"/>
                  </a:lnTo>
                  <a:lnTo>
                    <a:pt x="356479" y="176381"/>
                  </a:lnTo>
                  <a:lnTo>
                    <a:pt x="317576" y="202346"/>
                  </a:lnTo>
                  <a:lnTo>
                    <a:pt x="283310" y="232736"/>
                  </a:lnTo>
                  <a:lnTo>
                    <a:pt x="254139" y="267012"/>
                  </a:lnTo>
                  <a:lnTo>
                    <a:pt x="230523" y="304638"/>
                  </a:lnTo>
                  <a:lnTo>
                    <a:pt x="212918" y="345075"/>
                  </a:lnTo>
                  <a:lnTo>
                    <a:pt x="201785" y="387786"/>
                  </a:lnTo>
                  <a:lnTo>
                    <a:pt x="197581" y="432233"/>
                  </a:lnTo>
                  <a:lnTo>
                    <a:pt x="200765" y="477879"/>
                  </a:lnTo>
                  <a:lnTo>
                    <a:pt x="198860" y="482451"/>
                  </a:lnTo>
                  <a:lnTo>
                    <a:pt x="147804" y="492728"/>
                  </a:lnTo>
                  <a:lnTo>
                    <a:pt x="101403" y="513137"/>
                  </a:lnTo>
                  <a:lnTo>
                    <a:pt x="61504" y="542619"/>
                  </a:lnTo>
                  <a:lnTo>
                    <a:pt x="29950" y="580114"/>
                  </a:lnTo>
                  <a:lnTo>
                    <a:pt x="9234" y="622272"/>
                  </a:lnTo>
                  <a:lnTo>
                    <a:pt x="0" y="666118"/>
                  </a:lnTo>
                  <a:lnTo>
                    <a:pt x="1768" y="710013"/>
                  </a:lnTo>
                  <a:lnTo>
                    <a:pt x="14063" y="752317"/>
                  </a:lnTo>
                  <a:lnTo>
                    <a:pt x="36406" y="791391"/>
                  </a:lnTo>
                  <a:lnTo>
                    <a:pt x="68319" y="825596"/>
                  </a:lnTo>
                  <a:lnTo>
                    <a:pt x="109325" y="853291"/>
                  </a:lnTo>
                  <a:lnTo>
                    <a:pt x="80173" y="887958"/>
                  </a:lnTo>
                  <a:lnTo>
                    <a:pt x="60319" y="926983"/>
                  </a:lnTo>
                  <a:lnTo>
                    <a:pt x="50300" y="968913"/>
                  </a:lnTo>
                  <a:lnTo>
                    <a:pt x="50651" y="1012295"/>
                  </a:lnTo>
                  <a:lnTo>
                    <a:pt x="62463" y="1056930"/>
                  </a:lnTo>
                  <a:lnTo>
                    <a:pt x="84605" y="1096736"/>
                  </a:lnTo>
                  <a:lnTo>
                    <a:pt x="115589" y="1130661"/>
                  </a:lnTo>
                  <a:lnTo>
                    <a:pt x="153926" y="1157654"/>
                  </a:lnTo>
                  <a:lnTo>
                    <a:pt x="198128" y="1176666"/>
                  </a:lnTo>
                  <a:lnTo>
                    <a:pt x="246707" y="1186644"/>
                  </a:lnTo>
                  <a:lnTo>
                    <a:pt x="298174" y="1186539"/>
                  </a:lnTo>
                  <a:lnTo>
                    <a:pt x="302365" y="1192889"/>
                  </a:lnTo>
                  <a:lnTo>
                    <a:pt x="330529" y="1229541"/>
                  </a:lnTo>
                  <a:lnTo>
                    <a:pt x="362806" y="1262049"/>
                  </a:lnTo>
                  <a:lnTo>
                    <a:pt x="398691" y="1290301"/>
                  </a:lnTo>
                  <a:lnTo>
                    <a:pt x="437675" y="1314184"/>
                  </a:lnTo>
                  <a:lnTo>
                    <a:pt x="479250" y="1333585"/>
                  </a:lnTo>
                  <a:lnTo>
                    <a:pt x="522910" y="1348391"/>
                  </a:lnTo>
                  <a:lnTo>
                    <a:pt x="568148" y="1358490"/>
                  </a:lnTo>
                  <a:lnTo>
                    <a:pt x="614455" y="1363769"/>
                  </a:lnTo>
                  <a:lnTo>
                    <a:pt x="661324" y="1364116"/>
                  </a:lnTo>
                  <a:lnTo>
                    <a:pt x="708248" y="1359417"/>
                  </a:lnTo>
                  <a:lnTo>
                    <a:pt x="754719" y="1349560"/>
                  </a:lnTo>
                  <a:lnTo>
                    <a:pt x="800230" y="1334432"/>
                  </a:lnTo>
                  <a:lnTo>
                    <a:pt x="844274" y="1313920"/>
                  </a:lnTo>
                  <a:lnTo>
                    <a:pt x="873446" y="1347722"/>
                  </a:lnTo>
                  <a:lnTo>
                    <a:pt x="907270" y="1377410"/>
                  </a:lnTo>
                  <a:lnTo>
                    <a:pt x="945215" y="1402617"/>
                  </a:lnTo>
                  <a:lnTo>
                    <a:pt x="986750" y="1422977"/>
                  </a:lnTo>
                  <a:lnTo>
                    <a:pt x="1031345" y="1438126"/>
                  </a:lnTo>
                  <a:lnTo>
                    <a:pt x="1081262" y="1448167"/>
                  </a:lnTo>
                  <a:lnTo>
                    <a:pt x="1131022" y="1451487"/>
                  </a:lnTo>
                  <a:lnTo>
                    <a:pt x="1179962" y="1448405"/>
                  </a:lnTo>
                  <a:lnTo>
                    <a:pt x="1227414" y="1439241"/>
                  </a:lnTo>
                  <a:lnTo>
                    <a:pt x="1272712" y="1424314"/>
                  </a:lnTo>
                  <a:lnTo>
                    <a:pt x="1315192" y="1403944"/>
                  </a:lnTo>
                  <a:lnTo>
                    <a:pt x="1354187" y="1378450"/>
                  </a:lnTo>
                  <a:lnTo>
                    <a:pt x="1389031" y="1348152"/>
                  </a:lnTo>
                  <a:lnTo>
                    <a:pt x="1419059" y="1313368"/>
                  </a:lnTo>
                  <a:lnTo>
                    <a:pt x="1443605" y="1274419"/>
                  </a:lnTo>
                  <a:lnTo>
                    <a:pt x="1462002" y="1231624"/>
                  </a:lnTo>
                  <a:lnTo>
                    <a:pt x="1497935" y="1248717"/>
                  </a:lnTo>
                  <a:lnTo>
                    <a:pt x="1536011" y="1261215"/>
                  </a:lnTo>
                  <a:lnTo>
                    <a:pt x="1575659" y="1268950"/>
                  </a:lnTo>
                  <a:lnTo>
                    <a:pt x="1616307" y="1271756"/>
                  </a:lnTo>
                  <a:lnTo>
                    <a:pt x="1664340" y="1268634"/>
                  </a:lnTo>
                  <a:lnTo>
                    <a:pt x="1709963" y="1258942"/>
                  </a:lnTo>
                  <a:lnTo>
                    <a:pt x="1752562" y="1243220"/>
                  </a:lnTo>
                  <a:lnTo>
                    <a:pt x="1791524" y="1222007"/>
                  </a:lnTo>
                  <a:lnTo>
                    <a:pt x="1826238" y="1195842"/>
                  </a:lnTo>
                  <a:lnTo>
                    <a:pt x="1856090" y="1165265"/>
                  </a:lnTo>
                  <a:lnTo>
                    <a:pt x="1880468" y="1130816"/>
                  </a:lnTo>
                  <a:lnTo>
                    <a:pt x="1898759" y="1093033"/>
                  </a:lnTo>
                  <a:lnTo>
                    <a:pt x="1910351" y="1052458"/>
                  </a:lnTo>
                  <a:lnTo>
                    <a:pt x="1914630" y="1009628"/>
                  </a:lnTo>
                  <a:lnTo>
                    <a:pt x="1958149" y="1001496"/>
                  </a:lnTo>
                  <a:lnTo>
                    <a:pt x="1999990" y="988483"/>
                  </a:lnTo>
                  <a:lnTo>
                    <a:pt x="2039664" y="970802"/>
                  </a:lnTo>
                  <a:lnTo>
                    <a:pt x="2076682" y="948668"/>
                  </a:lnTo>
                  <a:lnTo>
                    <a:pt x="2115002" y="918139"/>
                  </a:lnTo>
                  <a:lnTo>
                    <a:pt x="2147114" y="883805"/>
                  </a:lnTo>
                  <a:lnTo>
                    <a:pt x="2172919" y="846338"/>
                  </a:lnTo>
                  <a:lnTo>
                    <a:pt x="2192319" y="806410"/>
                  </a:lnTo>
                  <a:lnTo>
                    <a:pt x="2205213" y="764692"/>
                  </a:lnTo>
                  <a:lnTo>
                    <a:pt x="2211504" y="721858"/>
                  </a:lnTo>
                  <a:lnTo>
                    <a:pt x="2211093" y="678578"/>
                  </a:lnTo>
                  <a:lnTo>
                    <a:pt x="2203879" y="635526"/>
                  </a:lnTo>
                  <a:lnTo>
                    <a:pt x="2189764" y="593374"/>
                  </a:lnTo>
                  <a:lnTo>
                    <a:pt x="2168650" y="552793"/>
                  </a:lnTo>
                  <a:lnTo>
                    <a:pt x="2140436" y="514455"/>
                  </a:lnTo>
                  <a:lnTo>
                    <a:pt x="2144006" y="506597"/>
                  </a:lnTo>
                  <a:lnTo>
                    <a:pt x="2147278" y="498644"/>
                  </a:lnTo>
                  <a:lnTo>
                    <a:pt x="2150241" y="490595"/>
                  </a:lnTo>
                  <a:lnTo>
                    <a:pt x="2152882" y="482451"/>
                  </a:lnTo>
                  <a:lnTo>
                    <a:pt x="2161533" y="439050"/>
                  </a:lnTo>
                  <a:lnTo>
                    <a:pt x="2161434" y="396195"/>
                  </a:lnTo>
                  <a:lnTo>
                    <a:pt x="2153127" y="354731"/>
                  </a:lnTo>
                  <a:lnTo>
                    <a:pt x="2137156" y="315507"/>
                  </a:lnTo>
                  <a:lnTo>
                    <a:pt x="2114064" y="279369"/>
                  </a:lnTo>
                  <a:lnTo>
                    <a:pt x="2084396" y="247162"/>
                  </a:lnTo>
                  <a:lnTo>
                    <a:pt x="2048695" y="219735"/>
                  </a:lnTo>
                  <a:lnTo>
                    <a:pt x="2007503" y="197933"/>
                  </a:lnTo>
                  <a:lnTo>
                    <a:pt x="1961366" y="182604"/>
                  </a:lnTo>
                  <a:lnTo>
                    <a:pt x="1950107" y="145625"/>
                  </a:lnTo>
                  <a:lnTo>
                    <a:pt x="1932061" y="111182"/>
                  </a:lnTo>
                  <a:lnTo>
                    <a:pt x="1907681" y="80002"/>
                  </a:lnTo>
                  <a:lnTo>
                    <a:pt x="1877419" y="52810"/>
                  </a:lnTo>
                  <a:lnTo>
                    <a:pt x="1835970" y="27409"/>
                  </a:lnTo>
                  <a:lnTo>
                    <a:pt x="1791045" y="10386"/>
                  </a:lnTo>
                  <a:lnTo>
                    <a:pt x="1744052" y="1641"/>
                  </a:lnTo>
                  <a:lnTo>
                    <a:pt x="1696396" y="1073"/>
                  </a:lnTo>
                  <a:lnTo>
                    <a:pt x="1649485" y="8585"/>
                  </a:lnTo>
                  <a:lnTo>
                    <a:pt x="1604724" y="24074"/>
                  </a:lnTo>
                  <a:lnTo>
                    <a:pt x="1563520" y="47443"/>
                  </a:lnTo>
                  <a:lnTo>
                    <a:pt x="1527280" y="78591"/>
                  </a:lnTo>
                  <a:lnTo>
                    <a:pt x="1510669" y="61279"/>
                  </a:lnTo>
                  <a:lnTo>
                    <a:pt x="1492022" y="45825"/>
                  </a:lnTo>
                  <a:lnTo>
                    <a:pt x="1471541" y="32371"/>
                  </a:lnTo>
                  <a:lnTo>
                    <a:pt x="1449429" y="21060"/>
                  </a:lnTo>
                  <a:lnTo>
                    <a:pt x="1400976" y="5326"/>
                  </a:lnTo>
                  <a:lnTo>
                    <a:pt x="1351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1972" y="4921504"/>
              <a:ext cx="262762" cy="3308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51951" y="3584596"/>
              <a:ext cx="2211705" cy="1451610"/>
            </a:xfrm>
            <a:custGeom>
              <a:avLst/>
              <a:gdLst/>
              <a:ahLst/>
              <a:cxnLst/>
              <a:rect l="l" t="t" r="r" b="b"/>
              <a:pathLst>
                <a:path w="2211704" h="1451610">
                  <a:moveTo>
                    <a:pt x="200765" y="477879"/>
                  </a:moveTo>
                  <a:lnTo>
                    <a:pt x="197581" y="432233"/>
                  </a:lnTo>
                  <a:lnTo>
                    <a:pt x="201785" y="387786"/>
                  </a:lnTo>
                  <a:lnTo>
                    <a:pt x="212918" y="345075"/>
                  </a:lnTo>
                  <a:lnTo>
                    <a:pt x="230523" y="304638"/>
                  </a:lnTo>
                  <a:lnTo>
                    <a:pt x="254139" y="267012"/>
                  </a:lnTo>
                  <a:lnTo>
                    <a:pt x="283310" y="232736"/>
                  </a:lnTo>
                  <a:lnTo>
                    <a:pt x="317576" y="202346"/>
                  </a:lnTo>
                  <a:lnTo>
                    <a:pt x="356479" y="176381"/>
                  </a:lnTo>
                  <a:lnTo>
                    <a:pt x="399559" y="155378"/>
                  </a:lnTo>
                  <a:lnTo>
                    <a:pt x="446360" y="139874"/>
                  </a:lnTo>
                  <a:lnTo>
                    <a:pt x="496421" y="130407"/>
                  </a:lnTo>
                  <a:lnTo>
                    <a:pt x="542484" y="127615"/>
                  </a:lnTo>
                  <a:lnTo>
                    <a:pt x="588231" y="130291"/>
                  </a:lnTo>
                  <a:lnTo>
                    <a:pt x="633069" y="138326"/>
                  </a:lnTo>
                  <a:lnTo>
                    <a:pt x="676407" y="151609"/>
                  </a:lnTo>
                  <a:lnTo>
                    <a:pt x="717655" y="170031"/>
                  </a:lnTo>
                  <a:lnTo>
                    <a:pt x="744523" y="133107"/>
                  </a:lnTo>
                  <a:lnTo>
                    <a:pt x="777356" y="101943"/>
                  </a:lnTo>
                  <a:lnTo>
                    <a:pt x="815111" y="76822"/>
                  </a:lnTo>
                  <a:lnTo>
                    <a:pt x="856745" y="58030"/>
                  </a:lnTo>
                  <a:lnTo>
                    <a:pt x="901215" y="45850"/>
                  </a:lnTo>
                  <a:lnTo>
                    <a:pt x="947478" y="40566"/>
                  </a:lnTo>
                  <a:lnTo>
                    <a:pt x="994490" y="42464"/>
                  </a:lnTo>
                  <a:lnTo>
                    <a:pt x="1041209" y="51827"/>
                  </a:lnTo>
                  <a:lnTo>
                    <a:pt x="1086590" y="68939"/>
                  </a:lnTo>
                  <a:lnTo>
                    <a:pt x="1119943" y="87672"/>
                  </a:lnTo>
                  <a:lnTo>
                    <a:pt x="1149963" y="110595"/>
                  </a:lnTo>
                  <a:lnTo>
                    <a:pt x="1178075" y="71979"/>
                  </a:lnTo>
                  <a:lnTo>
                    <a:pt x="1214075" y="41071"/>
                  </a:lnTo>
                  <a:lnTo>
                    <a:pt x="1256165" y="18412"/>
                  </a:lnTo>
                  <a:lnTo>
                    <a:pt x="1302545" y="4542"/>
                  </a:lnTo>
                  <a:lnTo>
                    <a:pt x="1351415" y="0"/>
                  </a:lnTo>
                  <a:lnTo>
                    <a:pt x="1400976" y="5326"/>
                  </a:lnTo>
                  <a:lnTo>
                    <a:pt x="1449429" y="21060"/>
                  </a:lnTo>
                  <a:lnTo>
                    <a:pt x="1492022" y="45825"/>
                  </a:lnTo>
                  <a:lnTo>
                    <a:pt x="1527280" y="78591"/>
                  </a:lnTo>
                  <a:lnTo>
                    <a:pt x="1563520" y="47443"/>
                  </a:lnTo>
                  <a:lnTo>
                    <a:pt x="1604724" y="24074"/>
                  </a:lnTo>
                  <a:lnTo>
                    <a:pt x="1649485" y="8585"/>
                  </a:lnTo>
                  <a:lnTo>
                    <a:pt x="1696396" y="1073"/>
                  </a:lnTo>
                  <a:lnTo>
                    <a:pt x="1744052" y="1641"/>
                  </a:lnTo>
                  <a:lnTo>
                    <a:pt x="1791045" y="10386"/>
                  </a:lnTo>
                  <a:lnTo>
                    <a:pt x="1835970" y="27409"/>
                  </a:lnTo>
                  <a:lnTo>
                    <a:pt x="1877419" y="52810"/>
                  </a:lnTo>
                  <a:lnTo>
                    <a:pt x="1907681" y="80002"/>
                  </a:lnTo>
                  <a:lnTo>
                    <a:pt x="1932061" y="111182"/>
                  </a:lnTo>
                  <a:lnTo>
                    <a:pt x="1950107" y="145625"/>
                  </a:lnTo>
                  <a:lnTo>
                    <a:pt x="1961366" y="182604"/>
                  </a:lnTo>
                  <a:lnTo>
                    <a:pt x="2007503" y="197933"/>
                  </a:lnTo>
                  <a:lnTo>
                    <a:pt x="2048695" y="219735"/>
                  </a:lnTo>
                  <a:lnTo>
                    <a:pt x="2084396" y="247162"/>
                  </a:lnTo>
                  <a:lnTo>
                    <a:pt x="2114064" y="279369"/>
                  </a:lnTo>
                  <a:lnTo>
                    <a:pt x="2137156" y="315507"/>
                  </a:lnTo>
                  <a:lnTo>
                    <a:pt x="2153127" y="354731"/>
                  </a:lnTo>
                  <a:lnTo>
                    <a:pt x="2161434" y="396195"/>
                  </a:lnTo>
                  <a:lnTo>
                    <a:pt x="2161533" y="439050"/>
                  </a:lnTo>
                  <a:lnTo>
                    <a:pt x="2152882" y="482451"/>
                  </a:lnTo>
                  <a:lnTo>
                    <a:pt x="2150241" y="490595"/>
                  </a:lnTo>
                  <a:lnTo>
                    <a:pt x="2147278" y="498644"/>
                  </a:lnTo>
                  <a:lnTo>
                    <a:pt x="2144006" y="506597"/>
                  </a:lnTo>
                  <a:lnTo>
                    <a:pt x="2140436" y="514455"/>
                  </a:lnTo>
                  <a:lnTo>
                    <a:pt x="2168650" y="552793"/>
                  </a:lnTo>
                  <a:lnTo>
                    <a:pt x="2189764" y="593374"/>
                  </a:lnTo>
                  <a:lnTo>
                    <a:pt x="2203879" y="635526"/>
                  </a:lnTo>
                  <a:lnTo>
                    <a:pt x="2211093" y="678578"/>
                  </a:lnTo>
                  <a:lnTo>
                    <a:pt x="2211504" y="721858"/>
                  </a:lnTo>
                  <a:lnTo>
                    <a:pt x="2205213" y="764692"/>
                  </a:lnTo>
                  <a:lnTo>
                    <a:pt x="2192319" y="806410"/>
                  </a:lnTo>
                  <a:lnTo>
                    <a:pt x="2172919" y="846338"/>
                  </a:lnTo>
                  <a:lnTo>
                    <a:pt x="2147114" y="883805"/>
                  </a:lnTo>
                  <a:lnTo>
                    <a:pt x="2115002" y="918139"/>
                  </a:lnTo>
                  <a:lnTo>
                    <a:pt x="2076682" y="948668"/>
                  </a:lnTo>
                  <a:lnTo>
                    <a:pt x="2039664" y="970802"/>
                  </a:lnTo>
                  <a:lnTo>
                    <a:pt x="1999990" y="988483"/>
                  </a:lnTo>
                  <a:lnTo>
                    <a:pt x="1958149" y="1001496"/>
                  </a:lnTo>
                  <a:lnTo>
                    <a:pt x="1914630" y="1009628"/>
                  </a:lnTo>
                  <a:lnTo>
                    <a:pt x="1910351" y="1052458"/>
                  </a:lnTo>
                  <a:lnTo>
                    <a:pt x="1898759" y="1093033"/>
                  </a:lnTo>
                  <a:lnTo>
                    <a:pt x="1880468" y="1130816"/>
                  </a:lnTo>
                  <a:lnTo>
                    <a:pt x="1856090" y="1165265"/>
                  </a:lnTo>
                  <a:lnTo>
                    <a:pt x="1826238" y="1195842"/>
                  </a:lnTo>
                  <a:lnTo>
                    <a:pt x="1791524" y="1222007"/>
                  </a:lnTo>
                  <a:lnTo>
                    <a:pt x="1752562" y="1243220"/>
                  </a:lnTo>
                  <a:lnTo>
                    <a:pt x="1709963" y="1258942"/>
                  </a:lnTo>
                  <a:lnTo>
                    <a:pt x="1664340" y="1268634"/>
                  </a:lnTo>
                  <a:lnTo>
                    <a:pt x="1616307" y="1271756"/>
                  </a:lnTo>
                  <a:lnTo>
                    <a:pt x="1575659" y="1268950"/>
                  </a:lnTo>
                  <a:lnTo>
                    <a:pt x="1536011" y="1261215"/>
                  </a:lnTo>
                  <a:lnTo>
                    <a:pt x="1497935" y="1248717"/>
                  </a:lnTo>
                  <a:lnTo>
                    <a:pt x="1462002" y="1231624"/>
                  </a:lnTo>
                  <a:lnTo>
                    <a:pt x="1443605" y="1274419"/>
                  </a:lnTo>
                  <a:lnTo>
                    <a:pt x="1419059" y="1313368"/>
                  </a:lnTo>
                  <a:lnTo>
                    <a:pt x="1389031" y="1348152"/>
                  </a:lnTo>
                  <a:lnTo>
                    <a:pt x="1354187" y="1378450"/>
                  </a:lnTo>
                  <a:lnTo>
                    <a:pt x="1315192" y="1403944"/>
                  </a:lnTo>
                  <a:lnTo>
                    <a:pt x="1272712" y="1424314"/>
                  </a:lnTo>
                  <a:lnTo>
                    <a:pt x="1227414" y="1439241"/>
                  </a:lnTo>
                  <a:lnTo>
                    <a:pt x="1179962" y="1448405"/>
                  </a:lnTo>
                  <a:lnTo>
                    <a:pt x="1131022" y="1451487"/>
                  </a:lnTo>
                  <a:lnTo>
                    <a:pt x="1081262" y="1448167"/>
                  </a:lnTo>
                  <a:lnTo>
                    <a:pt x="1031345" y="1438126"/>
                  </a:lnTo>
                  <a:lnTo>
                    <a:pt x="986750" y="1422977"/>
                  </a:lnTo>
                  <a:lnTo>
                    <a:pt x="945215" y="1402617"/>
                  </a:lnTo>
                  <a:lnTo>
                    <a:pt x="907270" y="1377410"/>
                  </a:lnTo>
                  <a:lnTo>
                    <a:pt x="873446" y="1347722"/>
                  </a:lnTo>
                  <a:lnTo>
                    <a:pt x="844274" y="1313920"/>
                  </a:lnTo>
                  <a:lnTo>
                    <a:pt x="800230" y="1334432"/>
                  </a:lnTo>
                  <a:lnTo>
                    <a:pt x="754719" y="1349560"/>
                  </a:lnTo>
                  <a:lnTo>
                    <a:pt x="708248" y="1359417"/>
                  </a:lnTo>
                  <a:lnTo>
                    <a:pt x="661324" y="1364116"/>
                  </a:lnTo>
                  <a:lnTo>
                    <a:pt x="614455" y="1363769"/>
                  </a:lnTo>
                  <a:lnTo>
                    <a:pt x="568148" y="1358490"/>
                  </a:lnTo>
                  <a:lnTo>
                    <a:pt x="522910" y="1348391"/>
                  </a:lnTo>
                  <a:lnTo>
                    <a:pt x="479250" y="1333585"/>
                  </a:lnTo>
                  <a:lnTo>
                    <a:pt x="437675" y="1314184"/>
                  </a:lnTo>
                  <a:lnTo>
                    <a:pt x="398691" y="1290301"/>
                  </a:lnTo>
                  <a:lnTo>
                    <a:pt x="362806" y="1262049"/>
                  </a:lnTo>
                  <a:lnTo>
                    <a:pt x="330529" y="1229541"/>
                  </a:lnTo>
                  <a:lnTo>
                    <a:pt x="302365" y="1192889"/>
                  </a:lnTo>
                  <a:lnTo>
                    <a:pt x="300968" y="1190730"/>
                  </a:lnTo>
                  <a:lnTo>
                    <a:pt x="299571" y="1188698"/>
                  </a:lnTo>
                  <a:lnTo>
                    <a:pt x="298174" y="1186539"/>
                  </a:lnTo>
                  <a:lnTo>
                    <a:pt x="246707" y="1186644"/>
                  </a:lnTo>
                  <a:lnTo>
                    <a:pt x="198128" y="1176666"/>
                  </a:lnTo>
                  <a:lnTo>
                    <a:pt x="153926" y="1157654"/>
                  </a:lnTo>
                  <a:lnTo>
                    <a:pt x="115589" y="1130661"/>
                  </a:lnTo>
                  <a:lnTo>
                    <a:pt x="84605" y="1096736"/>
                  </a:lnTo>
                  <a:lnTo>
                    <a:pt x="62463" y="1056930"/>
                  </a:lnTo>
                  <a:lnTo>
                    <a:pt x="50651" y="1012295"/>
                  </a:lnTo>
                  <a:lnTo>
                    <a:pt x="50300" y="968913"/>
                  </a:lnTo>
                  <a:lnTo>
                    <a:pt x="60319" y="926983"/>
                  </a:lnTo>
                  <a:lnTo>
                    <a:pt x="80173" y="887958"/>
                  </a:lnTo>
                  <a:lnTo>
                    <a:pt x="109325" y="853291"/>
                  </a:lnTo>
                  <a:lnTo>
                    <a:pt x="68319" y="825596"/>
                  </a:lnTo>
                  <a:lnTo>
                    <a:pt x="36406" y="791391"/>
                  </a:lnTo>
                  <a:lnTo>
                    <a:pt x="14063" y="752317"/>
                  </a:lnTo>
                  <a:lnTo>
                    <a:pt x="1768" y="710013"/>
                  </a:lnTo>
                  <a:lnTo>
                    <a:pt x="0" y="666118"/>
                  </a:lnTo>
                  <a:lnTo>
                    <a:pt x="9234" y="622272"/>
                  </a:lnTo>
                  <a:lnTo>
                    <a:pt x="29950" y="580114"/>
                  </a:lnTo>
                  <a:lnTo>
                    <a:pt x="61504" y="542619"/>
                  </a:lnTo>
                  <a:lnTo>
                    <a:pt x="101403" y="513137"/>
                  </a:lnTo>
                  <a:lnTo>
                    <a:pt x="147804" y="492728"/>
                  </a:lnTo>
                  <a:lnTo>
                    <a:pt x="198860" y="482451"/>
                  </a:lnTo>
                  <a:lnTo>
                    <a:pt x="200765" y="477879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0636" y="5061204"/>
              <a:ext cx="203834" cy="2124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63690" y="3658489"/>
              <a:ext cx="2027555" cy="1504950"/>
            </a:xfrm>
            <a:custGeom>
              <a:avLst/>
              <a:gdLst/>
              <a:ahLst/>
              <a:cxnLst/>
              <a:rect l="l" t="t" r="r" b="b"/>
              <a:pathLst>
                <a:path w="2027554" h="1504950">
                  <a:moveTo>
                    <a:pt x="741044" y="1383919"/>
                  </a:moveTo>
                  <a:lnTo>
                    <a:pt x="731547" y="1430992"/>
                  </a:lnTo>
                  <a:lnTo>
                    <a:pt x="705643" y="1469421"/>
                  </a:lnTo>
                  <a:lnTo>
                    <a:pt x="667214" y="1495325"/>
                  </a:lnTo>
                  <a:lnTo>
                    <a:pt x="620140" y="1504823"/>
                  </a:lnTo>
                  <a:lnTo>
                    <a:pt x="573121" y="1495325"/>
                  </a:lnTo>
                  <a:lnTo>
                    <a:pt x="534685" y="1469421"/>
                  </a:lnTo>
                  <a:lnTo>
                    <a:pt x="508752" y="1430992"/>
                  </a:lnTo>
                  <a:lnTo>
                    <a:pt x="499236" y="1383919"/>
                  </a:lnTo>
                  <a:lnTo>
                    <a:pt x="508752" y="1336845"/>
                  </a:lnTo>
                  <a:lnTo>
                    <a:pt x="534685" y="1298416"/>
                  </a:lnTo>
                  <a:lnTo>
                    <a:pt x="573121" y="1272512"/>
                  </a:lnTo>
                  <a:lnTo>
                    <a:pt x="620140" y="1263015"/>
                  </a:lnTo>
                  <a:lnTo>
                    <a:pt x="667214" y="1272512"/>
                  </a:lnTo>
                  <a:lnTo>
                    <a:pt x="705643" y="1298416"/>
                  </a:lnTo>
                  <a:lnTo>
                    <a:pt x="731547" y="1336845"/>
                  </a:lnTo>
                  <a:lnTo>
                    <a:pt x="741044" y="1383919"/>
                  </a:lnTo>
                  <a:close/>
                </a:path>
                <a:path w="2027554" h="1504950">
                  <a:moveTo>
                    <a:pt x="129539" y="800481"/>
                  </a:moveTo>
                  <a:lnTo>
                    <a:pt x="95726" y="800546"/>
                  </a:lnTo>
                  <a:lnTo>
                    <a:pt x="62483" y="796051"/>
                  </a:lnTo>
                  <a:lnTo>
                    <a:pt x="30384" y="787104"/>
                  </a:lnTo>
                  <a:lnTo>
                    <a:pt x="0" y="773811"/>
                  </a:lnTo>
                </a:path>
                <a:path w="2027554" h="1504950">
                  <a:moveTo>
                    <a:pt x="243839" y="1093470"/>
                  </a:moveTo>
                  <a:lnTo>
                    <a:pt x="230060" y="1097920"/>
                  </a:lnTo>
                  <a:lnTo>
                    <a:pt x="215995" y="1101550"/>
                  </a:lnTo>
                  <a:lnTo>
                    <a:pt x="201691" y="1104346"/>
                  </a:lnTo>
                  <a:lnTo>
                    <a:pt x="187198" y="1106297"/>
                  </a:lnTo>
                </a:path>
                <a:path w="2027554" h="1504950">
                  <a:moveTo>
                    <a:pt x="732408" y="1234186"/>
                  </a:moveTo>
                  <a:lnTo>
                    <a:pt x="722552" y="1220235"/>
                  </a:lnTo>
                  <a:lnTo>
                    <a:pt x="713565" y="1205833"/>
                  </a:lnTo>
                  <a:lnTo>
                    <a:pt x="705459" y="1191002"/>
                  </a:lnTo>
                  <a:lnTo>
                    <a:pt x="698245" y="1175766"/>
                  </a:lnTo>
                </a:path>
                <a:path w="2027554" h="1504950">
                  <a:moveTo>
                    <a:pt x="1364106" y="1088517"/>
                  </a:moveTo>
                  <a:lnTo>
                    <a:pt x="1362106" y="1104753"/>
                  </a:lnTo>
                  <a:lnTo>
                    <a:pt x="1359153" y="1120870"/>
                  </a:lnTo>
                  <a:lnTo>
                    <a:pt x="1355248" y="1136844"/>
                  </a:lnTo>
                  <a:lnTo>
                    <a:pt x="1350390" y="1152652"/>
                  </a:lnTo>
                </a:path>
                <a:path w="2027554" h="1504950">
                  <a:moveTo>
                    <a:pt x="1635252" y="692277"/>
                  </a:moveTo>
                  <a:lnTo>
                    <a:pt x="1683267" y="718433"/>
                  </a:lnTo>
                  <a:lnTo>
                    <a:pt x="1724189" y="751586"/>
                  </a:lnTo>
                  <a:lnTo>
                    <a:pt x="1757251" y="790622"/>
                  </a:lnTo>
                  <a:lnTo>
                    <a:pt x="1781687" y="834432"/>
                  </a:lnTo>
                  <a:lnTo>
                    <a:pt x="1796733" y="881903"/>
                  </a:lnTo>
                  <a:lnTo>
                    <a:pt x="1801621" y="931926"/>
                  </a:lnTo>
                </a:path>
                <a:path w="2027554" h="1504950">
                  <a:moveTo>
                    <a:pt x="2027554" y="437006"/>
                  </a:moveTo>
                  <a:lnTo>
                    <a:pt x="2013539" y="462236"/>
                  </a:lnTo>
                  <a:lnTo>
                    <a:pt x="1996392" y="485775"/>
                  </a:lnTo>
                  <a:lnTo>
                    <a:pt x="1976316" y="507408"/>
                  </a:lnTo>
                  <a:lnTo>
                    <a:pt x="1953513" y="526923"/>
                  </a:lnTo>
                </a:path>
                <a:path w="2027554" h="1504950">
                  <a:moveTo>
                    <a:pt x="1849881" y="103631"/>
                  </a:moveTo>
                  <a:lnTo>
                    <a:pt x="1851711" y="114153"/>
                  </a:lnTo>
                  <a:lnTo>
                    <a:pt x="1852993" y="124745"/>
                  </a:lnTo>
                  <a:lnTo>
                    <a:pt x="1853703" y="135385"/>
                  </a:lnTo>
                  <a:lnTo>
                    <a:pt x="1853818" y="146050"/>
                  </a:lnTo>
                </a:path>
                <a:path w="2027554" h="1504950">
                  <a:moveTo>
                    <a:pt x="1376933" y="54102"/>
                  </a:moveTo>
                  <a:lnTo>
                    <a:pt x="1384760" y="39683"/>
                  </a:lnTo>
                  <a:lnTo>
                    <a:pt x="1393729" y="25812"/>
                  </a:lnTo>
                  <a:lnTo>
                    <a:pt x="1403794" y="12561"/>
                  </a:lnTo>
                  <a:lnTo>
                    <a:pt x="1414906" y="0"/>
                  </a:lnTo>
                </a:path>
                <a:path w="2027554" h="1504950">
                  <a:moveTo>
                    <a:pt x="1022095" y="79883"/>
                  </a:moveTo>
                  <a:lnTo>
                    <a:pt x="1025455" y="67867"/>
                  </a:lnTo>
                  <a:lnTo>
                    <a:pt x="1029636" y="56054"/>
                  </a:lnTo>
                  <a:lnTo>
                    <a:pt x="1034651" y="44503"/>
                  </a:lnTo>
                  <a:lnTo>
                    <a:pt x="1040510" y="33274"/>
                  </a:lnTo>
                </a:path>
                <a:path w="2027554" h="1504950">
                  <a:moveTo>
                    <a:pt x="605662" y="95758"/>
                  </a:moveTo>
                  <a:lnTo>
                    <a:pt x="623417" y="105681"/>
                  </a:lnTo>
                  <a:lnTo>
                    <a:pt x="640445" y="116570"/>
                  </a:lnTo>
                  <a:lnTo>
                    <a:pt x="656687" y="128387"/>
                  </a:lnTo>
                  <a:lnTo>
                    <a:pt x="672083" y="141097"/>
                  </a:lnTo>
                </a:path>
                <a:path w="2027554" h="1504950">
                  <a:moveTo>
                    <a:pt x="100583" y="451612"/>
                  </a:moveTo>
                  <a:lnTo>
                    <a:pt x="96920" y="439902"/>
                  </a:lnTo>
                  <a:lnTo>
                    <a:pt x="93757" y="428037"/>
                  </a:lnTo>
                  <a:lnTo>
                    <a:pt x="91118" y="416053"/>
                  </a:lnTo>
                  <a:lnTo>
                    <a:pt x="89026" y="403987"/>
                  </a:lnTo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11745" y="3983482"/>
            <a:ext cx="9378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HALF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FILLED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2999" y="1508497"/>
            <a:ext cx="1950085" cy="2201545"/>
            <a:chOff x="662999" y="1508497"/>
            <a:chExt cx="1950085" cy="2201545"/>
          </a:xfrm>
        </p:grpSpPr>
        <p:sp>
          <p:nvSpPr>
            <p:cNvPr id="12" name="object 12"/>
            <p:cNvSpPr/>
            <p:nvPr/>
          </p:nvSpPr>
          <p:spPr>
            <a:xfrm>
              <a:off x="684589" y="1530087"/>
              <a:ext cx="1906905" cy="1878330"/>
            </a:xfrm>
            <a:custGeom>
              <a:avLst/>
              <a:gdLst/>
              <a:ahLst/>
              <a:cxnLst/>
              <a:rect l="l" t="t" r="r" b="b"/>
              <a:pathLst>
                <a:path w="1906905" h="1878329">
                  <a:moveTo>
                    <a:pt x="1165143" y="0"/>
                  </a:moveTo>
                  <a:lnTo>
                    <a:pt x="1123020" y="5883"/>
                  </a:lnTo>
                  <a:lnTo>
                    <a:pt x="1083039" y="23829"/>
                  </a:lnTo>
                  <a:lnTo>
                    <a:pt x="1046748" y="53147"/>
                  </a:lnTo>
                  <a:lnTo>
                    <a:pt x="1015695" y="93147"/>
                  </a:lnTo>
                  <a:lnTo>
                    <a:pt x="991429" y="143137"/>
                  </a:lnTo>
                  <a:lnTo>
                    <a:pt x="978914" y="127669"/>
                  </a:lnTo>
                  <a:lnTo>
                    <a:pt x="951549" y="100686"/>
                  </a:lnTo>
                  <a:lnTo>
                    <a:pt x="897716" y="67125"/>
                  </a:lnTo>
                  <a:lnTo>
                    <a:pt x="857461" y="54995"/>
                  </a:lnTo>
                  <a:lnTo>
                    <a:pt x="816950" y="52530"/>
                  </a:lnTo>
                  <a:lnTo>
                    <a:pt x="777082" y="59359"/>
                  </a:lnTo>
                  <a:lnTo>
                    <a:pt x="738755" y="75113"/>
                  </a:lnTo>
                  <a:lnTo>
                    <a:pt x="702866" y="99421"/>
                  </a:lnTo>
                  <a:lnTo>
                    <a:pt x="670314" y="131914"/>
                  </a:lnTo>
                  <a:lnTo>
                    <a:pt x="641997" y="172221"/>
                  </a:lnTo>
                  <a:lnTo>
                    <a:pt x="618811" y="219972"/>
                  </a:lnTo>
                  <a:lnTo>
                    <a:pt x="574037" y="191225"/>
                  </a:lnTo>
                  <a:lnTo>
                    <a:pt x="526662" y="172967"/>
                  </a:lnTo>
                  <a:lnTo>
                    <a:pt x="477688" y="165448"/>
                  </a:lnTo>
                  <a:lnTo>
                    <a:pt x="428121" y="168918"/>
                  </a:lnTo>
                  <a:lnTo>
                    <a:pt x="388447" y="179833"/>
                  </a:lnTo>
                  <a:lnTo>
                    <a:pt x="351112" y="197361"/>
                  </a:lnTo>
                  <a:lnTo>
                    <a:pt x="316419" y="220967"/>
                  </a:lnTo>
                  <a:lnTo>
                    <a:pt x="284671" y="250114"/>
                  </a:lnTo>
                  <a:lnTo>
                    <a:pt x="256174" y="284267"/>
                  </a:lnTo>
                  <a:lnTo>
                    <a:pt x="231229" y="322890"/>
                  </a:lnTo>
                  <a:lnTo>
                    <a:pt x="210142" y="365448"/>
                  </a:lnTo>
                  <a:lnTo>
                    <a:pt x="193216" y="411404"/>
                  </a:lnTo>
                  <a:lnTo>
                    <a:pt x="180754" y="460223"/>
                  </a:lnTo>
                  <a:lnTo>
                    <a:pt x="173061" y="511369"/>
                  </a:lnTo>
                  <a:lnTo>
                    <a:pt x="170439" y="564306"/>
                  </a:lnTo>
                  <a:lnTo>
                    <a:pt x="173194" y="618498"/>
                  </a:lnTo>
                  <a:lnTo>
                    <a:pt x="171581" y="624340"/>
                  </a:lnTo>
                  <a:lnTo>
                    <a:pt x="127540" y="637638"/>
                  </a:lnTo>
                  <a:lnTo>
                    <a:pt x="87538" y="664044"/>
                  </a:lnTo>
                  <a:lnTo>
                    <a:pt x="53137" y="702189"/>
                  </a:lnTo>
                  <a:lnTo>
                    <a:pt x="25899" y="750705"/>
                  </a:lnTo>
                  <a:lnTo>
                    <a:pt x="9743" y="798308"/>
                  </a:lnTo>
                  <a:lnTo>
                    <a:pt x="1202" y="847777"/>
                  </a:lnTo>
                  <a:lnTo>
                    <a:pt x="0" y="897693"/>
                  </a:lnTo>
                  <a:lnTo>
                    <a:pt x="5860" y="946635"/>
                  </a:lnTo>
                  <a:lnTo>
                    <a:pt x="18508" y="993184"/>
                  </a:lnTo>
                  <a:lnTo>
                    <a:pt x="37666" y="1035920"/>
                  </a:lnTo>
                  <a:lnTo>
                    <a:pt x="63061" y="1073423"/>
                  </a:lnTo>
                  <a:lnTo>
                    <a:pt x="94415" y="1104273"/>
                  </a:lnTo>
                  <a:lnTo>
                    <a:pt x="69263" y="1149154"/>
                  </a:lnTo>
                  <a:lnTo>
                    <a:pt x="52140" y="1199666"/>
                  </a:lnTo>
                  <a:lnTo>
                    <a:pt x="43509" y="1253917"/>
                  </a:lnTo>
                  <a:lnTo>
                    <a:pt x="43831" y="1310013"/>
                  </a:lnTo>
                  <a:lnTo>
                    <a:pt x="52225" y="1360893"/>
                  </a:lnTo>
                  <a:lnTo>
                    <a:pt x="67557" y="1407103"/>
                  </a:lnTo>
                  <a:lnTo>
                    <a:pt x="88969" y="1447738"/>
                  </a:lnTo>
                  <a:lnTo>
                    <a:pt x="115602" y="1481892"/>
                  </a:lnTo>
                  <a:lnTo>
                    <a:pt x="146599" y="1508658"/>
                  </a:lnTo>
                  <a:lnTo>
                    <a:pt x="181102" y="1527130"/>
                  </a:lnTo>
                  <a:lnTo>
                    <a:pt x="218252" y="1536401"/>
                  </a:lnTo>
                  <a:lnTo>
                    <a:pt x="257191" y="1535565"/>
                  </a:lnTo>
                  <a:lnTo>
                    <a:pt x="260785" y="1543820"/>
                  </a:lnTo>
                  <a:lnTo>
                    <a:pt x="285062" y="1591222"/>
                  </a:lnTo>
                  <a:lnTo>
                    <a:pt x="312886" y="1633273"/>
                  </a:lnTo>
                  <a:lnTo>
                    <a:pt x="343821" y="1669826"/>
                  </a:lnTo>
                  <a:lnTo>
                    <a:pt x="377428" y="1700731"/>
                  </a:lnTo>
                  <a:lnTo>
                    <a:pt x="413270" y="1725843"/>
                  </a:lnTo>
                  <a:lnTo>
                    <a:pt x="450909" y="1745012"/>
                  </a:lnTo>
                  <a:lnTo>
                    <a:pt x="489907" y="1758092"/>
                  </a:lnTo>
                  <a:lnTo>
                    <a:pt x="529825" y="1764934"/>
                  </a:lnTo>
                  <a:lnTo>
                    <a:pt x="570227" y="1765391"/>
                  </a:lnTo>
                  <a:lnTo>
                    <a:pt x="610673" y="1759315"/>
                  </a:lnTo>
                  <a:lnTo>
                    <a:pt x="650727" y="1746558"/>
                  </a:lnTo>
                  <a:lnTo>
                    <a:pt x="689950" y="1726973"/>
                  </a:lnTo>
                  <a:lnTo>
                    <a:pt x="727904" y="1700411"/>
                  </a:lnTo>
                  <a:lnTo>
                    <a:pt x="753079" y="1744150"/>
                  </a:lnTo>
                  <a:lnTo>
                    <a:pt x="782264" y="1782555"/>
                  </a:lnTo>
                  <a:lnTo>
                    <a:pt x="814992" y="1815169"/>
                  </a:lnTo>
                  <a:lnTo>
                    <a:pt x="850791" y="1841534"/>
                  </a:lnTo>
                  <a:lnTo>
                    <a:pt x="889194" y="1861193"/>
                  </a:lnTo>
                  <a:lnTo>
                    <a:pt x="928644" y="1873423"/>
                  </a:lnTo>
                  <a:lnTo>
                    <a:pt x="968021" y="1878318"/>
                  </a:lnTo>
                  <a:lnTo>
                    <a:pt x="1006883" y="1876197"/>
                  </a:lnTo>
                  <a:lnTo>
                    <a:pt x="1044788" y="1867379"/>
                  </a:lnTo>
                  <a:lnTo>
                    <a:pt x="1081292" y="1852180"/>
                  </a:lnTo>
                  <a:lnTo>
                    <a:pt x="1115953" y="1830920"/>
                  </a:lnTo>
                  <a:lnTo>
                    <a:pt x="1148327" y="1803915"/>
                  </a:lnTo>
                  <a:lnTo>
                    <a:pt x="1177973" y="1771484"/>
                  </a:lnTo>
                  <a:lnTo>
                    <a:pt x="1204448" y="1733945"/>
                  </a:lnTo>
                  <a:lnTo>
                    <a:pt x="1227308" y="1691616"/>
                  </a:lnTo>
                  <a:lnTo>
                    <a:pt x="1246111" y="1644814"/>
                  </a:lnTo>
                  <a:lnTo>
                    <a:pt x="1260415" y="1593858"/>
                  </a:lnTo>
                  <a:lnTo>
                    <a:pt x="1291463" y="1615994"/>
                  </a:lnTo>
                  <a:lnTo>
                    <a:pt x="1324296" y="1632165"/>
                  </a:lnTo>
                  <a:lnTo>
                    <a:pt x="1358463" y="1642168"/>
                  </a:lnTo>
                  <a:lnTo>
                    <a:pt x="1393511" y="1645801"/>
                  </a:lnTo>
                  <a:lnTo>
                    <a:pt x="1434906" y="1641773"/>
                  </a:lnTo>
                  <a:lnTo>
                    <a:pt x="1474231" y="1629238"/>
                  </a:lnTo>
                  <a:lnTo>
                    <a:pt x="1510957" y="1608895"/>
                  </a:lnTo>
                  <a:lnTo>
                    <a:pt x="1544552" y="1581444"/>
                  </a:lnTo>
                  <a:lnTo>
                    <a:pt x="1574486" y="1547583"/>
                  </a:lnTo>
                  <a:lnTo>
                    <a:pt x="1600230" y="1508010"/>
                  </a:lnTo>
                  <a:lnTo>
                    <a:pt x="1621252" y="1463426"/>
                  </a:lnTo>
                  <a:lnTo>
                    <a:pt x="1637022" y="1414527"/>
                  </a:lnTo>
                  <a:lnTo>
                    <a:pt x="1647010" y="1362014"/>
                  </a:lnTo>
                  <a:lnTo>
                    <a:pt x="1650686" y="1306584"/>
                  </a:lnTo>
                  <a:lnTo>
                    <a:pt x="1688213" y="1296029"/>
                  </a:lnTo>
                  <a:lnTo>
                    <a:pt x="1724299" y="1279200"/>
                  </a:lnTo>
                  <a:lnTo>
                    <a:pt x="1758503" y="1256346"/>
                  </a:lnTo>
                  <a:lnTo>
                    <a:pt x="1790386" y="1227717"/>
                  </a:lnTo>
                  <a:lnTo>
                    <a:pt x="1818680" y="1194636"/>
                  </a:lnTo>
                  <a:lnTo>
                    <a:pt x="1843152" y="1157933"/>
                  </a:lnTo>
                  <a:lnTo>
                    <a:pt x="1863750" y="1118135"/>
                  </a:lnTo>
                  <a:lnTo>
                    <a:pt x="1880424" y="1075770"/>
                  </a:lnTo>
                  <a:lnTo>
                    <a:pt x="1893119" y="1031364"/>
                  </a:lnTo>
                  <a:lnTo>
                    <a:pt x="1901785" y="985444"/>
                  </a:lnTo>
                  <a:lnTo>
                    <a:pt x="1906370" y="938537"/>
                  </a:lnTo>
                  <a:lnTo>
                    <a:pt x="1906821" y="891170"/>
                  </a:lnTo>
                  <a:lnTo>
                    <a:pt x="1903086" y="843869"/>
                  </a:lnTo>
                  <a:lnTo>
                    <a:pt x="1895113" y="797162"/>
                  </a:lnTo>
                  <a:lnTo>
                    <a:pt x="1882851" y="751575"/>
                  </a:lnTo>
                  <a:lnTo>
                    <a:pt x="1866248" y="707635"/>
                  </a:lnTo>
                  <a:lnTo>
                    <a:pt x="1845250" y="665869"/>
                  </a:lnTo>
                  <a:lnTo>
                    <a:pt x="1848348" y="655630"/>
                  </a:lnTo>
                  <a:lnTo>
                    <a:pt x="1863108" y="573759"/>
                  </a:lnTo>
                  <a:lnTo>
                    <a:pt x="1864027" y="523663"/>
                  </a:lnTo>
                  <a:lnTo>
                    <a:pt x="1859140" y="474852"/>
                  </a:lnTo>
                  <a:lnTo>
                    <a:pt x="1848789" y="428124"/>
                  </a:lnTo>
                  <a:lnTo>
                    <a:pt x="1833312" y="384279"/>
                  </a:lnTo>
                  <a:lnTo>
                    <a:pt x="1813050" y="344113"/>
                  </a:lnTo>
                  <a:lnTo>
                    <a:pt x="1788342" y="308427"/>
                  </a:lnTo>
                  <a:lnTo>
                    <a:pt x="1759529" y="278018"/>
                  </a:lnTo>
                  <a:lnTo>
                    <a:pt x="1726950" y="253686"/>
                  </a:lnTo>
                  <a:lnTo>
                    <a:pt x="1690945" y="236228"/>
                  </a:lnTo>
                  <a:lnTo>
                    <a:pt x="1681226" y="188459"/>
                  </a:lnTo>
                  <a:lnTo>
                    <a:pt x="1665672" y="143915"/>
                  </a:lnTo>
                  <a:lnTo>
                    <a:pt x="1644689" y="103587"/>
                  </a:lnTo>
                  <a:lnTo>
                    <a:pt x="1618682" y="68461"/>
                  </a:lnTo>
                  <a:lnTo>
                    <a:pt x="1582921" y="35548"/>
                  </a:lnTo>
                  <a:lnTo>
                    <a:pt x="1544171" y="13492"/>
                  </a:lnTo>
                  <a:lnTo>
                    <a:pt x="1503643" y="2161"/>
                  </a:lnTo>
                  <a:lnTo>
                    <a:pt x="1462552" y="1421"/>
                  </a:lnTo>
                  <a:lnTo>
                    <a:pt x="1422109" y="11141"/>
                  </a:lnTo>
                  <a:lnTo>
                    <a:pt x="1383528" y="31189"/>
                  </a:lnTo>
                  <a:lnTo>
                    <a:pt x="1348022" y="61431"/>
                  </a:lnTo>
                  <a:lnTo>
                    <a:pt x="1316803" y="101735"/>
                  </a:lnTo>
                  <a:lnTo>
                    <a:pt x="1302448" y="79336"/>
                  </a:lnTo>
                  <a:lnTo>
                    <a:pt x="1286355" y="59317"/>
                  </a:lnTo>
                  <a:lnTo>
                    <a:pt x="1268690" y="41871"/>
                  </a:lnTo>
                  <a:lnTo>
                    <a:pt x="1249620" y="27186"/>
                  </a:lnTo>
                  <a:lnTo>
                    <a:pt x="1207859" y="6870"/>
                  </a:lnTo>
                  <a:lnTo>
                    <a:pt x="1165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871" y="3470655"/>
              <a:ext cx="208648" cy="2178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59878" y="3258311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5" h="313054">
                  <a:moveTo>
                    <a:pt x="156476" y="0"/>
                  </a:moveTo>
                  <a:lnTo>
                    <a:pt x="107016" y="7969"/>
                  </a:lnTo>
                  <a:lnTo>
                    <a:pt x="64061" y="30167"/>
                  </a:lnTo>
                  <a:lnTo>
                    <a:pt x="30189" y="64026"/>
                  </a:lnTo>
                  <a:lnTo>
                    <a:pt x="7976" y="106980"/>
                  </a:lnTo>
                  <a:lnTo>
                    <a:pt x="0" y="156463"/>
                  </a:lnTo>
                  <a:lnTo>
                    <a:pt x="7976" y="205898"/>
                  </a:lnTo>
                  <a:lnTo>
                    <a:pt x="30189" y="248846"/>
                  </a:lnTo>
                  <a:lnTo>
                    <a:pt x="64061" y="282724"/>
                  </a:lnTo>
                  <a:lnTo>
                    <a:pt x="107016" y="304946"/>
                  </a:lnTo>
                  <a:lnTo>
                    <a:pt x="156476" y="312927"/>
                  </a:lnTo>
                  <a:lnTo>
                    <a:pt x="205911" y="304946"/>
                  </a:lnTo>
                  <a:lnTo>
                    <a:pt x="248859" y="282724"/>
                  </a:lnTo>
                  <a:lnTo>
                    <a:pt x="282737" y="248846"/>
                  </a:lnTo>
                  <a:lnTo>
                    <a:pt x="304959" y="205898"/>
                  </a:lnTo>
                  <a:lnTo>
                    <a:pt x="312940" y="156463"/>
                  </a:lnTo>
                  <a:lnTo>
                    <a:pt x="304959" y="106980"/>
                  </a:lnTo>
                  <a:lnTo>
                    <a:pt x="282737" y="64026"/>
                  </a:lnTo>
                  <a:lnTo>
                    <a:pt x="248859" y="30167"/>
                  </a:lnTo>
                  <a:lnTo>
                    <a:pt x="205911" y="7969"/>
                  </a:lnTo>
                  <a:lnTo>
                    <a:pt x="156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589" y="1530087"/>
              <a:ext cx="1906905" cy="1878330"/>
            </a:xfrm>
            <a:custGeom>
              <a:avLst/>
              <a:gdLst/>
              <a:ahLst/>
              <a:cxnLst/>
              <a:rect l="l" t="t" r="r" b="b"/>
              <a:pathLst>
                <a:path w="1906905" h="1878329">
                  <a:moveTo>
                    <a:pt x="173194" y="618498"/>
                  </a:moveTo>
                  <a:lnTo>
                    <a:pt x="170439" y="564306"/>
                  </a:lnTo>
                  <a:lnTo>
                    <a:pt x="173061" y="511369"/>
                  </a:lnTo>
                  <a:lnTo>
                    <a:pt x="180754" y="460223"/>
                  </a:lnTo>
                  <a:lnTo>
                    <a:pt x="193216" y="411404"/>
                  </a:lnTo>
                  <a:lnTo>
                    <a:pt x="210142" y="365448"/>
                  </a:lnTo>
                  <a:lnTo>
                    <a:pt x="231229" y="322890"/>
                  </a:lnTo>
                  <a:lnTo>
                    <a:pt x="256174" y="284267"/>
                  </a:lnTo>
                  <a:lnTo>
                    <a:pt x="284671" y="250114"/>
                  </a:lnTo>
                  <a:lnTo>
                    <a:pt x="316419" y="220967"/>
                  </a:lnTo>
                  <a:lnTo>
                    <a:pt x="351112" y="197361"/>
                  </a:lnTo>
                  <a:lnTo>
                    <a:pt x="388447" y="179833"/>
                  </a:lnTo>
                  <a:lnTo>
                    <a:pt x="428121" y="168918"/>
                  </a:lnTo>
                  <a:lnTo>
                    <a:pt x="477688" y="165448"/>
                  </a:lnTo>
                  <a:lnTo>
                    <a:pt x="526662" y="172967"/>
                  </a:lnTo>
                  <a:lnTo>
                    <a:pt x="574037" y="191225"/>
                  </a:lnTo>
                  <a:lnTo>
                    <a:pt x="618811" y="219972"/>
                  </a:lnTo>
                  <a:lnTo>
                    <a:pt x="641997" y="172221"/>
                  </a:lnTo>
                  <a:lnTo>
                    <a:pt x="670314" y="131914"/>
                  </a:lnTo>
                  <a:lnTo>
                    <a:pt x="702866" y="99421"/>
                  </a:lnTo>
                  <a:lnTo>
                    <a:pt x="738755" y="75113"/>
                  </a:lnTo>
                  <a:lnTo>
                    <a:pt x="777082" y="59359"/>
                  </a:lnTo>
                  <a:lnTo>
                    <a:pt x="816950" y="52530"/>
                  </a:lnTo>
                  <a:lnTo>
                    <a:pt x="857461" y="54995"/>
                  </a:lnTo>
                  <a:lnTo>
                    <a:pt x="897716" y="67125"/>
                  </a:lnTo>
                  <a:lnTo>
                    <a:pt x="936819" y="89289"/>
                  </a:lnTo>
                  <a:lnTo>
                    <a:pt x="978914" y="127669"/>
                  </a:lnTo>
                  <a:lnTo>
                    <a:pt x="991429" y="143137"/>
                  </a:lnTo>
                  <a:lnTo>
                    <a:pt x="1015695" y="93147"/>
                  </a:lnTo>
                  <a:lnTo>
                    <a:pt x="1046748" y="53147"/>
                  </a:lnTo>
                  <a:lnTo>
                    <a:pt x="1083039" y="23829"/>
                  </a:lnTo>
                  <a:lnTo>
                    <a:pt x="1123020" y="5883"/>
                  </a:lnTo>
                  <a:lnTo>
                    <a:pt x="1165143" y="0"/>
                  </a:lnTo>
                  <a:lnTo>
                    <a:pt x="1207859" y="6870"/>
                  </a:lnTo>
                  <a:lnTo>
                    <a:pt x="1249620" y="27186"/>
                  </a:lnTo>
                  <a:lnTo>
                    <a:pt x="1286355" y="59317"/>
                  </a:lnTo>
                  <a:lnTo>
                    <a:pt x="1316803" y="101735"/>
                  </a:lnTo>
                  <a:lnTo>
                    <a:pt x="1348022" y="61431"/>
                  </a:lnTo>
                  <a:lnTo>
                    <a:pt x="1383528" y="31189"/>
                  </a:lnTo>
                  <a:lnTo>
                    <a:pt x="1422109" y="11141"/>
                  </a:lnTo>
                  <a:lnTo>
                    <a:pt x="1462552" y="1421"/>
                  </a:lnTo>
                  <a:lnTo>
                    <a:pt x="1503643" y="2161"/>
                  </a:lnTo>
                  <a:lnTo>
                    <a:pt x="1544171" y="13492"/>
                  </a:lnTo>
                  <a:lnTo>
                    <a:pt x="1582921" y="35548"/>
                  </a:lnTo>
                  <a:lnTo>
                    <a:pt x="1618682" y="68461"/>
                  </a:lnTo>
                  <a:lnTo>
                    <a:pt x="1644689" y="103587"/>
                  </a:lnTo>
                  <a:lnTo>
                    <a:pt x="1665672" y="143915"/>
                  </a:lnTo>
                  <a:lnTo>
                    <a:pt x="1681226" y="188459"/>
                  </a:lnTo>
                  <a:lnTo>
                    <a:pt x="1690945" y="236228"/>
                  </a:lnTo>
                  <a:lnTo>
                    <a:pt x="1726950" y="253686"/>
                  </a:lnTo>
                  <a:lnTo>
                    <a:pt x="1759529" y="278018"/>
                  </a:lnTo>
                  <a:lnTo>
                    <a:pt x="1788342" y="308427"/>
                  </a:lnTo>
                  <a:lnTo>
                    <a:pt x="1813050" y="344113"/>
                  </a:lnTo>
                  <a:lnTo>
                    <a:pt x="1833312" y="384279"/>
                  </a:lnTo>
                  <a:lnTo>
                    <a:pt x="1848789" y="428124"/>
                  </a:lnTo>
                  <a:lnTo>
                    <a:pt x="1859140" y="474852"/>
                  </a:lnTo>
                  <a:lnTo>
                    <a:pt x="1864027" y="523663"/>
                  </a:lnTo>
                  <a:lnTo>
                    <a:pt x="1863108" y="573759"/>
                  </a:lnTo>
                  <a:lnTo>
                    <a:pt x="1856045" y="624340"/>
                  </a:lnTo>
                  <a:lnTo>
                    <a:pt x="1845250" y="665869"/>
                  </a:lnTo>
                  <a:lnTo>
                    <a:pt x="1866248" y="707635"/>
                  </a:lnTo>
                  <a:lnTo>
                    <a:pt x="1882851" y="751575"/>
                  </a:lnTo>
                  <a:lnTo>
                    <a:pt x="1895113" y="797162"/>
                  </a:lnTo>
                  <a:lnTo>
                    <a:pt x="1903086" y="843869"/>
                  </a:lnTo>
                  <a:lnTo>
                    <a:pt x="1906821" y="891170"/>
                  </a:lnTo>
                  <a:lnTo>
                    <a:pt x="1906370" y="938537"/>
                  </a:lnTo>
                  <a:lnTo>
                    <a:pt x="1901785" y="985444"/>
                  </a:lnTo>
                  <a:lnTo>
                    <a:pt x="1893119" y="1031364"/>
                  </a:lnTo>
                  <a:lnTo>
                    <a:pt x="1880424" y="1075770"/>
                  </a:lnTo>
                  <a:lnTo>
                    <a:pt x="1863750" y="1118135"/>
                  </a:lnTo>
                  <a:lnTo>
                    <a:pt x="1843152" y="1157933"/>
                  </a:lnTo>
                  <a:lnTo>
                    <a:pt x="1818680" y="1194636"/>
                  </a:lnTo>
                  <a:lnTo>
                    <a:pt x="1790386" y="1227717"/>
                  </a:lnTo>
                  <a:lnTo>
                    <a:pt x="1758503" y="1256346"/>
                  </a:lnTo>
                  <a:lnTo>
                    <a:pt x="1724299" y="1279200"/>
                  </a:lnTo>
                  <a:lnTo>
                    <a:pt x="1688213" y="1296029"/>
                  </a:lnTo>
                  <a:lnTo>
                    <a:pt x="1650686" y="1306584"/>
                  </a:lnTo>
                  <a:lnTo>
                    <a:pt x="1647010" y="1362014"/>
                  </a:lnTo>
                  <a:lnTo>
                    <a:pt x="1637022" y="1414527"/>
                  </a:lnTo>
                  <a:lnTo>
                    <a:pt x="1621252" y="1463426"/>
                  </a:lnTo>
                  <a:lnTo>
                    <a:pt x="1600230" y="1508010"/>
                  </a:lnTo>
                  <a:lnTo>
                    <a:pt x="1574486" y="1547583"/>
                  </a:lnTo>
                  <a:lnTo>
                    <a:pt x="1544552" y="1581444"/>
                  </a:lnTo>
                  <a:lnTo>
                    <a:pt x="1510957" y="1608895"/>
                  </a:lnTo>
                  <a:lnTo>
                    <a:pt x="1474231" y="1629238"/>
                  </a:lnTo>
                  <a:lnTo>
                    <a:pt x="1434906" y="1641773"/>
                  </a:lnTo>
                  <a:lnTo>
                    <a:pt x="1393511" y="1645801"/>
                  </a:lnTo>
                  <a:lnTo>
                    <a:pt x="1358463" y="1642168"/>
                  </a:lnTo>
                  <a:lnTo>
                    <a:pt x="1324296" y="1632165"/>
                  </a:lnTo>
                  <a:lnTo>
                    <a:pt x="1291463" y="1615994"/>
                  </a:lnTo>
                  <a:lnTo>
                    <a:pt x="1260415" y="1593858"/>
                  </a:lnTo>
                  <a:lnTo>
                    <a:pt x="1246111" y="1644814"/>
                  </a:lnTo>
                  <a:lnTo>
                    <a:pt x="1227308" y="1691616"/>
                  </a:lnTo>
                  <a:lnTo>
                    <a:pt x="1204448" y="1733945"/>
                  </a:lnTo>
                  <a:lnTo>
                    <a:pt x="1177973" y="1771484"/>
                  </a:lnTo>
                  <a:lnTo>
                    <a:pt x="1148327" y="1803915"/>
                  </a:lnTo>
                  <a:lnTo>
                    <a:pt x="1115953" y="1830920"/>
                  </a:lnTo>
                  <a:lnTo>
                    <a:pt x="1081292" y="1852180"/>
                  </a:lnTo>
                  <a:lnTo>
                    <a:pt x="1044788" y="1867379"/>
                  </a:lnTo>
                  <a:lnTo>
                    <a:pt x="1006883" y="1876197"/>
                  </a:lnTo>
                  <a:lnTo>
                    <a:pt x="968021" y="1878318"/>
                  </a:lnTo>
                  <a:lnTo>
                    <a:pt x="928644" y="1873423"/>
                  </a:lnTo>
                  <a:lnTo>
                    <a:pt x="889194" y="1861193"/>
                  </a:lnTo>
                  <a:lnTo>
                    <a:pt x="850791" y="1841534"/>
                  </a:lnTo>
                  <a:lnTo>
                    <a:pt x="814992" y="1815169"/>
                  </a:lnTo>
                  <a:lnTo>
                    <a:pt x="782264" y="1782555"/>
                  </a:lnTo>
                  <a:lnTo>
                    <a:pt x="753079" y="1744150"/>
                  </a:lnTo>
                  <a:lnTo>
                    <a:pt x="727904" y="1700411"/>
                  </a:lnTo>
                  <a:lnTo>
                    <a:pt x="689950" y="1726973"/>
                  </a:lnTo>
                  <a:lnTo>
                    <a:pt x="650727" y="1746558"/>
                  </a:lnTo>
                  <a:lnTo>
                    <a:pt x="610673" y="1759315"/>
                  </a:lnTo>
                  <a:lnTo>
                    <a:pt x="570227" y="1765391"/>
                  </a:lnTo>
                  <a:lnTo>
                    <a:pt x="529825" y="1764934"/>
                  </a:lnTo>
                  <a:lnTo>
                    <a:pt x="489907" y="1758092"/>
                  </a:lnTo>
                  <a:lnTo>
                    <a:pt x="450909" y="1745012"/>
                  </a:lnTo>
                  <a:lnTo>
                    <a:pt x="413270" y="1725843"/>
                  </a:lnTo>
                  <a:lnTo>
                    <a:pt x="377428" y="1700731"/>
                  </a:lnTo>
                  <a:lnTo>
                    <a:pt x="343821" y="1669826"/>
                  </a:lnTo>
                  <a:lnTo>
                    <a:pt x="312886" y="1633273"/>
                  </a:lnTo>
                  <a:lnTo>
                    <a:pt x="285062" y="1591222"/>
                  </a:lnTo>
                  <a:lnTo>
                    <a:pt x="260785" y="1543820"/>
                  </a:lnTo>
                  <a:lnTo>
                    <a:pt x="258372" y="1538232"/>
                  </a:lnTo>
                  <a:lnTo>
                    <a:pt x="257191" y="1535565"/>
                  </a:lnTo>
                  <a:lnTo>
                    <a:pt x="218252" y="1536401"/>
                  </a:lnTo>
                  <a:lnTo>
                    <a:pt x="181102" y="1527130"/>
                  </a:lnTo>
                  <a:lnTo>
                    <a:pt x="146599" y="1508658"/>
                  </a:lnTo>
                  <a:lnTo>
                    <a:pt x="115602" y="1481892"/>
                  </a:lnTo>
                  <a:lnTo>
                    <a:pt x="88969" y="1447738"/>
                  </a:lnTo>
                  <a:lnTo>
                    <a:pt x="67557" y="1407103"/>
                  </a:lnTo>
                  <a:lnTo>
                    <a:pt x="52225" y="1360893"/>
                  </a:lnTo>
                  <a:lnTo>
                    <a:pt x="43831" y="1310013"/>
                  </a:lnTo>
                  <a:lnTo>
                    <a:pt x="43509" y="1253917"/>
                  </a:lnTo>
                  <a:lnTo>
                    <a:pt x="52140" y="1199666"/>
                  </a:lnTo>
                  <a:lnTo>
                    <a:pt x="69263" y="1149154"/>
                  </a:lnTo>
                  <a:lnTo>
                    <a:pt x="94415" y="1104273"/>
                  </a:lnTo>
                  <a:lnTo>
                    <a:pt x="63061" y="1073423"/>
                  </a:lnTo>
                  <a:lnTo>
                    <a:pt x="37666" y="1035920"/>
                  </a:lnTo>
                  <a:lnTo>
                    <a:pt x="18508" y="993184"/>
                  </a:lnTo>
                  <a:lnTo>
                    <a:pt x="5860" y="946635"/>
                  </a:lnTo>
                  <a:lnTo>
                    <a:pt x="0" y="897693"/>
                  </a:lnTo>
                  <a:lnTo>
                    <a:pt x="1202" y="847777"/>
                  </a:lnTo>
                  <a:lnTo>
                    <a:pt x="9743" y="798308"/>
                  </a:lnTo>
                  <a:lnTo>
                    <a:pt x="25899" y="750705"/>
                  </a:lnTo>
                  <a:lnTo>
                    <a:pt x="53137" y="702189"/>
                  </a:lnTo>
                  <a:lnTo>
                    <a:pt x="87538" y="664044"/>
                  </a:lnTo>
                  <a:lnTo>
                    <a:pt x="127540" y="637638"/>
                  </a:lnTo>
                  <a:lnTo>
                    <a:pt x="171581" y="624340"/>
                  </a:lnTo>
                  <a:lnTo>
                    <a:pt x="173194" y="618498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6535" y="3449319"/>
              <a:ext cx="251320" cy="26047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050" y="1625726"/>
              <a:ext cx="1748155" cy="1945639"/>
            </a:xfrm>
            <a:custGeom>
              <a:avLst/>
              <a:gdLst/>
              <a:ahLst/>
              <a:cxnLst/>
              <a:rect l="l" t="t" r="r" b="b"/>
              <a:pathLst>
                <a:path w="1748155" h="1945639">
                  <a:moveTo>
                    <a:pt x="691769" y="1789049"/>
                  </a:moveTo>
                  <a:lnTo>
                    <a:pt x="683787" y="1838483"/>
                  </a:lnTo>
                  <a:lnTo>
                    <a:pt x="661565" y="1881431"/>
                  </a:lnTo>
                  <a:lnTo>
                    <a:pt x="627687" y="1915309"/>
                  </a:lnTo>
                  <a:lnTo>
                    <a:pt x="584739" y="1937531"/>
                  </a:lnTo>
                  <a:lnTo>
                    <a:pt x="535305" y="1945513"/>
                  </a:lnTo>
                  <a:lnTo>
                    <a:pt x="485844" y="1937531"/>
                  </a:lnTo>
                  <a:lnTo>
                    <a:pt x="442890" y="1915309"/>
                  </a:lnTo>
                  <a:lnTo>
                    <a:pt x="409018" y="1881431"/>
                  </a:lnTo>
                  <a:lnTo>
                    <a:pt x="386805" y="1838483"/>
                  </a:lnTo>
                  <a:lnTo>
                    <a:pt x="378828" y="1789049"/>
                  </a:lnTo>
                  <a:lnTo>
                    <a:pt x="386805" y="1739565"/>
                  </a:lnTo>
                  <a:lnTo>
                    <a:pt x="409018" y="1696611"/>
                  </a:lnTo>
                  <a:lnTo>
                    <a:pt x="442890" y="1662752"/>
                  </a:lnTo>
                  <a:lnTo>
                    <a:pt x="485844" y="1640554"/>
                  </a:lnTo>
                  <a:lnTo>
                    <a:pt x="535305" y="1632585"/>
                  </a:lnTo>
                  <a:lnTo>
                    <a:pt x="584739" y="1640554"/>
                  </a:lnTo>
                  <a:lnTo>
                    <a:pt x="627687" y="1662752"/>
                  </a:lnTo>
                  <a:lnTo>
                    <a:pt x="661565" y="1696611"/>
                  </a:lnTo>
                  <a:lnTo>
                    <a:pt x="683787" y="1739565"/>
                  </a:lnTo>
                  <a:lnTo>
                    <a:pt x="691769" y="1789049"/>
                  </a:lnTo>
                  <a:close/>
                </a:path>
                <a:path w="1748155" h="1945639">
                  <a:moveTo>
                    <a:pt x="111696" y="1035938"/>
                  </a:moveTo>
                  <a:lnTo>
                    <a:pt x="82544" y="1036042"/>
                  </a:lnTo>
                  <a:lnTo>
                    <a:pt x="53881" y="1030192"/>
                  </a:lnTo>
                  <a:lnTo>
                    <a:pt x="26201" y="1018579"/>
                  </a:lnTo>
                  <a:lnTo>
                    <a:pt x="0" y="1001395"/>
                  </a:lnTo>
                </a:path>
                <a:path w="1748155" h="1945639">
                  <a:moveTo>
                    <a:pt x="210261" y="1415034"/>
                  </a:moveTo>
                  <a:lnTo>
                    <a:pt x="198363" y="1420794"/>
                  </a:lnTo>
                  <a:lnTo>
                    <a:pt x="186224" y="1425495"/>
                  </a:lnTo>
                  <a:lnTo>
                    <a:pt x="173883" y="1429125"/>
                  </a:lnTo>
                  <a:lnTo>
                    <a:pt x="161378" y="1431671"/>
                  </a:lnTo>
                </a:path>
                <a:path w="1748155" h="1945639">
                  <a:moveTo>
                    <a:pt x="631444" y="1597152"/>
                  </a:moveTo>
                  <a:lnTo>
                    <a:pt x="622946" y="1579112"/>
                  </a:lnTo>
                  <a:lnTo>
                    <a:pt x="615188" y="1560464"/>
                  </a:lnTo>
                  <a:lnTo>
                    <a:pt x="608191" y="1541270"/>
                  </a:lnTo>
                  <a:lnTo>
                    <a:pt x="601980" y="1521587"/>
                  </a:lnTo>
                </a:path>
                <a:path w="1748155" h="1945639">
                  <a:moveTo>
                    <a:pt x="1175893" y="1408684"/>
                  </a:moveTo>
                  <a:lnTo>
                    <a:pt x="1174228" y="1429678"/>
                  </a:lnTo>
                  <a:lnTo>
                    <a:pt x="1171717" y="1450530"/>
                  </a:lnTo>
                  <a:lnTo>
                    <a:pt x="1168374" y="1471191"/>
                  </a:lnTo>
                  <a:lnTo>
                    <a:pt x="1164208" y="1491614"/>
                  </a:lnTo>
                </a:path>
                <a:path w="1748155" h="1945639">
                  <a:moveTo>
                    <a:pt x="1409700" y="895858"/>
                  </a:moveTo>
                  <a:lnTo>
                    <a:pt x="1445521" y="924320"/>
                  </a:lnTo>
                  <a:lnTo>
                    <a:pt x="1476936" y="959574"/>
                  </a:lnTo>
                  <a:lnTo>
                    <a:pt x="1503522" y="1000714"/>
                  </a:lnTo>
                  <a:lnTo>
                    <a:pt x="1524854" y="1046831"/>
                  </a:lnTo>
                  <a:lnTo>
                    <a:pt x="1540508" y="1097021"/>
                  </a:lnTo>
                  <a:lnTo>
                    <a:pt x="1550059" y="1150377"/>
                  </a:lnTo>
                  <a:lnTo>
                    <a:pt x="1553083" y="1205992"/>
                  </a:lnTo>
                </a:path>
                <a:path w="1748155" h="1945639">
                  <a:moveTo>
                    <a:pt x="1747901" y="565531"/>
                  </a:moveTo>
                  <a:lnTo>
                    <a:pt x="1735758" y="598227"/>
                  </a:lnTo>
                  <a:lnTo>
                    <a:pt x="1720961" y="628697"/>
                  </a:lnTo>
                  <a:lnTo>
                    <a:pt x="1703663" y="656667"/>
                  </a:lnTo>
                  <a:lnTo>
                    <a:pt x="1684020" y="681863"/>
                  </a:lnTo>
                </a:path>
                <a:path w="1748155" h="1945639">
                  <a:moveTo>
                    <a:pt x="1594739" y="134112"/>
                  </a:moveTo>
                  <a:lnTo>
                    <a:pt x="1596308" y="147756"/>
                  </a:lnTo>
                  <a:lnTo>
                    <a:pt x="1597390" y="161448"/>
                  </a:lnTo>
                  <a:lnTo>
                    <a:pt x="1597971" y="175188"/>
                  </a:lnTo>
                  <a:lnTo>
                    <a:pt x="1598041" y="188975"/>
                  </a:lnTo>
                </a:path>
                <a:path w="1748155" h="1945639">
                  <a:moveTo>
                    <a:pt x="1187069" y="69976"/>
                  </a:moveTo>
                  <a:lnTo>
                    <a:pt x="1193776" y="51345"/>
                  </a:lnTo>
                  <a:lnTo>
                    <a:pt x="1201483" y="33416"/>
                  </a:lnTo>
                  <a:lnTo>
                    <a:pt x="1210143" y="16273"/>
                  </a:lnTo>
                  <a:lnTo>
                    <a:pt x="1219708" y="0"/>
                  </a:lnTo>
                </a:path>
                <a:path w="1748155" h="1945639">
                  <a:moveTo>
                    <a:pt x="881126" y="103377"/>
                  </a:moveTo>
                  <a:lnTo>
                    <a:pt x="884035" y="87808"/>
                  </a:lnTo>
                  <a:lnTo>
                    <a:pt x="887634" y="72548"/>
                  </a:lnTo>
                  <a:lnTo>
                    <a:pt x="891948" y="57622"/>
                  </a:lnTo>
                  <a:lnTo>
                    <a:pt x="897001" y="43052"/>
                  </a:lnTo>
                </a:path>
                <a:path w="1748155" h="1945639">
                  <a:moveTo>
                    <a:pt x="522097" y="123951"/>
                  </a:moveTo>
                  <a:lnTo>
                    <a:pt x="537404" y="136850"/>
                  </a:lnTo>
                  <a:lnTo>
                    <a:pt x="552069" y="150939"/>
                  </a:lnTo>
                  <a:lnTo>
                    <a:pt x="566066" y="166171"/>
                  </a:lnTo>
                  <a:lnTo>
                    <a:pt x="579374" y="182499"/>
                  </a:lnTo>
                </a:path>
                <a:path w="1748155" h="1945639">
                  <a:moveTo>
                    <a:pt x="86740" y="584453"/>
                  </a:moveTo>
                  <a:lnTo>
                    <a:pt x="83557" y="569293"/>
                  </a:lnTo>
                  <a:lnTo>
                    <a:pt x="80827" y="553942"/>
                  </a:lnTo>
                  <a:lnTo>
                    <a:pt x="78552" y="538448"/>
                  </a:lnTo>
                  <a:lnTo>
                    <a:pt x="76733" y="522859"/>
                  </a:lnTo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01039" y="2130628"/>
            <a:ext cx="9372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FULL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FILLED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24200" y="1502663"/>
            <a:ext cx="2895600" cy="385267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286000" y="5346191"/>
            <a:ext cx="4419600" cy="646430"/>
          </a:xfrm>
          <a:prstGeom prst="rect">
            <a:avLst/>
          </a:prstGeom>
          <a:solidFill>
            <a:srgbClr val="000000"/>
          </a:solidFill>
          <a:ln w="42671">
            <a:solidFill>
              <a:srgbClr val="1B577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45"/>
              </a:spcBef>
            </a:pP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VAUGE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434340"/>
            <a:ext cx="8305800" cy="5486400"/>
            <a:chOff x="419100" y="434340"/>
            <a:chExt cx="8305800" cy="5486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4267" y="3240023"/>
              <a:ext cx="4500372" cy="952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498" y="3310382"/>
              <a:ext cx="4350766" cy="8121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14498" y="3310382"/>
              <a:ext cx="4351020" cy="812165"/>
            </a:xfrm>
            <a:custGeom>
              <a:avLst/>
              <a:gdLst/>
              <a:ahLst/>
              <a:cxnLst/>
              <a:rect l="l" t="t" r="r" b="b"/>
              <a:pathLst>
                <a:path w="4351020" h="812164">
                  <a:moveTo>
                    <a:pt x="2106422" y="208025"/>
                  </a:moveTo>
                  <a:lnTo>
                    <a:pt x="2006473" y="499109"/>
                  </a:lnTo>
                  <a:lnTo>
                    <a:pt x="2206371" y="499109"/>
                  </a:lnTo>
                  <a:lnTo>
                    <a:pt x="2106422" y="208025"/>
                  </a:lnTo>
                  <a:close/>
                </a:path>
                <a:path w="4351020" h="812164">
                  <a:moveTo>
                    <a:pt x="3592576" y="0"/>
                  </a:moveTo>
                  <a:lnTo>
                    <a:pt x="3802126" y="0"/>
                  </a:lnTo>
                  <a:lnTo>
                    <a:pt x="3802126" y="367918"/>
                  </a:lnTo>
                  <a:lnTo>
                    <a:pt x="4092193" y="0"/>
                  </a:lnTo>
                  <a:lnTo>
                    <a:pt x="4335018" y="0"/>
                  </a:lnTo>
                  <a:lnTo>
                    <a:pt x="4017517" y="375792"/>
                  </a:lnTo>
                  <a:lnTo>
                    <a:pt x="4350766" y="812164"/>
                  </a:lnTo>
                  <a:lnTo>
                    <a:pt x="4093464" y="812164"/>
                  </a:lnTo>
                  <a:lnTo>
                    <a:pt x="3850640" y="487044"/>
                  </a:lnTo>
                  <a:lnTo>
                    <a:pt x="3802126" y="547115"/>
                  </a:lnTo>
                  <a:lnTo>
                    <a:pt x="3802126" y="812164"/>
                  </a:lnTo>
                  <a:lnTo>
                    <a:pt x="3592576" y="812164"/>
                  </a:lnTo>
                  <a:lnTo>
                    <a:pt x="3592576" y="0"/>
                  </a:lnTo>
                  <a:close/>
                </a:path>
                <a:path w="4351020" h="812164">
                  <a:moveTo>
                    <a:pt x="2646172" y="0"/>
                  </a:moveTo>
                  <a:lnTo>
                    <a:pt x="2896616" y="0"/>
                  </a:lnTo>
                  <a:lnTo>
                    <a:pt x="3192779" y="465200"/>
                  </a:lnTo>
                  <a:lnTo>
                    <a:pt x="3192779" y="0"/>
                  </a:lnTo>
                  <a:lnTo>
                    <a:pt x="3384804" y="0"/>
                  </a:lnTo>
                  <a:lnTo>
                    <a:pt x="3384804" y="812164"/>
                  </a:lnTo>
                  <a:lnTo>
                    <a:pt x="3182874" y="812164"/>
                  </a:lnTo>
                  <a:lnTo>
                    <a:pt x="2838196" y="254634"/>
                  </a:lnTo>
                  <a:lnTo>
                    <a:pt x="2838196" y="812164"/>
                  </a:lnTo>
                  <a:lnTo>
                    <a:pt x="2646172" y="812164"/>
                  </a:lnTo>
                  <a:lnTo>
                    <a:pt x="2646172" y="0"/>
                  </a:lnTo>
                  <a:close/>
                </a:path>
                <a:path w="4351020" h="812164">
                  <a:moveTo>
                    <a:pt x="1988565" y="0"/>
                  </a:moveTo>
                  <a:lnTo>
                    <a:pt x="2229612" y="0"/>
                  </a:lnTo>
                  <a:lnTo>
                    <a:pt x="2529586" y="812164"/>
                  </a:lnTo>
                  <a:lnTo>
                    <a:pt x="2313304" y="812164"/>
                  </a:lnTo>
                  <a:lnTo>
                    <a:pt x="2256663" y="647953"/>
                  </a:lnTo>
                  <a:lnTo>
                    <a:pt x="1956180" y="647953"/>
                  </a:lnTo>
                  <a:lnTo>
                    <a:pt x="1899539" y="812164"/>
                  </a:lnTo>
                  <a:lnTo>
                    <a:pt x="1688464" y="812164"/>
                  </a:lnTo>
                  <a:lnTo>
                    <a:pt x="1988565" y="0"/>
                  </a:lnTo>
                  <a:close/>
                </a:path>
                <a:path w="4351020" h="812164">
                  <a:moveTo>
                    <a:pt x="0" y="0"/>
                  </a:moveTo>
                  <a:lnTo>
                    <a:pt x="716788" y="0"/>
                  </a:lnTo>
                  <a:lnTo>
                    <a:pt x="716788" y="157098"/>
                  </a:lnTo>
                  <a:lnTo>
                    <a:pt x="463169" y="157098"/>
                  </a:lnTo>
                  <a:lnTo>
                    <a:pt x="463169" y="812164"/>
                  </a:lnTo>
                  <a:lnTo>
                    <a:pt x="253619" y="812164"/>
                  </a:lnTo>
                  <a:lnTo>
                    <a:pt x="253619" y="157098"/>
                  </a:lnTo>
                  <a:lnTo>
                    <a:pt x="0" y="157098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9251" y="4564380"/>
              <a:ext cx="2729483" cy="9860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467" y="4634611"/>
              <a:ext cx="2582418" cy="8459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36467" y="4634611"/>
              <a:ext cx="2582545" cy="846455"/>
            </a:xfrm>
            <a:custGeom>
              <a:avLst/>
              <a:gdLst/>
              <a:ahLst/>
              <a:cxnLst/>
              <a:rect l="l" t="t" r="r" b="b"/>
              <a:pathLst>
                <a:path w="2582545" h="846454">
                  <a:moveTo>
                    <a:pt x="1293114" y="153162"/>
                  </a:moveTo>
                  <a:lnTo>
                    <a:pt x="1254458" y="156749"/>
                  </a:lnTo>
                  <a:lnTo>
                    <a:pt x="1200921" y="175672"/>
                  </a:lnTo>
                  <a:lnTo>
                    <a:pt x="1168588" y="199104"/>
                  </a:lnTo>
                  <a:lnTo>
                    <a:pt x="1140487" y="231014"/>
                  </a:lnTo>
                  <a:lnTo>
                    <a:pt x="1118286" y="273167"/>
                  </a:lnTo>
                  <a:lnTo>
                    <a:pt x="1101516" y="326509"/>
                  </a:lnTo>
                  <a:lnTo>
                    <a:pt x="1092892" y="388802"/>
                  </a:lnTo>
                  <a:lnTo>
                    <a:pt x="1091819" y="423163"/>
                  </a:lnTo>
                  <a:lnTo>
                    <a:pt x="1092864" y="458098"/>
                  </a:lnTo>
                  <a:lnTo>
                    <a:pt x="1101195" y="519872"/>
                  </a:lnTo>
                  <a:lnTo>
                    <a:pt x="1117482" y="571073"/>
                  </a:lnTo>
                  <a:lnTo>
                    <a:pt x="1139442" y="612653"/>
                  </a:lnTo>
                  <a:lnTo>
                    <a:pt x="1166612" y="644967"/>
                  </a:lnTo>
                  <a:lnTo>
                    <a:pt x="1198564" y="668728"/>
                  </a:lnTo>
                  <a:lnTo>
                    <a:pt x="1234731" y="684085"/>
                  </a:lnTo>
                  <a:lnTo>
                    <a:pt x="1273161" y="691705"/>
                  </a:lnTo>
                  <a:lnTo>
                    <a:pt x="1293114" y="692657"/>
                  </a:lnTo>
                  <a:lnTo>
                    <a:pt x="1313068" y="691683"/>
                  </a:lnTo>
                  <a:lnTo>
                    <a:pt x="1351549" y="683924"/>
                  </a:lnTo>
                  <a:lnTo>
                    <a:pt x="1387770" y="668283"/>
                  </a:lnTo>
                  <a:lnTo>
                    <a:pt x="1419635" y="644142"/>
                  </a:lnTo>
                  <a:lnTo>
                    <a:pt x="1448147" y="609496"/>
                  </a:lnTo>
                  <a:lnTo>
                    <a:pt x="1470781" y="565681"/>
                  </a:lnTo>
                  <a:lnTo>
                    <a:pt x="1485596" y="514935"/>
                  </a:lnTo>
                  <a:lnTo>
                    <a:pt x="1492974" y="455638"/>
                  </a:lnTo>
                  <a:lnTo>
                    <a:pt x="1493901" y="422656"/>
                  </a:lnTo>
                  <a:lnTo>
                    <a:pt x="1492833" y="387459"/>
                  </a:lnTo>
                  <a:lnTo>
                    <a:pt x="1484364" y="325304"/>
                  </a:lnTo>
                  <a:lnTo>
                    <a:pt x="1467889" y="273917"/>
                  </a:lnTo>
                  <a:lnTo>
                    <a:pt x="1445791" y="232439"/>
                  </a:lnTo>
                  <a:lnTo>
                    <a:pt x="1418363" y="200148"/>
                  </a:lnTo>
                  <a:lnTo>
                    <a:pt x="1386272" y="176422"/>
                  </a:lnTo>
                  <a:lnTo>
                    <a:pt x="1350371" y="161466"/>
                  </a:lnTo>
                  <a:lnTo>
                    <a:pt x="1312564" y="154088"/>
                  </a:lnTo>
                  <a:lnTo>
                    <a:pt x="1293114" y="153162"/>
                  </a:lnTo>
                  <a:close/>
                </a:path>
                <a:path w="2582545" h="846454">
                  <a:moveTo>
                    <a:pt x="1859660" y="16890"/>
                  </a:moveTo>
                  <a:lnTo>
                    <a:pt x="2070227" y="16890"/>
                  </a:lnTo>
                  <a:lnTo>
                    <a:pt x="2070227" y="523620"/>
                  </a:lnTo>
                  <a:lnTo>
                    <a:pt x="2072441" y="563147"/>
                  </a:lnTo>
                  <a:lnTo>
                    <a:pt x="2090158" y="626151"/>
                  </a:lnTo>
                  <a:lnTo>
                    <a:pt x="2126138" y="667700"/>
                  </a:lnTo>
                  <a:lnTo>
                    <a:pt x="2183669" y="688413"/>
                  </a:lnTo>
                  <a:lnTo>
                    <a:pt x="2220722" y="691007"/>
                  </a:lnTo>
                  <a:lnTo>
                    <a:pt x="2257395" y="688528"/>
                  </a:lnTo>
                  <a:lnTo>
                    <a:pt x="2314787" y="668664"/>
                  </a:lnTo>
                  <a:lnTo>
                    <a:pt x="2351438" y="628348"/>
                  </a:lnTo>
                  <a:lnTo>
                    <a:pt x="2369587" y="564530"/>
                  </a:lnTo>
                  <a:lnTo>
                    <a:pt x="2371852" y="523620"/>
                  </a:lnTo>
                  <a:lnTo>
                    <a:pt x="2371852" y="16890"/>
                  </a:lnTo>
                  <a:lnTo>
                    <a:pt x="2582418" y="16890"/>
                  </a:lnTo>
                  <a:lnTo>
                    <a:pt x="2582418" y="535051"/>
                  </a:lnTo>
                  <a:lnTo>
                    <a:pt x="2578746" y="592443"/>
                  </a:lnTo>
                  <a:lnTo>
                    <a:pt x="2567734" y="644222"/>
                  </a:lnTo>
                  <a:lnTo>
                    <a:pt x="2549389" y="690380"/>
                  </a:lnTo>
                  <a:lnTo>
                    <a:pt x="2523717" y="730911"/>
                  </a:lnTo>
                  <a:lnTo>
                    <a:pt x="2490723" y="765810"/>
                  </a:lnTo>
                  <a:lnTo>
                    <a:pt x="2457776" y="790311"/>
                  </a:lnTo>
                  <a:lnTo>
                    <a:pt x="2420017" y="810349"/>
                  </a:lnTo>
                  <a:lnTo>
                    <a:pt x="2377439" y="825928"/>
                  </a:lnTo>
                  <a:lnTo>
                    <a:pt x="2330036" y="837052"/>
                  </a:lnTo>
                  <a:lnTo>
                    <a:pt x="2277799" y="843723"/>
                  </a:lnTo>
                  <a:lnTo>
                    <a:pt x="2220722" y="845947"/>
                  </a:lnTo>
                  <a:lnTo>
                    <a:pt x="2163698" y="843723"/>
                  </a:lnTo>
                  <a:lnTo>
                    <a:pt x="2111501" y="837052"/>
                  </a:lnTo>
                  <a:lnTo>
                    <a:pt x="2064130" y="825928"/>
                  </a:lnTo>
                  <a:lnTo>
                    <a:pt x="2021585" y="810349"/>
                  </a:lnTo>
                  <a:lnTo>
                    <a:pt x="1983866" y="790311"/>
                  </a:lnTo>
                  <a:lnTo>
                    <a:pt x="1950973" y="765810"/>
                  </a:lnTo>
                  <a:lnTo>
                    <a:pt x="1918117" y="730939"/>
                  </a:lnTo>
                  <a:lnTo>
                    <a:pt x="1892551" y="690485"/>
                  </a:lnTo>
                  <a:lnTo>
                    <a:pt x="1874283" y="644441"/>
                  </a:lnTo>
                  <a:lnTo>
                    <a:pt x="1863317" y="592801"/>
                  </a:lnTo>
                  <a:lnTo>
                    <a:pt x="1859660" y="535558"/>
                  </a:lnTo>
                  <a:lnTo>
                    <a:pt x="1859660" y="16890"/>
                  </a:lnTo>
                  <a:close/>
                </a:path>
                <a:path w="2582545" h="846454">
                  <a:moveTo>
                    <a:pt x="0" y="16890"/>
                  </a:moveTo>
                  <a:lnTo>
                    <a:pt x="238506" y="16890"/>
                  </a:lnTo>
                  <a:lnTo>
                    <a:pt x="413511" y="330200"/>
                  </a:lnTo>
                  <a:lnTo>
                    <a:pt x="582803" y="16890"/>
                  </a:lnTo>
                  <a:lnTo>
                    <a:pt x="813307" y="16890"/>
                  </a:lnTo>
                  <a:lnTo>
                    <a:pt x="513842" y="514857"/>
                  </a:lnTo>
                  <a:lnTo>
                    <a:pt x="513842" y="829055"/>
                  </a:lnTo>
                  <a:lnTo>
                    <a:pt x="304292" y="829055"/>
                  </a:lnTo>
                  <a:lnTo>
                    <a:pt x="304292" y="524637"/>
                  </a:lnTo>
                  <a:lnTo>
                    <a:pt x="0" y="16890"/>
                  </a:lnTo>
                  <a:close/>
                </a:path>
                <a:path w="2582545" h="846454">
                  <a:moveTo>
                    <a:pt x="1292606" y="0"/>
                  </a:moveTo>
                  <a:lnTo>
                    <a:pt x="1346692" y="2317"/>
                  </a:lnTo>
                  <a:lnTo>
                    <a:pt x="1397373" y="9271"/>
                  </a:lnTo>
                  <a:lnTo>
                    <a:pt x="1444648" y="20863"/>
                  </a:lnTo>
                  <a:lnTo>
                    <a:pt x="1488517" y="37097"/>
                  </a:lnTo>
                  <a:lnTo>
                    <a:pt x="1528981" y="57973"/>
                  </a:lnTo>
                  <a:lnTo>
                    <a:pt x="1566039" y="83495"/>
                  </a:lnTo>
                  <a:lnTo>
                    <a:pt x="1599692" y="113664"/>
                  </a:lnTo>
                  <a:lnTo>
                    <a:pt x="1629355" y="147837"/>
                  </a:lnTo>
                  <a:lnTo>
                    <a:pt x="1654450" y="185364"/>
                  </a:lnTo>
                  <a:lnTo>
                    <a:pt x="1674976" y="226242"/>
                  </a:lnTo>
                  <a:lnTo>
                    <a:pt x="1690937" y="270465"/>
                  </a:lnTo>
                  <a:lnTo>
                    <a:pt x="1702336" y="318029"/>
                  </a:lnTo>
                  <a:lnTo>
                    <a:pt x="1709173" y="368930"/>
                  </a:lnTo>
                  <a:lnTo>
                    <a:pt x="1711452" y="423163"/>
                  </a:lnTo>
                  <a:lnTo>
                    <a:pt x="1709181" y="477041"/>
                  </a:lnTo>
                  <a:lnTo>
                    <a:pt x="1702370" y="527641"/>
                  </a:lnTo>
                  <a:lnTo>
                    <a:pt x="1691017" y="574969"/>
                  </a:lnTo>
                  <a:lnTo>
                    <a:pt x="1675124" y="619029"/>
                  </a:lnTo>
                  <a:lnTo>
                    <a:pt x="1654690" y="659826"/>
                  </a:lnTo>
                  <a:lnTo>
                    <a:pt x="1629715" y="697364"/>
                  </a:lnTo>
                  <a:lnTo>
                    <a:pt x="1600199" y="731647"/>
                  </a:lnTo>
                  <a:lnTo>
                    <a:pt x="1566679" y="761971"/>
                  </a:lnTo>
                  <a:lnTo>
                    <a:pt x="1529688" y="787630"/>
                  </a:lnTo>
                  <a:lnTo>
                    <a:pt x="1489225" y="808624"/>
                  </a:lnTo>
                  <a:lnTo>
                    <a:pt x="1445288" y="824953"/>
                  </a:lnTo>
                  <a:lnTo>
                    <a:pt x="1397873" y="836616"/>
                  </a:lnTo>
                  <a:lnTo>
                    <a:pt x="1346980" y="843614"/>
                  </a:lnTo>
                  <a:lnTo>
                    <a:pt x="1292606" y="845947"/>
                  </a:lnTo>
                  <a:lnTo>
                    <a:pt x="1238379" y="843614"/>
                  </a:lnTo>
                  <a:lnTo>
                    <a:pt x="1187605" y="836616"/>
                  </a:lnTo>
                  <a:lnTo>
                    <a:pt x="1140283" y="824953"/>
                  </a:lnTo>
                  <a:lnTo>
                    <a:pt x="1096414" y="808624"/>
                  </a:lnTo>
                  <a:lnTo>
                    <a:pt x="1055997" y="787630"/>
                  </a:lnTo>
                  <a:lnTo>
                    <a:pt x="1019032" y="761971"/>
                  </a:lnTo>
                  <a:lnTo>
                    <a:pt x="985519" y="731647"/>
                  </a:lnTo>
                  <a:lnTo>
                    <a:pt x="956004" y="697364"/>
                  </a:lnTo>
                  <a:lnTo>
                    <a:pt x="931029" y="659826"/>
                  </a:lnTo>
                  <a:lnTo>
                    <a:pt x="910595" y="619029"/>
                  </a:lnTo>
                  <a:lnTo>
                    <a:pt x="894702" y="574969"/>
                  </a:lnTo>
                  <a:lnTo>
                    <a:pt x="883349" y="527641"/>
                  </a:lnTo>
                  <a:lnTo>
                    <a:pt x="876538" y="477041"/>
                  </a:lnTo>
                  <a:lnTo>
                    <a:pt x="874268" y="423163"/>
                  </a:lnTo>
                  <a:lnTo>
                    <a:pt x="876538" y="368930"/>
                  </a:lnTo>
                  <a:lnTo>
                    <a:pt x="883349" y="318029"/>
                  </a:lnTo>
                  <a:lnTo>
                    <a:pt x="894702" y="270465"/>
                  </a:lnTo>
                  <a:lnTo>
                    <a:pt x="910595" y="226242"/>
                  </a:lnTo>
                  <a:lnTo>
                    <a:pt x="931029" y="185364"/>
                  </a:lnTo>
                  <a:lnTo>
                    <a:pt x="956004" y="147837"/>
                  </a:lnTo>
                  <a:lnTo>
                    <a:pt x="985519" y="113664"/>
                  </a:lnTo>
                  <a:lnTo>
                    <a:pt x="1019032" y="83495"/>
                  </a:lnTo>
                  <a:lnTo>
                    <a:pt x="1055997" y="57973"/>
                  </a:lnTo>
                  <a:lnTo>
                    <a:pt x="1096414" y="37097"/>
                  </a:lnTo>
                  <a:lnTo>
                    <a:pt x="1140283" y="20863"/>
                  </a:lnTo>
                  <a:lnTo>
                    <a:pt x="1187605" y="9271"/>
                  </a:lnTo>
                  <a:lnTo>
                    <a:pt x="1238379" y="2317"/>
                  </a:lnTo>
                  <a:lnTo>
                    <a:pt x="129260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48635" y="3301238"/>
          <a:ext cx="728345" cy="81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304800"/>
            <a:ext cx="8420100" cy="5615940"/>
            <a:chOff x="419100" y="304800"/>
            <a:chExt cx="8420100" cy="5615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304800"/>
              <a:ext cx="304800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2823" y="3934967"/>
              <a:ext cx="2534412" cy="84429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98775" y="3974338"/>
            <a:ext cx="2166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20" dirty="0">
                <a:solidFill>
                  <a:srgbClr val="FFFFFF"/>
                </a:solidFill>
                <a:latin typeface="Yu Gothic UI"/>
                <a:cs typeface="Yu Gothic UI"/>
              </a:rPr>
              <a:t>♫</a:t>
            </a:r>
            <a:r>
              <a:rPr sz="2000" b="1" spc="130" dirty="0">
                <a:solidFill>
                  <a:srgbClr val="FFFFFF"/>
                </a:solidFill>
                <a:latin typeface="Yu Gothic UI"/>
                <a:cs typeface="Yu Gothic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Turn on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yo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775" y="4282185"/>
            <a:ext cx="14141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spe</a:t>
            </a:r>
            <a:r>
              <a:rPr sz="2000" b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kers!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2135" y="4434840"/>
            <a:ext cx="3816096" cy="483107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92421" y="4358894"/>
          <a:ext cx="1058545" cy="117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713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153670">
                        <a:lnSpc>
                          <a:spcPts val="1090"/>
                        </a:lnSpc>
                      </a:pPr>
                      <a:r>
                        <a:rPr sz="1800" b="1" dirty="0">
                          <a:solidFill>
                            <a:srgbClr val="EF7E09"/>
                          </a:solidFill>
                          <a:latin typeface="Verdana"/>
                          <a:cs typeface="Verdana"/>
                        </a:rPr>
                        <a:t>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090"/>
                        </a:lnSpc>
                      </a:pPr>
                      <a:r>
                        <a:rPr sz="1800" b="1" dirty="0">
                          <a:solidFill>
                            <a:srgbClr val="EF7E09"/>
                          </a:solidFill>
                          <a:latin typeface="Verdana"/>
                          <a:cs typeface="Verdana"/>
                        </a:rPr>
                        <a:t>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11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09"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81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713482" y="4466335"/>
            <a:ext cx="1850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F7E09"/>
                </a:solidFill>
                <a:latin typeface="Verdana"/>
                <a:cs typeface="Verdana"/>
              </a:rPr>
              <a:t>CLICK</a:t>
            </a:r>
            <a:r>
              <a:rPr sz="1800" b="1" spc="-65" dirty="0">
                <a:solidFill>
                  <a:srgbClr val="EF7E09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EF7E09"/>
                </a:solidFill>
                <a:latin typeface="Verdana"/>
                <a:cs typeface="Verdana"/>
              </a:rPr>
              <a:t>TO</a:t>
            </a:r>
            <a:r>
              <a:rPr sz="1800" b="1" spc="-45" dirty="0">
                <a:solidFill>
                  <a:srgbClr val="EF7E09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EF7E09"/>
                </a:solidFill>
                <a:latin typeface="Verdana"/>
                <a:cs typeface="Verdana"/>
              </a:rPr>
              <a:t>ADV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744" y="4466335"/>
            <a:ext cx="96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F7E09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EF7E09"/>
                </a:solidFill>
                <a:latin typeface="Verdana"/>
                <a:cs typeface="Verdana"/>
              </a:rPr>
              <a:t>LI</a:t>
            </a:r>
            <a:r>
              <a:rPr sz="1800" b="1" spc="5" dirty="0">
                <a:solidFill>
                  <a:srgbClr val="EF7E09"/>
                </a:solidFill>
                <a:latin typeface="Verdana"/>
                <a:cs typeface="Verdana"/>
              </a:rPr>
              <a:t>D</a:t>
            </a:r>
            <a:r>
              <a:rPr sz="1800" b="1" spc="-10" dirty="0">
                <a:solidFill>
                  <a:srgbClr val="EF7E09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EF7E09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43402" y="2529077"/>
            <a:ext cx="3373120" cy="1084580"/>
            <a:chOff x="2843402" y="2529077"/>
            <a:chExt cx="3373120" cy="108458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0359" y="2552699"/>
              <a:ext cx="3336036" cy="515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7974" y="2533649"/>
              <a:ext cx="3324225" cy="503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7567" y="2704210"/>
              <a:ext cx="78486" cy="1564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2110" y="2710560"/>
              <a:ext cx="70103" cy="1440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9727" y="2704210"/>
              <a:ext cx="78486" cy="1564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84068" y="2533649"/>
              <a:ext cx="3088640" cy="503555"/>
            </a:xfrm>
            <a:custGeom>
              <a:avLst/>
              <a:gdLst/>
              <a:ahLst/>
              <a:cxnLst/>
              <a:rect l="l" t="t" r="r" b="b"/>
              <a:pathLst>
                <a:path w="3088640" h="503555">
                  <a:moveTo>
                    <a:pt x="2755137" y="107187"/>
                  </a:moveTo>
                  <a:lnTo>
                    <a:pt x="2772090" y="107187"/>
                  </a:lnTo>
                  <a:lnTo>
                    <a:pt x="2789031" y="107187"/>
                  </a:lnTo>
                  <a:lnTo>
                    <a:pt x="2805947" y="107187"/>
                  </a:lnTo>
                  <a:lnTo>
                    <a:pt x="2822829" y="107187"/>
                  </a:lnTo>
                  <a:lnTo>
                    <a:pt x="2830163" y="151554"/>
                  </a:lnTo>
                  <a:lnTo>
                    <a:pt x="2837497" y="195897"/>
                  </a:lnTo>
                  <a:lnTo>
                    <a:pt x="2844831" y="240240"/>
                  </a:lnTo>
                  <a:lnTo>
                    <a:pt x="2852166" y="284607"/>
                  </a:lnTo>
                  <a:lnTo>
                    <a:pt x="2861478" y="240240"/>
                  </a:lnTo>
                  <a:lnTo>
                    <a:pt x="2870755" y="195897"/>
                  </a:lnTo>
                  <a:lnTo>
                    <a:pt x="2880008" y="151554"/>
                  </a:lnTo>
                  <a:lnTo>
                    <a:pt x="2889249" y="107187"/>
                  </a:lnTo>
                  <a:lnTo>
                    <a:pt x="2905134" y="107187"/>
                  </a:lnTo>
                  <a:lnTo>
                    <a:pt x="2920984" y="107187"/>
                  </a:lnTo>
                  <a:lnTo>
                    <a:pt x="2936809" y="107187"/>
                  </a:lnTo>
                  <a:lnTo>
                    <a:pt x="2952622" y="107187"/>
                  </a:lnTo>
                  <a:lnTo>
                    <a:pt x="2962318" y="151669"/>
                  </a:lnTo>
                  <a:lnTo>
                    <a:pt x="2971990" y="196151"/>
                  </a:lnTo>
                  <a:lnTo>
                    <a:pt x="2981662" y="240633"/>
                  </a:lnTo>
                  <a:lnTo>
                    <a:pt x="2991358" y="285114"/>
                  </a:lnTo>
                  <a:lnTo>
                    <a:pt x="2998694" y="240633"/>
                  </a:lnTo>
                  <a:lnTo>
                    <a:pt x="3006042" y="196151"/>
                  </a:lnTo>
                  <a:lnTo>
                    <a:pt x="3013414" y="151669"/>
                  </a:lnTo>
                  <a:lnTo>
                    <a:pt x="3020822" y="107187"/>
                  </a:lnTo>
                  <a:lnTo>
                    <a:pt x="3037607" y="107187"/>
                  </a:lnTo>
                  <a:lnTo>
                    <a:pt x="3054429" y="107187"/>
                  </a:lnTo>
                  <a:lnTo>
                    <a:pt x="3071274" y="107187"/>
                  </a:lnTo>
                  <a:lnTo>
                    <a:pt x="3088132" y="107187"/>
                  </a:lnTo>
                  <a:lnTo>
                    <a:pt x="3076893" y="154168"/>
                  </a:lnTo>
                  <a:lnTo>
                    <a:pt x="3065657" y="201135"/>
                  </a:lnTo>
                  <a:lnTo>
                    <a:pt x="3054429" y="248094"/>
                  </a:lnTo>
                  <a:lnTo>
                    <a:pt x="3043211" y="295053"/>
                  </a:lnTo>
                  <a:lnTo>
                    <a:pt x="3032007" y="342020"/>
                  </a:lnTo>
                  <a:lnTo>
                    <a:pt x="3020822" y="389000"/>
                  </a:lnTo>
                  <a:lnTo>
                    <a:pt x="3005202" y="389000"/>
                  </a:lnTo>
                  <a:lnTo>
                    <a:pt x="2989595" y="389000"/>
                  </a:lnTo>
                  <a:lnTo>
                    <a:pt x="2974012" y="389000"/>
                  </a:lnTo>
                  <a:lnTo>
                    <a:pt x="2958465" y="389000"/>
                  </a:lnTo>
                  <a:lnTo>
                    <a:pt x="2949152" y="346614"/>
                  </a:lnTo>
                  <a:lnTo>
                    <a:pt x="2939875" y="304228"/>
                  </a:lnTo>
                  <a:lnTo>
                    <a:pt x="2930622" y="261842"/>
                  </a:lnTo>
                  <a:lnTo>
                    <a:pt x="2921381" y="219455"/>
                  </a:lnTo>
                  <a:lnTo>
                    <a:pt x="2912427" y="261842"/>
                  </a:lnTo>
                  <a:lnTo>
                    <a:pt x="2903474" y="304228"/>
                  </a:lnTo>
                  <a:lnTo>
                    <a:pt x="2894520" y="346614"/>
                  </a:lnTo>
                  <a:lnTo>
                    <a:pt x="2885567" y="389000"/>
                  </a:lnTo>
                  <a:lnTo>
                    <a:pt x="2869926" y="389000"/>
                  </a:lnTo>
                  <a:lnTo>
                    <a:pt x="2854261" y="389000"/>
                  </a:lnTo>
                  <a:lnTo>
                    <a:pt x="2838596" y="389000"/>
                  </a:lnTo>
                  <a:lnTo>
                    <a:pt x="2822956" y="389000"/>
                  </a:lnTo>
                  <a:lnTo>
                    <a:pt x="2811653" y="342020"/>
                  </a:lnTo>
                  <a:lnTo>
                    <a:pt x="2800350" y="295053"/>
                  </a:lnTo>
                  <a:lnTo>
                    <a:pt x="2789047" y="248094"/>
                  </a:lnTo>
                  <a:lnTo>
                    <a:pt x="2777744" y="201135"/>
                  </a:lnTo>
                  <a:lnTo>
                    <a:pt x="2766441" y="154168"/>
                  </a:lnTo>
                  <a:lnTo>
                    <a:pt x="2755137" y="107187"/>
                  </a:lnTo>
                  <a:close/>
                </a:path>
                <a:path w="3088640" h="503555">
                  <a:moveTo>
                    <a:pt x="1961260" y="107187"/>
                  </a:moveTo>
                  <a:lnTo>
                    <a:pt x="1978786" y="107187"/>
                  </a:lnTo>
                  <a:lnTo>
                    <a:pt x="1996312" y="107187"/>
                  </a:lnTo>
                  <a:lnTo>
                    <a:pt x="2013838" y="107187"/>
                  </a:lnTo>
                  <a:lnTo>
                    <a:pt x="2031365" y="107187"/>
                  </a:lnTo>
                  <a:lnTo>
                    <a:pt x="2031365" y="154168"/>
                  </a:lnTo>
                  <a:lnTo>
                    <a:pt x="2031365" y="389000"/>
                  </a:lnTo>
                  <a:lnTo>
                    <a:pt x="2013839" y="389000"/>
                  </a:lnTo>
                  <a:lnTo>
                    <a:pt x="1996313" y="389000"/>
                  </a:lnTo>
                  <a:lnTo>
                    <a:pt x="1978787" y="389000"/>
                  </a:lnTo>
                  <a:lnTo>
                    <a:pt x="1961260" y="389000"/>
                  </a:lnTo>
                  <a:lnTo>
                    <a:pt x="1961260" y="342020"/>
                  </a:lnTo>
                  <a:lnTo>
                    <a:pt x="1961260" y="295053"/>
                  </a:lnTo>
                  <a:lnTo>
                    <a:pt x="1961260" y="248094"/>
                  </a:lnTo>
                  <a:lnTo>
                    <a:pt x="1961260" y="201135"/>
                  </a:lnTo>
                  <a:lnTo>
                    <a:pt x="1961260" y="154168"/>
                  </a:lnTo>
                  <a:lnTo>
                    <a:pt x="1961260" y="107187"/>
                  </a:lnTo>
                  <a:close/>
                </a:path>
                <a:path w="3088640" h="503555">
                  <a:moveTo>
                    <a:pt x="928751" y="107187"/>
                  </a:moveTo>
                  <a:lnTo>
                    <a:pt x="947231" y="107187"/>
                  </a:lnTo>
                  <a:lnTo>
                    <a:pt x="965723" y="107187"/>
                  </a:lnTo>
                  <a:lnTo>
                    <a:pt x="984240" y="107187"/>
                  </a:lnTo>
                  <a:lnTo>
                    <a:pt x="1002792" y="107187"/>
                  </a:lnTo>
                  <a:lnTo>
                    <a:pt x="1012221" y="154070"/>
                  </a:lnTo>
                  <a:lnTo>
                    <a:pt x="1021651" y="200977"/>
                  </a:lnTo>
                  <a:lnTo>
                    <a:pt x="1031081" y="247884"/>
                  </a:lnTo>
                  <a:lnTo>
                    <a:pt x="1040510" y="294766"/>
                  </a:lnTo>
                  <a:lnTo>
                    <a:pt x="1049200" y="247884"/>
                  </a:lnTo>
                  <a:lnTo>
                    <a:pt x="1057925" y="200977"/>
                  </a:lnTo>
                  <a:lnTo>
                    <a:pt x="1066674" y="154070"/>
                  </a:lnTo>
                  <a:lnTo>
                    <a:pt x="1075435" y="107187"/>
                  </a:lnTo>
                  <a:lnTo>
                    <a:pt x="1092749" y="107187"/>
                  </a:lnTo>
                  <a:lnTo>
                    <a:pt x="1110027" y="107187"/>
                  </a:lnTo>
                  <a:lnTo>
                    <a:pt x="1127281" y="107187"/>
                  </a:lnTo>
                  <a:lnTo>
                    <a:pt x="1144523" y="107187"/>
                  </a:lnTo>
                  <a:lnTo>
                    <a:pt x="1132449" y="157362"/>
                  </a:lnTo>
                  <a:lnTo>
                    <a:pt x="1120361" y="207550"/>
                  </a:lnTo>
                  <a:lnTo>
                    <a:pt x="1108265" y="257746"/>
                  </a:lnTo>
                  <a:lnTo>
                    <a:pt x="1096169" y="307942"/>
                  </a:lnTo>
                  <a:lnTo>
                    <a:pt x="1084081" y="358130"/>
                  </a:lnTo>
                  <a:lnTo>
                    <a:pt x="1072007" y="408304"/>
                  </a:lnTo>
                  <a:lnTo>
                    <a:pt x="1065772" y="431948"/>
                  </a:lnTo>
                  <a:lnTo>
                    <a:pt x="1046733" y="477900"/>
                  </a:lnTo>
                  <a:lnTo>
                    <a:pt x="1008586" y="501725"/>
                  </a:lnTo>
                  <a:lnTo>
                    <a:pt x="991107" y="503300"/>
                  </a:lnTo>
                  <a:lnTo>
                    <a:pt x="982481" y="502916"/>
                  </a:lnTo>
                  <a:lnTo>
                    <a:pt x="971819" y="501745"/>
                  </a:lnTo>
                  <a:lnTo>
                    <a:pt x="959086" y="499764"/>
                  </a:lnTo>
                  <a:lnTo>
                    <a:pt x="944244" y="496950"/>
                  </a:lnTo>
                  <a:lnTo>
                    <a:pt x="942891" y="478164"/>
                  </a:lnTo>
                  <a:lnTo>
                    <a:pt x="941514" y="459343"/>
                  </a:lnTo>
                  <a:lnTo>
                    <a:pt x="940137" y="440497"/>
                  </a:lnTo>
                  <a:lnTo>
                    <a:pt x="938783" y="421639"/>
                  </a:lnTo>
                  <a:lnTo>
                    <a:pt x="946542" y="424880"/>
                  </a:lnTo>
                  <a:lnTo>
                    <a:pt x="954754" y="427180"/>
                  </a:lnTo>
                  <a:lnTo>
                    <a:pt x="963394" y="428551"/>
                  </a:lnTo>
                  <a:lnTo>
                    <a:pt x="972439" y="429005"/>
                  </a:lnTo>
                  <a:lnTo>
                    <a:pt x="980694" y="429005"/>
                  </a:lnTo>
                  <a:lnTo>
                    <a:pt x="1005585" y="389000"/>
                  </a:lnTo>
                  <a:lnTo>
                    <a:pt x="992768" y="342020"/>
                  </a:lnTo>
                  <a:lnTo>
                    <a:pt x="979964" y="295053"/>
                  </a:lnTo>
                  <a:lnTo>
                    <a:pt x="967168" y="248094"/>
                  </a:lnTo>
                  <a:lnTo>
                    <a:pt x="954372" y="201135"/>
                  </a:lnTo>
                  <a:lnTo>
                    <a:pt x="941568" y="154168"/>
                  </a:lnTo>
                  <a:lnTo>
                    <a:pt x="928751" y="107187"/>
                  </a:lnTo>
                  <a:close/>
                </a:path>
                <a:path w="3088640" h="503555">
                  <a:moveTo>
                    <a:pt x="2642361" y="100837"/>
                  </a:moveTo>
                  <a:lnTo>
                    <a:pt x="2690542" y="113109"/>
                  </a:lnTo>
                  <a:lnTo>
                    <a:pt x="2725293" y="149860"/>
                  </a:lnTo>
                  <a:lnTo>
                    <a:pt x="2742215" y="194040"/>
                  </a:lnTo>
                  <a:lnTo>
                    <a:pt x="2747898" y="247269"/>
                  </a:lnTo>
                  <a:lnTo>
                    <a:pt x="2746138" y="278348"/>
                  </a:lnTo>
                  <a:lnTo>
                    <a:pt x="2732093" y="331600"/>
                  </a:lnTo>
                  <a:lnTo>
                    <a:pt x="2704496" y="371990"/>
                  </a:lnTo>
                  <a:lnTo>
                    <a:pt x="2665825" y="392755"/>
                  </a:lnTo>
                  <a:lnTo>
                    <a:pt x="2642489" y="395350"/>
                  </a:lnTo>
                  <a:lnTo>
                    <a:pt x="2621516" y="393205"/>
                  </a:lnTo>
                  <a:lnTo>
                    <a:pt x="2585856" y="376009"/>
                  </a:lnTo>
                  <a:lnTo>
                    <a:pt x="2556593" y="337859"/>
                  </a:lnTo>
                  <a:lnTo>
                    <a:pt x="2539916" y="281852"/>
                  </a:lnTo>
                  <a:lnTo>
                    <a:pt x="2537841" y="248920"/>
                  </a:lnTo>
                  <a:lnTo>
                    <a:pt x="2539603" y="218059"/>
                  </a:lnTo>
                  <a:lnTo>
                    <a:pt x="2553700" y="164909"/>
                  </a:lnTo>
                  <a:lnTo>
                    <a:pt x="2581372" y="124358"/>
                  </a:lnTo>
                  <a:lnTo>
                    <a:pt x="2619523" y="103455"/>
                  </a:lnTo>
                  <a:lnTo>
                    <a:pt x="2642361" y="100837"/>
                  </a:lnTo>
                  <a:close/>
                </a:path>
                <a:path w="3088640" h="503555">
                  <a:moveTo>
                    <a:pt x="2207641" y="100837"/>
                  </a:moveTo>
                  <a:lnTo>
                    <a:pt x="2244109" y="115839"/>
                  </a:lnTo>
                  <a:lnTo>
                    <a:pt x="2265505" y="161432"/>
                  </a:lnTo>
                  <a:lnTo>
                    <a:pt x="2269617" y="209930"/>
                  </a:lnTo>
                  <a:lnTo>
                    <a:pt x="2269617" y="254698"/>
                  </a:lnTo>
                  <a:lnTo>
                    <a:pt x="2269617" y="299466"/>
                  </a:lnTo>
                  <a:lnTo>
                    <a:pt x="2269617" y="344233"/>
                  </a:lnTo>
                  <a:lnTo>
                    <a:pt x="2269617" y="389000"/>
                  </a:lnTo>
                  <a:lnTo>
                    <a:pt x="2251995" y="389000"/>
                  </a:lnTo>
                  <a:lnTo>
                    <a:pt x="2234374" y="389000"/>
                  </a:lnTo>
                  <a:lnTo>
                    <a:pt x="2216753" y="389000"/>
                  </a:lnTo>
                  <a:lnTo>
                    <a:pt x="2199132" y="389000"/>
                  </a:lnTo>
                  <a:lnTo>
                    <a:pt x="2199132" y="350254"/>
                  </a:lnTo>
                  <a:lnTo>
                    <a:pt x="2199132" y="311531"/>
                  </a:lnTo>
                  <a:lnTo>
                    <a:pt x="2199132" y="272807"/>
                  </a:lnTo>
                  <a:lnTo>
                    <a:pt x="2199132" y="234061"/>
                  </a:lnTo>
                  <a:lnTo>
                    <a:pt x="2198729" y="221775"/>
                  </a:lnTo>
                  <a:lnTo>
                    <a:pt x="2182622" y="185420"/>
                  </a:lnTo>
                  <a:lnTo>
                    <a:pt x="2174874" y="185420"/>
                  </a:lnTo>
                  <a:lnTo>
                    <a:pt x="2148284" y="221043"/>
                  </a:lnTo>
                  <a:lnTo>
                    <a:pt x="2146299" y="253619"/>
                  </a:lnTo>
                  <a:lnTo>
                    <a:pt x="2146299" y="287506"/>
                  </a:lnTo>
                  <a:lnTo>
                    <a:pt x="2146299" y="321357"/>
                  </a:lnTo>
                  <a:lnTo>
                    <a:pt x="2146299" y="355185"/>
                  </a:lnTo>
                  <a:lnTo>
                    <a:pt x="2146299" y="389000"/>
                  </a:lnTo>
                  <a:lnTo>
                    <a:pt x="2128773" y="389000"/>
                  </a:lnTo>
                  <a:lnTo>
                    <a:pt x="2111247" y="389000"/>
                  </a:lnTo>
                  <a:lnTo>
                    <a:pt x="2093721" y="389000"/>
                  </a:lnTo>
                  <a:lnTo>
                    <a:pt x="2076195" y="389000"/>
                  </a:lnTo>
                  <a:lnTo>
                    <a:pt x="2076195" y="342020"/>
                  </a:lnTo>
                  <a:lnTo>
                    <a:pt x="2076195" y="107187"/>
                  </a:lnTo>
                  <a:lnTo>
                    <a:pt x="2092503" y="107187"/>
                  </a:lnTo>
                  <a:lnTo>
                    <a:pt x="2108835" y="107187"/>
                  </a:lnTo>
                  <a:lnTo>
                    <a:pt x="2125166" y="107187"/>
                  </a:lnTo>
                  <a:lnTo>
                    <a:pt x="2141473" y="107187"/>
                  </a:lnTo>
                  <a:lnTo>
                    <a:pt x="2141473" y="118693"/>
                  </a:lnTo>
                  <a:lnTo>
                    <a:pt x="2141473" y="130175"/>
                  </a:lnTo>
                  <a:lnTo>
                    <a:pt x="2141473" y="141656"/>
                  </a:lnTo>
                  <a:lnTo>
                    <a:pt x="2141473" y="153162"/>
                  </a:lnTo>
                  <a:lnTo>
                    <a:pt x="2148830" y="140067"/>
                  </a:lnTo>
                  <a:lnTo>
                    <a:pt x="2178994" y="107642"/>
                  </a:lnTo>
                  <a:lnTo>
                    <a:pt x="2197282" y="101598"/>
                  </a:lnTo>
                  <a:lnTo>
                    <a:pt x="2207641" y="100837"/>
                  </a:lnTo>
                  <a:close/>
                </a:path>
                <a:path w="3088640" h="503555">
                  <a:moveTo>
                    <a:pt x="1345819" y="100837"/>
                  </a:moveTo>
                  <a:lnTo>
                    <a:pt x="1385216" y="105177"/>
                  </a:lnTo>
                  <a:lnTo>
                    <a:pt x="1420114" y="132461"/>
                  </a:lnTo>
                  <a:lnTo>
                    <a:pt x="1437385" y="176149"/>
                  </a:lnTo>
                  <a:lnTo>
                    <a:pt x="1420792" y="178700"/>
                  </a:lnTo>
                  <a:lnTo>
                    <a:pt x="1404175" y="181228"/>
                  </a:lnTo>
                  <a:lnTo>
                    <a:pt x="1387558" y="183757"/>
                  </a:lnTo>
                  <a:lnTo>
                    <a:pt x="1370965" y="186309"/>
                  </a:lnTo>
                  <a:lnTo>
                    <a:pt x="1369186" y="177291"/>
                  </a:lnTo>
                  <a:lnTo>
                    <a:pt x="1366393" y="170561"/>
                  </a:lnTo>
                  <a:lnTo>
                    <a:pt x="1362329" y="166370"/>
                  </a:lnTo>
                  <a:lnTo>
                    <a:pt x="1356868" y="160654"/>
                  </a:lnTo>
                  <a:lnTo>
                    <a:pt x="1350136" y="157861"/>
                  </a:lnTo>
                  <a:lnTo>
                    <a:pt x="1342390" y="157861"/>
                  </a:lnTo>
                  <a:lnTo>
                    <a:pt x="1334389" y="157861"/>
                  </a:lnTo>
                  <a:lnTo>
                    <a:pt x="1328673" y="160020"/>
                  </a:lnTo>
                  <a:lnTo>
                    <a:pt x="1325118" y="164337"/>
                  </a:lnTo>
                  <a:lnTo>
                    <a:pt x="1321434" y="168655"/>
                  </a:lnTo>
                  <a:lnTo>
                    <a:pt x="1319657" y="173989"/>
                  </a:lnTo>
                  <a:lnTo>
                    <a:pt x="1319657" y="180086"/>
                  </a:lnTo>
                  <a:lnTo>
                    <a:pt x="1319657" y="187071"/>
                  </a:lnTo>
                  <a:lnTo>
                    <a:pt x="1321943" y="192277"/>
                  </a:lnTo>
                  <a:lnTo>
                    <a:pt x="1372818" y="208694"/>
                  </a:lnTo>
                  <a:lnTo>
                    <a:pt x="1386935" y="212613"/>
                  </a:lnTo>
                  <a:lnTo>
                    <a:pt x="1423511" y="235458"/>
                  </a:lnTo>
                  <a:lnTo>
                    <a:pt x="1441338" y="274399"/>
                  </a:lnTo>
                  <a:lnTo>
                    <a:pt x="1443608" y="297561"/>
                  </a:lnTo>
                  <a:lnTo>
                    <a:pt x="1443013" y="309661"/>
                  </a:lnTo>
                  <a:lnTo>
                    <a:pt x="1428630" y="355990"/>
                  </a:lnTo>
                  <a:lnTo>
                    <a:pt x="1392695" y="387689"/>
                  </a:lnTo>
                  <a:lnTo>
                    <a:pt x="1347851" y="395350"/>
                  </a:lnTo>
                  <a:lnTo>
                    <a:pt x="1324608" y="393971"/>
                  </a:lnTo>
                  <a:lnTo>
                    <a:pt x="1276477" y="373379"/>
                  </a:lnTo>
                  <a:lnTo>
                    <a:pt x="1253170" y="329892"/>
                  </a:lnTo>
                  <a:lnTo>
                    <a:pt x="1249171" y="310769"/>
                  </a:lnTo>
                  <a:lnTo>
                    <a:pt x="1266582" y="308217"/>
                  </a:lnTo>
                  <a:lnTo>
                    <a:pt x="1283970" y="305688"/>
                  </a:lnTo>
                  <a:lnTo>
                    <a:pt x="1301357" y="303160"/>
                  </a:lnTo>
                  <a:lnTo>
                    <a:pt x="1318768" y="300609"/>
                  </a:lnTo>
                  <a:lnTo>
                    <a:pt x="1342897" y="336169"/>
                  </a:lnTo>
                  <a:lnTo>
                    <a:pt x="1351533" y="336169"/>
                  </a:lnTo>
                  <a:lnTo>
                    <a:pt x="1360932" y="336169"/>
                  </a:lnTo>
                  <a:lnTo>
                    <a:pt x="1368170" y="333121"/>
                  </a:lnTo>
                  <a:lnTo>
                    <a:pt x="1373378" y="326898"/>
                  </a:lnTo>
                  <a:lnTo>
                    <a:pt x="1377315" y="322325"/>
                  </a:lnTo>
                  <a:lnTo>
                    <a:pt x="1379346" y="316611"/>
                  </a:lnTo>
                  <a:lnTo>
                    <a:pt x="1379346" y="309752"/>
                  </a:lnTo>
                  <a:lnTo>
                    <a:pt x="1379346" y="301878"/>
                  </a:lnTo>
                  <a:lnTo>
                    <a:pt x="1341373" y="280542"/>
                  </a:lnTo>
                  <a:lnTo>
                    <a:pt x="1324488" y="275758"/>
                  </a:lnTo>
                  <a:lnTo>
                    <a:pt x="1310401" y="271129"/>
                  </a:lnTo>
                  <a:lnTo>
                    <a:pt x="1277540" y="251142"/>
                  </a:lnTo>
                  <a:lnTo>
                    <a:pt x="1259379" y="212899"/>
                  </a:lnTo>
                  <a:lnTo>
                    <a:pt x="1256919" y="188849"/>
                  </a:lnTo>
                  <a:lnTo>
                    <a:pt x="1257583" y="175418"/>
                  </a:lnTo>
                  <a:lnTo>
                    <a:pt x="1273198" y="131389"/>
                  </a:lnTo>
                  <a:lnTo>
                    <a:pt x="1306421" y="106410"/>
                  </a:lnTo>
                  <a:lnTo>
                    <a:pt x="1331098" y="101457"/>
                  </a:lnTo>
                  <a:lnTo>
                    <a:pt x="1345819" y="100837"/>
                  </a:lnTo>
                  <a:close/>
                </a:path>
                <a:path w="3088640" h="503555">
                  <a:moveTo>
                    <a:pt x="725551" y="100837"/>
                  </a:moveTo>
                  <a:lnTo>
                    <a:pt x="766298" y="119493"/>
                  </a:lnTo>
                  <a:lnTo>
                    <a:pt x="781049" y="148336"/>
                  </a:lnTo>
                  <a:lnTo>
                    <a:pt x="789146" y="135639"/>
                  </a:lnTo>
                  <a:lnTo>
                    <a:pt x="818316" y="106410"/>
                  </a:lnTo>
                  <a:lnTo>
                    <a:pt x="844677" y="100837"/>
                  </a:lnTo>
                  <a:lnTo>
                    <a:pt x="858555" y="102526"/>
                  </a:lnTo>
                  <a:lnTo>
                    <a:pt x="890523" y="127762"/>
                  </a:lnTo>
                  <a:lnTo>
                    <a:pt x="906008" y="185251"/>
                  </a:lnTo>
                  <a:lnTo>
                    <a:pt x="907033" y="211962"/>
                  </a:lnTo>
                  <a:lnTo>
                    <a:pt x="907033" y="256234"/>
                  </a:lnTo>
                  <a:lnTo>
                    <a:pt x="907033" y="300481"/>
                  </a:lnTo>
                  <a:lnTo>
                    <a:pt x="907033" y="344729"/>
                  </a:lnTo>
                  <a:lnTo>
                    <a:pt x="907033" y="389000"/>
                  </a:lnTo>
                  <a:lnTo>
                    <a:pt x="889506" y="389000"/>
                  </a:lnTo>
                  <a:lnTo>
                    <a:pt x="871966" y="389000"/>
                  </a:lnTo>
                  <a:lnTo>
                    <a:pt x="854402" y="389000"/>
                  </a:lnTo>
                  <a:lnTo>
                    <a:pt x="836803" y="389000"/>
                  </a:lnTo>
                  <a:lnTo>
                    <a:pt x="836803" y="348880"/>
                  </a:lnTo>
                  <a:lnTo>
                    <a:pt x="836803" y="308737"/>
                  </a:lnTo>
                  <a:lnTo>
                    <a:pt x="836803" y="268593"/>
                  </a:lnTo>
                  <a:lnTo>
                    <a:pt x="836803" y="228473"/>
                  </a:lnTo>
                  <a:lnTo>
                    <a:pt x="836513" y="219545"/>
                  </a:lnTo>
                  <a:lnTo>
                    <a:pt x="821562" y="185420"/>
                  </a:lnTo>
                  <a:lnTo>
                    <a:pt x="814578" y="185420"/>
                  </a:lnTo>
                  <a:lnTo>
                    <a:pt x="806322" y="185420"/>
                  </a:lnTo>
                  <a:lnTo>
                    <a:pt x="787495" y="229391"/>
                  </a:lnTo>
                  <a:lnTo>
                    <a:pt x="787019" y="243586"/>
                  </a:lnTo>
                  <a:lnTo>
                    <a:pt x="787019" y="279951"/>
                  </a:lnTo>
                  <a:lnTo>
                    <a:pt x="787019" y="316293"/>
                  </a:lnTo>
                  <a:lnTo>
                    <a:pt x="787019" y="352635"/>
                  </a:lnTo>
                  <a:lnTo>
                    <a:pt x="787019" y="389000"/>
                  </a:lnTo>
                  <a:lnTo>
                    <a:pt x="769491" y="389000"/>
                  </a:lnTo>
                  <a:lnTo>
                    <a:pt x="751951" y="389000"/>
                  </a:lnTo>
                  <a:lnTo>
                    <a:pt x="734387" y="389000"/>
                  </a:lnTo>
                  <a:lnTo>
                    <a:pt x="716787" y="389000"/>
                  </a:lnTo>
                  <a:lnTo>
                    <a:pt x="716787" y="350214"/>
                  </a:lnTo>
                  <a:lnTo>
                    <a:pt x="716787" y="311404"/>
                  </a:lnTo>
                  <a:lnTo>
                    <a:pt x="716787" y="272593"/>
                  </a:lnTo>
                  <a:lnTo>
                    <a:pt x="716787" y="233807"/>
                  </a:lnTo>
                  <a:lnTo>
                    <a:pt x="716787" y="221361"/>
                  </a:lnTo>
                  <a:lnTo>
                    <a:pt x="716407" y="212978"/>
                  </a:lnTo>
                  <a:lnTo>
                    <a:pt x="715391" y="208534"/>
                  </a:lnTo>
                  <a:lnTo>
                    <a:pt x="713994" y="201549"/>
                  </a:lnTo>
                  <a:lnTo>
                    <a:pt x="711327" y="195834"/>
                  </a:lnTo>
                  <a:lnTo>
                    <a:pt x="707644" y="191388"/>
                  </a:lnTo>
                  <a:lnTo>
                    <a:pt x="703960" y="187071"/>
                  </a:lnTo>
                  <a:lnTo>
                    <a:pt x="699643" y="184912"/>
                  </a:lnTo>
                  <a:lnTo>
                    <a:pt x="694690" y="184912"/>
                  </a:lnTo>
                  <a:lnTo>
                    <a:pt x="686689" y="184912"/>
                  </a:lnTo>
                  <a:lnTo>
                    <a:pt x="667502" y="230280"/>
                  </a:lnTo>
                  <a:lnTo>
                    <a:pt x="667004" y="245237"/>
                  </a:lnTo>
                  <a:lnTo>
                    <a:pt x="667004" y="281166"/>
                  </a:lnTo>
                  <a:lnTo>
                    <a:pt x="667004" y="317119"/>
                  </a:lnTo>
                  <a:lnTo>
                    <a:pt x="667004" y="353071"/>
                  </a:lnTo>
                  <a:lnTo>
                    <a:pt x="667004" y="389000"/>
                  </a:lnTo>
                  <a:lnTo>
                    <a:pt x="649476" y="389000"/>
                  </a:lnTo>
                  <a:lnTo>
                    <a:pt x="631936" y="389000"/>
                  </a:lnTo>
                  <a:lnTo>
                    <a:pt x="614372" y="389000"/>
                  </a:lnTo>
                  <a:lnTo>
                    <a:pt x="596772" y="389000"/>
                  </a:lnTo>
                  <a:lnTo>
                    <a:pt x="596772" y="342020"/>
                  </a:lnTo>
                  <a:lnTo>
                    <a:pt x="596772" y="107187"/>
                  </a:lnTo>
                  <a:lnTo>
                    <a:pt x="613156" y="107187"/>
                  </a:lnTo>
                  <a:lnTo>
                    <a:pt x="629539" y="107187"/>
                  </a:lnTo>
                  <a:lnTo>
                    <a:pt x="645922" y="107187"/>
                  </a:lnTo>
                  <a:lnTo>
                    <a:pt x="662305" y="107187"/>
                  </a:lnTo>
                  <a:lnTo>
                    <a:pt x="662305" y="117475"/>
                  </a:lnTo>
                  <a:lnTo>
                    <a:pt x="662305" y="127762"/>
                  </a:lnTo>
                  <a:lnTo>
                    <a:pt x="662305" y="138049"/>
                  </a:lnTo>
                  <a:lnTo>
                    <a:pt x="662305" y="148336"/>
                  </a:lnTo>
                  <a:lnTo>
                    <a:pt x="669375" y="136405"/>
                  </a:lnTo>
                  <a:lnTo>
                    <a:pt x="698351" y="106999"/>
                  </a:lnTo>
                  <a:lnTo>
                    <a:pt x="715738" y="101526"/>
                  </a:lnTo>
                  <a:lnTo>
                    <a:pt x="725551" y="100837"/>
                  </a:lnTo>
                  <a:close/>
                </a:path>
                <a:path w="3088640" h="503555">
                  <a:moveTo>
                    <a:pt x="372871" y="100837"/>
                  </a:moveTo>
                  <a:lnTo>
                    <a:pt x="413637" y="119493"/>
                  </a:lnTo>
                  <a:lnTo>
                    <a:pt x="428370" y="148336"/>
                  </a:lnTo>
                  <a:lnTo>
                    <a:pt x="436467" y="135639"/>
                  </a:lnTo>
                  <a:lnTo>
                    <a:pt x="465708" y="106410"/>
                  </a:lnTo>
                  <a:lnTo>
                    <a:pt x="491997" y="100837"/>
                  </a:lnTo>
                  <a:lnTo>
                    <a:pt x="505932" y="102526"/>
                  </a:lnTo>
                  <a:lnTo>
                    <a:pt x="537971" y="127762"/>
                  </a:lnTo>
                  <a:lnTo>
                    <a:pt x="553438" y="185251"/>
                  </a:lnTo>
                  <a:lnTo>
                    <a:pt x="554482" y="211962"/>
                  </a:lnTo>
                  <a:lnTo>
                    <a:pt x="554482" y="256234"/>
                  </a:lnTo>
                  <a:lnTo>
                    <a:pt x="554482" y="300481"/>
                  </a:lnTo>
                  <a:lnTo>
                    <a:pt x="554482" y="344729"/>
                  </a:lnTo>
                  <a:lnTo>
                    <a:pt x="554482" y="389000"/>
                  </a:lnTo>
                  <a:lnTo>
                    <a:pt x="536882" y="389000"/>
                  </a:lnTo>
                  <a:lnTo>
                    <a:pt x="519318" y="389000"/>
                  </a:lnTo>
                  <a:lnTo>
                    <a:pt x="501778" y="389000"/>
                  </a:lnTo>
                  <a:lnTo>
                    <a:pt x="484251" y="389000"/>
                  </a:lnTo>
                  <a:lnTo>
                    <a:pt x="484251" y="348880"/>
                  </a:lnTo>
                  <a:lnTo>
                    <a:pt x="484251" y="308737"/>
                  </a:lnTo>
                  <a:lnTo>
                    <a:pt x="484251" y="268593"/>
                  </a:lnTo>
                  <a:lnTo>
                    <a:pt x="484251" y="228473"/>
                  </a:lnTo>
                  <a:lnTo>
                    <a:pt x="483943" y="219545"/>
                  </a:lnTo>
                  <a:lnTo>
                    <a:pt x="468883" y="185420"/>
                  </a:lnTo>
                  <a:lnTo>
                    <a:pt x="461898" y="185420"/>
                  </a:lnTo>
                  <a:lnTo>
                    <a:pt x="453644" y="185420"/>
                  </a:lnTo>
                  <a:lnTo>
                    <a:pt x="434941" y="229391"/>
                  </a:lnTo>
                  <a:lnTo>
                    <a:pt x="434467" y="243586"/>
                  </a:lnTo>
                  <a:lnTo>
                    <a:pt x="434467" y="279951"/>
                  </a:lnTo>
                  <a:lnTo>
                    <a:pt x="434467" y="316293"/>
                  </a:lnTo>
                  <a:lnTo>
                    <a:pt x="434467" y="352635"/>
                  </a:lnTo>
                  <a:lnTo>
                    <a:pt x="434467" y="389000"/>
                  </a:lnTo>
                  <a:lnTo>
                    <a:pt x="416867" y="389000"/>
                  </a:lnTo>
                  <a:lnTo>
                    <a:pt x="399303" y="389000"/>
                  </a:lnTo>
                  <a:lnTo>
                    <a:pt x="381763" y="389000"/>
                  </a:lnTo>
                  <a:lnTo>
                    <a:pt x="364235" y="389000"/>
                  </a:lnTo>
                  <a:lnTo>
                    <a:pt x="364235" y="350214"/>
                  </a:lnTo>
                  <a:lnTo>
                    <a:pt x="364235" y="311404"/>
                  </a:lnTo>
                  <a:lnTo>
                    <a:pt x="364235" y="272593"/>
                  </a:lnTo>
                  <a:lnTo>
                    <a:pt x="364235" y="233807"/>
                  </a:lnTo>
                  <a:lnTo>
                    <a:pt x="364235" y="221361"/>
                  </a:lnTo>
                  <a:lnTo>
                    <a:pt x="363728" y="212978"/>
                  </a:lnTo>
                  <a:lnTo>
                    <a:pt x="362839" y="208534"/>
                  </a:lnTo>
                  <a:lnTo>
                    <a:pt x="361315" y="201549"/>
                  </a:lnTo>
                  <a:lnTo>
                    <a:pt x="358774" y="195834"/>
                  </a:lnTo>
                  <a:lnTo>
                    <a:pt x="354965" y="191388"/>
                  </a:lnTo>
                  <a:lnTo>
                    <a:pt x="351281" y="187071"/>
                  </a:lnTo>
                  <a:lnTo>
                    <a:pt x="346964" y="184912"/>
                  </a:lnTo>
                  <a:lnTo>
                    <a:pt x="342010" y="184912"/>
                  </a:lnTo>
                  <a:lnTo>
                    <a:pt x="334009" y="184912"/>
                  </a:lnTo>
                  <a:lnTo>
                    <a:pt x="314930" y="230280"/>
                  </a:lnTo>
                  <a:lnTo>
                    <a:pt x="314452" y="245237"/>
                  </a:lnTo>
                  <a:lnTo>
                    <a:pt x="314452" y="281166"/>
                  </a:lnTo>
                  <a:lnTo>
                    <a:pt x="314452" y="317119"/>
                  </a:lnTo>
                  <a:lnTo>
                    <a:pt x="314452" y="353071"/>
                  </a:lnTo>
                  <a:lnTo>
                    <a:pt x="314452" y="389000"/>
                  </a:lnTo>
                  <a:lnTo>
                    <a:pt x="296852" y="389000"/>
                  </a:lnTo>
                  <a:lnTo>
                    <a:pt x="279288" y="389000"/>
                  </a:lnTo>
                  <a:lnTo>
                    <a:pt x="261748" y="389000"/>
                  </a:lnTo>
                  <a:lnTo>
                    <a:pt x="244220" y="389000"/>
                  </a:lnTo>
                  <a:lnTo>
                    <a:pt x="244220" y="342020"/>
                  </a:lnTo>
                  <a:lnTo>
                    <a:pt x="244220" y="107187"/>
                  </a:lnTo>
                  <a:lnTo>
                    <a:pt x="260530" y="107187"/>
                  </a:lnTo>
                  <a:lnTo>
                    <a:pt x="276875" y="107187"/>
                  </a:lnTo>
                  <a:lnTo>
                    <a:pt x="293244" y="107187"/>
                  </a:lnTo>
                  <a:lnTo>
                    <a:pt x="309626" y="107187"/>
                  </a:lnTo>
                  <a:lnTo>
                    <a:pt x="309626" y="117475"/>
                  </a:lnTo>
                  <a:lnTo>
                    <a:pt x="309626" y="127762"/>
                  </a:lnTo>
                  <a:lnTo>
                    <a:pt x="309626" y="138049"/>
                  </a:lnTo>
                  <a:lnTo>
                    <a:pt x="309626" y="148336"/>
                  </a:lnTo>
                  <a:lnTo>
                    <a:pt x="316698" y="136405"/>
                  </a:lnTo>
                  <a:lnTo>
                    <a:pt x="345725" y="106999"/>
                  </a:lnTo>
                  <a:lnTo>
                    <a:pt x="363061" y="101526"/>
                  </a:lnTo>
                  <a:lnTo>
                    <a:pt x="372871" y="100837"/>
                  </a:lnTo>
                  <a:close/>
                </a:path>
                <a:path w="3088640" h="503555">
                  <a:moveTo>
                    <a:pt x="104520" y="100837"/>
                  </a:moveTo>
                  <a:lnTo>
                    <a:pt x="152701" y="113109"/>
                  </a:lnTo>
                  <a:lnTo>
                    <a:pt x="187452" y="149860"/>
                  </a:lnTo>
                  <a:lnTo>
                    <a:pt x="204374" y="194040"/>
                  </a:lnTo>
                  <a:lnTo>
                    <a:pt x="210057" y="247269"/>
                  </a:lnTo>
                  <a:lnTo>
                    <a:pt x="208297" y="278348"/>
                  </a:lnTo>
                  <a:lnTo>
                    <a:pt x="194252" y="331600"/>
                  </a:lnTo>
                  <a:lnTo>
                    <a:pt x="166709" y="371990"/>
                  </a:lnTo>
                  <a:lnTo>
                    <a:pt x="128002" y="392755"/>
                  </a:lnTo>
                  <a:lnTo>
                    <a:pt x="104648" y="395350"/>
                  </a:lnTo>
                  <a:lnTo>
                    <a:pt x="83675" y="393205"/>
                  </a:lnTo>
                  <a:lnTo>
                    <a:pt x="48015" y="376009"/>
                  </a:lnTo>
                  <a:lnTo>
                    <a:pt x="18752" y="337859"/>
                  </a:lnTo>
                  <a:lnTo>
                    <a:pt x="2075" y="281852"/>
                  </a:lnTo>
                  <a:lnTo>
                    <a:pt x="0" y="248920"/>
                  </a:lnTo>
                  <a:lnTo>
                    <a:pt x="1762" y="218059"/>
                  </a:lnTo>
                  <a:lnTo>
                    <a:pt x="15859" y="164909"/>
                  </a:lnTo>
                  <a:lnTo>
                    <a:pt x="43531" y="124358"/>
                  </a:lnTo>
                  <a:lnTo>
                    <a:pt x="81682" y="103455"/>
                  </a:lnTo>
                  <a:lnTo>
                    <a:pt x="104520" y="100837"/>
                  </a:lnTo>
                  <a:close/>
                </a:path>
                <a:path w="3088640" h="503555">
                  <a:moveTo>
                    <a:pt x="2433066" y="0"/>
                  </a:moveTo>
                  <a:lnTo>
                    <a:pt x="2450762" y="0"/>
                  </a:lnTo>
                  <a:lnTo>
                    <a:pt x="2468435" y="0"/>
                  </a:lnTo>
                  <a:lnTo>
                    <a:pt x="2486108" y="0"/>
                  </a:lnTo>
                  <a:lnTo>
                    <a:pt x="2503805" y="0"/>
                  </a:lnTo>
                  <a:lnTo>
                    <a:pt x="2503805" y="48625"/>
                  </a:lnTo>
                  <a:lnTo>
                    <a:pt x="2503805" y="389000"/>
                  </a:lnTo>
                  <a:lnTo>
                    <a:pt x="2487420" y="389000"/>
                  </a:lnTo>
                  <a:lnTo>
                    <a:pt x="2471023" y="389000"/>
                  </a:lnTo>
                  <a:lnTo>
                    <a:pt x="2454602" y="389000"/>
                  </a:lnTo>
                  <a:lnTo>
                    <a:pt x="2438146" y="389000"/>
                  </a:lnTo>
                  <a:lnTo>
                    <a:pt x="2438146" y="378598"/>
                  </a:lnTo>
                  <a:lnTo>
                    <a:pt x="2438146" y="368173"/>
                  </a:lnTo>
                  <a:lnTo>
                    <a:pt x="2438146" y="357747"/>
                  </a:lnTo>
                  <a:lnTo>
                    <a:pt x="2438146" y="347345"/>
                  </a:lnTo>
                  <a:lnTo>
                    <a:pt x="2431432" y="359513"/>
                  </a:lnTo>
                  <a:lnTo>
                    <a:pt x="2405294" y="388493"/>
                  </a:lnTo>
                  <a:lnTo>
                    <a:pt x="2379345" y="395350"/>
                  </a:lnTo>
                  <a:lnTo>
                    <a:pt x="2361771" y="392612"/>
                  </a:lnTo>
                  <a:lnTo>
                    <a:pt x="2322195" y="351536"/>
                  </a:lnTo>
                  <a:lnTo>
                    <a:pt x="2307447" y="303101"/>
                  </a:lnTo>
                  <a:lnTo>
                    <a:pt x="2302510" y="245237"/>
                  </a:lnTo>
                  <a:lnTo>
                    <a:pt x="2303869" y="212234"/>
                  </a:lnTo>
                  <a:lnTo>
                    <a:pt x="2314779" y="158565"/>
                  </a:lnTo>
                  <a:lnTo>
                    <a:pt x="2335950" y="121679"/>
                  </a:lnTo>
                  <a:lnTo>
                    <a:pt x="2379598" y="100837"/>
                  </a:lnTo>
                  <a:lnTo>
                    <a:pt x="2387599" y="101363"/>
                  </a:lnTo>
                  <a:lnTo>
                    <a:pt x="2421953" y="119903"/>
                  </a:lnTo>
                  <a:lnTo>
                    <a:pt x="2433066" y="134747"/>
                  </a:lnTo>
                  <a:lnTo>
                    <a:pt x="2433066" y="101101"/>
                  </a:lnTo>
                  <a:lnTo>
                    <a:pt x="2433066" y="67421"/>
                  </a:lnTo>
                  <a:lnTo>
                    <a:pt x="2433066" y="33716"/>
                  </a:lnTo>
                  <a:lnTo>
                    <a:pt x="2433066" y="0"/>
                  </a:lnTo>
                  <a:close/>
                </a:path>
                <a:path w="3088640" h="503555">
                  <a:moveTo>
                    <a:pt x="1961260" y="0"/>
                  </a:moveTo>
                  <a:lnTo>
                    <a:pt x="1978786" y="0"/>
                  </a:lnTo>
                  <a:lnTo>
                    <a:pt x="1996312" y="0"/>
                  </a:lnTo>
                  <a:lnTo>
                    <a:pt x="2013838" y="0"/>
                  </a:lnTo>
                  <a:lnTo>
                    <a:pt x="2031365" y="0"/>
                  </a:lnTo>
                  <a:lnTo>
                    <a:pt x="2031365" y="18383"/>
                  </a:lnTo>
                  <a:lnTo>
                    <a:pt x="2031365" y="36766"/>
                  </a:lnTo>
                  <a:lnTo>
                    <a:pt x="2031365" y="55149"/>
                  </a:lnTo>
                  <a:lnTo>
                    <a:pt x="2031365" y="73533"/>
                  </a:lnTo>
                  <a:lnTo>
                    <a:pt x="2013839" y="73533"/>
                  </a:lnTo>
                  <a:lnTo>
                    <a:pt x="1996313" y="73533"/>
                  </a:lnTo>
                  <a:lnTo>
                    <a:pt x="1978787" y="73533"/>
                  </a:lnTo>
                  <a:lnTo>
                    <a:pt x="1961260" y="73533"/>
                  </a:lnTo>
                  <a:lnTo>
                    <a:pt x="1961260" y="55149"/>
                  </a:lnTo>
                  <a:lnTo>
                    <a:pt x="1961260" y="36766"/>
                  </a:lnTo>
                  <a:lnTo>
                    <a:pt x="1961260" y="18383"/>
                  </a:lnTo>
                  <a:lnTo>
                    <a:pt x="1961260" y="0"/>
                  </a:lnTo>
                  <a:close/>
                </a:path>
                <a:path w="3088640" h="503555">
                  <a:moveTo>
                    <a:pt x="1572895" y="0"/>
                  </a:moveTo>
                  <a:lnTo>
                    <a:pt x="1591448" y="0"/>
                  </a:lnTo>
                  <a:lnTo>
                    <a:pt x="1609979" y="0"/>
                  </a:lnTo>
                  <a:lnTo>
                    <a:pt x="1628509" y="0"/>
                  </a:lnTo>
                  <a:lnTo>
                    <a:pt x="1647062" y="0"/>
                  </a:lnTo>
                  <a:lnTo>
                    <a:pt x="1653730" y="54463"/>
                  </a:lnTo>
                  <a:lnTo>
                    <a:pt x="1660398" y="108902"/>
                  </a:lnTo>
                  <a:lnTo>
                    <a:pt x="1667065" y="163341"/>
                  </a:lnTo>
                  <a:lnTo>
                    <a:pt x="1673733" y="217804"/>
                  </a:lnTo>
                  <a:lnTo>
                    <a:pt x="1683450" y="163341"/>
                  </a:lnTo>
                  <a:lnTo>
                    <a:pt x="1693179" y="108902"/>
                  </a:lnTo>
                  <a:lnTo>
                    <a:pt x="1702933" y="54463"/>
                  </a:lnTo>
                  <a:lnTo>
                    <a:pt x="1712721" y="0"/>
                  </a:lnTo>
                  <a:lnTo>
                    <a:pt x="1731180" y="0"/>
                  </a:lnTo>
                  <a:lnTo>
                    <a:pt x="1749615" y="0"/>
                  </a:lnTo>
                  <a:lnTo>
                    <a:pt x="1768050" y="0"/>
                  </a:lnTo>
                  <a:lnTo>
                    <a:pt x="1786508" y="0"/>
                  </a:lnTo>
                  <a:lnTo>
                    <a:pt x="1796317" y="54385"/>
                  </a:lnTo>
                  <a:lnTo>
                    <a:pt x="1806114" y="108759"/>
                  </a:lnTo>
                  <a:lnTo>
                    <a:pt x="1815887" y="163109"/>
                  </a:lnTo>
                  <a:lnTo>
                    <a:pt x="1825624" y="217424"/>
                  </a:lnTo>
                  <a:lnTo>
                    <a:pt x="1832312" y="163109"/>
                  </a:lnTo>
                  <a:lnTo>
                    <a:pt x="1839023" y="108759"/>
                  </a:lnTo>
                  <a:lnTo>
                    <a:pt x="1845734" y="54385"/>
                  </a:lnTo>
                  <a:lnTo>
                    <a:pt x="1852421" y="0"/>
                  </a:lnTo>
                  <a:lnTo>
                    <a:pt x="1870807" y="0"/>
                  </a:lnTo>
                  <a:lnTo>
                    <a:pt x="1889204" y="0"/>
                  </a:lnTo>
                  <a:lnTo>
                    <a:pt x="1907625" y="0"/>
                  </a:lnTo>
                  <a:lnTo>
                    <a:pt x="1926082" y="0"/>
                  </a:lnTo>
                  <a:lnTo>
                    <a:pt x="1919128" y="48625"/>
                  </a:lnTo>
                  <a:lnTo>
                    <a:pt x="1877409" y="340375"/>
                  </a:lnTo>
                  <a:lnTo>
                    <a:pt x="1870456" y="389000"/>
                  </a:lnTo>
                  <a:lnTo>
                    <a:pt x="1851312" y="389000"/>
                  </a:lnTo>
                  <a:lnTo>
                    <a:pt x="1832181" y="389000"/>
                  </a:lnTo>
                  <a:lnTo>
                    <a:pt x="1813073" y="389000"/>
                  </a:lnTo>
                  <a:lnTo>
                    <a:pt x="1794002" y="389000"/>
                  </a:lnTo>
                  <a:lnTo>
                    <a:pt x="1785100" y="340005"/>
                  </a:lnTo>
                  <a:lnTo>
                    <a:pt x="1776224" y="291015"/>
                  </a:lnTo>
                  <a:lnTo>
                    <a:pt x="1767365" y="242038"/>
                  </a:lnTo>
                  <a:lnTo>
                    <a:pt x="1758519" y="193079"/>
                  </a:lnTo>
                  <a:lnTo>
                    <a:pt x="1749679" y="144145"/>
                  </a:lnTo>
                  <a:lnTo>
                    <a:pt x="1740840" y="193079"/>
                  </a:lnTo>
                  <a:lnTo>
                    <a:pt x="1732008" y="242038"/>
                  </a:lnTo>
                  <a:lnTo>
                    <a:pt x="1723188" y="291015"/>
                  </a:lnTo>
                  <a:lnTo>
                    <a:pt x="1714387" y="340005"/>
                  </a:lnTo>
                  <a:lnTo>
                    <a:pt x="1705609" y="389000"/>
                  </a:lnTo>
                  <a:lnTo>
                    <a:pt x="1686464" y="389000"/>
                  </a:lnTo>
                  <a:lnTo>
                    <a:pt x="1667319" y="389000"/>
                  </a:lnTo>
                  <a:lnTo>
                    <a:pt x="1648174" y="389000"/>
                  </a:lnTo>
                  <a:lnTo>
                    <a:pt x="1629029" y="389000"/>
                  </a:lnTo>
                  <a:lnTo>
                    <a:pt x="1622027" y="340375"/>
                  </a:lnTo>
                  <a:lnTo>
                    <a:pt x="1615025" y="291750"/>
                  </a:lnTo>
                  <a:lnTo>
                    <a:pt x="1608019" y="243125"/>
                  </a:lnTo>
                  <a:lnTo>
                    <a:pt x="1601009" y="194500"/>
                  </a:lnTo>
                  <a:lnTo>
                    <a:pt x="1593993" y="145875"/>
                  </a:lnTo>
                  <a:lnTo>
                    <a:pt x="1586970" y="97250"/>
                  </a:lnTo>
                  <a:lnTo>
                    <a:pt x="1579937" y="48625"/>
                  </a:lnTo>
                  <a:lnTo>
                    <a:pt x="1572895" y="0"/>
                  </a:lnTo>
                  <a:close/>
                </a:path>
              </a:pathLst>
            </a:custGeom>
            <a:ln w="914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6974" y="2529077"/>
              <a:ext cx="79121" cy="1521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47974" y="2533649"/>
              <a:ext cx="237490" cy="389255"/>
            </a:xfrm>
            <a:custGeom>
              <a:avLst/>
              <a:gdLst/>
              <a:ahLst/>
              <a:cxnLst/>
              <a:rect l="l" t="t" r="r" b="b"/>
              <a:pathLst>
                <a:path w="237489" h="389255">
                  <a:moveTo>
                    <a:pt x="0" y="0"/>
                  </a:moveTo>
                  <a:lnTo>
                    <a:pt x="0" y="0"/>
                  </a:lnTo>
                  <a:lnTo>
                    <a:pt x="237108" y="0"/>
                  </a:lnTo>
                  <a:lnTo>
                    <a:pt x="237108" y="24002"/>
                  </a:lnTo>
                  <a:lnTo>
                    <a:pt x="237108" y="48005"/>
                  </a:lnTo>
                  <a:lnTo>
                    <a:pt x="237108" y="72008"/>
                  </a:lnTo>
                  <a:lnTo>
                    <a:pt x="237108" y="96012"/>
                  </a:lnTo>
                  <a:lnTo>
                    <a:pt x="217203" y="96012"/>
                  </a:lnTo>
                  <a:lnTo>
                    <a:pt x="197310" y="96012"/>
                  </a:lnTo>
                  <a:lnTo>
                    <a:pt x="177440" y="96012"/>
                  </a:lnTo>
                  <a:lnTo>
                    <a:pt x="157606" y="96012"/>
                  </a:lnTo>
                  <a:lnTo>
                    <a:pt x="157606" y="144843"/>
                  </a:lnTo>
                  <a:lnTo>
                    <a:pt x="157606" y="389000"/>
                  </a:lnTo>
                  <a:lnTo>
                    <a:pt x="138080" y="389000"/>
                  </a:lnTo>
                  <a:lnTo>
                    <a:pt x="118554" y="389000"/>
                  </a:lnTo>
                  <a:lnTo>
                    <a:pt x="99028" y="389000"/>
                  </a:lnTo>
                  <a:lnTo>
                    <a:pt x="79501" y="389000"/>
                  </a:lnTo>
                  <a:lnTo>
                    <a:pt x="79501" y="340169"/>
                  </a:lnTo>
                  <a:lnTo>
                    <a:pt x="79501" y="96012"/>
                  </a:lnTo>
                  <a:lnTo>
                    <a:pt x="59668" y="96012"/>
                  </a:lnTo>
                  <a:lnTo>
                    <a:pt x="39798" y="96012"/>
                  </a:lnTo>
                  <a:lnTo>
                    <a:pt x="19905" y="96012"/>
                  </a:lnTo>
                  <a:lnTo>
                    <a:pt x="0" y="96012"/>
                  </a:lnTo>
                  <a:lnTo>
                    <a:pt x="0" y="72009"/>
                  </a:lnTo>
                  <a:lnTo>
                    <a:pt x="0" y="48006"/>
                  </a:lnTo>
                  <a:lnTo>
                    <a:pt x="0" y="240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3111" y="3198876"/>
              <a:ext cx="1973580" cy="4145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1488" y="3179190"/>
              <a:ext cx="1961261" cy="4022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7367" y="3362705"/>
              <a:ext cx="70104" cy="1438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8117" y="3356355"/>
              <a:ext cx="78486" cy="1563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23841" y="3345941"/>
              <a:ext cx="78232" cy="675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31488" y="3179190"/>
              <a:ext cx="1961514" cy="402590"/>
            </a:xfrm>
            <a:custGeom>
              <a:avLst/>
              <a:gdLst/>
              <a:ahLst/>
              <a:cxnLst/>
              <a:rect l="l" t="t" r="r" b="b"/>
              <a:pathLst>
                <a:path w="1961514" h="402589">
                  <a:moveTo>
                    <a:pt x="1628266" y="113792"/>
                  </a:moveTo>
                  <a:lnTo>
                    <a:pt x="1645221" y="113792"/>
                  </a:lnTo>
                  <a:lnTo>
                    <a:pt x="1662176" y="113792"/>
                  </a:lnTo>
                  <a:lnTo>
                    <a:pt x="1679130" y="113792"/>
                  </a:lnTo>
                  <a:lnTo>
                    <a:pt x="1696085" y="113792"/>
                  </a:lnTo>
                  <a:lnTo>
                    <a:pt x="1703417" y="158158"/>
                  </a:lnTo>
                  <a:lnTo>
                    <a:pt x="1710737" y="202501"/>
                  </a:lnTo>
                  <a:lnTo>
                    <a:pt x="1718034" y="246844"/>
                  </a:lnTo>
                  <a:lnTo>
                    <a:pt x="1725295" y="291211"/>
                  </a:lnTo>
                  <a:lnTo>
                    <a:pt x="1734609" y="246844"/>
                  </a:lnTo>
                  <a:lnTo>
                    <a:pt x="1743900" y="202501"/>
                  </a:lnTo>
                  <a:lnTo>
                    <a:pt x="1753191" y="158158"/>
                  </a:lnTo>
                  <a:lnTo>
                    <a:pt x="1762506" y="113792"/>
                  </a:lnTo>
                  <a:lnTo>
                    <a:pt x="1778317" y="113792"/>
                  </a:lnTo>
                  <a:lnTo>
                    <a:pt x="1794129" y="113792"/>
                  </a:lnTo>
                  <a:lnTo>
                    <a:pt x="1809940" y="113792"/>
                  </a:lnTo>
                  <a:lnTo>
                    <a:pt x="1825752" y="113792"/>
                  </a:lnTo>
                  <a:lnTo>
                    <a:pt x="1835447" y="158271"/>
                  </a:lnTo>
                  <a:lnTo>
                    <a:pt x="1845119" y="202739"/>
                  </a:lnTo>
                  <a:lnTo>
                    <a:pt x="1854791" y="247183"/>
                  </a:lnTo>
                  <a:lnTo>
                    <a:pt x="1864487" y="291592"/>
                  </a:lnTo>
                  <a:lnTo>
                    <a:pt x="1871841" y="247183"/>
                  </a:lnTo>
                  <a:lnTo>
                    <a:pt x="1879219" y="202739"/>
                  </a:lnTo>
                  <a:lnTo>
                    <a:pt x="1886596" y="158271"/>
                  </a:lnTo>
                  <a:lnTo>
                    <a:pt x="1893951" y="113792"/>
                  </a:lnTo>
                  <a:lnTo>
                    <a:pt x="1910790" y="113792"/>
                  </a:lnTo>
                  <a:lnTo>
                    <a:pt x="1927606" y="113792"/>
                  </a:lnTo>
                  <a:lnTo>
                    <a:pt x="1944421" y="113792"/>
                  </a:lnTo>
                  <a:lnTo>
                    <a:pt x="1961261" y="113792"/>
                  </a:lnTo>
                  <a:lnTo>
                    <a:pt x="1950030" y="160772"/>
                  </a:lnTo>
                  <a:lnTo>
                    <a:pt x="1938814" y="207739"/>
                  </a:lnTo>
                  <a:lnTo>
                    <a:pt x="1927606" y="254698"/>
                  </a:lnTo>
                  <a:lnTo>
                    <a:pt x="1916397" y="301657"/>
                  </a:lnTo>
                  <a:lnTo>
                    <a:pt x="1905181" y="348624"/>
                  </a:lnTo>
                  <a:lnTo>
                    <a:pt x="1893951" y="395605"/>
                  </a:lnTo>
                  <a:lnTo>
                    <a:pt x="1878331" y="395605"/>
                  </a:lnTo>
                  <a:lnTo>
                    <a:pt x="1862724" y="395605"/>
                  </a:lnTo>
                  <a:lnTo>
                    <a:pt x="1847141" y="395605"/>
                  </a:lnTo>
                  <a:lnTo>
                    <a:pt x="1831594" y="395605"/>
                  </a:lnTo>
                  <a:lnTo>
                    <a:pt x="1822334" y="353218"/>
                  </a:lnTo>
                  <a:lnTo>
                    <a:pt x="1813052" y="310832"/>
                  </a:lnTo>
                  <a:lnTo>
                    <a:pt x="1803769" y="268446"/>
                  </a:lnTo>
                  <a:lnTo>
                    <a:pt x="1794510" y="226060"/>
                  </a:lnTo>
                  <a:lnTo>
                    <a:pt x="1785556" y="268446"/>
                  </a:lnTo>
                  <a:lnTo>
                    <a:pt x="1776603" y="310832"/>
                  </a:lnTo>
                  <a:lnTo>
                    <a:pt x="1767649" y="353218"/>
                  </a:lnTo>
                  <a:lnTo>
                    <a:pt x="1758696" y="395605"/>
                  </a:lnTo>
                  <a:lnTo>
                    <a:pt x="1743055" y="395605"/>
                  </a:lnTo>
                  <a:lnTo>
                    <a:pt x="1727390" y="395605"/>
                  </a:lnTo>
                  <a:lnTo>
                    <a:pt x="1711725" y="395605"/>
                  </a:lnTo>
                  <a:lnTo>
                    <a:pt x="1696085" y="395605"/>
                  </a:lnTo>
                  <a:lnTo>
                    <a:pt x="1684782" y="348624"/>
                  </a:lnTo>
                  <a:lnTo>
                    <a:pt x="1673479" y="301657"/>
                  </a:lnTo>
                  <a:lnTo>
                    <a:pt x="1662176" y="254698"/>
                  </a:lnTo>
                  <a:lnTo>
                    <a:pt x="1650873" y="207739"/>
                  </a:lnTo>
                  <a:lnTo>
                    <a:pt x="1639570" y="160772"/>
                  </a:lnTo>
                  <a:lnTo>
                    <a:pt x="1628266" y="113792"/>
                  </a:lnTo>
                  <a:close/>
                </a:path>
                <a:path w="1961514" h="402589">
                  <a:moveTo>
                    <a:pt x="384175" y="113792"/>
                  </a:moveTo>
                  <a:lnTo>
                    <a:pt x="401700" y="113792"/>
                  </a:lnTo>
                  <a:lnTo>
                    <a:pt x="419226" y="113792"/>
                  </a:lnTo>
                  <a:lnTo>
                    <a:pt x="436752" y="113792"/>
                  </a:lnTo>
                  <a:lnTo>
                    <a:pt x="454278" y="113792"/>
                  </a:lnTo>
                  <a:lnTo>
                    <a:pt x="454278" y="160772"/>
                  </a:lnTo>
                  <a:lnTo>
                    <a:pt x="454278" y="395605"/>
                  </a:lnTo>
                  <a:lnTo>
                    <a:pt x="436752" y="395605"/>
                  </a:lnTo>
                  <a:lnTo>
                    <a:pt x="419226" y="395605"/>
                  </a:lnTo>
                  <a:lnTo>
                    <a:pt x="401700" y="395605"/>
                  </a:lnTo>
                  <a:lnTo>
                    <a:pt x="384175" y="395605"/>
                  </a:lnTo>
                  <a:lnTo>
                    <a:pt x="384175" y="348624"/>
                  </a:lnTo>
                  <a:lnTo>
                    <a:pt x="384175" y="301657"/>
                  </a:lnTo>
                  <a:lnTo>
                    <a:pt x="384175" y="254698"/>
                  </a:lnTo>
                  <a:lnTo>
                    <a:pt x="384175" y="207739"/>
                  </a:lnTo>
                  <a:lnTo>
                    <a:pt x="384175" y="160772"/>
                  </a:lnTo>
                  <a:lnTo>
                    <a:pt x="384175" y="113792"/>
                  </a:lnTo>
                  <a:close/>
                </a:path>
                <a:path w="1961514" h="402589">
                  <a:moveTo>
                    <a:pt x="1515490" y="107442"/>
                  </a:moveTo>
                  <a:lnTo>
                    <a:pt x="1563671" y="119713"/>
                  </a:lnTo>
                  <a:lnTo>
                    <a:pt x="1598422" y="156463"/>
                  </a:lnTo>
                  <a:lnTo>
                    <a:pt x="1615392" y="200596"/>
                  </a:lnTo>
                  <a:lnTo>
                    <a:pt x="1621027" y="253873"/>
                  </a:lnTo>
                  <a:lnTo>
                    <a:pt x="1619269" y="284898"/>
                  </a:lnTo>
                  <a:lnTo>
                    <a:pt x="1605276" y="338187"/>
                  </a:lnTo>
                  <a:lnTo>
                    <a:pt x="1577750" y="378594"/>
                  </a:lnTo>
                  <a:lnTo>
                    <a:pt x="1539027" y="399359"/>
                  </a:lnTo>
                  <a:lnTo>
                    <a:pt x="1515618" y="401955"/>
                  </a:lnTo>
                  <a:lnTo>
                    <a:pt x="1494663" y="399790"/>
                  </a:lnTo>
                  <a:lnTo>
                    <a:pt x="1459039" y="382506"/>
                  </a:lnTo>
                  <a:lnTo>
                    <a:pt x="1429722" y="344410"/>
                  </a:lnTo>
                  <a:lnTo>
                    <a:pt x="1413045" y="288454"/>
                  </a:lnTo>
                  <a:lnTo>
                    <a:pt x="1410970" y="255524"/>
                  </a:lnTo>
                  <a:lnTo>
                    <a:pt x="1412732" y="224662"/>
                  </a:lnTo>
                  <a:lnTo>
                    <a:pt x="1426829" y="171513"/>
                  </a:lnTo>
                  <a:lnTo>
                    <a:pt x="1454519" y="130909"/>
                  </a:lnTo>
                  <a:lnTo>
                    <a:pt x="1492706" y="110041"/>
                  </a:lnTo>
                  <a:lnTo>
                    <a:pt x="1515490" y="107442"/>
                  </a:lnTo>
                  <a:close/>
                </a:path>
                <a:path w="1961514" h="402589">
                  <a:moveTo>
                    <a:pt x="1053591" y="107442"/>
                  </a:moveTo>
                  <a:lnTo>
                    <a:pt x="1092971" y="111728"/>
                  </a:lnTo>
                  <a:lnTo>
                    <a:pt x="1127887" y="138937"/>
                  </a:lnTo>
                  <a:lnTo>
                    <a:pt x="1145159" y="182753"/>
                  </a:lnTo>
                  <a:lnTo>
                    <a:pt x="1128565" y="185304"/>
                  </a:lnTo>
                  <a:lnTo>
                    <a:pt x="1111948" y="187833"/>
                  </a:lnTo>
                  <a:lnTo>
                    <a:pt x="1095331" y="190361"/>
                  </a:lnTo>
                  <a:lnTo>
                    <a:pt x="1078738" y="192912"/>
                  </a:lnTo>
                  <a:lnTo>
                    <a:pt x="1076960" y="183769"/>
                  </a:lnTo>
                  <a:lnTo>
                    <a:pt x="1074039" y="177164"/>
                  </a:lnTo>
                  <a:lnTo>
                    <a:pt x="1070102" y="172974"/>
                  </a:lnTo>
                  <a:lnTo>
                    <a:pt x="1064514" y="167259"/>
                  </a:lnTo>
                  <a:lnTo>
                    <a:pt x="1057910" y="164464"/>
                  </a:lnTo>
                  <a:lnTo>
                    <a:pt x="1050163" y="164464"/>
                  </a:lnTo>
                  <a:lnTo>
                    <a:pt x="1042162" y="164464"/>
                  </a:lnTo>
                  <a:lnTo>
                    <a:pt x="1036447" y="166624"/>
                  </a:lnTo>
                  <a:lnTo>
                    <a:pt x="1032763" y="170942"/>
                  </a:lnTo>
                  <a:lnTo>
                    <a:pt x="1029208" y="175260"/>
                  </a:lnTo>
                  <a:lnTo>
                    <a:pt x="1027430" y="180467"/>
                  </a:lnTo>
                  <a:lnTo>
                    <a:pt x="1027430" y="186689"/>
                  </a:lnTo>
                  <a:lnTo>
                    <a:pt x="1027430" y="193548"/>
                  </a:lnTo>
                  <a:lnTo>
                    <a:pt x="1064260" y="211836"/>
                  </a:lnTo>
                  <a:lnTo>
                    <a:pt x="1080591" y="215191"/>
                  </a:lnTo>
                  <a:lnTo>
                    <a:pt x="1094708" y="219154"/>
                  </a:lnTo>
                  <a:lnTo>
                    <a:pt x="1131284" y="242014"/>
                  </a:lnTo>
                  <a:lnTo>
                    <a:pt x="1149111" y="281003"/>
                  </a:lnTo>
                  <a:lnTo>
                    <a:pt x="1151382" y="304164"/>
                  </a:lnTo>
                  <a:lnTo>
                    <a:pt x="1150786" y="316263"/>
                  </a:lnTo>
                  <a:lnTo>
                    <a:pt x="1136330" y="362485"/>
                  </a:lnTo>
                  <a:lnTo>
                    <a:pt x="1100415" y="394239"/>
                  </a:lnTo>
                  <a:lnTo>
                    <a:pt x="1055624" y="401955"/>
                  </a:lnTo>
                  <a:lnTo>
                    <a:pt x="1032381" y="400573"/>
                  </a:lnTo>
                  <a:lnTo>
                    <a:pt x="984250" y="379857"/>
                  </a:lnTo>
                  <a:lnTo>
                    <a:pt x="960925" y="336440"/>
                  </a:lnTo>
                  <a:lnTo>
                    <a:pt x="956945" y="317246"/>
                  </a:lnTo>
                  <a:lnTo>
                    <a:pt x="974355" y="314749"/>
                  </a:lnTo>
                  <a:lnTo>
                    <a:pt x="991742" y="312229"/>
                  </a:lnTo>
                  <a:lnTo>
                    <a:pt x="1009130" y="309709"/>
                  </a:lnTo>
                  <a:lnTo>
                    <a:pt x="1026540" y="307213"/>
                  </a:lnTo>
                  <a:lnTo>
                    <a:pt x="1028872" y="316069"/>
                  </a:lnTo>
                  <a:lnTo>
                    <a:pt x="1031668" y="323580"/>
                  </a:lnTo>
                  <a:lnTo>
                    <a:pt x="1034917" y="329733"/>
                  </a:lnTo>
                  <a:lnTo>
                    <a:pt x="1038606" y="334518"/>
                  </a:lnTo>
                  <a:lnTo>
                    <a:pt x="1043686" y="339979"/>
                  </a:lnTo>
                  <a:lnTo>
                    <a:pt x="1050671" y="342773"/>
                  </a:lnTo>
                  <a:lnTo>
                    <a:pt x="1059180" y="342773"/>
                  </a:lnTo>
                  <a:lnTo>
                    <a:pt x="1068705" y="342773"/>
                  </a:lnTo>
                  <a:lnTo>
                    <a:pt x="1075944" y="339725"/>
                  </a:lnTo>
                  <a:lnTo>
                    <a:pt x="1081151" y="333501"/>
                  </a:lnTo>
                  <a:lnTo>
                    <a:pt x="1085088" y="328930"/>
                  </a:lnTo>
                  <a:lnTo>
                    <a:pt x="1087120" y="323214"/>
                  </a:lnTo>
                  <a:lnTo>
                    <a:pt x="1087120" y="316230"/>
                  </a:lnTo>
                  <a:lnTo>
                    <a:pt x="1087120" y="308483"/>
                  </a:lnTo>
                  <a:lnTo>
                    <a:pt x="1049020" y="287147"/>
                  </a:lnTo>
                  <a:lnTo>
                    <a:pt x="1032208" y="282309"/>
                  </a:lnTo>
                  <a:lnTo>
                    <a:pt x="991562" y="264080"/>
                  </a:lnTo>
                  <a:lnTo>
                    <a:pt x="970210" y="230457"/>
                  </a:lnTo>
                  <a:lnTo>
                    <a:pt x="964691" y="195453"/>
                  </a:lnTo>
                  <a:lnTo>
                    <a:pt x="965356" y="182022"/>
                  </a:lnTo>
                  <a:lnTo>
                    <a:pt x="980971" y="137993"/>
                  </a:lnTo>
                  <a:lnTo>
                    <a:pt x="1014140" y="113014"/>
                  </a:lnTo>
                  <a:lnTo>
                    <a:pt x="1038854" y="108061"/>
                  </a:lnTo>
                  <a:lnTo>
                    <a:pt x="1053591" y="107442"/>
                  </a:lnTo>
                  <a:close/>
                </a:path>
                <a:path w="1961514" h="402589">
                  <a:moveTo>
                    <a:pt x="828801" y="107442"/>
                  </a:moveTo>
                  <a:lnTo>
                    <a:pt x="878397" y="117728"/>
                  </a:lnTo>
                  <a:lnTo>
                    <a:pt x="910764" y="148129"/>
                  </a:lnTo>
                  <a:lnTo>
                    <a:pt x="930562" y="197481"/>
                  </a:lnTo>
                  <a:lnTo>
                    <a:pt x="936519" y="242716"/>
                  </a:lnTo>
                  <a:lnTo>
                    <a:pt x="937260" y="269239"/>
                  </a:lnTo>
                  <a:lnTo>
                    <a:pt x="937260" y="273304"/>
                  </a:lnTo>
                  <a:lnTo>
                    <a:pt x="937260" y="277368"/>
                  </a:lnTo>
                  <a:lnTo>
                    <a:pt x="937260" y="281432"/>
                  </a:lnTo>
                  <a:lnTo>
                    <a:pt x="902114" y="281432"/>
                  </a:lnTo>
                  <a:lnTo>
                    <a:pt x="866981" y="281432"/>
                  </a:lnTo>
                  <a:lnTo>
                    <a:pt x="831871" y="281432"/>
                  </a:lnTo>
                  <a:lnTo>
                    <a:pt x="796798" y="281432"/>
                  </a:lnTo>
                  <a:lnTo>
                    <a:pt x="798083" y="293645"/>
                  </a:lnTo>
                  <a:lnTo>
                    <a:pt x="817578" y="333946"/>
                  </a:lnTo>
                  <a:lnTo>
                    <a:pt x="832358" y="338582"/>
                  </a:lnTo>
                  <a:lnTo>
                    <a:pt x="839343" y="338582"/>
                  </a:lnTo>
                  <a:lnTo>
                    <a:pt x="864235" y="312800"/>
                  </a:lnTo>
                  <a:lnTo>
                    <a:pt x="881495" y="315257"/>
                  </a:lnTo>
                  <a:lnTo>
                    <a:pt x="898778" y="317690"/>
                  </a:lnTo>
                  <a:lnTo>
                    <a:pt x="916062" y="320123"/>
                  </a:lnTo>
                  <a:lnTo>
                    <a:pt x="933323" y="322580"/>
                  </a:lnTo>
                  <a:lnTo>
                    <a:pt x="915828" y="359060"/>
                  </a:lnTo>
                  <a:lnTo>
                    <a:pt x="882661" y="391614"/>
                  </a:lnTo>
                  <a:lnTo>
                    <a:pt x="830834" y="401955"/>
                  </a:lnTo>
                  <a:lnTo>
                    <a:pt x="813617" y="400958"/>
                  </a:lnTo>
                  <a:lnTo>
                    <a:pt x="773684" y="386207"/>
                  </a:lnTo>
                  <a:lnTo>
                    <a:pt x="746448" y="352042"/>
                  </a:lnTo>
                  <a:lnTo>
                    <a:pt x="728853" y="298592"/>
                  </a:lnTo>
                  <a:lnTo>
                    <a:pt x="725424" y="255143"/>
                  </a:lnTo>
                  <a:lnTo>
                    <a:pt x="727140" y="223736"/>
                  </a:lnTo>
                  <a:lnTo>
                    <a:pt x="740908" y="170257"/>
                  </a:lnTo>
                  <a:lnTo>
                    <a:pt x="768008" y="130373"/>
                  </a:lnTo>
                  <a:lnTo>
                    <a:pt x="805918" y="109989"/>
                  </a:lnTo>
                  <a:lnTo>
                    <a:pt x="828801" y="107442"/>
                  </a:lnTo>
                  <a:close/>
                </a:path>
                <a:path w="1961514" h="402589">
                  <a:moveTo>
                    <a:pt x="1184402" y="6604"/>
                  </a:moveTo>
                  <a:lnTo>
                    <a:pt x="1201927" y="6604"/>
                  </a:lnTo>
                  <a:lnTo>
                    <a:pt x="1219453" y="6604"/>
                  </a:lnTo>
                  <a:lnTo>
                    <a:pt x="1236979" y="6604"/>
                  </a:lnTo>
                  <a:lnTo>
                    <a:pt x="1254506" y="6604"/>
                  </a:lnTo>
                  <a:lnTo>
                    <a:pt x="1254506" y="42418"/>
                  </a:lnTo>
                  <a:lnTo>
                    <a:pt x="1254506" y="78232"/>
                  </a:lnTo>
                  <a:lnTo>
                    <a:pt x="1254506" y="114046"/>
                  </a:lnTo>
                  <a:lnTo>
                    <a:pt x="1254506" y="149860"/>
                  </a:lnTo>
                  <a:lnTo>
                    <a:pt x="1261647" y="139259"/>
                  </a:lnTo>
                  <a:lnTo>
                    <a:pt x="1290333" y="112960"/>
                  </a:lnTo>
                  <a:lnTo>
                    <a:pt x="1316355" y="107442"/>
                  </a:lnTo>
                  <a:lnTo>
                    <a:pt x="1329882" y="109110"/>
                  </a:lnTo>
                  <a:lnTo>
                    <a:pt x="1361439" y="134238"/>
                  </a:lnTo>
                  <a:lnTo>
                    <a:pt x="1376799" y="190478"/>
                  </a:lnTo>
                  <a:lnTo>
                    <a:pt x="1377823" y="216408"/>
                  </a:lnTo>
                  <a:lnTo>
                    <a:pt x="1377823" y="261248"/>
                  </a:lnTo>
                  <a:lnTo>
                    <a:pt x="1377823" y="306054"/>
                  </a:lnTo>
                  <a:lnTo>
                    <a:pt x="1377823" y="350835"/>
                  </a:lnTo>
                  <a:lnTo>
                    <a:pt x="1377823" y="395605"/>
                  </a:lnTo>
                  <a:lnTo>
                    <a:pt x="1360203" y="395605"/>
                  </a:lnTo>
                  <a:lnTo>
                    <a:pt x="1342596" y="395605"/>
                  </a:lnTo>
                  <a:lnTo>
                    <a:pt x="1325012" y="395605"/>
                  </a:lnTo>
                  <a:lnTo>
                    <a:pt x="1307464" y="395605"/>
                  </a:lnTo>
                  <a:lnTo>
                    <a:pt x="1307464" y="356840"/>
                  </a:lnTo>
                  <a:lnTo>
                    <a:pt x="1307464" y="318087"/>
                  </a:lnTo>
                  <a:lnTo>
                    <a:pt x="1307464" y="279358"/>
                  </a:lnTo>
                  <a:lnTo>
                    <a:pt x="1307464" y="240664"/>
                  </a:lnTo>
                  <a:lnTo>
                    <a:pt x="1307060" y="228326"/>
                  </a:lnTo>
                  <a:lnTo>
                    <a:pt x="1290827" y="192024"/>
                  </a:lnTo>
                  <a:lnTo>
                    <a:pt x="1283081" y="192024"/>
                  </a:lnTo>
                  <a:lnTo>
                    <a:pt x="1274572" y="192024"/>
                  </a:lnTo>
                  <a:lnTo>
                    <a:pt x="1256506" y="227647"/>
                  </a:lnTo>
                  <a:lnTo>
                    <a:pt x="1254506" y="260223"/>
                  </a:lnTo>
                  <a:lnTo>
                    <a:pt x="1254506" y="294056"/>
                  </a:lnTo>
                  <a:lnTo>
                    <a:pt x="1254506" y="327913"/>
                  </a:lnTo>
                  <a:lnTo>
                    <a:pt x="1254506" y="361771"/>
                  </a:lnTo>
                  <a:lnTo>
                    <a:pt x="1254506" y="395605"/>
                  </a:lnTo>
                  <a:lnTo>
                    <a:pt x="1236980" y="395605"/>
                  </a:lnTo>
                  <a:lnTo>
                    <a:pt x="1219454" y="395605"/>
                  </a:lnTo>
                  <a:lnTo>
                    <a:pt x="1201928" y="395605"/>
                  </a:lnTo>
                  <a:lnTo>
                    <a:pt x="1184402" y="395605"/>
                  </a:lnTo>
                  <a:lnTo>
                    <a:pt x="1184402" y="346979"/>
                  </a:lnTo>
                  <a:lnTo>
                    <a:pt x="1184402" y="55229"/>
                  </a:lnTo>
                  <a:lnTo>
                    <a:pt x="1184402" y="6604"/>
                  </a:lnTo>
                  <a:close/>
                </a:path>
                <a:path w="1961514" h="402589">
                  <a:moveTo>
                    <a:pt x="620902" y="6604"/>
                  </a:moveTo>
                  <a:lnTo>
                    <a:pt x="638599" y="6604"/>
                  </a:lnTo>
                  <a:lnTo>
                    <a:pt x="656272" y="6604"/>
                  </a:lnTo>
                  <a:lnTo>
                    <a:pt x="673945" y="6604"/>
                  </a:lnTo>
                  <a:lnTo>
                    <a:pt x="691641" y="6604"/>
                  </a:lnTo>
                  <a:lnTo>
                    <a:pt x="691641" y="55229"/>
                  </a:lnTo>
                  <a:lnTo>
                    <a:pt x="691641" y="395605"/>
                  </a:lnTo>
                  <a:lnTo>
                    <a:pt x="675259" y="395605"/>
                  </a:lnTo>
                  <a:lnTo>
                    <a:pt x="658876" y="395605"/>
                  </a:lnTo>
                  <a:lnTo>
                    <a:pt x="642492" y="395605"/>
                  </a:lnTo>
                  <a:lnTo>
                    <a:pt x="626110" y="395605"/>
                  </a:lnTo>
                  <a:lnTo>
                    <a:pt x="626110" y="385149"/>
                  </a:lnTo>
                  <a:lnTo>
                    <a:pt x="626110" y="374729"/>
                  </a:lnTo>
                  <a:lnTo>
                    <a:pt x="626110" y="364333"/>
                  </a:lnTo>
                  <a:lnTo>
                    <a:pt x="626110" y="353949"/>
                  </a:lnTo>
                  <a:lnTo>
                    <a:pt x="619323" y="366117"/>
                  </a:lnTo>
                  <a:lnTo>
                    <a:pt x="593149" y="395097"/>
                  </a:lnTo>
                  <a:lnTo>
                    <a:pt x="567182" y="401955"/>
                  </a:lnTo>
                  <a:lnTo>
                    <a:pt x="549610" y="399216"/>
                  </a:lnTo>
                  <a:lnTo>
                    <a:pt x="510159" y="358139"/>
                  </a:lnTo>
                  <a:lnTo>
                    <a:pt x="495300" y="309641"/>
                  </a:lnTo>
                  <a:lnTo>
                    <a:pt x="490347" y="251713"/>
                  </a:lnTo>
                  <a:lnTo>
                    <a:pt x="491706" y="218785"/>
                  </a:lnTo>
                  <a:lnTo>
                    <a:pt x="502616" y="165167"/>
                  </a:lnTo>
                  <a:lnTo>
                    <a:pt x="523789" y="128283"/>
                  </a:lnTo>
                  <a:lnTo>
                    <a:pt x="567563" y="107442"/>
                  </a:lnTo>
                  <a:lnTo>
                    <a:pt x="575546" y="107967"/>
                  </a:lnTo>
                  <a:lnTo>
                    <a:pt x="609854" y="126507"/>
                  </a:lnTo>
                  <a:lnTo>
                    <a:pt x="620902" y="141350"/>
                  </a:lnTo>
                  <a:lnTo>
                    <a:pt x="620902" y="107652"/>
                  </a:lnTo>
                  <a:lnTo>
                    <a:pt x="620902" y="73977"/>
                  </a:lnTo>
                  <a:lnTo>
                    <a:pt x="620902" y="40302"/>
                  </a:lnTo>
                  <a:lnTo>
                    <a:pt x="620902" y="6604"/>
                  </a:lnTo>
                  <a:close/>
                </a:path>
                <a:path w="1961514" h="402589">
                  <a:moveTo>
                    <a:pt x="384175" y="6604"/>
                  </a:moveTo>
                  <a:lnTo>
                    <a:pt x="401700" y="6604"/>
                  </a:lnTo>
                  <a:lnTo>
                    <a:pt x="419226" y="6604"/>
                  </a:lnTo>
                  <a:lnTo>
                    <a:pt x="436752" y="6604"/>
                  </a:lnTo>
                  <a:lnTo>
                    <a:pt x="454278" y="6604"/>
                  </a:lnTo>
                  <a:lnTo>
                    <a:pt x="454278" y="24987"/>
                  </a:lnTo>
                  <a:lnTo>
                    <a:pt x="454278" y="43370"/>
                  </a:lnTo>
                  <a:lnTo>
                    <a:pt x="454278" y="61753"/>
                  </a:lnTo>
                  <a:lnTo>
                    <a:pt x="454278" y="80137"/>
                  </a:lnTo>
                  <a:lnTo>
                    <a:pt x="436752" y="80137"/>
                  </a:lnTo>
                  <a:lnTo>
                    <a:pt x="419226" y="80137"/>
                  </a:lnTo>
                  <a:lnTo>
                    <a:pt x="401700" y="80137"/>
                  </a:lnTo>
                  <a:lnTo>
                    <a:pt x="384175" y="80137"/>
                  </a:lnTo>
                  <a:lnTo>
                    <a:pt x="384175" y="61753"/>
                  </a:lnTo>
                  <a:lnTo>
                    <a:pt x="384175" y="43370"/>
                  </a:lnTo>
                  <a:lnTo>
                    <a:pt x="384175" y="24987"/>
                  </a:lnTo>
                  <a:lnTo>
                    <a:pt x="384175" y="6604"/>
                  </a:lnTo>
                  <a:close/>
                </a:path>
                <a:path w="1961514" h="402589">
                  <a:moveTo>
                    <a:pt x="266446" y="6604"/>
                  </a:moveTo>
                  <a:lnTo>
                    <a:pt x="284045" y="6604"/>
                  </a:lnTo>
                  <a:lnTo>
                    <a:pt x="301609" y="6604"/>
                  </a:lnTo>
                  <a:lnTo>
                    <a:pt x="319149" y="6604"/>
                  </a:lnTo>
                  <a:lnTo>
                    <a:pt x="336676" y="6604"/>
                  </a:lnTo>
                  <a:lnTo>
                    <a:pt x="336676" y="55229"/>
                  </a:lnTo>
                  <a:lnTo>
                    <a:pt x="336676" y="395605"/>
                  </a:lnTo>
                  <a:lnTo>
                    <a:pt x="319149" y="395605"/>
                  </a:lnTo>
                  <a:lnTo>
                    <a:pt x="301609" y="395605"/>
                  </a:lnTo>
                  <a:lnTo>
                    <a:pt x="284045" y="395605"/>
                  </a:lnTo>
                  <a:lnTo>
                    <a:pt x="266446" y="395605"/>
                  </a:lnTo>
                  <a:lnTo>
                    <a:pt x="266446" y="346979"/>
                  </a:lnTo>
                  <a:lnTo>
                    <a:pt x="266446" y="55229"/>
                  </a:lnTo>
                  <a:lnTo>
                    <a:pt x="266446" y="6604"/>
                  </a:lnTo>
                  <a:close/>
                </a:path>
                <a:path w="1961514" h="402589">
                  <a:moveTo>
                    <a:pt x="116839" y="0"/>
                  </a:moveTo>
                  <a:lnTo>
                    <a:pt x="159448" y="6889"/>
                  </a:lnTo>
                  <a:lnTo>
                    <a:pt x="202009" y="43566"/>
                  </a:lnTo>
                  <a:lnTo>
                    <a:pt x="217058" y="87711"/>
                  </a:lnTo>
                  <a:lnTo>
                    <a:pt x="220725" y="115950"/>
                  </a:lnTo>
                  <a:lnTo>
                    <a:pt x="202344" y="117572"/>
                  </a:lnTo>
                  <a:lnTo>
                    <a:pt x="183975" y="119205"/>
                  </a:lnTo>
                  <a:lnTo>
                    <a:pt x="165629" y="120862"/>
                  </a:lnTo>
                  <a:lnTo>
                    <a:pt x="147320" y="122555"/>
                  </a:lnTo>
                  <a:lnTo>
                    <a:pt x="145413" y="110313"/>
                  </a:lnTo>
                  <a:lnTo>
                    <a:pt x="123761" y="75358"/>
                  </a:lnTo>
                  <a:lnTo>
                    <a:pt x="109093" y="72389"/>
                  </a:lnTo>
                  <a:lnTo>
                    <a:pt x="99949" y="72389"/>
                  </a:lnTo>
                  <a:lnTo>
                    <a:pt x="93090" y="75311"/>
                  </a:lnTo>
                  <a:lnTo>
                    <a:pt x="88519" y="81280"/>
                  </a:lnTo>
                  <a:lnTo>
                    <a:pt x="83947" y="87249"/>
                  </a:lnTo>
                  <a:lnTo>
                    <a:pt x="81661" y="94361"/>
                  </a:lnTo>
                  <a:lnTo>
                    <a:pt x="81661" y="102870"/>
                  </a:lnTo>
                  <a:lnTo>
                    <a:pt x="81661" y="109093"/>
                  </a:lnTo>
                  <a:lnTo>
                    <a:pt x="113537" y="133985"/>
                  </a:lnTo>
                  <a:lnTo>
                    <a:pt x="137275" y="142486"/>
                  </a:lnTo>
                  <a:lnTo>
                    <a:pt x="157416" y="151034"/>
                  </a:lnTo>
                  <a:lnTo>
                    <a:pt x="197105" y="177486"/>
                  </a:lnTo>
                  <a:lnTo>
                    <a:pt x="218948" y="211455"/>
                  </a:lnTo>
                  <a:lnTo>
                    <a:pt x="228467" y="253460"/>
                  </a:lnTo>
                  <a:lnTo>
                    <a:pt x="229108" y="268986"/>
                  </a:lnTo>
                  <a:lnTo>
                    <a:pt x="228254" y="287369"/>
                  </a:lnTo>
                  <a:lnTo>
                    <a:pt x="215646" y="337947"/>
                  </a:lnTo>
                  <a:lnTo>
                    <a:pt x="189464" y="376809"/>
                  </a:lnTo>
                  <a:lnTo>
                    <a:pt x="150844" y="398129"/>
                  </a:lnTo>
                  <a:lnTo>
                    <a:pt x="117348" y="402209"/>
                  </a:lnTo>
                  <a:lnTo>
                    <a:pt x="87610" y="399825"/>
                  </a:lnTo>
                  <a:lnTo>
                    <a:pt x="42945" y="380724"/>
                  </a:lnTo>
                  <a:lnTo>
                    <a:pt x="17019" y="343622"/>
                  </a:lnTo>
                  <a:lnTo>
                    <a:pt x="2974" y="295044"/>
                  </a:lnTo>
                  <a:lnTo>
                    <a:pt x="0" y="266826"/>
                  </a:lnTo>
                  <a:lnTo>
                    <a:pt x="18573" y="265090"/>
                  </a:lnTo>
                  <a:lnTo>
                    <a:pt x="37147" y="263318"/>
                  </a:lnTo>
                  <a:lnTo>
                    <a:pt x="55721" y="261522"/>
                  </a:lnTo>
                  <a:lnTo>
                    <a:pt x="74295" y="259714"/>
                  </a:lnTo>
                  <a:lnTo>
                    <a:pt x="75769" y="272807"/>
                  </a:lnTo>
                  <a:lnTo>
                    <a:pt x="90737" y="312467"/>
                  </a:lnTo>
                  <a:lnTo>
                    <a:pt x="118490" y="325755"/>
                  </a:lnTo>
                  <a:lnTo>
                    <a:pt x="126376" y="325012"/>
                  </a:lnTo>
                  <a:lnTo>
                    <a:pt x="152719" y="293437"/>
                  </a:lnTo>
                  <a:lnTo>
                    <a:pt x="153288" y="285750"/>
                  </a:lnTo>
                  <a:lnTo>
                    <a:pt x="152743" y="278344"/>
                  </a:lnTo>
                  <a:lnTo>
                    <a:pt x="130381" y="247062"/>
                  </a:lnTo>
                  <a:lnTo>
                    <a:pt x="104775" y="236093"/>
                  </a:lnTo>
                  <a:lnTo>
                    <a:pt x="80912" y="226496"/>
                  </a:lnTo>
                  <a:lnTo>
                    <a:pt x="44285" y="202874"/>
                  </a:lnTo>
                  <a:lnTo>
                    <a:pt x="15033" y="155368"/>
                  </a:lnTo>
                  <a:lnTo>
                    <a:pt x="9525" y="113792"/>
                  </a:lnTo>
                  <a:lnTo>
                    <a:pt x="10219" y="98976"/>
                  </a:lnTo>
                  <a:lnTo>
                    <a:pt x="20827" y="57150"/>
                  </a:lnTo>
                  <a:lnTo>
                    <a:pt x="44116" y="23574"/>
                  </a:lnTo>
                  <a:lnTo>
                    <a:pt x="81597" y="3810"/>
                  </a:lnTo>
                  <a:lnTo>
                    <a:pt x="98171" y="952"/>
                  </a:lnTo>
                  <a:lnTo>
                    <a:pt x="116839" y="0"/>
                  </a:lnTo>
                  <a:close/>
                </a:path>
              </a:pathLst>
            </a:custGeom>
            <a:ln w="914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93670" y="6583171"/>
            <a:ext cx="375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Copyright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©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2008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Tommy's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Window.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All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Rights Reserved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062227" y="4358894"/>
          <a:ext cx="838200" cy="117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7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1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8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751" y="909827"/>
              <a:ext cx="5466588" cy="7711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4711" y="4401311"/>
              <a:ext cx="4660392" cy="12313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6800" y="4343400"/>
              <a:ext cx="4648200" cy="1219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104008" y="4343400"/>
              <a:ext cx="3611245" cy="1219200"/>
            </a:xfrm>
            <a:custGeom>
              <a:avLst/>
              <a:gdLst/>
              <a:ahLst/>
              <a:cxnLst/>
              <a:rect l="l" t="t" r="r" b="b"/>
              <a:pathLst>
                <a:path w="3611245" h="1219200">
                  <a:moveTo>
                    <a:pt x="3318255" y="910336"/>
                  </a:moveTo>
                  <a:lnTo>
                    <a:pt x="3318255" y="910336"/>
                  </a:lnTo>
                  <a:lnTo>
                    <a:pt x="3601212" y="910336"/>
                  </a:lnTo>
                  <a:lnTo>
                    <a:pt x="3601212" y="958469"/>
                  </a:lnTo>
                  <a:lnTo>
                    <a:pt x="3601212" y="1199134"/>
                  </a:lnTo>
                  <a:lnTo>
                    <a:pt x="3554085" y="1199134"/>
                  </a:lnTo>
                  <a:lnTo>
                    <a:pt x="3318255" y="1199134"/>
                  </a:lnTo>
                  <a:lnTo>
                    <a:pt x="3318255" y="1151001"/>
                  </a:lnTo>
                  <a:lnTo>
                    <a:pt x="3318255" y="1102868"/>
                  </a:lnTo>
                  <a:lnTo>
                    <a:pt x="3318255" y="1054735"/>
                  </a:lnTo>
                  <a:lnTo>
                    <a:pt x="3318255" y="1006602"/>
                  </a:lnTo>
                  <a:lnTo>
                    <a:pt x="3318255" y="958469"/>
                  </a:lnTo>
                  <a:lnTo>
                    <a:pt x="3318255" y="910336"/>
                  </a:lnTo>
                  <a:close/>
                </a:path>
                <a:path w="3611245" h="1219200">
                  <a:moveTo>
                    <a:pt x="315722" y="287147"/>
                  </a:moveTo>
                  <a:lnTo>
                    <a:pt x="315722" y="287147"/>
                  </a:lnTo>
                  <a:lnTo>
                    <a:pt x="315722" y="931291"/>
                  </a:lnTo>
                  <a:lnTo>
                    <a:pt x="335057" y="931291"/>
                  </a:lnTo>
                  <a:lnTo>
                    <a:pt x="354393" y="931291"/>
                  </a:lnTo>
                  <a:lnTo>
                    <a:pt x="373729" y="931291"/>
                  </a:lnTo>
                  <a:lnTo>
                    <a:pt x="393065" y="931291"/>
                  </a:lnTo>
                  <a:lnTo>
                    <a:pt x="438947" y="929699"/>
                  </a:lnTo>
                  <a:lnTo>
                    <a:pt x="477710" y="924941"/>
                  </a:lnTo>
                  <a:lnTo>
                    <a:pt x="533781" y="906018"/>
                  </a:lnTo>
                  <a:lnTo>
                    <a:pt x="571119" y="871188"/>
                  </a:lnTo>
                  <a:lnTo>
                    <a:pt x="599313" y="817499"/>
                  </a:lnTo>
                  <a:lnTo>
                    <a:pt x="617093" y="734758"/>
                  </a:lnTo>
                  <a:lnTo>
                    <a:pt x="621565" y="678660"/>
                  </a:lnTo>
                  <a:lnTo>
                    <a:pt x="623062" y="612775"/>
                  </a:lnTo>
                  <a:lnTo>
                    <a:pt x="620943" y="542581"/>
                  </a:lnTo>
                  <a:lnTo>
                    <a:pt x="614588" y="481818"/>
                  </a:lnTo>
                  <a:lnTo>
                    <a:pt x="603996" y="430498"/>
                  </a:lnTo>
                  <a:lnTo>
                    <a:pt x="589168" y="388633"/>
                  </a:lnTo>
                  <a:lnTo>
                    <a:pt x="539265" y="325991"/>
                  </a:lnTo>
                  <a:lnTo>
                    <a:pt x="499713" y="304403"/>
                  </a:lnTo>
                  <a:lnTo>
                    <a:pt x="451445" y="291459"/>
                  </a:lnTo>
                  <a:lnTo>
                    <a:pt x="394462" y="287147"/>
                  </a:lnTo>
                  <a:lnTo>
                    <a:pt x="374747" y="287147"/>
                  </a:lnTo>
                  <a:lnTo>
                    <a:pt x="355044" y="287147"/>
                  </a:lnTo>
                  <a:lnTo>
                    <a:pt x="335365" y="287147"/>
                  </a:lnTo>
                  <a:lnTo>
                    <a:pt x="315722" y="287147"/>
                  </a:lnTo>
                  <a:close/>
                </a:path>
                <a:path w="3611245" h="1219200">
                  <a:moveTo>
                    <a:pt x="3307842" y="20066"/>
                  </a:moveTo>
                  <a:lnTo>
                    <a:pt x="3307842" y="20066"/>
                  </a:lnTo>
                  <a:lnTo>
                    <a:pt x="3610991" y="20066"/>
                  </a:lnTo>
                  <a:lnTo>
                    <a:pt x="3610991" y="73787"/>
                  </a:lnTo>
                  <a:lnTo>
                    <a:pt x="3610991" y="127507"/>
                  </a:lnTo>
                  <a:lnTo>
                    <a:pt x="3610991" y="181228"/>
                  </a:lnTo>
                  <a:lnTo>
                    <a:pt x="3610991" y="234949"/>
                  </a:lnTo>
                  <a:lnTo>
                    <a:pt x="3610991" y="288670"/>
                  </a:lnTo>
                  <a:lnTo>
                    <a:pt x="3605659" y="337747"/>
                  </a:lnTo>
                  <a:lnTo>
                    <a:pt x="3600334" y="386818"/>
                  </a:lnTo>
                  <a:lnTo>
                    <a:pt x="3595012" y="435884"/>
                  </a:lnTo>
                  <a:lnTo>
                    <a:pt x="3589693" y="484945"/>
                  </a:lnTo>
                  <a:lnTo>
                    <a:pt x="3584375" y="534002"/>
                  </a:lnTo>
                  <a:lnTo>
                    <a:pt x="3579059" y="583056"/>
                  </a:lnTo>
                  <a:lnTo>
                    <a:pt x="3573741" y="632107"/>
                  </a:lnTo>
                  <a:lnTo>
                    <a:pt x="3568422" y="681156"/>
                  </a:lnTo>
                  <a:lnTo>
                    <a:pt x="3563100" y="730203"/>
                  </a:lnTo>
                  <a:lnTo>
                    <a:pt x="3557775" y="779248"/>
                  </a:lnTo>
                  <a:lnTo>
                    <a:pt x="3552444" y="828294"/>
                  </a:lnTo>
                  <a:lnTo>
                    <a:pt x="3505580" y="828294"/>
                  </a:lnTo>
                  <a:lnTo>
                    <a:pt x="3458718" y="828294"/>
                  </a:lnTo>
                  <a:lnTo>
                    <a:pt x="3411854" y="828294"/>
                  </a:lnTo>
                  <a:lnTo>
                    <a:pt x="3364992" y="828294"/>
                  </a:lnTo>
                  <a:lnTo>
                    <a:pt x="3359796" y="779248"/>
                  </a:lnTo>
                  <a:lnTo>
                    <a:pt x="3354601" y="730203"/>
                  </a:lnTo>
                  <a:lnTo>
                    <a:pt x="3349405" y="681156"/>
                  </a:lnTo>
                  <a:lnTo>
                    <a:pt x="3344210" y="632107"/>
                  </a:lnTo>
                  <a:lnTo>
                    <a:pt x="3339014" y="583056"/>
                  </a:lnTo>
                  <a:lnTo>
                    <a:pt x="3333819" y="534002"/>
                  </a:lnTo>
                  <a:lnTo>
                    <a:pt x="3328623" y="484945"/>
                  </a:lnTo>
                  <a:lnTo>
                    <a:pt x="3323428" y="435884"/>
                  </a:lnTo>
                  <a:lnTo>
                    <a:pt x="3318232" y="386818"/>
                  </a:lnTo>
                  <a:lnTo>
                    <a:pt x="3313037" y="337747"/>
                  </a:lnTo>
                  <a:lnTo>
                    <a:pt x="3307842" y="288670"/>
                  </a:lnTo>
                  <a:lnTo>
                    <a:pt x="3307842" y="234950"/>
                  </a:lnTo>
                  <a:lnTo>
                    <a:pt x="3307842" y="181229"/>
                  </a:lnTo>
                  <a:lnTo>
                    <a:pt x="3307842" y="127508"/>
                  </a:lnTo>
                  <a:lnTo>
                    <a:pt x="3307842" y="73787"/>
                  </a:lnTo>
                  <a:lnTo>
                    <a:pt x="3307842" y="20066"/>
                  </a:lnTo>
                  <a:close/>
                </a:path>
                <a:path w="3611245" h="1219200">
                  <a:moveTo>
                    <a:pt x="0" y="20066"/>
                  </a:moveTo>
                  <a:lnTo>
                    <a:pt x="0" y="20066"/>
                  </a:lnTo>
                  <a:lnTo>
                    <a:pt x="469011" y="20066"/>
                  </a:lnTo>
                  <a:lnTo>
                    <a:pt x="522350" y="21803"/>
                  </a:lnTo>
                  <a:lnTo>
                    <a:pt x="571423" y="27015"/>
                  </a:lnTo>
                  <a:lnTo>
                    <a:pt x="616229" y="35702"/>
                  </a:lnTo>
                  <a:lnTo>
                    <a:pt x="656767" y="47863"/>
                  </a:lnTo>
                  <a:lnTo>
                    <a:pt x="693039" y="63500"/>
                  </a:lnTo>
                  <a:lnTo>
                    <a:pt x="733873" y="87576"/>
                  </a:lnTo>
                  <a:lnTo>
                    <a:pt x="771017" y="116379"/>
                  </a:lnTo>
                  <a:lnTo>
                    <a:pt x="804445" y="149921"/>
                  </a:lnTo>
                  <a:lnTo>
                    <a:pt x="834136" y="188213"/>
                  </a:lnTo>
                  <a:lnTo>
                    <a:pt x="860117" y="230457"/>
                  </a:lnTo>
                  <a:lnTo>
                    <a:pt x="882253" y="276034"/>
                  </a:lnTo>
                  <a:lnTo>
                    <a:pt x="900555" y="324945"/>
                  </a:lnTo>
                  <a:lnTo>
                    <a:pt x="915035" y="377189"/>
                  </a:lnTo>
                  <a:lnTo>
                    <a:pt x="924025" y="420823"/>
                  </a:lnTo>
                  <a:lnTo>
                    <a:pt x="931028" y="465468"/>
                  </a:lnTo>
                  <a:lnTo>
                    <a:pt x="936038" y="511131"/>
                  </a:lnTo>
                  <a:lnTo>
                    <a:pt x="939049" y="557818"/>
                  </a:lnTo>
                  <a:lnTo>
                    <a:pt x="940054" y="605536"/>
                  </a:lnTo>
                  <a:lnTo>
                    <a:pt x="939017" y="666177"/>
                  </a:lnTo>
                  <a:lnTo>
                    <a:pt x="935910" y="722117"/>
                  </a:lnTo>
                  <a:lnTo>
                    <a:pt x="930735" y="773350"/>
                  </a:lnTo>
                  <a:lnTo>
                    <a:pt x="923496" y="819874"/>
                  </a:lnTo>
                  <a:lnTo>
                    <a:pt x="914198" y="861685"/>
                  </a:lnTo>
                  <a:lnTo>
                    <a:pt x="902843" y="898779"/>
                  </a:lnTo>
                  <a:lnTo>
                    <a:pt x="882366" y="948690"/>
                  </a:lnTo>
                  <a:lnTo>
                    <a:pt x="858281" y="994410"/>
                  </a:lnTo>
                  <a:lnTo>
                    <a:pt x="830601" y="1035939"/>
                  </a:lnTo>
                  <a:lnTo>
                    <a:pt x="799338" y="1073277"/>
                  </a:lnTo>
                  <a:lnTo>
                    <a:pt x="765595" y="1105493"/>
                  </a:lnTo>
                  <a:lnTo>
                    <a:pt x="730662" y="1131839"/>
                  </a:lnTo>
                  <a:lnTo>
                    <a:pt x="694539" y="1152304"/>
                  </a:lnTo>
                  <a:lnTo>
                    <a:pt x="657225" y="1166876"/>
                  </a:lnTo>
                  <a:lnTo>
                    <a:pt x="606474" y="1180971"/>
                  </a:lnTo>
                  <a:lnTo>
                    <a:pt x="558212" y="1191053"/>
                  </a:lnTo>
                  <a:lnTo>
                    <a:pt x="512403" y="1197111"/>
                  </a:lnTo>
                  <a:lnTo>
                    <a:pt x="469011" y="1199134"/>
                  </a:lnTo>
                  <a:lnTo>
                    <a:pt x="416898" y="1199134"/>
                  </a:lnTo>
                  <a:lnTo>
                    <a:pt x="364786" y="1199134"/>
                  </a:lnTo>
                  <a:lnTo>
                    <a:pt x="0" y="1199134"/>
                  </a:lnTo>
                  <a:lnTo>
                    <a:pt x="0" y="1147865"/>
                  </a:lnTo>
                  <a:lnTo>
                    <a:pt x="0" y="71334"/>
                  </a:lnTo>
                  <a:lnTo>
                    <a:pt x="0" y="20066"/>
                  </a:lnTo>
                  <a:close/>
                </a:path>
                <a:path w="3611245" h="1219200">
                  <a:moveTo>
                    <a:pt x="1615820" y="0"/>
                  </a:moveTo>
                  <a:lnTo>
                    <a:pt x="1680148" y="1417"/>
                  </a:lnTo>
                  <a:lnTo>
                    <a:pt x="1737641" y="5669"/>
                  </a:lnTo>
                  <a:lnTo>
                    <a:pt x="1788295" y="12755"/>
                  </a:lnTo>
                  <a:lnTo>
                    <a:pt x="1832103" y="22677"/>
                  </a:lnTo>
                  <a:lnTo>
                    <a:pt x="1869058" y="35432"/>
                  </a:lnTo>
                  <a:lnTo>
                    <a:pt x="1909278" y="55524"/>
                  </a:lnTo>
                  <a:lnTo>
                    <a:pt x="1945925" y="80533"/>
                  </a:lnTo>
                  <a:lnTo>
                    <a:pt x="1979001" y="110424"/>
                  </a:lnTo>
                  <a:lnTo>
                    <a:pt x="2008505" y="145161"/>
                  </a:lnTo>
                  <a:lnTo>
                    <a:pt x="2034488" y="184862"/>
                  </a:lnTo>
                  <a:lnTo>
                    <a:pt x="2057019" y="229504"/>
                  </a:lnTo>
                  <a:lnTo>
                    <a:pt x="2076120" y="279124"/>
                  </a:lnTo>
                  <a:lnTo>
                    <a:pt x="2091817" y="333756"/>
                  </a:lnTo>
                  <a:lnTo>
                    <a:pt x="2041026" y="344224"/>
                  </a:lnTo>
                  <a:lnTo>
                    <a:pt x="1990254" y="354678"/>
                  </a:lnTo>
                  <a:lnTo>
                    <a:pt x="1939496" y="365125"/>
                  </a:lnTo>
                  <a:lnTo>
                    <a:pt x="1888748" y="375571"/>
                  </a:lnTo>
                  <a:lnTo>
                    <a:pt x="1838008" y="386025"/>
                  </a:lnTo>
                  <a:lnTo>
                    <a:pt x="1787270" y="396494"/>
                  </a:lnTo>
                  <a:lnTo>
                    <a:pt x="1776220" y="365037"/>
                  </a:lnTo>
                  <a:lnTo>
                    <a:pt x="1744354" y="313983"/>
                  </a:lnTo>
                  <a:lnTo>
                    <a:pt x="1699490" y="278884"/>
                  </a:lnTo>
                  <a:lnTo>
                    <a:pt x="1642149" y="261167"/>
                  </a:lnTo>
                  <a:lnTo>
                    <a:pt x="1608836" y="258952"/>
                  </a:lnTo>
                  <a:lnTo>
                    <a:pt x="1559548" y="264163"/>
                  </a:lnTo>
                  <a:lnTo>
                    <a:pt x="1515522" y="279781"/>
                  </a:lnTo>
                  <a:lnTo>
                    <a:pt x="1476783" y="305780"/>
                  </a:lnTo>
                  <a:lnTo>
                    <a:pt x="1443355" y="342138"/>
                  </a:lnTo>
                  <a:lnTo>
                    <a:pt x="1421135" y="379321"/>
                  </a:lnTo>
                  <a:lnTo>
                    <a:pt x="1403852" y="424265"/>
                  </a:lnTo>
                  <a:lnTo>
                    <a:pt x="1391508" y="476957"/>
                  </a:lnTo>
                  <a:lnTo>
                    <a:pt x="1384101" y="537384"/>
                  </a:lnTo>
                  <a:lnTo>
                    <a:pt x="1381633" y="605536"/>
                  </a:lnTo>
                  <a:lnTo>
                    <a:pt x="1383368" y="666315"/>
                  </a:lnTo>
                  <a:lnTo>
                    <a:pt x="1388570" y="721016"/>
                  </a:lnTo>
                  <a:lnTo>
                    <a:pt x="1397238" y="769635"/>
                  </a:lnTo>
                  <a:lnTo>
                    <a:pt x="1409366" y="812169"/>
                  </a:lnTo>
                  <a:lnTo>
                    <a:pt x="1424951" y="848614"/>
                  </a:lnTo>
                  <a:lnTo>
                    <a:pt x="1478281" y="914878"/>
                  </a:lnTo>
                  <a:lnTo>
                    <a:pt x="1518681" y="940514"/>
                  </a:lnTo>
                  <a:lnTo>
                    <a:pt x="1565201" y="955887"/>
                  </a:lnTo>
                  <a:lnTo>
                    <a:pt x="1617853" y="961009"/>
                  </a:lnTo>
                  <a:lnTo>
                    <a:pt x="1644042" y="959911"/>
                  </a:lnTo>
                  <a:lnTo>
                    <a:pt x="1694612" y="951097"/>
                  </a:lnTo>
                  <a:lnTo>
                    <a:pt x="1743829" y="932947"/>
                  </a:lnTo>
                  <a:lnTo>
                    <a:pt x="1798883" y="902797"/>
                  </a:lnTo>
                  <a:lnTo>
                    <a:pt x="1829054" y="883031"/>
                  </a:lnTo>
                  <a:lnTo>
                    <a:pt x="1829054" y="855293"/>
                  </a:lnTo>
                  <a:lnTo>
                    <a:pt x="1829054" y="827532"/>
                  </a:lnTo>
                  <a:lnTo>
                    <a:pt x="1829054" y="799770"/>
                  </a:lnTo>
                  <a:lnTo>
                    <a:pt x="1829054" y="772032"/>
                  </a:lnTo>
                  <a:lnTo>
                    <a:pt x="1776265" y="772032"/>
                  </a:lnTo>
                  <a:lnTo>
                    <a:pt x="1723453" y="772032"/>
                  </a:lnTo>
                  <a:lnTo>
                    <a:pt x="1670641" y="772032"/>
                  </a:lnTo>
                  <a:lnTo>
                    <a:pt x="1617853" y="772032"/>
                  </a:lnTo>
                  <a:lnTo>
                    <a:pt x="1617853" y="722973"/>
                  </a:lnTo>
                  <a:lnTo>
                    <a:pt x="1617853" y="673932"/>
                  </a:lnTo>
                  <a:lnTo>
                    <a:pt x="1617853" y="624896"/>
                  </a:lnTo>
                  <a:lnTo>
                    <a:pt x="1617853" y="575855"/>
                  </a:lnTo>
                  <a:lnTo>
                    <a:pt x="1617853" y="526795"/>
                  </a:lnTo>
                  <a:lnTo>
                    <a:pt x="1666655" y="526795"/>
                  </a:lnTo>
                  <a:lnTo>
                    <a:pt x="2105660" y="526795"/>
                  </a:lnTo>
                  <a:lnTo>
                    <a:pt x="2105660" y="577050"/>
                  </a:lnTo>
                  <a:lnTo>
                    <a:pt x="2105660" y="1029462"/>
                  </a:lnTo>
                  <a:lnTo>
                    <a:pt x="2059887" y="1064217"/>
                  </a:lnTo>
                  <a:lnTo>
                    <a:pt x="2015913" y="1095073"/>
                  </a:lnTo>
                  <a:lnTo>
                    <a:pt x="1973738" y="1122029"/>
                  </a:lnTo>
                  <a:lnTo>
                    <a:pt x="1933363" y="1145079"/>
                  </a:lnTo>
                  <a:lnTo>
                    <a:pt x="1894787" y="1164220"/>
                  </a:lnTo>
                  <a:lnTo>
                    <a:pt x="1858010" y="1179449"/>
                  </a:lnTo>
                  <a:lnTo>
                    <a:pt x="1813294" y="1193775"/>
                  </a:lnTo>
                  <a:lnTo>
                    <a:pt x="1765403" y="1204907"/>
                  </a:lnTo>
                  <a:lnTo>
                    <a:pt x="1714330" y="1212852"/>
                  </a:lnTo>
                  <a:lnTo>
                    <a:pt x="1660068" y="1217614"/>
                  </a:lnTo>
                  <a:lnTo>
                    <a:pt x="1602613" y="1219200"/>
                  </a:lnTo>
                  <a:lnTo>
                    <a:pt x="1543843" y="1217210"/>
                  </a:lnTo>
                  <a:lnTo>
                    <a:pt x="1488816" y="1211241"/>
                  </a:lnTo>
                  <a:lnTo>
                    <a:pt x="1437528" y="1201293"/>
                  </a:lnTo>
                  <a:lnTo>
                    <a:pt x="1389977" y="1187365"/>
                  </a:lnTo>
                  <a:lnTo>
                    <a:pt x="1346158" y="1169458"/>
                  </a:lnTo>
                  <a:lnTo>
                    <a:pt x="1306068" y="1147572"/>
                  </a:lnTo>
                  <a:lnTo>
                    <a:pt x="1269279" y="1121802"/>
                  </a:lnTo>
                  <a:lnTo>
                    <a:pt x="1235366" y="1092124"/>
                  </a:lnTo>
                  <a:lnTo>
                    <a:pt x="1204325" y="1058545"/>
                  </a:lnTo>
                  <a:lnTo>
                    <a:pt x="1176151" y="1021070"/>
                  </a:lnTo>
                  <a:lnTo>
                    <a:pt x="1150842" y="979708"/>
                  </a:lnTo>
                  <a:lnTo>
                    <a:pt x="1128395" y="934466"/>
                  </a:lnTo>
                  <a:lnTo>
                    <a:pt x="1111622" y="893177"/>
                  </a:lnTo>
                  <a:lnTo>
                    <a:pt x="1097442" y="850189"/>
                  </a:lnTo>
                  <a:lnTo>
                    <a:pt x="1085850" y="805496"/>
                  </a:lnTo>
                  <a:lnTo>
                    <a:pt x="1076842" y="759096"/>
                  </a:lnTo>
                  <a:lnTo>
                    <a:pt x="1070413" y="710983"/>
                  </a:lnTo>
                  <a:lnTo>
                    <a:pt x="1066559" y="661152"/>
                  </a:lnTo>
                  <a:lnTo>
                    <a:pt x="1065276" y="609600"/>
                  </a:lnTo>
                  <a:lnTo>
                    <a:pt x="1066683" y="555489"/>
                  </a:lnTo>
                  <a:lnTo>
                    <a:pt x="1070905" y="503430"/>
                  </a:lnTo>
                  <a:lnTo>
                    <a:pt x="1077942" y="453418"/>
                  </a:lnTo>
                  <a:lnTo>
                    <a:pt x="1087793" y="405453"/>
                  </a:lnTo>
                  <a:lnTo>
                    <a:pt x="1100460" y="359532"/>
                  </a:lnTo>
                  <a:lnTo>
                    <a:pt x="1115941" y="315652"/>
                  </a:lnTo>
                  <a:lnTo>
                    <a:pt x="1134237" y="273812"/>
                  </a:lnTo>
                  <a:lnTo>
                    <a:pt x="1159011" y="228156"/>
                  </a:lnTo>
                  <a:lnTo>
                    <a:pt x="1187355" y="186313"/>
                  </a:lnTo>
                  <a:lnTo>
                    <a:pt x="1219263" y="148288"/>
                  </a:lnTo>
                  <a:lnTo>
                    <a:pt x="1254727" y="114083"/>
                  </a:lnTo>
                  <a:lnTo>
                    <a:pt x="1293739" y="83702"/>
                  </a:lnTo>
                  <a:lnTo>
                    <a:pt x="1336294" y="57150"/>
                  </a:lnTo>
                  <a:lnTo>
                    <a:pt x="1372945" y="39687"/>
                  </a:lnTo>
                  <a:lnTo>
                    <a:pt x="1413561" y="25400"/>
                  </a:lnTo>
                  <a:lnTo>
                    <a:pt x="1458150" y="14287"/>
                  </a:lnTo>
                  <a:lnTo>
                    <a:pt x="1506718" y="6350"/>
                  </a:lnTo>
                  <a:lnTo>
                    <a:pt x="1559273" y="1587"/>
                  </a:lnTo>
                  <a:lnTo>
                    <a:pt x="16158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97152" y="2738627"/>
              <a:ext cx="3561588" cy="5410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90827" y="6477190"/>
              <a:ext cx="4152519" cy="156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34340"/>
            <a:ext cx="8305800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703885"/>
            <a:ext cx="53996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u="none" spc="-5" dirty="0">
                <a:latin typeface="Verdana"/>
                <a:cs typeface="Verdana"/>
              </a:rPr>
              <a:t>INTRODUCTION</a:t>
            </a:r>
            <a:endParaRPr sz="4000" u="none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93913" y="1562609"/>
            <a:ext cx="7294500" cy="2281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WHAT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20" dirty="0"/>
              <a:t>ORGANIZATION</a:t>
            </a:r>
            <a:r>
              <a:rPr spc="-25" dirty="0"/>
              <a:t> </a:t>
            </a:r>
            <a:r>
              <a:rPr spc="-5" dirty="0"/>
              <a:t>POLITICS?</a:t>
            </a:r>
          </a:p>
          <a:p>
            <a:pPr marL="70485" marR="5080" algn="just">
              <a:lnSpc>
                <a:spcPct val="100000"/>
              </a:lnSpc>
              <a:spcBef>
                <a:spcPts val="2400"/>
              </a:spcBef>
            </a:pPr>
            <a:r>
              <a:rPr sz="2000" b="1" spc="-5" dirty="0">
                <a:latin typeface="Verdana"/>
                <a:cs typeface="Verdana"/>
              </a:rPr>
              <a:t>Workplace </a:t>
            </a:r>
            <a:r>
              <a:rPr sz="2000" b="1" dirty="0">
                <a:latin typeface="Verdana"/>
                <a:cs typeface="Verdana"/>
              </a:rPr>
              <a:t>politics</a:t>
            </a:r>
            <a:r>
              <a:rPr lang="en-IN" sz="2000" b="1" dirty="0">
                <a:latin typeface="Verdana"/>
                <a:cs typeface="Verdana"/>
              </a:rPr>
              <a:t>,</a:t>
            </a:r>
            <a:r>
              <a:rPr sz="2000" b="1" dirty="0">
                <a:latin typeface="Verdana"/>
                <a:cs typeface="Verdana"/>
              </a:rPr>
              <a:t> Office </a:t>
            </a:r>
            <a:r>
              <a:rPr sz="2000" b="1" spc="-5" dirty="0">
                <a:latin typeface="Verdana"/>
                <a:cs typeface="Verdana"/>
              </a:rPr>
              <a:t>politics </a:t>
            </a:r>
            <a:r>
              <a:rPr sz="2000" b="1" dirty="0">
                <a:latin typeface="Verdana"/>
                <a:cs typeface="Verdana"/>
              </a:rPr>
              <a:t>or 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organizational politics </a:t>
            </a:r>
            <a:r>
              <a:rPr sz="2000" spc="-5" dirty="0"/>
              <a:t>is the </a:t>
            </a:r>
            <a:r>
              <a:rPr sz="2000" dirty="0"/>
              <a:t>use of </a:t>
            </a:r>
            <a:r>
              <a:rPr sz="2000" spc="-5" dirty="0"/>
              <a:t>power within </a:t>
            </a:r>
            <a:r>
              <a:rPr sz="2000" spc="-690" dirty="0"/>
              <a:t> </a:t>
            </a:r>
            <a:r>
              <a:rPr sz="2000" dirty="0"/>
              <a:t>an</a:t>
            </a:r>
            <a:r>
              <a:rPr sz="2000" spc="-15" dirty="0"/>
              <a:t> </a:t>
            </a:r>
            <a:r>
              <a:rPr sz="2000" spc="-5" dirty="0"/>
              <a:t>organization</a:t>
            </a:r>
            <a:r>
              <a:rPr sz="2000" spc="-15" dirty="0"/>
              <a:t> </a:t>
            </a:r>
            <a:r>
              <a:rPr sz="2000" dirty="0"/>
              <a:t>for</a:t>
            </a:r>
            <a:r>
              <a:rPr sz="2000" spc="-15" dirty="0"/>
              <a:t> </a:t>
            </a:r>
            <a:r>
              <a:rPr sz="2000" spc="-5" dirty="0"/>
              <a:t>the</a:t>
            </a:r>
            <a:r>
              <a:rPr sz="2000" spc="-20" dirty="0"/>
              <a:t> </a:t>
            </a:r>
            <a:r>
              <a:rPr sz="2000" spc="-5" dirty="0"/>
              <a:t>pursuit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agendas</a:t>
            </a:r>
            <a:r>
              <a:rPr sz="2000" spc="-10" dirty="0"/>
              <a:t> </a:t>
            </a:r>
            <a:r>
              <a:rPr sz="2000" dirty="0"/>
              <a:t>and</a:t>
            </a:r>
            <a:r>
              <a:rPr sz="2000" spc="-25" dirty="0"/>
              <a:t> </a:t>
            </a:r>
            <a:r>
              <a:rPr sz="2000" spc="-15" dirty="0"/>
              <a:t>self- </a:t>
            </a:r>
            <a:r>
              <a:rPr sz="2000" spc="-690" dirty="0"/>
              <a:t> </a:t>
            </a:r>
            <a:r>
              <a:rPr sz="2000" spc="-5" dirty="0"/>
              <a:t>interest without regard </a:t>
            </a:r>
            <a:r>
              <a:rPr sz="2000" dirty="0"/>
              <a:t>to </a:t>
            </a:r>
            <a:r>
              <a:rPr sz="2000" spc="-5" dirty="0"/>
              <a:t>their </a:t>
            </a:r>
            <a:r>
              <a:rPr sz="2000" dirty="0"/>
              <a:t>effect on </a:t>
            </a:r>
            <a:r>
              <a:rPr sz="2000" spc="-5" dirty="0"/>
              <a:t>the </a:t>
            </a:r>
            <a:r>
              <a:rPr sz="2000" dirty="0"/>
              <a:t> </a:t>
            </a:r>
            <a:r>
              <a:rPr sz="2000" spc="-5" dirty="0"/>
              <a:t>organization's</a:t>
            </a:r>
            <a:r>
              <a:rPr sz="2000" spc="-20" dirty="0"/>
              <a:t> </a:t>
            </a:r>
            <a:r>
              <a:rPr sz="2000" dirty="0"/>
              <a:t>efforts</a:t>
            </a:r>
            <a:r>
              <a:rPr sz="2000" spc="-30" dirty="0"/>
              <a:t> </a:t>
            </a:r>
            <a:r>
              <a:rPr sz="2000" spc="-5" dirty="0"/>
              <a:t>to</a:t>
            </a:r>
            <a:r>
              <a:rPr sz="2000" spc="-10" dirty="0"/>
              <a:t> </a:t>
            </a:r>
            <a:r>
              <a:rPr sz="2000" spc="-5" dirty="0"/>
              <a:t>achieve</a:t>
            </a:r>
            <a:r>
              <a:rPr sz="2000" spc="-30" dirty="0"/>
              <a:t> </a:t>
            </a:r>
            <a:r>
              <a:rPr sz="2000" spc="-10" dirty="0"/>
              <a:t>its</a:t>
            </a:r>
            <a:r>
              <a:rPr sz="2000" spc="-20" dirty="0"/>
              <a:t> </a:t>
            </a:r>
            <a:r>
              <a:rPr sz="2000" spc="-5" dirty="0"/>
              <a:t>goals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47544" y="3974591"/>
            <a:ext cx="4587240" cy="1915795"/>
            <a:chOff x="2447544" y="3974591"/>
            <a:chExt cx="4587240" cy="19157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544" y="3974591"/>
              <a:ext cx="4587239" cy="19156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4003547"/>
              <a:ext cx="4453128" cy="17815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2824" y="4387595"/>
              <a:ext cx="1744979" cy="4587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30779" y="4451984"/>
            <a:ext cx="1399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ORGANIZATION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3311" y="4629911"/>
            <a:ext cx="1307591" cy="4312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70753" y="4746117"/>
            <a:ext cx="104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EMPLOYEES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34339"/>
            <a:ext cx="8305800" cy="548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452755"/>
            <a:ext cx="55435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i="1" u="none" spc="-5" dirty="0">
                <a:solidFill>
                  <a:srgbClr val="002060"/>
                </a:solidFill>
                <a:latin typeface="Verdana"/>
                <a:cs typeface="Verdana"/>
              </a:rPr>
              <a:t>Work</a:t>
            </a:r>
            <a:r>
              <a:rPr sz="4000" i="1" u="none" spc="-75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4000" i="1" u="none" spc="-5" dirty="0">
                <a:solidFill>
                  <a:srgbClr val="002060"/>
                </a:solidFill>
                <a:latin typeface="Verdana"/>
                <a:cs typeface="Verdana"/>
              </a:rPr>
              <a:t>Situation</a:t>
            </a:r>
            <a:endParaRPr sz="4000" dirty="0">
              <a:solidFill>
                <a:srgbClr val="00206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917" y="1213167"/>
            <a:ext cx="8238743" cy="4442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3009F7"/>
                </a:solidFill>
                <a:latin typeface="Verdana"/>
                <a:cs typeface="Verdana"/>
              </a:rPr>
              <a:t>Relationships</a:t>
            </a:r>
            <a:r>
              <a:rPr sz="2400" b="1" dirty="0">
                <a:solidFill>
                  <a:srgbClr val="3009F7"/>
                </a:solidFill>
                <a:latin typeface="Verdana"/>
                <a:cs typeface="Verdana"/>
              </a:rPr>
              <a:t> at</a:t>
            </a:r>
            <a:r>
              <a:rPr sz="2400" b="1" spc="5" dirty="0">
                <a:solidFill>
                  <a:srgbClr val="3009F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009F7"/>
                </a:solidFill>
                <a:latin typeface="Verdana"/>
                <a:cs typeface="Verdana"/>
              </a:rPr>
              <a:t>work</a:t>
            </a:r>
            <a:r>
              <a:rPr sz="2400" b="1" dirty="0">
                <a:solidFill>
                  <a:srgbClr val="3009F7"/>
                </a:solidFill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are</a:t>
            </a:r>
            <a:r>
              <a:rPr sz="2400" b="1" spc="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interdependent, 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hierarchical</a:t>
            </a:r>
            <a:r>
              <a:rPr sz="2400" b="1" spc="2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&amp;</a:t>
            </a:r>
            <a:r>
              <a:rPr sz="2400" b="1" spc="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competitive.</a:t>
            </a:r>
            <a:endParaRPr sz="2400" dirty="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Verdana"/>
                <a:cs typeface="Verdana"/>
              </a:rPr>
              <a:t>Keeping </a:t>
            </a:r>
            <a:r>
              <a:rPr sz="2400" b="1" spc="-5" dirty="0">
                <a:latin typeface="Verdana"/>
                <a:cs typeface="Verdana"/>
              </a:rPr>
              <a:t>the interests </a:t>
            </a:r>
            <a:r>
              <a:rPr sz="2400" b="1" dirty="0">
                <a:latin typeface="Verdana"/>
                <a:cs typeface="Verdana"/>
              </a:rPr>
              <a:t>of </a:t>
            </a:r>
            <a:r>
              <a:rPr sz="2400" b="1" spc="-5" dirty="0">
                <a:latin typeface="Verdana"/>
                <a:cs typeface="Verdana"/>
              </a:rPr>
              <a:t>yourself, </a:t>
            </a:r>
            <a:r>
              <a:rPr sz="2400" b="1" dirty="0">
                <a:latin typeface="Verdana"/>
                <a:cs typeface="Verdana"/>
              </a:rPr>
              <a:t>your </a:t>
            </a:r>
            <a:r>
              <a:rPr sz="2400" b="1" spc="-5" dirty="0">
                <a:latin typeface="Verdana"/>
                <a:cs typeface="Verdana"/>
              </a:rPr>
              <a:t>boss, 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your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peers,</a:t>
            </a:r>
            <a:r>
              <a:rPr sz="2400" b="1" dirty="0">
                <a:latin typeface="Verdana"/>
                <a:cs typeface="Verdana"/>
              </a:rPr>
              <a:t> your</a:t>
            </a:r>
            <a:r>
              <a:rPr sz="2400" b="1" spc="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subordinates,</a:t>
            </a:r>
            <a:r>
              <a:rPr sz="2400" b="1" dirty="0">
                <a:latin typeface="Verdana"/>
                <a:cs typeface="Verdana"/>
              </a:rPr>
              <a:t> your</a:t>
            </a:r>
            <a:r>
              <a:rPr sz="2400" b="1" spc="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service 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providers </a:t>
            </a:r>
            <a:r>
              <a:rPr sz="2400" b="1" dirty="0">
                <a:latin typeface="Verdana"/>
                <a:cs typeface="Verdana"/>
              </a:rPr>
              <a:t>&amp; your </a:t>
            </a:r>
            <a:r>
              <a:rPr sz="2400" b="1" spc="-5" dirty="0">
                <a:latin typeface="Verdana"/>
                <a:cs typeface="Verdana"/>
              </a:rPr>
              <a:t>customers, </a:t>
            </a:r>
            <a:r>
              <a:rPr sz="2400" b="1" dirty="0">
                <a:latin typeface="Verdana"/>
                <a:cs typeface="Verdana"/>
              </a:rPr>
              <a:t>in alignment at all </a:t>
            </a:r>
            <a:r>
              <a:rPr sz="2400" b="1" spc="-8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times</a:t>
            </a:r>
            <a:r>
              <a:rPr sz="2400" b="1" spc="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is</a:t>
            </a:r>
            <a:r>
              <a:rPr sz="2400" b="1" spc="1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difficult.</a:t>
            </a:r>
            <a:endParaRPr sz="2400" dirty="0">
              <a:latin typeface="Verdana"/>
              <a:cs typeface="Verdana"/>
            </a:endParaRPr>
          </a:p>
          <a:p>
            <a:pPr marL="355600" marR="7620" indent="-342900">
              <a:lnSpc>
                <a:spcPct val="100000"/>
              </a:lnSpc>
              <a:spcBef>
                <a:spcPts val="144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Verdana"/>
                <a:cs typeface="Verdana"/>
              </a:rPr>
              <a:t>Wor</a:t>
            </a:r>
            <a:r>
              <a:rPr sz="2400" b="1" dirty="0">
                <a:latin typeface="Verdana"/>
                <a:cs typeface="Verdana"/>
              </a:rPr>
              <a:t>k</a:t>
            </a:r>
            <a:r>
              <a:rPr lang="en-US"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p</a:t>
            </a:r>
            <a:r>
              <a:rPr sz="2400" b="1" spc="5" dirty="0">
                <a:latin typeface="Verdana"/>
                <a:cs typeface="Verdana"/>
              </a:rPr>
              <a:t>l</a:t>
            </a:r>
            <a:r>
              <a:rPr sz="2400" b="1" dirty="0">
                <a:latin typeface="Verdana"/>
                <a:cs typeface="Verdana"/>
              </a:rPr>
              <a:t>a</a:t>
            </a:r>
            <a:r>
              <a:rPr sz="2400" b="1" spc="5" dirty="0">
                <a:latin typeface="Verdana"/>
                <a:cs typeface="Verdana"/>
              </a:rPr>
              <a:t>c</a:t>
            </a:r>
            <a:r>
              <a:rPr sz="2400" b="1" dirty="0">
                <a:latin typeface="Verdana"/>
                <a:cs typeface="Verdana"/>
              </a:rPr>
              <a:t>e</a:t>
            </a:r>
            <a:r>
              <a:rPr lang="en-US"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i</a:t>
            </a:r>
            <a:r>
              <a:rPr sz="2400" b="1" dirty="0">
                <a:latin typeface="Verdana"/>
                <a:cs typeface="Verdana"/>
              </a:rPr>
              <a:t>s</a:t>
            </a:r>
            <a:r>
              <a:rPr lang="en-US" sz="2400" b="1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t</a:t>
            </a:r>
            <a:r>
              <a:rPr sz="2400" b="1" spc="-10" dirty="0">
                <a:latin typeface="Verdana"/>
                <a:cs typeface="Verdana"/>
              </a:rPr>
              <a:t>h</a:t>
            </a:r>
            <a:r>
              <a:rPr sz="2400" b="1" spc="-5" dirty="0">
                <a:latin typeface="Verdana"/>
                <a:cs typeface="Verdana"/>
              </a:rPr>
              <a:t>ere</a:t>
            </a:r>
            <a:r>
              <a:rPr sz="2400" b="1" dirty="0">
                <a:latin typeface="Verdana"/>
                <a:cs typeface="Verdana"/>
              </a:rPr>
              <a:t>fore</a:t>
            </a:r>
            <a:r>
              <a:rPr lang="en-US" sz="2400" b="1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</a:t>
            </a:r>
            <a:r>
              <a:rPr lang="en-US" sz="2400" b="1" dirty="0">
                <a:latin typeface="Verdana"/>
                <a:cs typeface="Verdana"/>
              </a:rPr>
              <a:t> </a:t>
            </a:r>
            <a:r>
              <a:rPr sz="2400" b="1" spc="10" dirty="0">
                <a:latin typeface="Verdana"/>
                <a:cs typeface="Verdana"/>
              </a:rPr>
              <a:t>C</a:t>
            </a:r>
            <a:r>
              <a:rPr sz="2400" b="1" spc="-5" dirty="0">
                <a:latin typeface="Verdana"/>
                <a:cs typeface="Verdana"/>
              </a:rPr>
              <a:t>OM</a:t>
            </a:r>
            <a:r>
              <a:rPr sz="2400" b="1" spc="5" dirty="0">
                <a:latin typeface="Verdana"/>
                <a:cs typeface="Verdana"/>
              </a:rPr>
              <a:t>P</a:t>
            </a:r>
            <a:r>
              <a:rPr sz="2400" b="1" spc="-5" dirty="0">
                <a:latin typeface="Verdana"/>
                <a:cs typeface="Verdana"/>
              </a:rPr>
              <a:t>ETIT</a:t>
            </a:r>
            <a:r>
              <a:rPr sz="2400" b="1" spc="-10" dirty="0">
                <a:latin typeface="Verdana"/>
                <a:cs typeface="Verdana"/>
              </a:rPr>
              <a:t>I</a:t>
            </a:r>
            <a:r>
              <a:rPr sz="2400" b="1" dirty="0">
                <a:latin typeface="Verdana"/>
                <a:cs typeface="Verdana"/>
              </a:rPr>
              <a:t>VE  </a:t>
            </a:r>
            <a:r>
              <a:rPr sz="2400" b="1" spc="-10" dirty="0">
                <a:latin typeface="Verdana"/>
                <a:cs typeface="Verdana"/>
              </a:rPr>
              <a:t>environment</a:t>
            </a:r>
            <a:endParaRPr sz="2400" dirty="0">
              <a:latin typeface="Verdana"/>
              <a:cs typeface="Verdana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450" dirty="0">
              <a:latin typeface="Verdana"/>
              <a:cs typeface="Verdana"/>
            </a:endParaRPr>
          </a:p>
          <a:p>
            <a:pPr marL="355600" marR="283083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Verdana"/>
                <a:cs typeface="Verdana"/>
              </a:rPr>
              <a:t>If </a:t>
            </a:r>
            <a:r>
              <a:rPr sz="2400" b="1" spc="-5" dirty="0">
                <a:latin typeface="Verdana"/>
                <a:cs typeface="Verdana"/>
              </a:rPr>
              <a:t>you </a:t>
            </a:r>
            <a:r>
              <a:rPr sz="2400" b="1" spc="-5" dirty="0">
                <a:solidFill>
                  <a:srgbClr val="3009F7"/>
                </a:solidFill>
                <a:latin typeface="Verdana"/>
                <a:cs typeface="Verdana"/>
              </a:rPr>
              <a:t>manage </a:t>
            </a:r>
            <a:r>
              <a:rPr sz="2400" b="1" dirty="0">
                <a:solidFill>
                  <a:srgbClr val="3009F7"/>
                </a:solidFill>
                <a:latin typeface="Verdana"/>
                <a:cs typeface="Verdana"/>
              </a:rPr>
              <a:t>it well</a:t>
            </a:r>
            <a:r>
              <a:rPr sz="2400" b="1" dirty="0">
                <a:latin typeface="Verdana"/>
                <a:cs typeface="Verdana"/>
              </a:rPr>
              <a:t>, it can </a:t>
            </a:r>
            <a:r>
              <a:rPr sz="2400" b="1" spc="-5" dirty="0">
                <a:latin typeface="Verdana"/>
                <a:cs typeface="Verdana"/>
              </a:rPr>
              <a:t>be </a:t>
            </a:r>
            <a:r>
              <a:rPr sz="2400" b="1" spc="-810" dirty="0"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009F7"/>
                </a:solidFill>
                <a:latin typeface="Verdana"/>
                <a:cs typeface="Verdana"/>
              </a:rPr>
              <a:t>productive</a:t>
            </a:r>
            <a:r>
              <a:rPr sz="2400" b="1" spc="-5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1800" y="4248150"/>
            <a:ext cx="2272283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606297"/>
            <a:ext cx="5924550" cy="344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marR="5080" indent="-266065">
              <a:lnSpc>
                <a:spcPct val="100000"/>
              </a:lnSpc>
              <a:spcBef>
                <a:spcPts val="100"/>
              </a:spcBef>
              <a:buClr>
                <a:srgbClr val="EF7E09"/>
              </a:buClr>
              <a:buSzPct val="79166"/>
              <a:buFont typeface="Segoe UI Symbol"/>
              <a:buChar char="⚫"/>
              <a:tabLst>
                <a:tab pos="278765" algn="l"/>
                <a:tab pos="2637790" algn="l"/>
              </a:tabLst>
            </a:pPr>
            <a:r>
              <a:rPr sz="3600" b="1" spc="-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AIMS</a:t>
            </a:r>
            <a:r>
              <a:rPr sz="3600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	</a:t>
            </a:r>
            <a:r>
              <a:rPr sz="3600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POLITICS</a:t>
            </a:r>
            <a:r>
              <a:rPr sz="3600" b="1" spc="-114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600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 </a:t>
            </a:r>
            <a:r>
              <a:rPr sz="3600" b="1" spc="-1215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ORGANIZATIONS</a:t>
            </a:r>
            <a:endParaRPr sz="3600" dirty="0">
              <a:solidFill>
                <a:srgbClr val="00206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Verdana"/>
              <a:cs typeface="Verdana"/>
            </a:endParaRPr>
          </a:p>
          <a:p>
            <a:pPr marL="446088" indent="-433388">
              <a:lnSpc>
                <a:spcPct val="100000"/>
              </a:lnSpc>
              <a:buClr>
                <a:srgbClr val="EF7E09"/>
              </a:buClr>
              <a:buSzPct val="80357"/>
              <a:buFont typeface="Wingdings"/>
              <a:buChar char=""/>
              <a:tabLst>
                <a:tab pos="278765" algn="l"/>
              </a:tabLst>
            </a:pPr>
            <a:r>
              <a:rPr sz="2800" spc="-10" dirty="0">
                <a:latin typeface="Verdana"/>
                <a:cs typeface="Verdana"/>
              </a:rPr>
              <a:t>PERSONAL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GOALS</a:t>
            </a:r>
            <a:endParaRPr sz="2800" dirty="0">
              <a:latin typeface="Verdana"/>
              <a:cs typeface="Verdana"/>
            </a:endParaRPr>
          </a:p>
          <a:p>
            <a:pPr marL="446088" indent="-433388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357"/>
              <a:buFont typeface="Wingdings"/>
              <a:buChar char=""/>
              <a:tabLst>
                <a:tab pos="278765" algn="l"/>
              </a:tabLst>
            </a:pPr>
            <a:r>
              <a:rPr sz="2800" spc="-10" dirty="0">
                <a:latin typeface="Verdana"/>
                <a:cs typeface="Verdana"/>
              </a:rPr>
              <a:t>INCREASE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PAY</a:t>
            </a:r>
            <a:endParaRPr sz="2800" dirty="0">
              <a:latin typeface="Verdana"/>
              <a:cs typeface="Verdana"/>
            </a:endParaRPr>
          </a:p>
          <a:p>
            <a:pPr marL="446088" indent="-433388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357"/>
              <a:buFont typeface="Wingdings"/>
              <a:buChar char=""/>
              <a:tabLst>
                <a:tab pos="278765" algn="l"/>
              </a:tabLst>
            </a:pPr>
            <a:r>
              <a:rPr sz="2800" spc="-15" dirty="0">
                <a:latin typeface="Verdana"/>
                <a:cs typeface="Verdana"/>
              </a:rPr>
              <a:t>PROMOTIONS</a:t>
            </a:r>
            <a:endParaRPr sz="2800" dirty="0">
              <a:latin typeface="Verdana"/>
              <a:cs typeface="Verdana"/>
            </a:endParaRPr>
          </a:p>
          <a:p>
            <a:pPr marL="446088" indent="-433388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357"/>
              <a:buFont typeface="Wingdings"/>
              <a:buChar char=""/>
              <a:tabLst>
                <a:tab pos="278765" algn="l"/>
              </a:tabLst>
            </a:pPr>
            <a:r>
              <a:rPr sz="2800" spc="-10" dirty="0">
                <a:latin typeface="Verdana"/>
                <a:cs typeface="Verdana"/>
              </a:rPr>
              <a:t>PERSONAL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POSITION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1720595"/>
            <a:ext cx="3002279" cy="37658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34340"/>
            <a:ext cx="8305800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792226"/>
            <a:ext cx="500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POLITICS</a:t>
            </a:r>
            <a:r>
              <a:rPr sz="3600" u="none" spc="-60" dirty="0"/>
              <a:t> </a:t>
            </a:r>
            <a:r>
              <a:rPr sz="3600" u="none" dirty="0"/>
              <a:t>IN</a:t>
            </a:r>
            <a:r>
              <a:rPr sz="3600" u="none" spc="-50" dirty="0"/>
              <a:t> </a:t>
            </a:r>
            <a:r>
              <a:rPr sz="3600" u="none" dirty="0"/>
              <a:t>BPO’S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961" y="2250122"/>
            <a:ext cx="406907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-5" dirty="0">
                <a:latin typeface="Verdana"/>
                <a:cs typeface="Verdana"/>
              </a:rPr>
              <a:t>HARDCORE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SALES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35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-25" dirty="0">
                <a:latin typeface="Verdana"/>
                <a:cs typeface="Verdana"/>
              </a:rPr>
              <a:t>TARGET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ACHIEVEMENTS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235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-20" dirty="0">
                <a:latin typeface="Verdana"/>
                <a:cs typeface="Verdana"/>
              </a:rPr>
              <a:t>INFORMATION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THEFTS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2057400"/>
            <a:ext cx="3413759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34340"/>
            <a:ext cx="8305800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709295"/>
            <a:ext cx="5033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POLITICS</a:t>
            </a:r>
            <a:r>
              <a:rPr sz="3600" u="none" spc="-50" dirty="0"/>
              <a:t> </a:t>
            </a:r>
            <a:r>
              <a:rPr sz="3600" u="none" dirty="0"/>
              <a:t>IN</a:t>
            </a:r>
            <a:r>
              <a:rPr sz="3600" u="none" spc="-25" dirty="0"/>
              <a:t> </a:t>
            </a:r>
            <a:r>
              <a:rPr sz="3600" u="none" spc="-5" dirty="0"/>
              <a:t>MNC’s</a:t>
            </a:r>
            <a:endParaRPr sz="3600" u="none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703959"/>
            <a:ext cx="43097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SPYING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3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0" dirty="0">
                <a:latin typeface="Verdana"/>
                <a:cs typeface="Verdana"/>
              </a:rPr>
              <a:t>TECHNOLOGICAL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THEFTS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23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MIND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GAMES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3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20" dirty="0">
                <a:latin typeface="Verdana"/>
                <a:cs typeface="Verdana"/>
              </a:rPr>
              <a:t>MANIPULATIONS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2133600"/>
            <a:ext cx="3415284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434340"/>
            <a:ext cx="8305800" cy="5814060"/>
            <a:chOff x="419100" y="434340"/>
            <a:chExt cx="8305800" cy="5814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434340"/>
              <a:ext cx="8305800" cy="5486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00" y="1371600"/>
              <a:ext cx="7802880" cy="4876800"/>
            </a:xfrm>
            <a:custGeom>
              <a:avLst/>
              <a:gdLst/>
              <a:ahLst/>
              <a:cxnLst/>
              <a:rect l="l" t="t" r="r" b="b"/>
              <a:pathLst>
                <a:path w="7802880" h="4876800">
                  <a:moveTo>
                    <a:pt x="6514973" y="0"/>
                  </a:moveTo>
                  <a:lnTo>
                    <a:pt x="6583680" y="609600"/>
                  </a:lnTo>
                  <a:lnTo>
                    <a:pt x="6520926" y="621773"/>
                  </a:lnTo>
                  <a:lnTo>
                    <a:pt x="6396266" y="646596"/>
                  </a:lnTo>
                  <a:lnTo>
                    <a:pt x="6272735" y="672052"/>
                  </a:lnTo>
                  <a:lnTo>
                    <a:pt x="6150332" y="698142"/>
                  </a:lnTo>
                  <a:lnTo>
                    <a:pt x="6029059" y="724865"/>
                  </a:lnTo>
                  <a:lnTo>
                    <a:pt x="5908914" y="752222"/>
                  </a:lnTo>
                  <a:lnTo>
                    <a:pt x="5789898" y="780212"/>
                  </a:lnTo>
                  <a:lnTo>
                    <a:pt x="5672011" y="808837"/>
                  </a:lnTo>
                  <a:lnTo>
                    <a:pt x="5555253" y="838094"/>
                  </a:lnTo>
                  <a:lnTo>
                    <a:pt x="5439624" y="867986"/>
                  </a:lnTo>
                  <a:lnTo>
                    <a:pt x="5325123" y="898511"/>
                  </a:lnTo>
                  <a:lnTo>
                    <a:pt x="5211752" y="929669"/>
                  </a:lnTo>
                  <a:lnTo>
                    <a:pt x="5099509" y="961461"/>
                  </a:lnTo>
                  <a:lnTo>
                    <a:pt x="4988395" y="993887"/>
                  </a:lnTo>
                  <a:lnTo>
                    <a:pt x="4878410" y="1026946"/>
                  </a:lnTo>
                  <a:lnTo>
                    <a:pt x="4769554" y="1060639"/>
                  </a:lnTo>
                  <a:lnTo>
                    <a:pt x="4661827" y="1094966"/>
                  </a:lnTo>
                  <a:lnTo>
                    <a:pt x="4555228" y="1129926"/>
                  </a:lnTo>
                  <a:lnTo>
                    <a:pt x="4449759" y="1165519"/>
                  </a:lnTo>
                  <a:lnTo>
                    <a:pt x="4345418" y="1201747"/>
                  </a:lnTo>
                  <a:lnTo>
                    <a:pt x="4242206" y="1238608"/>
                  </a:lnTo>
                  <a:lnTo>
                    <a:pt x="4140123" y="1276102"/>
                  </a:lnTo>
                  <a:lnTo>
                    <a:pt x="4039169" y="1314230"/>
                  </a:lnTo>
                  <a:lnTo>
                    <a:pt x="3939343" y="1352992"/>
                  </a:lnTo>
                  <a:lnTo>
                    <a:pt x="3840647" y="1392387"/>
                  </a:lnTo>
                  <a:lnTo>
                    <a:pt x="3743079" y="1432416"/>
                  </a:lnTo>
                  <a:lnTo>
                    <a:pt x="3694719" y="1452668"/>
                  </a:lnTo>
                  <a:lnTo>
                    <a:pt x="3646640" y="1473078"/>
                  </a:lnTo>
                  <a:lnTo>
                    <a:pt x="3598844" y="1493647"/>
                  </a:lnTo>
                  <a:lnTo>
                    <a:pt x="3551330" y="1514375"/>
                  </a:lnTo>
                  <a:lnTo>
                    <a:pt x="3504099" y="1535260"/>
                  </a:lnTo>
                  <a:lnTo>
                    <a:pt x="3457149" y="1556304"/>
                  </a:lnTo>
                  <a:lnTo>
                    <a:pt x="3410482" y="1577507"/>
                  </a:lnTo>
                  <a:lnTo>
                    <a:pt x="3364097" y="1598867"/>
                  </a:lnTo>
                  <a:lnTo>
                    <a:pt x="3317994" y="1620387"/>
                  </a:lnTo>
                  <a:lnTo>
                    <a:pt x="3272174" y="1642064"/>
                  </a:lnTo>
                  <a:lnTo>
                    <a:pt x="3226635" y="1663900"/>
                  </a:lnTo>
                  <a:lnTo>
                    <a:pt x="3181379" y="1685895"/>
                  </a:lnTo>
                  <a:lnTo>
                    <a:pt x="3136405" y="1708048"/>
                  </a:lnTo>
                  <a:lnTo>
                    <a:pt x="3091714" y="1730359"/>
                  </a:lnTo>
                  <a:lnTo>
                    <a:pt x="3047304" y="1752828"/>
                  </a:lnTo>
                  <a:lnTo>
                    <a:pt x="3003177" y="1775456"/>
                  </a:lnTo>
                  <a:lnTo>
                    <a:pt x="2959332" y="1798243"/>
                  </a:lnTo>
                  <a:lnTo>
                    <a:pt x="2915769" y="1821188"/>
                  </a:lnTo>
                  <a:lnTo>
                    <a:pt x="2872488" y="1844291"/>
                  </a:lnTo>
                  <a:lnTo>
                    <a:pt x="2829490" y="1867552"/>
                  </a:lnTo>
                  <a:lnTo>
                    <a:pt x="2786773" y="1890972"/>
                  </a:lnTo>
                  <a:lnTo>
                    <a:pt x="2744339" y="1914551"/>
                  </a:lnTo>
                  <a:lnTo>
                    <a:pt x="2702188" y="1938288"/>
                  </a:lnTo>
                  <a:lnTo>
                    <a:pt x="2660318" y="1962183"/>
                  </a:lnTo>
                  <a:lnTo>
                    <a:pt x="2618731" y="1986237"/>
                  </a:lnTo>
                  <a:lnTo>
                    <a:pt x="2577425" y="2010449"/>
                  </a:lnTo>
                  <a:lnTo>
                    <a:pt x="2536403" y="2034819"/>
                  </a:lnTo>
                  <a:lnTo>
                    <a:pt x="2495662" y="2059348"/>
                  </a:lnTo>
                  <a:lnTo>
                    <a:pt x="2455203" y="2084035"/>
                  </a:lnTo>
                  <a:lnTo>
                    <a:pt x="2415027" y="2108881"/>
                  </a:lnTo>
                  <a:lnTo>
                    <a:pt x="2375133" y="2133885"/>
                  </a:lnTo>
                  <a:lnTo>
                    <a:pt x="2335521" y="2159047"/>
                  </a:lnTo>
                  <a:lnTo>
                    <a:pt x="2296191" y="2184368"/>
                  </a:lnTo>
                  <a:lnTo>
                    <a:pt x="2257144" y="2209847"/>
                  </a:lnTo>
                  <a:lnTo>
                    <a:pt x="2218379" y="2235485"/>
                  </a:lnTo>
                  <a:lnTo>
                    <a:pt x="2179895" y="2261281"/>
                  </a:lnTo>
                  <a:lnTo>
                    <a:pt x="2141695" y="2287235"/>
                  </a:lnTo>
                  <a:lnTo>
                    <a:pt x="2103776" y="2313348"/>
                  </a:lnTo>
                  <a:lnTo>
                    <a:pt x="2066140" y="2339619"/>
                  </a:lnTo>
                  <a:lnTo>
                    <a:pt x="2028785" y="2366049"/>
                  </a:lnTo>
                  <a:lnTo>
                    <a:pt x="1991714" y="2392637"/>
                  </a:lnTo>
                  <a:lnTo>
                    <a:pt x="1954924" y="2419383"/>
                  </a:lnTo>
                  <a:lnTo>
                    <a:pt x="1918416" y="2446288"/>
                  </a:lnTo>
                  <a:lnTo>
                    <a:pt x="1882191" y="2473351"/>
                  </a:lnTo>
                  <a:lnTo>
                    <a:pt x="1846248" y="2500572"/>
                  </a:lnTo>
                  <a:lnTo>
                    <a:pt x="1810587" y="2527952"/>
                  </a:lnTo>
                  <a:lnTo>
                    <a:pt x="1775208" y="2555491"/>
                  </a:lnTo>
                  <a:lnTo>
                    <a:pt x="1740112" y="2583188"/>
                  </a:lnTo>
                  <a:lnTo>
                    <a:pt x="1705297" y="2611043"/>
                  </a:lnTo>
                  <a:lnTo>
                    <a:pt x="1670765" y="2639056"/>
                  </a:lnTo>
                  <a:lnTo>
                    <a:pt x="1636516" y="2667228"/>
                  </a:lnTo>
                  <a:lnTo>
                    <a:pt x="1602548" y="2695559"/>
                  </a:lnTo>
                  <a:lnTo>
                    <a:pt x="1568862" y="2724048"/>
                  </a:lnTo>
                  <a:lnTo>
                    <a:pt x="1535459" y="2752695"/>
                  </a:lnTo>
                  <a:lnTo>
                    <a:pt x="1502338" y="2781500"/>
                  </a:lnTo>
                  <a:lnTo>
                    <a:pt x="1469500" y="2810464"/>
                  </a:lnTo>
                  <a:lnTo>
                    <a:pt x="1436943" y="2839587"/>
                  </a:lnTo>
                  <a:lnTo>
                    <a:pt x="1404669" y="2868867"/>
                  </a:lnTo>
                  <a:lnTo>
                    <a:pt x="1372676" y="2898307"/>
                  </a:lnTo>
                  <a:lnTo>
                    <a:pt x="1340967" y="2927904"/>
                  </a:lnTo>
                  <a:lnTo>
                    <a:pt x="1309539" y="2957660"/>
                  </a:lnTo>
                  <a:lnTo>
                    <a:pt x="1278393" y="2987575"/>
                  </a:lnTo>
                  <a:lnTo>
                    <a:pt x="1247530" y="3017647"/>
                  </a:lnTo>
                  <a:lnTo>
                    <a:pt x="1216949" y="3047878"/>
                  </a:lnTo>
                  <a:lnTo>
                    <a:pt x="1186650" y="3078268"/>
                  </a:lnTo>
                  <a:lnTo>
                    <a:pt x="1156633" y="3108816"/>
                  </a:lnTo>
                  <a:lnTo>
                    <a:pt x="1126899" y="3139522"/>
                  </a:lnTo>
                  <a:lnTo>
                    <a:pt x="1097447" y="3170387"/>
                  </a:lnTo>
                  <a:lnTo>
                    <a:pt x="1068277" y="3201410"/>
                  </a:lnTo>
                  <a:lnTo>
                    <a:pt x="1039389" y="3232592"/>
                  </a:lnTo>
                  <a:lnTo>
                    <a:pt x="1010783" y="3263932"/>
                  </a:lnTo>
                  <a:lnTo>
                    <a:pt x="982460" y="3295430"/>
                  </a:lnTo>
                  <a:lnTo>
                    <a:pt x="954419" y="3327087"/>
                  </a:lnTo>
                  <a:lnTo>
                    <a:pt x="926660" y="3358902"/>
                  </a:lnTo>
                  <a:lnTo>
                    <a:pt x="899183" y="3390876"/>
                  </a:lnTo>
                  <a:lnTo>
                    <a:pt x="871989" y="3423008"/>
                  </a:lnTo>
                  <a:lnTo>
                    <a:pt x="845077" y="3455298"/>
                  </a:lnTo>
                  <a:lnTo>
                    <a:pt x="818446" y="3487747"/>
                  </a:lnTo>
                  <a:lnTo>
                    <a:pt x="792099" y="3520354"/>
                  </a:lnTo>
                  <a:lnTo>
                    <a:pt x="766033" y="3553119"/>
                  </a:lnTo>
                  <a:lnTo>
                    <a:pt x="740249" y="3586043"/>
                  </a:lnTo>
                  <a:lnTo>
                    <a:pt x="714748" y="3619126"/>
                  </a:lnTo>
                  <a:lnTo>
                    <a:pt x="689529" y="3652367"/>
                  </a:lnTo>
                  <a:lnTo>
                    <a:pt x="664592" y="3685766"/>
                  </a:lnTo>
                  <a:lnTo>
                    <a:pt x="639938" y="3719323"/>
                  </a:lnTo>
                  <a:lnTo>
                    <a:pt x="615565" y="3753039"/>
                  </a:lnTo>
                  <a:lnTo>
                    <a:pt x="591475" y="3786914"/>
                  </a:lnTo>
                  <a:lnTo>
                    <a:pt x="567667" y="3820946"/>
                  </a:lnTo>
                  <a:lnTo>
                    <a:pt x="544142" y="3855137"/>
                  </a:lnTo>
                  <a:lnTo>
                    <a:pt x="520898" y="3889487"/>
                  </a:lnTo>
                  <a:lnTo>
                    <a:pt x="497937" y="3923995"/>
                  </a:lnTo>
                  <a:lnTo>
                    <a:pt x="475258" y="3958661"/>
                  </a:lnTo>
                  <a:lnTo>
                    <a:pt x="452861" y="3993486"/>
                  </a:lnTo>
                  <a:lnTo>
                    <a:pt x="430746" y="4028469"/>
                  </a:lnTo>
                  <a:lnTo>
                    <a:pt x="408914" y="4063611"/>
                  </a:lnTo>
                  <a:lnTo>
                    <a:pt x="387363" y="4098911"/>
                  </a:lnTo>
                  <a:lnTo>
                    <a:pt x="366095" y="4134369"/>
                  </a:lnTo>
                  <a:lnTo>
                    <a:pt x="345110" y="4169986"/>
                  </a:lnTo>
                  <a:lnTo>
                    <a:pt x="324406" y="4205761"/>
                  </a:lnTo>
                  <a:lnTo>
                    <a:pt x="303985" y="4241694"/>
                  </a:lnTo>
                  <a:lnTo>
                    <a:pt x="283845" y="4277786"/>
                  </a:lnTo>
                  <a:lnTo>
                    <a:pt x="263988" y="4314037"/>
                  </a:lnTo>
                  <a:lnTo>
                    <a:pt x="244414" y="4350445"/>
                  </a:lnTo>
                  <a:lnTo>
                    <a:pt x="225121" y="4387012"/>
                  </a:lnTo>
                  <a:lnTo>
                    <a:pt x="206111" y="4423738"/>
                  </a:lnTo>
                  <a:lnTo>
                    <a:pt x="187383" y="4460622"/>
                  </a:lnTo>
                  <a:lnTo>
                    <a:pt x="168937" y="4497664"/>
                  </a:lnTo>
                  <a:lnTo>
                    <a:pt x="150773" y="4534865"/>
                  </a:lnTo>
                  <a:lnTo>
                    <a:pt x="132892" y="4572224"/>
                  </a:lnTo>
                  <a:lnTo>
                    <a:pt x="115292" y="4609742"/>
                  </a:lnTo>
                  <a:lnTo>
                    <a:pt x="97975" y="4647418"/>
                  </a:lnTo>
                  <a:lnTo>
                    <a:pt x="80940" y="4685252"/>
                  </a:lnTo>
                  <a:lnTo>
                    <a:pt x="64188" y="4723245"/>
                  </a:lnTo>
                  <a:lnTo>
                    <a:pt x="47717" y="4761396"/>
                  </a:lnTo>
                  <a:lnTo>
                    <a:pt x="31529" y="4799705"/>
                  </a:lnTo>
                  <a:lnTo>
                    <a:pt x="15623" y="4838173"/>
                  </a:lnTo>
                  <a:lnTo>
                    <a:pt x="0" y="4876800"/>
                  </a:lnTo>
                  <a:lnTo>
                    <a:pt x="25452" y="4842586"/>
                  </a:lnTo>
                  <a:lnTo>
                    <a:pt x="51143" y="4808562"/>
                  </a:lnTo>
                  <a:lnTo>
                    <a:pt x="77072" y="4774726"/>
                  </a:lnTo>
                  <a:lnTo>
                    <a:pt x="103238" y="4741078"/>
                  </a:lnTo>
                  <a:lnTo>
                    <a:pt x="129642" y="4707619"/>
                  </a:lnTo>
                  <a:lnTo>
                    <a:pt x="156284" y="4674349"/>
                  </a:lnTo>
                  <a:lnTo>
                    <a:pt x="183164" y="4641267"/>
                  </a:lnTo>
                  <a:lnTo>
                    <a:pt x="210281" y="4608373"/>
                  </a:lnTo>
                  <a:lnTo>
                    <a:pt x="237636" y="4575668"/>
                  </a:lnTo>
                  <a:lnTo>
                    <a:pt x="265230" y="4543152"/>
                  </a:lnTo>
                  <a:lnTo>
                    <a:pt x="293060" y="4510824"/>
                  </a:lnTo>
                  <a:lnTo>
                    <a:pt x="321129" y="4478684"/>
                  </a:lnTo>
                  <a:lnTo>
                    <a:pt x="349435" y="4446733"/>
                  </a:lnTo>
                  <a:lnTo>
                    <a:pt x="377980" y="4414971"/>
                  </a:lnTo>
                  <a:lnTo>
                    <a:pt x="406762" y="4383397"/>
                  </a:lnTo>
                  <a:lnTo>
                    <a:pt x="435782" y="4352011"/>
                  </a:lnTo>
                  <a:lnTo>
                    <a:pt x="465039" y="4320814"/>
                  </a:lnTo>
                  <a:lnTo>
                    <a:pt x="494535" y="4289806"/>
                  </a:lnTo>
                  <a:lnTo>
                    <a:pt x="524268" y="4258986"/>
                  </a:lnTo>
                  <a:lnTo>
                    <a:pt x="554239" y="4228355"/>
                  </a:lnTo>
                  <a:lnTo>
                    <a:pt x="584448" y="4197912"/>
                  </a:lnTo>
                  <a:lnTo>
                    <a:pt x="614894" y="4167657"/>
                  </a:lnTo>
                  <a:lnTo>
                    <a:pt x="645579" y="4137592"/>
                  </a:lnTo>
                  <a:lnTo>
                    <a:pt x="676501" y="4107714"/>
                  </a:lnTo>
                  <a:lnTo>
                    <a:pt x="707661" y="4078025"/>
                  </a:lnTo>
                  <a:lnTo>
                    <a:pt x="739058" y="4048525"/>
                  </a:lnTo>
                  <a:lnTo>
                    <a:pt x="770694" y="4019213"/>
                  </a:lnTo>
                  <a:lnTo>
                    <a:pt x="802567" y="3990090"/>
                  </a:lnTo>
                  <a:lnTo>
                    <a:pt x="834678" y="3961155"/>
                  </a:lnTo>
                  <a:lnTo>
                    <a:pt x="867027" y="3932409"/>
                  </a:lnTo>
                  <a:lnTo>
                    <a:pt x="899614" y="3903851"/>
                  </a:lnTo>
                  <a:lnTo>
                    <a:pt x="932439" y="3875481"/>
                  </a:lnTo>
                  <a:lnTo>
                    <a:pt x="965501" y="3847301"/>
                  </a:lnTo>
                  <a:lnTo>
                    <a:pt x="998801" y="3819308"/>
                  </a:lnTo>
                  <a:lnTo>
                    <a:pt x="1032339" y="3791504"/>
                  </a:lnTo>
                  <a:lnTo>
                    <a:pt x="1066114" y="3763889"/>
                  </a:lnTo>
                  <a:lnTo>
                    <a:pt x="1100128" y="3736462"/>
                  </a:lnTo>
                  <a:lnTo>
                    <a:pt x="1134379" y="3709224"/>
                  </a:lnTo>
                  <a:lnTo>
                    <a:pt x="1168868" y="3682174"/>
                  </a:lnTo>
                  <a:lnTo>
                    <a:pt x="1203595" y="3655313"/>
                  </a:lnTo>
                  <a:lnTo>
                    <a:pt x="1238559" y="3628640"/>
                  </a:lnTo>
                  <a:lnTo>
                    <a:pt x="1273762" y="3602156"/>
                  </a:lnTo>
                  <a:lnTo>
                    <a:pt x="1309202" y="3575860"/>
                  </a:lnTo>
                  <a:lnTo>
                    <a:pt x="1344880" y="3549753"/>
                  </a:lnTo>
                  <a:lnTo>
                    <a:pt x="1380796" y="3523834"/>
                  </a:lnTo>
                  <a:lnTo>
                    <a:pt x="1416949" y="3498104"/>
                  </a:lnTo>
                  <a:lnTo>
                    <a:pt x="1453340" y="3472563"/>
                  </a:lnTo>
                  <a:lnTo>
                    <a:pt x="1489970" y="3447209"/>
                  </a:lnTo>
                  <a:lnTo>
                    <a:pt x="1526836" y="3422045"/>
                  </a:lnTo>
                  <a:lnTo>
                    <a:pt x="1563941" y="3397068"/>
                  </a:lnTo>
                  <a:lnTo>
                    <a:pt x="1601283" y="3372281"/>
                  </a:lnTo>
                  <a:lnTo>
                    <a:pt x="1638864" y="3347682"/>
                  </a:lnTo>
                  <a:lnTo>
                    <a:pt x="1676682" y="3323271"/>
                  </a:lnTo>
                  <a:lnTo>
                    <a:pt x="1714738" y="3299049"/>
                  </a:lnTo>
                  <a:lnTo>
                    <a:pt x="1753031" y="3275015"/>
                  </a:lnTo>
                  <a:lnTo>
                    <a:pt x="1791562" y="3251170"/>
                  </a:lnTo>
                  <a:lnTo>
                    <a:pt x="1830332" y="3227513"/>
                  </a:lnTo>
                  <a:lnTo>
                    <a:pt x="1869339" y="3204045"/>
                  </a:lnTo>
                  <a:lnTo>
                    <a:pt x="1908583" y="3180766"/>
                  </a:lnTo>
                  <a:lnTo>
                    <a:pt x="1948066" y="3157675"/>
                  </a:lnTo>
                  <a:lnTo>
                    <a:pt x="1987786" y="3134772"/>
                  </a:lnTo>
                  <a:lnTo>
                    <a:pt x="2027744" y="3112058"/>
                  </a:lnTo>
                  <a:lnTo>
                    <a:pt x="2067940" y="3089532"/>
                  </a:lnTo>
                  <a:lnTo>
                    <a:pt x="2108374" y="3067195"/>
                  </a:lnTo>
                  <a:lnTo>
                    <a:pt x="2149045" y="3045047"/>
                  </a:lnTo>
                  <a:lnTo>
                    <a:pt x="2189954" y="3023087"/>
                  </a:lnTo>
                  <a:lnTo>
                    <a:pt x="2231101" y="3001315"/>
                  </a:lnTo>
                  <a:lnTo>
                    <a:pt x="2272486" y="2979732"/>
                  </a:lnTo>
                  <a:lnTo>
                    <a:pt x="2314108" y="2958338"/>
                  </a:lnTo>
                  <a:lnTo>
                    <a:pt x="2355969" y="2937132"/>
                  </a:lnTo>
                  <a:lnTo>
                    <a:pt x="2398067" y="2916114"/>
                  </a:lnTo>
                  <a:lnTo>
                    <a:pt x="2440403" y="2895285"/>
                  </a:lnTo>
                  <a:lnTo>
                    <a:pt x="2482976" y="2874645"/>
                  </a:lnTo>
                  <a:lnTo>
                    <a:pt x="2525788" y="2854193"/>
                  </a:lnTo>
                  <a:lnTo>
                    <a:pt x="2568837" y="2833929"/>
                  </a:lnTo>
                  <a:lnTo>
                    <a:pt x="2612124" y="2813854"/>
                  </a:lnTo>
                  <a:lnTo>
                    <a:pt x="2655649" y="2793968"/>
                  </a:lnTo>
                  <a:lnTo>
                    <a:pt x="2699411" y="2774270"/>
                  </a:lnTo>
                  <a:lnTo>
                    <a:pt x="2743412" y="2754760"/>
                  </a:lnTo>
                  <a:lnTo>
                    <a:pt x="2787650" y="2735439"/>
                  </a:lnTo>
                  <a:lnTo>
                    <a:pt x="2832126" y="2716307"/>
                  </a:lnTo>
                  <a:lnTo>
                    <a:pt x="2876839" y="2697363"/>
                  </a:lnTo>
                  <a:lnTo>
                    <a:pt x="2921791" y="2678608"/>
                  </a:lnTo>
                  <a:lnTo>
                    <a:pt x="2966980" y="2660041"/>
                  </a:lnTo>
                  <a:lnTo>
                    <a:pt x="3012407" y="2641662"/>
                  </a:lnTo>
                  <a:lnTo>
                    <a:pt x="3058072" y="2623472"/>
                  </a:lnTo>
                  <a:lnTo>
                    <a:pt x="3103975" y="2605471"/>
                  </a:lnTo>
                  <a:lnTo>
                    <a:pt x="3150115" y="2587658"/>
                  </a:lnTo>
                  <a:lnTo>
                    <a:pt x="3196493" y="2570034"/>
                  </a:lnTo>
                  <a:lnTo>
                    <a:pt x="3243109" y="2552598"/>
                  </a:lnTo>
                  <a:lnTo>
                    <a:pt x="3289963" y="2535351"/>
                  </a:lnTo>
                  <a:lnTo>
                    <a:pt x="3337054" y="2518292"/>
                  </a:lnTo>
                  <a:lnTo>
                    <a:pt x="3384383" y="2501421"/>
                  </a:lnTo>
                  <a:lnTo>
                    <a:pt x="3431950" y="2484740"/>
                  </a:lnTo>
                  <a:lnTo>
                    <a:pt x="3479755" y="2468246"/>
                  </a:lnTo>
                  <a:lnTo>
                    <a:pt x="3527798" y="2451941"/>
                  </a:lnTo>
                  <a:lnTo>
                    <a:pt x="3624596" y="2419897"/>
                  </a:lnTo>
                  <a:lnTo>
                    <a:pt x="3722346" y="2388607"/>
                  </a:lnTo>
                  <a:lnTo>
                    <a:pt x="3821046" y="2358071"/>
                  </a:lnTo>
                  <a:lnTo>
                    <a:pt x="3920698" y="2328289"/>
                  </a:lnTo>
                  <a:lnTo>
                    <a:pt x="4021301" y="2299261"/>
                  </a:lnTo>
                  <a:lnTo>
                    <a:pt x="4122855" y="2270987"/>
                  </a:lnTo>
                  <a:lnTo>
                    <a:pt x="4225360" y="2243467"/>
                  </a:lnTo>
                  <a:lnTo>
                    <a:pt x="4328816" y="2216702"/>
                  </a:lnTo>
                  <a:lnTo>
                    <a:pt x="4433223" y="2190690"/>
                  </a:lnTo>
                  <a:lnTo>
                    <a:pt x="4538581" y="2165432"/>
                  </a:lnTo>
                  <a:lnTo>
                    <a:pt x="4644891" y="2140928"/>
                  </a:lnTo>
                  <a:lnTo>
                    <a:pt x="4752151" y="2117178"/>
                  </a:lnTo>
                  <a:lnTo>
                    <a:pt x="4860363" y="2094183"/>
                  </a:lnTo>
                  <a:lnTo>
                    <a:pt x="4969525" y="2071941"/>
                  </a:lnTo>
                  <a:lnTo>
                    <a:pt x="5079639" y="2050453"/>
                  </a:lnTo>
                  <a:lnTo>
                    <a:pt x="5190704" y="2029720"/>
                  </a:lnTo>
                  <a:lnTo>
                    <a:pt x="5302720" y="2009740"/>
                  </a:lnTo>
                  <a:lnTo>
                    <a:pt x="5415687" y="1990515"/>
                  </a:lnTo>
                  <a:lnTo>
                    <a:pt x="5529605" y="1972043"/>
                  </a:lnTo>
                  <a:lnTo>
                    <a:pt x="5644474" y="1954326"/>
                  </a:lnTo>
                  <a:lnTo>
                    <a:pt x="5760294" y="1937362"/>
                  </a:lnTo>
                  <a:lnTo>
                    <a:pt x="5877065" y="1921153"/>
                  </a:lnTo>
                  <a:lnTo>
                    <a:pt x="5994788" y="1905697"/>
                  </a:lnTo>
                  <a:lnTo>
                    <a:pt x="6113461" y="1890996"/>
                  </a:lnTo>
                  <a:lnTo>
                    <a:pt x="6233085" y="1877049"/>
                  </a:lnTo>
                  <a:lnTo>
                    <a:pt x="6353661" y="1863855"/>
                  </a:lnTo>
                  <a:lnTo>
                    <a:pt x="6475187" y="1851416"/>
                  </a:lnTo>
                  <a:lnTo>
                    <a:pt x="6597665" y="1839731"/>
                  </a:lnTo>
                  <a:lnTo>
                    <a:pt x="6721094" y="1828800"/>
                  </a:lnTo>
                  <a:lnTo>
                    <a:pt x="6789674" y="2438400"/>
                  </a:lnTo>
                  <a:lnTo>
                    <a:pt x="7802880" y="975360"/>
                  </a:lnTo>
                  <a:lnTo>
                    <a:pt x="6514973" y="0"/>
                  </a:lnTo>
                  <a:close/>
                </a:path>
              </a:pathLst>
            </a:custGeom>
            <a:solidFill>
              <a:srgbClr val="4EA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39" y="4977384"/>
              <a:ext cx="222504" cy="2209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93264" y="4064507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39" h="280670">
                  <a:moveTo>
                    <a:pt x="140969" y="0"/>
                  </a:moveTo>
                  <a:lnTo>
                    <a:pt x="96414" y="7144"/>
                  </a:lnTo>
                  <a:lnTo>
                    <a:pt x="57716" y="27041"/>
                  </a:lnTo>
                  <a:lnTo>
                    <a:pt x="27200" y="57387"/>
                  </a:lnTo>
                  <a:lnTo>
                    <a:pt x="7187" y="95877"/>
                  </a:lnTo>
                  <a:lnTo>
                    <a:pt x="0" y="140208"/>
                  </a:lnTo>
                  <a:lnTo>
                    <a:pt x="7187" y="184538"/>
                  </a:lnTo>
                  <a:lnTo>
                    <a:pt x="27200" y="223028"/>
                  </a:lnTo>
                  <a:lnTo>
                    <a:pt x="57716" y="253374"/>
                  </a:lnTo>
                  <a:lnTo>
                    <a:pt x="96414" y="273271"/>
                  </a:lnTo>
                  <a:lnTo>
                    <a:pt x="140969" y="280416"/>
                  </a:lnTo>
                  <a:lnTo>
                    <a:pt x="185525" y="273271"/>
                  </a:lnTo>
                  <a:lnTo>
                    <a:pt x="224223" y="253374"/>
                  </a:lnTo>
                  <a:lnTo>
                    <a:pt x="254739" y="223028"/>
                  </a:lnTo>
                  <a:lnTo>
                    <a:pt x="274752" y="184538"/>
                  </a:lnTo>
                  <a:lnTo>
                    <a:pt x="281940" y="140208"/>
                  </a:lnTo>
                  <a:lnTo>
                    <a:pt x="274752" y="95877"/>
                  </a:lnTo>
                  <a:lnTo>
                    <a:pt x="254739" y="57387"/>
                  </a:lnTo>
                  <a:lnTo>
                    <a:pt x="224223" y="27041"/>
                  </a:lnTo>
                  <a:lnTo>
                    <a:pt x="185525" y="714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3264" y="4064507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39" h="280670">
                  <a:moveTo>
                    <a:pt x="0" y="140208"/>
                  </a:moveTo>
                  <a:lnTo>
                    <a:pt x="7187" y="95877"/>
                  </a:lnTo>
                  <a:lnTo>
                    <a:pt x="27200" y="57387"/>
                  </a:lnTo>
                  <a:lnTo>
                    <a:pt x="57716" y="27041"/>
                  </a:lnTo>
                  <a:lnTo>
                    <a:pt x="96414" y="7144"/>
                  </a:lnTo>
                  <a:lnTo>
                    <a:pt x="140969" y="0"/>
                  </a:lnTo>
                  <a:lnTo>
                    <a:pt x="185525" y="7144"/>
                  </a:lnTo>
                  <a:lnTo>
                    <a:pt x="224223" y="27041"/>
                  </a:lnTo>
                  <a:lnTo>
                    <a:pt x="254739" y="57387"/>
                  </a:lnTo>
                  <a:lnTo>
                    <a:pt x="274752" y="95877"/>
                  </a:lnTo>
                  <a:lnTo>
                    <a:pt x="281940" y="140208"/>
                  </a:lnTo>
                  <a:lnTo>
                    <a:pt x="274752" y="184538"/>
                  </a:lnTo>
                  <a:lnTo>
                    <a:pt x="254739" y="223028"/>
                  </a:lnTo>
                  <a:lnTo>
                    <a:pt x="224223" y="253374"/>
                  </a:lnTo>
                  <a:lnTo>
                    <a:pt x="185525" y="273271"/>
                  </a:lnTo>
                  <a:lnTo>
                    <a:pt x="140969" y="280416"/>
                  </a:lnTo>
                  <a:lnTo>
                    <a:pt x="96414" y="273271"/>
                  </a:lnTo>
                  <a:lnTo>
                    <a:pt x="57716" y="253374"/>
                  </a:lnTo>
                  <a:lnTo>
                    <a:pt x="27200" y="223028"/>
                  </a:lnTo>
                  <a:lnTo>
                    <a:pt x="7187" y="184538"/>
                  </a:lnTo>
                  <a:lnTo>
                    <a:pt x="0" y="140208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1420" y="332079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187451" y="0"/>
                  </a:moveTo>
                  <a:lnTo>
                    <a:pt x="137627" y="6667"/>
                  </a:lnTo>
                  <a:lnTo>
                    <a:pt x="92851" y="25484"/>
                  </a:lnTo>
                  <a:lnTo>
                    <a:pt x="54911" y="54673"/>
                  </a:lnTo>
                  <a:lnTo>
                    <a:pt x="25597" y="92455"/>
                  </a:lnTo>
                  <a:lnTo>
                    <a:pt x="6697" y="137054"/>
                  </a:lnTo>
                  <a:lnTo>
                    <a:pt x="0" y="186689"/>
                  </a:lnTo>
                  <a:lnTo>
                    <a:pt x="6697" y="236325"/>
                  </a:lnTo>
                  <a:lnTo>
                    <a:pt x="25597" y="280924"/>
                  </a:lnTo>
                  <a:lnTo>
                    <a:pt x="54911" y="318706"/>
                  </a:lnTo>
                  <a:lnTo>
                    <a:pt x="92851" y="347895"/>
                  </a:lnTo>
                  <a:lnTo>
                    <a:pt x="137627" y="366712"/>
                  </a:lnTo>
                  <a:lnTo>
                    <a:pt x="187451" y="373379"/>
                  </a:lnTo>
                  <a:lnTo>
                    <a:pt x="237276" y="366712"/>
                  </a:lnTo>
                  <a:lnTo>
                    <a:pt x="282052" y="347895"/>
                  </a:lnTo>
                  <a:lnTo>
                    <a:pt x="319992" y="318706"/>
                  </a:lnTo>
                  <a:lnTo>
                    <a:pt x="349306" y="280924"/>
                  </a:lnTo>
                  <a:lnTo>
                    <a:pt x="368206" y="236325"/>
                  </a:lnTo>
                  <a:lnTo>
                    <a:pt x="374903" y="186689"/>
                  </a:lnTo>
                  <a:lnTo>
                    <a:pt x="368206" y="137054"/>
                  </a:lnTo>
                  <a:lnTo>
                    <a:pt x="349306" y="92456"/>
                  </a:lnTo>
                  <a:lnTo>
                    <a:pt x="319992" y="54673"/>
                  </a:lnTo>
                  <a:lnTo>
                    <a:pt x="282052" y="25484"/>
                  </a:lnTo>
                  <a:lnTo>
                    <a:pt x="237276" y="6667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20" y="3320795"/>
              <a:ext cx="375285" cy="373380"/>
            </a:xfrm>
            <a:custGeom>
              <a:avLst/>
              <a:gdLst/>
              <a:ahLst/>
              <a:cxnLst/>
              <a:rect l="l" t="t" r="r" b="b"/>
              <a:pathLst>
                <a:path w="375285" h="373379">
                  <a:moveTo>
                    <a:pt x="0" y="186689"/>
                  </a:moveTo>
                  <a:lnTo>
                    <a:pt x="6697" y="137054"/>
                  </a:lnTo>
                  <a:lnTo>
                    <a:pt x="25597" y="92455"/>
                  </a:lnTo>
                  <a:lnTo>
                    <a:pt x="54911" y="54673"/>
                  </a:lnTo>
                  <a:lnTo>
                    <a:pt x="92851" y="25484"/>
                  </a:lnTo>
                  <a:lnTo>
                    <a:pt x="137627" y="6667"/>
                  </a:lnTo>
                  <a:lnTo>
                    <a:pt x="187451" y="0"/>
                  </a:lnTo>
                  <a:lnTo>
                    <a:pt x="237276" y="6667"/>
                  </a:lnTo>
                  <a:lnTo>
                    <a:pt x="282052" y="25484"/>
                  </a:lnTo>
                  <a:lnTo>
                    <a:pt x="319992" y="54673"/>
                  </a:lnTo>
                  <a:lnTo>
                    <a:pt x="349306" y="92456"/>
                  </a:lnTo>
                  <a:lnTo>
                    <a:pt x="368206" y="137054"/>
                  </a:lnTo>
                  <a:lnTo>
                    <a:pt x="374903" y="186689"/>
                  </a:lnTo>
                  <a:lnTo>
                    <a:pt x="368206" y="236325"/>
                  </a:lnTo>
                  <a:lnTo>
                    <a:pt x="349306" y="280924"/>
                  </a:lnTo>
                  <a:lnTo>
                    <a:pt x="319992" y="318706"/>
                  </a:lnTo>
                  <a:lnTo>
                    <a:pt x="282052" y="347895"/>
                  </a:lnTo>
                  <a:lnTo>
                    <a:pt x="237276" y="366712"/>
                  </a:lnTo>
                  <a:lnTo>
                    <a:pt x="187451" y="373379"/>
                  </a:lnTo>
                  <a:lnTo>
                    <a:pt x="137627" y="366712"/>
                  </a:lnTo>
                  <a:lnTo>
                    <a:pt x="92851" y="347895"/>
                  </a:lnTo>
                  <a:lnTo>
                    <a:pt x="54911" y="318706"/>
                  </a:lnTo>
                  <a:lnTo>
                    <a:pt x="25597" y="280924"/>
                  </a:lnTo>
                  <a:lnTo>
                    <a:pt x="6697" y="236325"/>
                  </a:lnTo>
                  <a:lnTo>
                    <a:pt x="0" y="186689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7600" y="3815842"/>
            <a:ext cx="4572000" cy="21316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31745" marR="5080" indent="234315">
              <a:lnSpc>
                <a:spcPts val="1980"/>
              </a:lnSpc>
              <a:spcBef>
                <a:spcPts val="315"/>
              </a:spcBef>
            </a:pPr>
            <a:r>
              <a:rPr sz="1800" b="1" dirty="0">
                <a:latin typeface="Verdana"/>
                <a:cs typeface="Verdana"/>
              </a:rPr>
              <a:t>C</a:t>
            </a:r>
            <a:r>
              <a:rPr sz="1800" b="1" spc="5" dirty="0">
                <a:latin typeface="Verdana"/>
                <a:cs typeface="Verdana"/>
              </a:rPr>
              <a:t>O</a:t>
            </a:r>
            <a:r>
              <a:rPr sz="1800" b="1" dirty="0">
                <a:latin typeface="Verdana"/>
                <a:cs typeface="Verdana"/>
              </a:rPr>
              <a:t>MP</a:t>
            </a:r>
            <a:r>
              <a:rPr sz="1800" b="1" spc="-10" dirty="0">
                <a:latin typeface="Verdana"/>
                <a:cs typeface="Verdana"/>
              </a:rPr>
              <a:t>E</a:t>
            </a:r>
            <a:r>
              <a:rPr sz="1800" b="1" dirty="0">
                <a:latin typeface="Verdana"/>
                <a:cs typeface="Verdana"/>
              </a:rPr>
              <a:t>TI</a:t>
            </a:r>
            <a:r>
              <a:rPr sz="1800" b="1" spc="-5" dirty="0">
                <a:latin typeface="Verdana"/>
                <a:cs typeface="Verdana"/>
              </a:rPr>
              <a:t>T</a:t>
            </a:r>
            <a:r>
              <a:rPr sz="1800" b="1" dirty="0">
                <a:latin typeface="Verdana"/>
                <a:cs typeface="Verdana"/>
              </a:rPr>
              <a:t>IVE  </a:t>
            </a:r>
            <a:r>
              <a:rPr sz="1800" b="1" spc="-5" dirty="0">
                <a:latin typeface="Verdana"/>
                <a:cs typeface="Verdana"/>
              </a:rPr>
              <a:t>ADVANTAGE</a:t>
            </a:r>
            <a:endParaRPr sz="1800">
              <a:latin typeface="Verdana"/>
              <a:cs typeface="Verdana"/>
            </a:endParaRPr>
          </a:p>
          <a:p>
            <a:pPr marL="292100" algn="ctr">
              <a:lnSpc>
                <a:spcPct val="100000"/>
              </a:lnSpc>
              <a:spcBef>
                <a:spcPts val="1315"/>
              </a:spcBef>
            </a:pPr>
            <a:r>
              <a:rPr sz="1800" b="1" spc="-10" dirty="0">
                <a:latin typeface="Verdana"/>
                <a:cs typeface="Verdana"/>
              </a:rPr>
              <a:t>AUTHENTICITY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Verdana"/>
              <a:cs typeface="Verdana"/>
            </a:endParaRPr>
          </a:p>
          <a:p>
            <a:pPr marL="12700" marR="2493010">
              <a:lnSpc>
                <a:spcPts val="1980"/>
              </a:lnSpc>
            </a:pPr>
            <a:r>
              <a:rPr sz="1800" b="1" spc="-5" dirty="0">
                <a:latin typeface="Verdana"/>
                <a:cs typeface="Verdana"/>
              </a:rPr>
              <a:t>BENEFIT </a:t>
            </a:r>
            <a:r>
              <a:rPr sz="1800" b="1" dirty="0">
                <a:latin typeface="Verdana"/>
                <a:cs typeface="Verdana"/>
              </a:rPr>
              <a:t>TO 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O</a:t>
            </a:r>
            <a:r>
              <a:rPr sz="1800" b="1" spc="-5" dirty="0">
                <a:latin typeface="Verdana"/>
                <a:cs typeface="Verdana"/>
              </a:rPr>
              <a:t>RGANIZ</a:t>
            </a:r>
            <a:r>
              <a:rPr sz="1800" b="1" spc="-10" dirty="0">
                <a:latin typeface="Verdana"/>
                <a:cs typeface="Verdana"/>
              </a:rPr>
              <a:t>A</a:t>
            </a:r>
            <a:r>
              <a:rPr sz="1800" b="1" dirty="0">
                <a:latin typeface="Verdana"/>
                <a:cs typeface="Verdana"/>
              </a:rPr>
              <a:t>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2455" y="2330195"/>
            <a:ext cx="2153920" cy="914400"/>
            <a:chOff x="5172455" y="2330195"/>
            <a:chExt cx="2153920" cy="914400"/>
          </a:xfrm>
        </p:grpSpPr>
        <p:sp>
          <p:nvSpPr>
            <p:cNvPr id="12" name="object 12"/>
            <p:cNvSpPr/>
            <p:nvPr/>
          </p:nvSpPr>
          <p:spPr>
            <a:xfrm>
              <a:off x="5193791" y="2738627"/>
              <a:ext cx="483234" cy="485140"/>
            </a:xfrm>
            <a:custGeom>
              <a:avLst/>
              <a:gdLst/>
              <a:ahLst/>
              <a:cxnLst/>
              <a:rect l="l" t="t" r="r" b="b"/>
              <a:pathLst>
                <a:path w="483235" h="485139">
                  <a:moveTo>
                    <a:pt x="241554" y="0"/>
                  </a:moveTo>
                  <a:lnTo>
                    <a:pt x="192888" y="4921"/>
                  </a:lnTo>
                  <a:lnTo>
                    <a:pt x="147554" y="19038"/>
                  </a:lnTo>
                  <a:lnTo>
                    <a:pt x="106523" y="41375"/>
                  </a:lnTo>
                  <a:lnTo>
                    <a:pt x="70770" y="70961"/>
                  </a:lnTo>
                  <a:lnTo>
                    <a:pt x="41268" y="106821"/>
                  </a:lnTo>
                  <a:lnTo>
                    <a:pt x="18990" y="147982"/>
                  </a:lnTo>
                  <a:lnTo>
                    <a:pt x="4909" y="193472"/>
                  </a:lnTo>
                  <a:lnTo>
                    <a:pt x="0" y="242316"/>
                  </a:lnTo>
                  <a:lnTo>
                    <a:pt x="4909" y="291159"/>
                  </a:lnTo>
                  <a:lnTo>
                    <a:pt x="18990" y="336649"/>
                  </a:lnTo>
                  <a:lnTo>
                    <a:pt x="41268" y="377810"/>
                  </a:lnTo>
                  <a:lnTo>
                    <a:pt x="70770" y="413670"/>
                  </a:lnTo>
                  <a:lnTo>
                    <a:pt x="106523" y="443256"/>
                  </a:lnTo>
                  <a:lnTo>
                    <a:pt x="147554" y="465593"/>
                  </a:lnTo>
                  <a:lnTo>
                    <a:pt x="192888" y="479710"/>
                  </a:lnTo>
                  <a:lnTo>
                    <a:pt x="241554" y="484632"/>
                  </a:lnTo>
                  <a:lnTo>
                    <a:pt x="290219" y="479710"/>
                  </a:lnTo>
                  <a:lnTo>
                    <a:pt x="335553" y="465593"/>
                  </a:lnTo>
                  <a:lnTo>
                    <a:pt x="376584" y="443256"/>
                  </a:lnTo>
                  <a:lnTo>
                    <a:pt x="412337" y="413670"/>
                  </a:lnTo>
                  <a:lnTo>
                    <a:pt x="441839" y="377810"/>
                  </a:lnTo>
                  <a:lnTo>
                    <a:pt x="464117" y="336649"/>
                  </a:lnTo>
                  <a:lnTo>
                    <a:pt x="478198" y="291159"/>
                  </a:lnTo>
                  <a:lnTo>
                    <a:pt x="483108" y="242316"/>
                  </a:lnTo>
                  <a:lnTo>
                    <a:pt x="478198" y="193472"/>
                  </a:lnTo>
                  <a:lnTo>
                    <a:pt x="464117" y="147982"/>
                  </a:lnTo>
                  <a:lnTo>
                    <a:pt x="441839" y="106821"/>
                  </a:lnTo>
                  <a:lnTo>
                    <a:pt x="412337" y="70961"/>
                  </a:lnTo>
                  <a:lnTo>
                    <a:pt x="376584" y="41375"/>
                  </a:lnTo>
                  <a:lnTo>
                    <a:pt x="335553" y="19038"/>
                  </a:lnTo>
                  <a:lnTo>
                    <a:pt x="290219" y="4921"/>
                  </a:lnTo>
                  <a:lnTo>
                    <a:pt x="24155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3791" y="2738627"/>
              <a:ext cx="483234" cy="485140"/>
            </a:xfrm>
            <a:custGeom>
              <a:avLst/>
              <a:gdLst/>
              <a:ahLst/>
              <a:cxnLst/>
              <a:rect l="l" t="t" r="r" b="b"/>
              <a:pathLst>
                <a:path w="483235" h="485139">
                  <a:moveTo>
                    <a:pt x="0" y="242316"/>
                  </a:moveTo>
                  <a:lnTo>
                    <a:pt x="4909" y="193472"/>
                  </a:lnTo>
                  <a:lnTo>
                    <a:pt x="18990" y="147982"/>
                  </a:lnTo>
                  <a:lnTo>
                    <a:pt x="41268" y="106821"/>
                  </a:lnTo>
                  <a:lnTo>
                    <a:pt x="70770" y="70961"/>
                  </a:lnTo>
                  <a:lnTo>
                    <a:pt x="106523" y="41375"/>
                  </a:lnTo>
                  <a:lnTo>
                    <a:pt x="147554" y="19038"/>
                  </a:lnTo>
                  <a:lnTo>
                    <a:pt x="192888" y="4921"/>
                  </a:lnTo>
                  <a:lnTo>
                    <a:pt x="241554" y="0"/>
                  </a:lnTo>
                  <a:lnTo>
                    <a:pt x="290219" y="4921"/>
                  </a:lnTo>
                  <a:lnTo>
                    <a:pt x="335553" y="19038"/>
                  </a:lnTo>
                  <a:lnTo>
                    <a:pt x="376584" y="41375"/>
                  </a:lnTo>
                  <a:lnTo>
                    <a:pt x="412337" y="70961"/>
                  </a:lnTo>
                  <a:lnTo>
                    <a:pt x="441839" y="106821"/>
                  </a:lnTo>
                  <a:lnTo>
                    <a:pt x="464117" y="147982"/>
                  </a:lnTo>
                  <a:lnTo>
                    <a:pt x="478198" y="193472"/>
                  </a:lnTo>
                  <a:lnTo>
                    <a:pt x="483108" y="242316"/>
                  </a:lnTo>
                  <a:lnTo>
                    <a:pt x="478198" y="291159"/>
                  </a:lnTo>
                  <a:lnTo>
                    <a:pt x="464117" y="336649"/>
                  </a:lnTo>
                  <a:lnTo>
                    <a:pt x="441839" y="377810"/>
                  </a:lnTo>
                  <a:lnTo>
                    <a:pt x="412337" y="413670"/>
                  </a:lnTo>
                  <a:lnTo>
                    <a:pt x="376584" y="443256"/>
                  </a:lnTo>
                  <a:lnTo>
                    <a:pt x="335553" y="465593"/>
                  </a:lnTo>
                  <a:lnTo>
                    <a:pt x="290219" y="479710"/>
                  </a:lnTo>
                  <a:lnTo>
                    <a:pt x="241554" y="484632"/>
                  </a:lnTo>
                  <a:lnTo>
                    <a:pt x="192888" y="479710"/>
                  </a:lnTo>
                  <a:lnTo>
                    <a:pt x="147554" y="465593"/>
                  </a:lnTo>
                  <a:lnTo>
                    <a:pt x="106523" y="443256"/>
                  </a:lnTo>
                  <a:lnTo>
                    <a:pt x="70770" y="413670"/>
                  </a:lnTo>
                  <a:lnTo>
                    <a:pt x="41268" y="377810"/>
                  </a:lnTo>
                  <a:lnTo>
                    <a:pt x="18990" y="336649"/>
                  </a:lnTo>
                  <a:lnTo>
                    <a:pt x="4909" y="291159"/>
                  </a:lnTo>
                  <a:lnTo>
                    <a:pt x="0" y="24231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7311" y="2351531"/>
              <a:ext cx="617220" cy="615950"/>
            </a:xfrm>
            <a:custGeom>
              <a:avLst/>
              <a:gdLst/>
              <a:ahLst/>
              <a:cxnLst/>
              <a:rect l="l" t="t" r="r" b="b"/>
              <a:pathLst>
                <a:path w="617220" h="615950">
                  <a:moveTo>
                    <a:pt x="308610" y="0"/>
                  </a:moveTo>
                  <a:lnTo>
                    <a:pt x="263007" y="3337"/>
                  </a:lnTo>
                  <a:lnTo>
                    <a:pt x="219481" y="13031"/>
                  </a:lnTo>
                  <a:lnTo>
                    <a:pt x="178510" y="28606"/>
                  </a:lnTo>
                  <a:lnTo>
                    <a:pt x="140571" y="49587"/>
                  </a:lnTo>
                  <a:lnTo>
                    <a:pt x="106141" y="75498"/>
                  </a:lnTo>
                  <a:lnTo>
                    <a:pt x="75699" y="105863"/>
                  </a:lnTo>
                  <a:lnTo>
                    <a:pt x="49720" y="140206"/>
                  </a:lnTo>
                  <a:lnTo>
                    <a:pt x="28684" y="178052"/>
                  </a:lnTo>
                  <a:lnTo>
                    <a:pt x="13066" y="218925"/>
                  </a:lnTo>
                  <a:lnTo>
                    <a:pt x="3346" y="262348"/>
                  </a:lnTo>
                  <a:lnTo>
                    <a:pt x="0" y="307847"/>
                  </a:lnTo>
                  <a:lnTo>
                    <a:pt x="3346" y="353347"/>
                  </a:lnTo>
                  <a:lnTo>
                    <a:pt x="13066" y="396770"/>
                  </a:lnTo>
                  <a:lnTo>
                    <a:pt x="28684" y="437643"/>
                  </a:lnTo>
                  <a:lnTo>
                    <a:pt x="49720" y="475489"/>
                  </a:lnTo>
                  <a:lnTo>
                    <a:pt x="75699" y="509832"/>
                  </a:lnTo>
                  <a:lnTo>
                    <a:pt x="106141" y="540197"/>
                  </a:lnTo>
                  <a:lnTo>
                    <a:pt x="140571" y="566108"/>
                  </a:lnTo>
                  <a:lnTo>
                    <a:pt x="178510" y="587089"/>
                  </a:lnTo>
                  <a:lnTo>
                    <a:pt x="219481" y="602664"/>
                  </a:lnTo>
                  <a:lnTo>
                    <a:pt x="263007" y="612358"/>
                  </a:lnTo>
                  <a:lnTo>
                    <a:pt x="308610" y="615695"/>
                  </a:lnTo>
                  <a:lnTo>
                    <a:pt x="354212" y="612358"/>
                  </a:lnTo>
                  <a:lnTo>
                    <a:pt x="397738" y="602664"/>
                  </a:lnTo>
                  <a:lnTo>
                    <a:pt x="438709" y="587089"/>
                  </a:lnTo>
                  <a:lnTo>
                    <a:pt x="476648" y="566108"/>
                  </a:lnTo>
                  <a:lnTo>
                    <a:pt x="511078" y="540197"/>
                  </a:lnTo>
                  <a:lnTo>
                    <a:pt x="541520" y="509832"/>
                  </a:lnTo>
                  <a:lnTo>
                    <a:pt x="567499" y="475489"/>
                  </a:lnTo>
                  <a:lnTo>
                    <a:pt x="588535" y="437643"/>
                  </a:lnTo>
                  <a:lnTo>
                    <a:pt x="604153" y="396770"/>
                  </a:lnTo>
                  <a:lnTo>
                    <a:pt x="613873" y="353347"/>
                  </a:lnTo>
                  <a:lnTo>
                    <a:pt x="617220" y="307847"/>
                  </a:lnTo>
                  <a:lnTo>
                    <a:pt x="613873" y="262348"/>
                  </a:lnTo>
                  <a:lnTo>
                    <a:pt x="604153" y="218925"/>
                  </a:lnTo>
                  <a:lnTo>
                    <a:pt x="588535" y="178052"/>
                  </a:lnTo>
                  <a:lnTo>
                    <a:pt x="567499" y="140206"/>
                  </a:lnTo>
                  <a:lnTo>
                    <a:pt x="541520" y="105863"/>
                  </a:lnTo>
                  <a:lnTo>
                    <a:pt x="511078" y="75498"/>
                  </a:lnTo>
                  <a:lnTo>
                    <a:pt x="476648" y="49587"/>
                  </a:lnTo>
                  <a:lnTo>
                    <a:pt x="438709" y="28606"/>
                  </a:lnTo>
                  <a:lnTo>
                    <a:pt x="397738" y="13031"/>
                  </a:lnTo>
                  <a:lnTo>
                    <a:pt x="354212" y="3337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87311" y="2351531"/>
              <a:ext cx="617220" cy="615950"/>
            </a:xfrm>
            <a:custGeom>
              <a:avLst/>
              <a:gdLst/>
              <a:ahLst/>
              <a:cxnLst/>
              <a:rect l="l" t="t" r="r" b="b"/>
              <a:pathLst>
                <a:path w="617220" h="615950">
                  <a:moveTo>
                    <a:pt x="0" y="307847"/>
                  </a:moveTo>
                  <a:lnTo>
                    <a:pt x="3346" y="262348"/>
                  </a:lnTo>
                  <a:lnTo>
                    <a:pt x="13066" y="218925"/>
                  </a:lnTo>
                  <a:lnTo>
                    <a:pt x="28684" y="178052"/>
                  </a:lnTo>
                  <a:lnTo>
                    <a:pt x="49720" y="140206"/>
                  </a:lnTo>
                  <a:lnTo>
                    <a:pt x="75699" y="105863"/>
                  </a:lnTo>
                  <a:lnTo>
                    <a:pt x="106141" y="75498"/>
                  </a:lnTo>
                  <a:lnTo>
                    <a:pt x="140571" y="49587"/>
                  </a:lnTo>
                  <a:lnTo>
                    <a:pt x="178510" y="28606"/>
                  </a:lnTo>
                  <a:lnTo>
                    <a:pt x="219481" y="13031"/>
                  </a:lnTo>
                  <a:lnTo>
                    <a:pt x="263007" y="3337"/>
                  </a:lnTo>
                  <a:lnTo>
                    <a:pt x="308610" y="0"/>
                  </a:lnTo>
                  <a:lnTo>
                    <a:pt x="354212" y="3337"/>
                  </a:lnTo>
                  <a:lnTo>
                    <a:pt x="397738" y="13031"/>
                  </a:lnTo>
                  <a:lnTo>
                    <a:pt x="438709" y="28606"/>
                  </a:lnTo>
                  <a:lnTo>
                    <a:pt x="476648" y="49587"/>
                  </a:lnTo>
                  <a:lnTo>
                    <a:pt x="511078" y="75498"/>
                  </a:lnTo>
                  <a:lnTo>
                    <a:pt x="541520" y="105863"/>
                  </a:lnTo>
                  <a:lnTo>
                    <a:pt x="567499" y="140206"/>
                  </a:lnTo>
                  <a:lnTo>
                    <a:pt x="588535" y="178052"/>
                  </a:lnTo>
                  <a:lnTo>
                    <a:pt x="604153" y="218925"/>
                  </a:lnTo>
                  <a:lnTo>
                    <a:pt x="613873" y="262348"/>
                  </a:lnTo>
                  <a:lnTo>
                    <a:pt x="617220" y="307847"/>
                  </a:lnTo>
                  <a:lnTo>
                    <a:pt x="613873" y="353347"/>
                  </a:lnTo>
                  <a:lnTo>
                    <a:pt x="604153" y="396770"/>
                  </a:lnTo>
                  <a:lnTo>
                    <a:pt x="588535" y="437643"/>
                  </a:lnTo>
                  <a:lnTo>
                    <a:pt x="567499" y="475489"/>
                  </a:lnTo>
                  <a:lnTo>
                    <a:pt x="541520" y="509832"/>
                  </a:lnTo>
                  <a:lnTo>
                    <a:pt x="511078" y="540197"/>
                  </a:lnTo>
                  <a:lnTo>
                    <a:pt x="476648" y="566108"/>
                  </a:lnTo>
                  <a:lnTo>
                    <a:pt x="438709" y="587089"/>
                  </a:lnTo>
                  <a:lnTo>
                    <a:pt x="397738" y="602664"/>
                  </a:lnTo>
                  <a:lnTo>
                    <a:pt x="354212" y="612358"/>
                  </a:lnTo>
                  <a:lnTo>
                    <a:pt x="308610" y="615695"/>
                  </a:lnTo>
                  <a:lnTo>
                    <a:pt x="263007" y="612358"/>
                  </a:lnTo>
                  <a:lnTo>
                    <a:pt x="219481" y="602664"/>
                  </a:lnTo>
                  <a:lnTo>
                    <a:pt x="178510" y="587089"/>
                  </a:lnTo>
                  <a:lnTo>
                    <a:pt x="140571" y="566108"/>
                  </a:lnTo>
                  <a:lnTo>
                    <a:pt x="106141" y="540197"/>
                  </a:lnTo>
                  <a:lnTo>
                    <a:pt x="75699" y="509832"/>
                  </a:lnTo>
                  <a:lnTo>
                    <a:pt x="49720" y="475489"/>
                  </a:lnTo>
                  <a:lnTo>
                    <a:pt x="28684" y="437643"/>
                  </a:lnTo>
                  <a:lnTo>
                    <a:pt x="13066" y="396770"/>
                  </a:lnTo>
                  <a:lnTo>
                    <a:pt x="3346" y="353347"/>
                  </a:lnTo>
                  <a:lnTo>
                    <a:pt x="0" y="307847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80075" y="3288614"/>
            <a:ext cx="107124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EYE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</a:pPr>
            <a:r>
              <a:rPr sz="1800" b="1" dirty="0">
                <a:latin typeface="Verdana"/>
                <a:cs typeface="Verdana"/>
              </a:rPr>
              <a:t>OPEN</a:t>
            </a:r>
            <a:r>
              <a:rPr sz="1800" b="1" spc="-15" dirty="0">
                <a:latin typeface="Verdana"/>
                <a:cs typeface="Verdana"/>
              </a:rPr>
              <a:t>E</a:t>
            </a:r>
            <a:r>
              <a:rPr sz="1800" b="1" dirty="0"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2660" y="2966973"/>
            <a:ext cx="197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JOB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0"/>
              </a:lnSpc>
            </a:pPr>
            <a:r>
              <a:rPr sz="1800" b="1" spc="-5" dirty="0">
                <a:latin typeface="Verdana"/>
                <a:cs typeface="Verdana"/>
              </a:rPr>
              <a:t>SATISFACTION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9100" y="609600"/>
            <a:ext cx="7626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ADVANTAGES</a:t>
            </a:r>
            <a:r>
              <a:rPr sz="3600" u="none" spc="-15" dirty="0"/>
              <a:t> </a:t>
            </a:r>
            <a:r>
              <a:rPr sz="3600" u="none" spc="-5" dirty="0"/>
              <a:t>OF</a:t>
            </a:r>
            <a:r>
              <a:rPr sz="3600" u="none" spc="-30" dirty="0"/>
              <a:t> </a:t>
            </a:r>
            <a:r>
              <a:rPr sz="3600" u="none" spc="-5" dirty="0"/>
              <a:t>POLITICS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434340"/>
            <a:ext cx="8305800" cy="5486400"/>
            <a:chOff x="419100" y="434340"/>
            <a:chExt cx="8305800" cy="5486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434340"/>
              <a:ext cx="8305800" cy="5486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3836" y="1249679"/>
              <a:ext cx="7467600" cy="4668520"/>
            </a:xfrm>
            <a:custGeom>
              <a:avLst/>
              <a:gdLst/>
              <a:ahLst/>
              <a:cxnLst/>
              <a:rect l="l" t="t" r="r" b="b"/>
              <a:pathLst>
                <a:path w="7467600" h="4668520">
                  <a:moveTo>
                    <a:pt x="6234811" y="0"/>
                  </a:moveTo>
                  <a:lnTo>
                    <a:pt x="6300596" y="583438"/>
                  </a:lnTo>
                  <a:lnTo>
                    <a:pt x="6175568" y="607929"/>
                  </a:lnTo>
                  <a:lnTo>
                    <a:pt x="6051716" y="633081"/>
                  </a:lnTo>
                  <a:lnTo>
                    <a:pt x="5929041" y="658894"/>
                  </a:lnTo>
                  <a:lnTo>
                    <a:pt x="5807542" y="685367"/>
                  </a:lnTo>
                  <a:lnTo>
                    <a:pt x="5687219" y="712500"/>
                  </a:lnTo>
                  <a:lnTo>
                    <a:pt x="5568072" y="740294"/>
                  </a:lnTo>
                  <a:lnTo>
                    <a:pt x="5450102" y="768747"/>
                  </a:lnTo>
                  <a:lnTo>
                    <a:pt x="5333308" y="797862"/>
                  </a:lnTo>
                  <a:lnTo>
                    <a:pt x="5217691" y="827636"/>
                  </a:lnTo>
                  <a:lnTo>
                    <a:pt x="5103250" y="858072"/>
                  </a:lnTo>
                  <a:lnTo>
                    <a:pt x="4989985" y="889167"/>
                  </a:lnTo>
                  <a:lnTo>
                    <a:pt x="4877897" y="920923"/>
                  </a:lnTo>
                  <a:lnTo>
                    <a:pt x="4766985" y="953339"/>
                  </a:lnTo>
                  <a:lnTo>
                    <a:pt x="4657249" y="986415"/>
                  </a:lnTo>
                  <a:lnTo>
                    <a:pt x="4548690" y="1020152"/>
                  </a:lnTo>
                  <a:lnTo>
                    <a:pt x="4441307" y="1054549"/>
                  </a:lnTo>
                  <a:lnTo>
                    <a:pt x="4335100" y="1089607"/>
                  </a:lnTo>
                  <a:lnTo>
                    <a:pt x="4230070" y="1125325"/>
                  </a:lnTo>
                  <a:lnTo>
                    <a:pt x="4126216" y="1161703"/>
                  </a:lnTo>
                  <a:lnTo>
                    <a:pt x="4074730" y="1180140"/>
                  </a:lnTo>
                  <a:lnTo>
                    <a:pt x="4023538" y="1198742"/>
                  </a:lnTo>
                  <a:lnTo>
                    <a:pt x="3972641" y="1217508"/>
                  </a:lnTo>
                  <a:lnTo>
                    <a:pt x="3922037" y="1236440"/>
                  </a:lnTo>
                  <a:lnTo>
                    <a:pt x="3871728" y="1255538"/>
                  </a:lnTo>
                  <a:lnTo>
                    <a:pt x="3821712" y="1274800"/>
                  </a:lnTo>
                  <a:lnTo>
                    <a:pt x="3771991" y="1294227"/>
                  </a:lnTo>
                  <a:lnTo>
                    <a:pt x="3722564" y="1313819"/>
                  </a:lnTo>
                  <a:lnTo>
                    <a:pt x="3673431" y="1333577"/>
                  </a:lnTo>
                  <a:lnTo>
                    <a:pt x="3624592" y="1353499"/>
                  </a:lnTo>
                  <a:lnTo>
                    <a:pt x="3576047" y="1373587"/>
                  </a:lnTo>
                  <a:lnTo>
                    <a:pt x="3527796" y="1393840"/>
                  </a:lnTo>
                  <a:lnTo>
                    <a:pt x="3479839" y="1414257"/>
                  </a:lnTo>
                  <a:lnTo>
                    <a:pt x="3432176" y="1434840"/>
                  </a:lnTo>
                  <a:lnTo>
                    <a:pt x="3384808" y="1455588"/>
                  </a:lnTo>
                  <a:lnTo>
                    <a:pt x="3337733" y="1476501"/>
                  </a:lnTo>
                  <a:lnTo>
                    <a:pt x="3290953" y="1497579"/>
                  </a:lnTo>
                  <a:lnTo>
                    <a:pt x="3244467" y="1518822"/>
                  </a:lnTo>
                  <a:lnTo>
                    <a:pt x="3198274" y="1540231"/>
                  </a:lnTo>
                  <a:lnTo>
                    <a:pt x="3152376" y="1561804"/>
                  </a:lnTo>
                  <a:lnTo>
                    <a:pt x="3106772" y="1583543"/>
                  </a:lnTo>
                  <a:lnTo>
                    <a:pt x="3061462" y="1605446"/>
                  </a:lnTo>
                  <a:lnTo>
                    <a:pt x="3016446" y="1627515"/>
                  </a:lnTo>
                  <a:lnTo>
                    <a:pt x="2971724" y="1649748"/>
                  </a:lnTo>
                  <a:lnTo>
                    <a:pt x="2927297" y="1672147"/>
                  </a:lnTo>
                  <a:lnTo>
                    <a:pt x="2883163" y="1694711"/>
                  </a:lnTo>
                  <a:lnTo>
                    <a:pt x="2839324" y="1717440"/>
                  </a:lnTo>
                  <a:lnTo>
                    <a:pt x="2795778" y="1740334"/>
                  </a:lnTo>
                  <a:lnTo>
                    <a:pt x="2752527" y="1763393"/>
                  </a:lnTo>
                  <a:lnTo>
                    <a:pt x="2709569" y="1786617"/>
                  </a:lnTo>
                  <a:lnTo>
                    <a:pt x="2666906" y="1810006"/>
                  </a:lnTo>
                  <a:lnTo>
                    <a:pt x="2624537" y="1833561"/>
                  </a:lnTo>
                  <a:lnTo>
                    <a:pt x="2582462" y="1857280"/>
                  </a:lnTo>
                  <a:lnTo>
                    <a:pt x="2540681" y="1881165"/>
                  </a:lnTo>
                  <a:lnTo>
                    <a:pt x="2499194" y="1905214"/>
                  </a:lnTo>
                  <a:lnTo>
                    <a:pt x="2458002" y="1929429"/>
                  </a:lnTo>
                  <a:lnTo>
                    <a:pt x="2417103" y="1953809"/>
                  </a:lnTo>
                  <a:lnTo>
                    <a:pt x="2376498" y="1978354"/>
                  </a:lnTo>
                  <a:lnTo>
                    <a:pt x="2336188" y="2003063"/>
                  </a:lnTo>
                  <a:lnTo>
                    <a:pt x="2296171" y="2027938"/>
                  </a:lnTo>
                  <a:lnTo>
                    <a:pt x="2256449" y="2052979"/>
                  </a:lnTo>
                  <a:lnTo>
                    <a:pt x="2217021" y="2078184"/>
                  </a:lnTo>
                  <a:lnTo>
                    <a:pt x="2177887" y="2103554"/>
                  </a:lnTo>
                  <a:lnTo>
                    <a:pt x="2139047" y="2129089"/>
                  </a:lnTo>
                  <a:lnTo>
                    <a:pt x="2100501" y="2154790"/>
                  </a:lnTo>
                  <a:lnTo>
                    <a:pt x="2062249" y="2180655"/>
                  </a:lnTo>
                  <a:lnTo>
                    <a:pt x="2024291" y="2206686"/>
                  </a:lnTo>
                  <a:lnTo>
                    <a:pt x="1986627" y="2232881"/>
                  </a:lnTo>
                  <a:lnTo>
                    <a:pt x="1949258" y="2259242"/>
                  </a:lnTo>
                  <a:lnTo>
                    <a:pt x="1912182" y="2285768"/>
                  </a:lnTo>
                  <a:lnTo>
                    <a:pt x="1875401" y="2312458"/>
                  </a:lnTo>
                  <a:lnTo>
                    <a:pt x="1838913" y="2339314"/>
                  </a:lnTo>
                  <a:lnTo>
                    <a:pt x="1802720" y="2366335"/>
                  </a:lnTo>
                  <a:lnTo>
                    <a:pt x="1766821" y="2393521"/>
                  </a:lnTo>
                  <a:lnTo>
                    <a:pt x="1731216" y="2420873"/>
                  </a:lnTo>
                  <a:lnTo>
                    <a:pt x="1695905" y="2448389"/>
                  </a:lnTo>
                  <a:lnTo>
                    <a:pt x="1660888" y="2476070"/>
                  </a:lnTo>
                  <a:lnTo>
                    <a:pt x="1626165" y="2503917"/>
                  </a:lnTo>
                  <a:lnTo>
                    <a:pt x="1591736" y="2531928"/>
                  </a:lnTo>
                  <a:lnTo>
                    <a:pt x="1557602" y="2560105"/>
                  </a:lnTo>
                  <a:lnTo>
                    <a:pt x="1523761" y="2588446"/>
                  </a:lnTo>
                  <a:lnTo>
                    <a:pt x="1490215" y="2616953"/>
                  </a:lnTo>
                  <a:lnTo>
                    <a:pt x="1456962" y="2645625"/>
                  </a:lnTo>
                  <a:lnTo>
                    <a:pt x="1424004" y="2674461"/>
                  </a:lnTo>
                  <a:lnTo>
                    <a:pt x="1391340" y="2703463"/>
                  </a:lnTo>
                  <a:lnTo>
                    <a:pt x="1358970" y="2732630"/>
                  </a:lnTo>
                  <a:lnTo>
                    <a:pt x="1326894" y="2761962"/>
                  </a:lnTo>
                  <a:lnTo>
                    <a:pt x="1295112" y="2791460"/>
                  </a:lnTo>
                  <a:lnTo>
                    <a:pt x="1263624" y="2821122"/>
                  </a:lnTo>
                  <a:lnTo>
                    <a:pt x="1232430" y="2850949"/>
                  </a:lnTo>
                  <a:lnTo>
                    <a:pt x="1201530" y="2880941"/>
                  </a:lnTo>
                  <a:lnTo>
                    <a:pt x="1170925" y="2911099"/>
                  </a:lnTo>
                  <a:lnTo>
                    <a:pt x="1140613" y="2941421"/>
                  </a:lnTo>
                  <a:lnTo>
                    <a:pt x="1110596" y="2971909"/>
                  </a:lnTo>
                  <a:lnTo>
                    <a:pt x="1080872" y="3002562"/>
                  </a:lnTo>
                  <a:lnTo>
                    <a:pt x="1051443" y="3033379"/>
                  </a:lnTo>
                  <a:lnTo>
                    <a:pt x="1022308" y="3064362"/>
                  </a:lnTo>
                  <a:lnTo>
                    <a:pt x="993467" y="3095510"/>
                  </a:lnTo>
                  <a:lnTo>
                    <a:pt x="964920" y="3126823"/>
                  </a:lnTo>
                  <a:lnTo>
                    <a:pt x="936667" y="3158301"/>
                  </a:lnTo>
                  <a:lnTo>
                    <a:pt x="908708" y="3189944"/>
                  </a:lnTo>
                  <a:lnTo>
                    <a:pt x="881044" y="3221752"/>
                  </a:lnTo>
                  <a:lnTo>
                    <a:pt x="853673" y="3253725"/>
                  </a:lnTo>
                  <a:lnTo>
                    <a:pt x="826596" y="3285864"/>
                  </a:lnTo>
                  <a:lnTo>
                    <a:pt x="799814" y="3318167"/>
                  </a:lnTo>
                  <a:lnTo>
                    <a:pt x="773326" y="3350636"/>
                  </a:lnTo>
                  <a:lnTo>
                    <a:pt x="747131" y="3383269"/>
                  </a:lnTo>
                  <a:lnTo>
                    <a:pt x="721231" y="3416068"/>
                  </a:lnTo>
                  <a:lnTo>
                    <a:pt x="695625" y="3449031"/>
                  </a:lnTo>
                  <a:lnTo>
                    <a:pt x="670313" y="3482160"/>
                  </a:lnTo>
                  <a:lnTo>
                    <a:pt x="645295" y="3515454"/>
                  </a:lnTo>
                  <a:lnTo>
                    <a:pt x="620571" y="3548913"/>
                  </a:lnTo>
                  <a:lnTo>
                    <a:pt x="596141" y="3582537"/>
                  </a:lnTo>
                  <a:lnTo>
                    <a:pt x="572006" y="3616326"/>
                  </a:lnTo>
                  <a:lnTo>
                    <a:pt x="548164" y="3650280"/>
                  </a:lnTo>
                  <a:lnTo>
                    <a:pt x="524617" y="3684399"/>
                  </a:lnTo>
                  <a:lnTo>
                    <a:pt x="501363" y="3718683"/>
                  </a:lnTo>
                  <a:lnTo>
                    <a:pt x="478404" y="3753132"/>
                  </a:lnTo>
                  <a:lnTo>
                    <a:pt x="455739" y="3787747"/>
                  </a:lnTo>
                  <a:lnTo>
                    <a:pt x="433368" y="3822526"/>
                  </a:lnTo>
                  <a:lnTo>
                    <a:pt x="411291" y="3857471"/>
                  </a:lnTo>
                  <a:lnTo>
                    <a:pt x="389508" y="3892580"/>
                  </a:lnTo>
                  <a:lnTo>
                    <a:pt x="368019" y="3927855"/>
                  </a:lnTo>
                  <a:lnTo>
                    <a:pt x="346824" y="3963295"/>
                  </a:lnTo>
                  <a:lnTo>
                    <a:pt x="325923" y="3998899"/>
                  </a:lnTo>
                  <a:lnTo>
                    <a:pt x="305317" y="4034669"/>
                  </a:lnTo>
                  <a:lnTo>
                    <a:pt x="285004" y="4070604"/>
                  </a:lnTo>
                  <a:lnTo>
                    <a:pt x="264986" y="4106704"/>
                  </a:lnTo>
                  <a:lnTo>
                    <a:pt x="245261" y="4142969"/>
                  </a:lnTo>
                  <a:lnTo>
                    <a:pt x="225831" y="4179399"/>
                  </a:lnTo>
                  <a:lnTo>
                    <a:pt x="206695" y="4215994"/>
                  </a:lnTo>
                  <a:lnTo>
                    <a:pt x="187853" y="4252755"/>
                  </a:lnTo>
                  <a:lnTo>
                    <a:pt x="169305" y="4289680"/>
                  </a:lnTo>
                  <a:lnTo>
                    <a:pt x="151051" y="4326770"/>
                  </a:lnTo>
                  <a:lnTo>
                    <a:pt x="133091" y="4364026"/>
                  </a:lnTo>
                  <a:lnTo>
                    <a:pt x="115425" y="4401446"/>
                  </a:lnTo>
                  <a:lnTo>
                    <a:pt x="98054" y="4439032"/>
                  </a:lnTo>
                  <a:lnTo>
                    <a:pt x="80976" y="4476782"/>
                  </a:lnTo>
                  <a:lnTo>
                    <a:pt x="64193" y="4514698"/>
                  </a:lnTo>
                  <a:lnTo>
                    <a:pt x="47703" y="4552779"/>
                  </a:lnTo>
                  <a:lnTo>
                    <a:pt x="31508" y="4591025"/>
                  </a:lnTo>
                  <a:lnTo>
                    <a:pt x="15607" y="4629436"/>
                  </a:lnTo>
                  <a:lnTo>
                    <a:pt x="0" y="4668012"/>
                  </a:lnTo>
                  <a:lnTo>
                    <a:pt x="25351" y="4633940"/>
                  </a:lnTo>
                  <a:lnTo>
                    <a:pt x="50949" y="4600064"/>
                  </a:lnTo>
                  <a:lnTo>
                    <a:pt x="76793" y="4566383"/>
                  </a:lnTo>
                  <a:lnTo>
                    <a:pt x="102884" y="4532898"/>
                  </a:lnTo>
                  <a:lnTo>
                    <a:pt x="129221" y="4499608"/>
                  </a:lnTo>
                  <a:lnTo>
                    <a:pt x="155804" y="4466514"/>
                  </a:lnTo>
                  <a:lnTo>
                    <a:pt x="182634" y="4433614"/>
                  </a:lnTo>
                  <a:lnTo>
                    <a:pt x="209710" y="4400910"/>
                  </a:lnTo>
                  <a:lnTo>
                    <a:pt x="237033" y="4368402"/>
                  </a:lnTo>
                  <a:lnTo>
                    <a:pt x="264602" y="4336088"/>
                  </a:lnTo>
                  <a:lnTo>
                    <a:pt x="292417" y="4303970"/>
                  </a:lnTo>
                  <a:lnTo>
                    <a:pt x="320479" y="4272048"/>
                  </a:lnTo>
                  <a:lnTo>
                    <a:pt x="348787" y="4240320"/>
                  </a:lnTo>
                  <a:lnTo>
                    <a:pt x="377341" y="4208788"/>
                  </a:lnTo>
                  <a:lnTo>
                    <a:pt x="406142" y="4177452"/>
                  </a:lnTo>
                  <a:lnTo>
                    <a:pt x="435189" y="4146311"/>
                  </a:lnTo>
                  <a:lnTo>
                    <a:pt x="464482" y="4115365"/>
                  </a:lnTo>
                  <a:lnTo>
                    <a:pt x="494022" y="4084614"/>
                  </a:lnTo>
                  <a:lnTo>
                    <a:pt x="523808" y="4054059"/>
                  </a:lnTo>
                  <a:lnTo>
                    <a:pt x="553841" y="4023699"/>
                  </a:lnTo>
                  <a:lnTo>
                    <a:pt x="584120" y="3993534"/>
                  </a:lnTo>
                  <a:lnTo>
                    <a:pt x="614645" y="3963565"/>
                  </a:lnTo>
                  <a:lnTo>
                    <a:pt x="645417" y="3933791"/>
                  </a:lnTo>
                  <a:lnTo>
                    <a:pt x="676435" y="3904213"/>
                  </a:lnTo>
                  <a:lnTo>
                    <a:pt x="707700" y="3874829"/>
                  </a:lnTo>
                  <a:lnTo>
                    <a:pt x="739210" y="3845641"/>
                  </a:lnTo>
                  <a:lnTo>
                    <a:pt x="770968" y="3816649"/>
                  </a:lnTo>
                  <a:lnTo>
                    <a:pt x="802971" y="3787852"/>
                  </a:lnTo>
                  <a:lnTo>
                    <a:pt x="835221" y="3759250"/>
                  </a:lnTo>
                  <a:lnTo>
                    <a:pt x="867717" y="3730843"/>
                  </a:lnTo>
                  <a:lnTo>
                    <a:pt x="900460" y="3702632"/>
                  </a:lnTo>
                  <a:lnTo>
                    <a:pt x="933449" y="3674616"/>
                  </a:lnTo>
                  <a:lnTo>
                    <a:pt x="966684" y="3646796"/>
                  </a:lnTo>
                  <a:lnTo>
                    <a:pt x="1000166" y="3619171"/>
                  </a:lnTo>
                  <a:lnTo>
                    <a:pt x="1033894" y="3591741"/>
                  </a:lnTo>
                  <a:lnTo>
                    <a:pt x="1067869" y="3564507"/>
                  </a:lnTo>
                  <a:lnTo>
                    <a:pt x="1102090" y="3537467"/>
                  </a:lnTo>
                  <a:lnTo>
                    <a:pt x="1136557" y="3510624"/>
                  </a:lnTo>
                  <a:lnTo>
                    <a:pt x="1171270" y="3483975"/>
                  </a:lnTo>
                  <a:lnTo>
                    <a:pt x="1206230" y="3457522"/>
                  </a:lnTo>
                  <a:lnTo>
                    <a:pt x="1241437" y="3431264"/>
                  </a:lnTo>
                  <a:lnTo>
                    <a:pt x="1276890" y="3405202"/>
                  </a:lnTo>
                  <a:lnTo>
                    <a:pt x="1312589" y="3379335"/>
                  </a:lnTo>
                  <a:lnTo>
                    <a:pt x="1348534" y="3353663"/>
                  </a:lnTo>
                  <a:lnTo>
                    <a:pt x="1384726" y="3328187"/>
                  </a:lnTo>
                  <a:lnTo>
                    <a:pt x="1421164" y="3302906"/>
                  </a:lnTo>
                  <a:lnTo>
                    <a:pt x="1457849" y="3277820"/>
                  </a:lnTo>
                  <a:lnTo>
                    <a:pt x="1494780" y="3252930"/>
                  </a:lnTo>
                  <a:lnTo>
                    <a:pt x="1531957" y="3228235"/>
                  </a:lnTo>
                  <a:lnTo>
                    <a:pt x="1569381" y="3203736"/>
                  </a:lnTo>
                  <a:lnTo>
                    <a:pt x="1607051" y="3179431"/>
                  </a:lnTo>
                  <a:lnTo>
                    <a:pt x="1644967" y="3155322"/>
                  </a:lnTo>
                  <a:lnTo>
                    <a:pt x="1683130" y="3131409"/>
                  </a:lnTo>
                  <a:lnTo>
                    <a:pt x="1721539" y="3107691"/>
                  </a:lnTo>
                  <a:lnTo>
                    <a:pt x="1760195" y="3084168"/>
                  </a:lnTo>
                  <a:lnTo>
                    <a:pt x="1799097" y="3060840"/>
                  </a:lnTo>
                  <a:lnTo>
                    <a:pt x="1838245" y="3037708"/>
                  </a:lnTo>
                  <a:lnTo>
                    <a:pt x="1877639" y="3014771"/>
                  </a:lnTo>
                  <a:lnTo>
                    <a:pt x="1917280" y="2992030"/>
                  </a:lnTo>
                  <a:lnTo>
                    <a:pt x="1957168" y="2969484"/>
                  </a:lnTo>
                  <a:lnTo>
                    <a:pt x="1997302" y="2947133"/>
                  </a:lnTo>
                  <a:lnTo>
                    <a:pt x="2037682" y="2924977"/>
                  </a:lnTo>
                  <a:lnTo>
                    <a:pt x="2078308" y="2903017"/>
                  </a:lnTo>
                  <a:lnTo>
                    <a:pt x="2119181" y="2881253"/>
                  </a:lnTo>
                  <a:lnTo>
                    <a:pt x="2160300" y="2859683"/>
                  </a:lnTo>
                  <a:lnTo>
                    <a:pt x="2201666" y="2838309"/>
                  </a:lnTo>
                  <a:lnTo>
                    <a:pt x="2243278" y="2817130"/>
                  </a:lnTo>
                  <a:lnTo>
                    <a:pt x="2285136" y="2796147"/>
                  </a:lnTo>
                  <a:lnTo>
                    <a:pt x="2327241" y="2775359"/>
                  </a:lnTo>
                  <a:lnTo>
                    <a:pt x="2369592" y="2754767"/>
                  </a:lnTo>
                  <a:lnTo>
                    <a:pt x="2412189" y="2734369"/>
                  </a:lnTo>
                  <a:lnTo>
                    <a:pt x="2455033" y="2714167"/>
                  </a:lnTo>
                  <a:lnTo>
                    <a:pt x="2498123" y="2694161"/>
                  </a:lnTo>
                  <a:lnTo>
                    <a:pt x="2541460" y="2674350"/>
                  </a:lnTo>
                  <a:lnTo>
                    <a:pt x="2585043" y="2654734"/>
                  </a:lnTo>
                  <a:lnTo>
                    <a:pt x="2628872" y="2635313"/>
                  </a:lnTo>
                  <a:lnTo>
                    <a:pt x="2672948" y="2616088"/>
                  </a:lnTo>
                  <a:lnTo>
                    <a:pt x="2717270" y="2597058"/>
                  </a:lnTo>
                  <a:lnTo>
                    <a:pt x="2761838" y="2578224"/>
                  </a:lnTo>
                  <a:lnTo>
                    <a:pt x="2806653" y="2559585"/>
                  </a:lnTo>
                  <a:lnTo>
                    <a:pt x="2851714" y="2541141"/>
                  </a:lnTo>
                  <a:lnTo>
                    <a:pt x="2897022" y="2522893"/>
                  </a:lnTo>
                  <a:lnTo>
                    <a:pt x="2942576" y="2504840"/>
                  </a:lnTo>
                  <a:lnTo>
                    <a:pt x="2988376" y="2486982"/>
                  </a:lnTo>
                  <a:lnTo>
                    <a:pt x="3034423" y="2469320"/>
                  </a:lnTo>
                  <a:lnTo>
                    <a:pt x="3080716" y="2451853"/>
                  </a:lnTo>
                  <a:lnTo>
                    <a:pt x="3127255" y="2434581"/>
                  </a:lnTo>
                  <a:lnTo>
                    <a:pt x="3174041" y="2417505"/>
                  </a:lnTo>
                  <a:lnTo>
                    <a:pt x="3221073" y="2400624"/>
                  </a:lnTo>
                  <a:lnTo>
                    <a:pt x="3268351" y="2383938"/>
                  </a:lnTo>
                  <a:lnTo>
                    <a:pt x="3315876" y="2367448"/>
                  </a:lnTo>
                  <a:lnTo>
                    <a:pt x="3363647" y="2351153"/>
                  </a:lnTo>
                  <a:lnTo>
                    <a:pt x="3411665" y="2335054"/>
                  </a:lnTo>
                  <a:lnTo>
                    <a:pt x="3459929" y="2319150"/>
                  </a:lnTo>
                  <a:lnTo>
                    <a:pt x="3508439" y="2303441"/>
                  </a:lnTo>
                  <a:lnTo>
                    <a:pt x="3557196" y="2287928"/>
                  </a:lnTo>
                  <a:lnTo>
                    <a:pt x="3606199" y="2272610"/>
                  </a:lnTo>
                  <a:lnTo>
                    <a:pt x="3655448" y="2257487"/>
                  </a:lnTo>
                  <a:lnTo>
                    <a:pt x="3704944" y="2242560"/>
                  </a:lnTo>
                  <a:lnTo>
                    <a:pt x="3754686" y="2227828"/>
                  </a:lnTo>
                  <a:lnTo>
                    <a:pt x="3804675" y="2213291"/>
                  </a:lnTo>
                  <a:lnTo>
                    <a:pt x="3854910" y="2198950"/>
                  </a:lnTo>
                  <a:lnTo>
                    <a:pt x="3905391" y="2184804"/>
                  </a:lnTo>
                  <a:lnTo>
                    <a:pt x="3956119" y="2170854"/>
                  </a:lnTo>
                  <a:lnTo>
                    <a:pt x="4058313" y="2143539"/>
                  </a:lnTo>
                  <a:lnTo>
                    <a:pt x="4161493" y="2117005"/>
                  </a:lnTo>
                  <a:lnTo>
                    <a:pt x="4265658" y="2091253"/>
                  </a:lnTo>
                  <a:lnTo>
                    <a:pt x="4370809" y="2066282"/>
                  </a:lnTo>
                  <a:lnTo>
                    <a:pt x="4476946" y="2042093"/>
                  </a:lnTo>
                  <a:lnTo>
                    <a:pt x="4584067" y="2018685"/>
                  </a:lnTo>
                  <a:lnTo>
                    <a:pt x="4692175" y="1996059"/>
                  </a:lnTo>
                  <a:lnTo>
                    <a:pt x="4801267" y="1974214"/>
                  </a:lnTo>
                  <a:lnTo>
                    <a:pt x="4911346" y="1953151"/>
                  </a:lnTo>
                  <a:lnTo>
                    <a:pt x="5022409" y="1932869"/>
                  </a:lnTo>
                  <a:lnTo>
                    <a:pt x="5134459" y="1913369"/>
                  </a:lnTo>
                  <a:lnTo>
                    <a:pt x="5247493" y="1894650"/>
                  </a:lnTo>
                  <a:lnTo>
                    <a:pt x="5361513" y="1876712"/>
                  </a:lnTo>
                  <a:lnTo>
                    <a:pt x="5476519" y="1859556"/>
                  </a:lnTo>
                  <a:lnTo>
                    <a:pt x="5592510" y="1843181"/>
                  </a:lnTo>
                  <a:lnTo>
                    <a:pt x="5709487" y="1827588"/>
                  </a:lnTo>
                  <a:lnTo>
                    <a:pt x="5827449" y="1812777"/>
                  </a:lnTo>
                  <a:lnTo>
                    <a:pt x="5946396" y="1798746"/>
                  </a:lnTo>
                  <a:lnTo>
                    <a:pt x="6066330" y="1785498"/>
                  </a:lnTo>
                  <a:lnTo>
                    <a:pt x="6187248" y="1773031"/>
                  </a:lnTo>
                  <a:lnTo>
                    <a:pt x="6309152" y="1761345"/>
                  </a:lnTo>
                  <a:lnTo>
                    <a:pt x="6432042" y="1750441"/>
                  </a:lnTo>
                  <a:lnTo>
                    <a:pt x="6497828" y="2334006"/>
                  </a:lnTo>
                  <a:lnTo>
                    <a:pt x="7467600" y="933577"/>
                  </a:lnTo>
                  <a:lnTo>
                    <a:pt x="6234811" y="0"/>
                  </a:lnTo>
                  <a:close/>
                </a:path>
              </a:pathLst>
            </a:custGeom>
            <a:solidFill>
              <a:srgbClr val="4EA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7" y="4698492"/>
              <a:ext cx="214884" cy="2148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38044" y="382676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4874" y="0"/>
                  </a:moveTo>
                  <a:lnTo>
                    <a:pt x="92220" y="6870"/>
                  </a:lnTo>
                  <a:lnTo>
                    <a:pt x="55193" y="26005"/>
                  </a:lnTo>
                  <a:lnTo>
                    <a:pt x="26005" y="55193"/>
                  </a:lnTo>
                  <a:lnTo>
                    <a:pt x="6870" y="92220"/>
                  </a:lnTo>
                  <a:lnTo>
                    <a:pt x="0" y="134874"/>
                  </a:lnTo>
                  <a:lnTo>
                    <a:pt x="6870" y="177527"/>
                  </a:lnTo>
                  <a:lnTo>
                    <a:pt x="26005" y="214554"/>
                  </a:lnTo>
                  <a:lnTo>
                    <a:pt x="55193" y="243742"/>
                  </a:lnTo>
                  <a:lnTo>
                    <a:pt x="92220" y="262877"/>
                  </a:lnTo>
                  <a:lnTo>
                    <a:pt x="134874" y="269748"/>
                  </a:lnTo>
                  <a:lnTo>
                    <a:pt x="177527" y="262877"/>
                  </a:lnTo>
                  <a:lnTo>
                    <a:pt x="214554" y="243742"/>
                  </a:lnTo>
                  <a:lnTo>
                    <a:pt x="243742" y="214554"/>
                  </a:lnTo>
                  <a:lnTo>
                    <a:pt x="262877" y="177527"/>
                  </a:lnTo>
                  <a:lnTo>
                    <a:pt x="269748" y="134874"/>
                  </a:lnTo>
                  <a:lnTo>
                    <a:pt x="262877" y="92220"/>
                  </a:lnTo>
                  <a:lnTo>
                    <a:pt x="243742" y="55193"/>
                  </a:lnTo>
                  <a:lnTo>
                    <a:pt x="214554" y="26005"/>
                  </a:lnTo>
                  <a:lnTo>
                    <a:pt x="177527" y="6870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8044" y="382676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134874"/>
                  </a:moveTo>
                  <a:lnTo>
                    <a:pt x="6870" y="92220"/>
                  </a:lnTo>
                  <a:lnTo>
                    <a:pt x="26005" y="55193"/>
                  </a:lnTo>
                  <a:lnTo>
                    <a:pt x="55193" y="26005"/>
                  </a:lnTo>
                  <a:lnTo>
                    <a:pt x="92220" y="6870"/>
                  </a:lnTo>
                  <a:lnTo>
                    <a:pt x="134874" y="0"/>
                  </a:lnTo>
                  <a:lnTo>
                    <a:pt x="177527" y="6870"/>
                  </a:lnTo>
                  <a:lnTo>
                    <a:pt x="214554" y="26005"/>
                  </a:lnTo>
                  <a:lnTo>
                    <a:pt x="243742" y="55193"/>
                  </a:lnTo>
                  <a:lnTo>
                    <a:pt x="262877" y="92220"/>
                  </a:lnTo>
                  <a:lnTo>
                    <a:pt x="269748" y="134874"/>
                  </a:lnTo>
                  <a:lnTo>
                    <a:pt x="262877" y="177527"/>
                  </a:lnTo>
                  <a:lnTo>
                    <a:pt x="243742" y="214554"/>
                  </a:lnTo>
                  <a:lnTo>
                    <a:pt x="214554" y="243742"/>
                  </a:lnTo>
                  <a:lnTo>
                    <a:pt x="177527" y="262877"/>
                  </a:lnTo>
                  <a:lnTo>
                    <a:pt x="134874" y="269748"/>
                  </a:lnTo>
                  <a:lnTo>
                    <a:pt x="92220" y="262877"/>
                  </a:lnTo>
                  <a:lnTo>
                    <a:pt x="55193" y="243742"/>
                  </a:lnTo>
                  <a:lnTo>
                    <a:pt x="26005" y="214554"/>
                  </a:lnTo>
                  <a:lnTo>
                    <a:pt x="6870" y="177527"/>
                  </a:lnTo>
                  <a:lnTo>
                    <a:pt x="0" y="134874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2859" y="3115056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39">
                  <a:moveTo>
                    <a:pt x="179831" y="0"/>
                  </a:moveTo>
                  <a:lnTo>
                    <a:pt x="132027" y="6394"/>
                  </a:lnTo>
                  <a:lnTo>
                    <a:pt x="89069" y="24440"/>
                  </a:lnTo>
                  <a:lnTo>
                    <a:pt x="52673" y="52435"/>
                  </a:lnTo>
                  <a:lnTo>
                    <a:pt x="24553" y="88674"/>
                  </a:lnTo>
                  <a:lnTo>
                    <a:pt x="6424" y="131453"/>
                  </a:lnTo>
                  <a:lnTo>
                    <a:pt x="0" y="179070"/>
                  </a:lnTo>
                  <a:lnTo>
                    <a:pt x="6424" y="226686"/>
                  </a:lnTo>
                  <a:lnTo>
                    <a:pt x="24553" y="269465"/>
                  </a:lnTo>
                  <a:lnTo>
                    <a:pt x="52673" y="305704"/>
                  </a:lnTo>
                  <a:lnTo>
                    <a:pt x="89069" y="333699"/>
                  </a:lnTo>
                  <a:lnTo>
                    <a:pt x="132027" y="351745"/>
                  </a:lnTo>
                  <a:lnTo>
                    <a:pt x="179831" y="358140"/>
                  </a:lnTo>
                  <a:lnTo>
                    <a:pt x="227636" y="351745"/>
                  </a:lnTo>
                  <a:lnTo>
                    <a:pt x="270594" y="333699"/>
                  </a:lnTo>
                  <a:lnTo>
                    <a:pt x="306990" y="305704"/>
                  </a:lnTo>
                  <a:lnTo>
                    <a:pt x="335110" y="269465"/>
                  </a:lnTo>
                  <a:lnTo>
                    <a:pt x="353239" y="226686"/>
                  </a:lnTo>
                  <a:lnTo>
                    <a:pt x="359663" y="179070"/>
                  </a:lnTo>
                  <a:lnTo>
                    <a:pt x="353239" y="131453"/>
                  </a:lnTo>
                  <a:lnTo>
                    <a:pt x="335110" y="88674"/>
                  </a:lnTo>
                  <a:lnTo>
                    <a:pt x="306990" y="52435"/>
                  </a:lnTo>
                  <a:lnTo>
                    <a:pt x="270594" y="24440"/>
                  </a:lnTo>
                  <a:lnTo>
                    <a:pt x="227636" y="639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2859" y="3115056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39">
                  <a:moveTo>
                    <a:pt x="0" y="179070"/>
                  </a:moveTo>
                  <a:lnTo>
                    <a:pt x="6424" y="131453"/>
                  </a:lnTo>
                  <a:lnTo>
                    <a:pt x="24553" y="88674"/>
                  </a:lnTo>
                  <a:lnTo>
                    <a:pt x="52673" y="52435"/>
                  </a:lnTo>
                  <a:lnTo>
                    <a:pt x="89069" y="24440"/>
                  </a:lnTo>
                  <a:lnTo>
                    <a:pt x="132027" y="6394"/>
                  </a:lnTo>
                  <a:lnTo>
                    <a:pt x="179831" y="0"/>
                  </a:lnTo>
                  <a:lnTo>
                    <a:pt x="227636" y="6394"/>
                  </a:lnTo>
                  <a:lnTo>
                    <a:pt x="270594" y="24440"/>
                  </a:lnTo>
                  <a:lnTo>
                    <a:pt x="306990" y="52435"/>
                  </a:lnTo>
                  <a:lnTo>
                    <a:pt x="335110" y="88674"/>
                  </a:lnTo>
                  <a:lnTo>
                    <a:pt x="353239" y="131453"/>
                  </a:lnTo>
                  <a:lnTo>
                    <a:pt x="359663" y="179070"/>
                  </a:lnTo>
                  <a:lnTo>
                    <a:pt x="353239" y="226686"/>
                  </a:lnTo>
                  <a:lnTo>
                    <a:pt x="335110" y="269465"/>
                  </a:lnTo>
                  <a:lnTo>
                    <a:pt x="306990" y="305704"/>
                  </a:lnTo>
                  <a:lnTo>
                    <a:pt x="270594" y="333699"/>
                  </a:lnTo>
                  <a:lnTo>
                    <a:pt x="227636" y="351745"/>
                  </a:lnTo>
                  <a:lnTo>
                    <a:pt x="179831" y="358140"/>
                  </a:lnTo>
                  <a:lnTo>
                    <a:pt x="132027" y="351745"/>
                  </a:lnTo>
                  <a:lnTo>
                    <a:pt x="89069" y="333699"/>
                  </a:lnTo>
                  <a:lnTo>
                    <a:pt x="52673" y="305704"/>
                  </a:lnTo>
                  <a:lnTo>
                    <a:pt x="24553" y="269465"/>
                  </a:lnTo>
                  <a:lnTo>
                    <a:pt x="6424" y="226686"/>
                  </a:lnTo>
                  <a:lnTo>
                    <a:pt x="0" y="179070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2747" y="2558795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231648" y="0"/>
                  </a:moveTo>
                  <a:lnTo>
                    <a:pt x="184976" y="4708"/>
                  </a:lnTo>
                  <a:lnTo>
                    <a:pt x="141499" y="18210"/>
                  </a:lnTo>
                  <a:lnTo>
                    <a:pt x="102151" y="39574"/>
                  </a:lnTo>
                  <a:lnTo>
                    <a:pt x="67865" y="67865"/>
                  </a:lnTo>
                  <a:lnTo>
                    <a:pt x="39574" y="102151"/>
                  </a:lnTo>
                  <a:lnTo>
                    <a:pt x="18210" y="141499"/>
                  </a:lnTo>
                  <a:lnTo>
                    <a:pt x="4708" y="184976"/>
                  </a:lnTo>
                  <a:lnTo>
                    <a:pt x="0" y="231648"/>
                  </a:lnTo>
                  <a:lnTo>
                    <a:pt x="4708" y="278319"/>
                  </a:lnTo>
                  <a:lnTo>
                    <a:pt x="18210" y="321796"/>
                  </a:lnTo>
                  <a:lnTo>
                    <a:pt x="39574" y="361144"/>
                  </a:lnTo>
                  <a:lnTo>
                    <a:pt x="67865" y="395430"/>
                  </a:lnTo>
                  <a:lnTo>
                    <a:pt x="102151" y="423721"/>
                  </a:lnTo>
                  <a:lnTo>
                    <a:pt x="141499" y="445085"/>
                  </a:lnTo>
                  <a:lnTo>
                    <a:pt x="184976" y="458587"/>
                  </a:lnTo>
                  <a:lnTo>
                    <a:pt x="231648" y="463295"/>
                  </a:lnTo>
                  <a:lnTo>
                    <a:pt x="278319" y="458587"/>
                  </a:lnTo>
                  <a:lnTo>
                    <a:pt x="321796" y="445085"/>
                  </a:lnTo>
                  <a:lnTo>
                    <a:pt x="361144" y="423721"/>
                  </a:lnTo>
                  <a:lnTo>
                    <a:pt x="395430" y="395430"/>
                  </a:lnTo>
                  <a:lnTo>
                    <a:pt x="423721" y="361144"/>
                  </a:lnTo>
                  <a:lnTo>
                    <a:pt x="445085" y="321796"/>
                  </a:lnTo>
                  <a:lnTo>
                    <a:pt x="458587" y="278319"/>
                  </a:lnTo>
                  <a:lnTo>
                    <a:pt x="463296" y="231648"/>
                  </a:lnTo>
                  <a:lnTo>
                    <a:pt x="458587" y="184976"/>
                  </a:lnTo>
                  <a:lnTo>
                    <a:pt x="445085" y="141499"/>
                  </a:lnTo>
                  <a:lnTo>
                    <a:pt x="423721" y="102151"/>
                  </a:lnTo>
                  <a:lnTo>
                    <a:pt x="395430" y="67865"/>
                  </a:lnTo>
                  <a:lnTo>
                    <a:pt x="361144" y="39574"/>
                  </a:lnTo>
                  <a:lnTo>
                    <a:pt x="321796" y="18210"/>
                  </a:lnTo>
                  <a:lnTo>
                    <a:pt x="278319" y="4708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22747" y="2558795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0" y="231648"/>
                  </a:moveTo>
                  <a:lnTo>
                    <a:pt x="4708" y="184976"/>
                  </a:lnTo>
                  <a:lnTo>
                    <a:pt x="18210" y="141499"/>
                  </a:lnTo>
                  <a:lnTo>
                    <a:pt x="39574" y="102151"/>
                  </a:lnTo>
                  <a:lnTo>
                    <a:pt x="67865" y="67865"/>
                  </a:lnTo>
                  <a:lnTo>
                    <a:pt x="102151" y="39574"/>
                  </a:lnTo>
                  <a:lnTo>
                    <a:pt x="141499" y="18210"/>
                  </a:lnTo>
                  <a:lnTo>
                    <a:pt x="184976" y="4708"/>
                  </a:lnTo>
                  <a:lnTo>
                    <a:pt x="231648" y="0"/>
                  </a:lnTo>
                  <a:lnTo>
                    <a:pt x="278319" y="4708"/>
                  </a:lnTo>
                  <a:lnTo>
                    <a:pt x="321796" y="18210"/>
                  </a:lnTo>
                  <a:lnTo>
                    <a:pt x="361144" y="39574"/>
                  </a:lnTo>
                  <a:lnTo>
                    <a:pt x="395430" y="67865"/>
                  </a:lnTo>
                  <a:lnTo>
                    <a:pt x="423721" y="102151"/>
                  </a:lnTo>
                  <a:lnTo>
                    <a:pt x="445085" y="141499"/>
                  </a:lnTo>
                  <a:lnTo>
                    <a:pt x="458587" y="184976"/>
                  </a:lnTo>
                  <a:lnTo>
                    <a:pt x="463296" y="231648"/>
                  </a:lnTo>
                  <a:lnTo>
                    <a:pt x="458587" y="278319"/>
                  </a:lnTo>
                  <a:lnTo>
                    <a:pt x="445085" y="321796"/>
                  </a:lnTo>
                  <a:lnTo>
                    <a:pt x="423721" y="361144"/>
                  </a:lnTo>
                  <a:lnTo>
                    <a:pt x="395430" y="395430"/>
                  </a:lnTo>
                  <a:lnTo>
                    <a:pt x="361144" y="423721"/>
                  </a:lnTo>
                  <a:lnTo>
                    <a:pt x="321796" y="445085"/>
                  </a:lnTo>
                  <a:lnTo>
                    <a:pt x="278319" y="458587"/>
                  </a:lnTo>
                  <a:lnTo>
                    <a:pt x="231648" y="463295"/>
                  </a:lnTo>
                  <a:lnTo>
                    <a:pt x="184976" y="458587"/>
                  </a:lnTo>
                  <a:lnTo>
                    <a:pt x="141499" y="445085"/>
                  </a:lnTo>
                  <a:lnTo>
                    <a:pt x="102151" y="423721"/>
                  </a:lnTo>
                  <a:lnTo>
                    <a:pt x="67865" y="395430"/>
                  </a:lnTo>
                  <a:lnTo>
                    <a:pt x="39574" y="361144"/>
                  </a:lnTo>
                  <a:lnTo>
                    <a:pt x="18210" y="321796"/>
                  </a:lnTo>
                  <a:lnTo>
                    <a:pt x="4708" y="278319"/>
                  </a:lnTo>
                  <a:lnTo>
                    <a:pt x="0" y="231648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2259" y="2186940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5" h="589914">
                  <a:moveTo>
                    <a:pt x="294894" y="0"/>
                  </a:moveTo>
                  <a:lnTo>
                    <a:pt x="247073" y="3861"/>
                  </a:lnTo>
                  <a:lnTo>
                    <a:pt x="201704" y="15038"/>
                  </a:lnTo>
                  <a:lnTo>
                    <a:pt x="159395" y="32925"/>
                  </a:lnTo>
                  <a:lnTo>
                    <a:pt x="120755" y="56912"/>
                  </a:lnTo>
                  <a:lnTo>
                    <a:pt x="86391" y="86391"/>
                  </a:lnTo>
                  <a:lnTo>
                    <a:pt x="56912" y="120755"/>
                  </a:lnTo>
                  <a:lnTo>
                    <a:pt x="32925" y="159395"/>
                  </a:lnTo>
                  <a:lnTo>
                    <a:pt x="15038" y="201704"/>
                  </a:lnTo>
                  <a:lnTo>
                    <a:pt x="3861" y="247073"/>
                  </a:lnTo>
                  <a:lnTo>
                    <a:pt x="0" y="294894"/>
                  </a:lnTo>
                  <a:lnTo>
                    <a:pt x="3861" y="342714"/>
                  </a:lnTo>
                  <a:lnTo>
                    <a:pt x="15038" y="388083"/>
                  </a:lnTo>
                  <a:lnTo>
                    <a:pt x="32925" y="430392"/>
                  </a:lnTo>
                  <a:lnTo>
                    <a:pt x="56912" y="469032"/>
                  </a:lnTo>
                  <a:lnTo>
                    <a:pt x="86391" y="503396"/>
                  </a:lnTo>
                  <a:lnTo>
                    <a:pt x="120755" y="532875"/>
                  </a:lnTo>
                  <a:lnTo>
                    <a:pt x="159395" y="556862"/>
                  </a:lnTo>
                  <a:lnTo>
                    <a:pt x="201704" y="574749"/>
                  </a:lnTo>
                  <a:lnTo>
                    <a:pt x="247073" y="585926"/>
                  </a:lnTo>
                  <a:lnTo>
                    <a:pt x="294894" y="589788"/>
                  </a:lnTo>
                  <a:lnTo>
                    <a:pt x="342714" y="585926"/>
                  </a:lnTo>
                  <a:lnTo>
                    <a:pt x="388083" y="574749"/>
                  </a:lnTo>
                  <a:lnTo>
                    <a:pt x="430392" y="556862"/>
                  </a:lnTo>
                  <a:lnTo>
                    <a:pt x="469032" y="532875"/>
                  </a:lnTo>
                  <a:lnTo>
                    <a:pt x="503396" y="503396"/>
                  </a:lnTo>
                  <a:lnTo>
                    <a:pt x="532875" y="469032"/>
                  </a:lnTo>
                  <a:lnTo>
                    <a:pt x="556862" y="430392"/>
                  </a:lnTo>
                  <a:lnTo>
                    <a:pt x="574749" y="388083"/>
                  </a:lnTo>
                  <a:lnTo>
                    <a:pt x="585926" y="342714"/>
                  </a:lnTo>
                  <a:lnTo>
                    <a:pt x="589788" y="294894"/>
                  </a:lnTo>
                  <a:lnTo>
                    <a:pt x="585926" y="247073"/>
                  </a:lnTo>
                  <a:lnTo>
                    <a:pt x="574749" y="201704"/>
                  </a:lnTo>
                  <a:lnTo>
                    <a:pt x="556862" y="159395"/>
                  </a:lnTo>
                  <a:lnTo>
                    <a:pt x="532875" y="120755"/>
                  </a:lnTo>
                  <a:lnTo>
                    <a:pt x="503396" y="86391"/>
                  </a:lnTo>
                  <a:lnTo>
                    <a:pt x="469032" y="56912"/>
                  </a:lnTo>
                  <a:lnTo>
                    <a:pt x="430392" y="32925"/>
                  </a:lnTo>
                  <a:lnTo>
                    <a:pt x="388083" y="15038"/>
                  </a:lnTo>
                  <a:lnTo>
                    <a:pt x="342714" y="3861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2259" y="2186940"/>
              <a:ext cx="589915" cy="589915"/>
            </a:xfrm>
            <a:custGeom>
              <a:avLst/>
              <a:gdLst/>
              <a:ahLst/>
              <a:cxnLst/>
              <a:rect l="l" t="t" r="r" b="b"/>
              <a:pathLst>
                <a:path w="589915" h="589914">
                  <a:moveTo>
                    <a:pt x="0" y="294894"/>
                  </a:moveTo>
                  <a:lnTo>
                    <a:pt x="3861" y="247073"/>
                  </a:lnTo>
                  <a:lnTo>
                    <a:pt x="15038" y="201704"/>
                  </a:lnTo>
                  <a:lnTo>
                    <a:pt x="32925" y="159395"/>
                  </a:lnTo>
                  <a:lnTo>
                    <a:pt x="56912" y="120755"/>
                  </a:lnTo>
                  <a:lnTo>
                    <a:pt x="86391" y="86391"/>
                  </a:lnTo>
                  <a:lnTo>
                    <a:pt x="120755" y="56912"/>
                  </a:lnTo>
                  <a:lnTo>
                    <a:pt x="159395" y="32925"/>
                  </a:lnTo>
                  <a:lnTo>
                    <a:pt x="201704" y="15038"/>
                  </a:lnTo>
                  <a:lnTo>
                    <a:pt x="247073" y="3861"/>
                  </a:lnTo>
                  <a:lnTo>
                    <a:pt x="294894" y="0"/>
                  </a:lnTo>
                  <a:lnTo>
                    <a:pt x="342714" y="3861"/>
                  </a:lnTo>
                  <a:lnTo>
                    <a:pt x="388083" y="15038"/>
                  </a:lnTo>
                  <a:lnTo>
                    <a:pt x="430392" y="32925"/>
                  </a:lnTo>
                  <a:lnTo>
                    <a:pt x="469032" y="56912"/>
                  </a:lnTo>
                  <a:lnTo>
                    <a:pt x="503396" y="86391"/>
                  </a:lnTo>
                  <a:lnTo>
                    <a:pt x="532875" y="120755"/>
                  </a:lnTo>
                  <a:lnTo>
                    <a:pt x="556862" y="159395"/>
                  </a:lnTo>
                  <a:lnTo>
                    <a:pt x="574749" y="201704"/>
                  </a:lnTo>
                  <a:lnTo>
                    <a:pt x="585926" y="247073"/>
                  </a:lnTo>
                  <a:lnTo>
                    <a:pt x="589788" y="294894"/>
                  </a:lnTo>
                  <a:lnTo>
                    <a:pt x="585926" y="342714"/>
                  </a:lnTo>
                  <a:lnTo>
                    <a:pt x="574749" y="388083"/>
                  </a:lnTo>
                  <a:lnTo>
                    <a:pt x="556862" y="430392"/>
                  </a:lnTo>
                  <a:lnTo>
                    <a:pt x="532875" y="469032"/>
                  </a:lnTo>
                  <a:lnTo>
                    <a:pt x="503396" y="503396"/>
                  </a:lnTo>
                  <a:lnTo>
                    <a:pt x="469032" y="532875"/>
                  </a:lnTo>
                  <a:lnTo>
                    <a:pt x="430392" y="556862"/>
                  </a:lnTo>
                  <a:lnTo>
                    <a:pt x="388083" y="574749"/>
                  </a:lnTo>
                  <a:lnTo>
                    <a:pt x="342714" y="585926"/>
                  </a:lnTo>
                  <a:lnTo>
                    <a:pt x="294894" y="589788"/>
                  </a:lnTo>
                  <a:lnTo>
                    <a:pt x="247073" y="585926"/>
                  </a:lnTo>
                  <a:lnTo>
                    <a:pt x="201704" y="574749"/>
                  </a:lnTo>
                  <a:lnTo>
                    <a:pt x="159395" y="556862"/>
                  </a:lnTo>
                  <a:lnTo>
                    <a:pt x="120755" y="532875"/>
                  </a:lnTo>
                  <a:lnTo>
                    <a:pt x="86391" y="503396"/>
                  </a:lnTo>
                  <a:lnTo>
                    <a:pt x="56912" y="469032"/>
                  </a:lnTo>
                  <a:lnTo>
                    <a:pt x="32925" y="430392"/>
                  </a:lnTo>
                  <a:lnTo>
                    <a:pt x="15038" y="388083"/>
                  </a:lnTo>
                  <a:lnTo>
                    <a:pt x="3861" y="342714"/>
                  </a:lnTo>
                  <a:lnTo>
                    <a:pt x="0" y="294894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5124" y="2680811"/>
            <a:ext cx="7235825" cy="2734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02234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Verdana"/>
                <a:cs typeface="Verdana"/>
              </a:rPr>
              <a:t>R</a:t>
            </a:r>
            <a:r>
              <a:rPr sz="1800" b="1" spc="-10" dirty="0">
                <a:latin typeface="Verdana"/>
                <a:cs typeface="Verdana"/>
              </a:rPr>
              <a:t>E</a:t>
            </a:r>
            <a:r>
              <a:rPr sz="1800" b="1" dirty="0">
                <a:latin typeface="Verdana"/>
                <a:cs typeface="Verdana"/>
              </a:rPr>
              <a:t>VENGE</a:t>
            </a:r>
            <a:endParaRPr sz="1800">
              <a:latin typeface="Verdana"/>
              <a:cs typeface="Verdana"/>
            </a:endParaRPr>
          </a:p>
          <a:p>
            <a:pPr marL="3714750">
              <a:lnSpc>
                <a:spcPct val="100000"/>
              </a:lnSpc>
              <a:spcBef>
                <a:spcPts val="265"/>
              </a:spcBef>
              <a:tabLst>
                <a:tab pos="4229100" algn="l"/>
              </a:tabLst>
            </a:pPr>
            <a:r>
              <a:rPr sz="1800" b="1" spc="-5" dirty="0">
                <a:latin typeface="Verdana"/>
                <a:cs typeface="Verdana"/>
              </a:rPr>
              <a:t>(-)	</a:t>
            </a:r>
            <a:r>
              <a:rPr sz="1800" b="1" dirty="0">
                <a:latin typeface="Verdana"/>
                <a:cs typeface="Verdana"/>
              </a:rPr>
              <a:t>ATTITUDE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Verdana"/>
              <a:cs typeface="Verdana"/>
            </a:endParaRPr>
          </a:p>
          <a:p>
            <a:pPr marL="41910" algn="ctr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CHAOS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Verdana"/>
              <a:cs typeface="Verdana"/>
            </a:endParaRPr>
          </a:p>
          <a:p>
            <a:pPr marL="15430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Verdana"/>
                <a:cs typeface="Verdana"/>
              </a:rPr>
              <a:t>JEALOUSY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EMOTIONS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2564" y="667864"/>
            <a:ext cx="81366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DISADVANTAGES</a:t>
            </a:r>
            <a:r>
              <a:rPr sz="3600" u="none" spc="-15" dirty="0"/>
              <a:t> </a:t>
            </a:r>
            <a:r>
              <a:rPr sz="3600" u="none" spc="-5" dirty="0"/>
              <a:t>OF</a:t>
            </a:r>
            <a:r>
              <a:rPr sz="3600" u="none" spc="-30" dirty="0"/>
              <a:t> </a:t>
            </a:r>
            <a:r>
              <a:rPr sz="3600" u="none" spc="-5" dirty="0"/>
              <a:t>POLITICS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201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Yu Gothic UI</vt:lpstr>
      <vt:lpstr>Arial</vt:lpstr>
      <vt:lpstr>Calibri</vt:lpstr>
      <vt:lpstr>Segoe UI Symbol</vt:lpstr>
      <vt:lpstr>Times New Roman</vt:lpstr>
      <vt:lpstr>Verdana</vt:lpstr>
      <vt:lpstr>Wingdings</vt:lpstr>
      <vt:lpstr>Office Theme</vt:lpstr>
      <vt:lpstr>“Politics at Work Place”</vt:lpstr>
      <vt:lpstr>PowerPoint Presentation</vt:lpstr>
      <vt:lpstr>INTRODUCTION</vt:lpstr>
      <vt:lpstr>Work Situation</vt:lpstr>
      <vt:lpstr>PowerPoint Presentation</vt:lpstr>
      <vt:lpstr>POLITICS IN BPO’S</vt:lpstr>
      <vt:lpstr>POLITICS IN MNC’s</vt:lpstr>
      <vt:lpstr>ADVANTAGES OF POLITICS</vt:lpstr>
      <vt:lpstr>DISADVANTAGES OF POLITICS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“POLITICS IS NOT NECESSARILY BAD.  IT’S MERELY A WAY TO GET THINGS ACCOMPLISHED WITHIN  ORGANIZATIONS.”</dc:title>
  <dc:creator>Vijay Pratap Singh</dc:creator>
  <cp:lastModifiedBy>Vijay Pratap Singh</cp:lastModifiedBy>
  <cp:revision>4</cp:revision>
  <dcterms:created xsi:type="dcterms:W3CDTF">2021-08-13T08:04:39Z</dcterms:created>
  <dcterms:modified xsi:type="dcterms:W3CDTF">2022-08-02T13:56:57Z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2021-08-13T00:00:00Z</vt:filetime>
  </property>
</Properties>
</file>