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337" y="768477"/>
            <a:ext cx="765332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44267" y="4087495"/>
            <a:ext cx="3855465" cy="1348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0358" y="93929"/>
            <a:ext cx="6863283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837" y="2066861"/>
            <a:ext cx="8244205" cy="3624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66804"/>
            <a:ext cx="815340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BUSINESS</a:t>
            </a:r>
            <a:r>
              <a:rPr sz="4000" b="1" spc="-20" dirty="0">
                <a:latin typeface="Times New Roman"/>
                <a:cs typeface="Times New Roman"/>
              </a:rPr>
              <a:t> </a:t>
            </a:r>
            <a:r>
              <a:rPr lang="en-US" sz="4000" b="1" spc="-20" dirty="0">
                <a:latin typeface="Times New Roman"/>
                <a:cs typeface="Times New Roman"/>
              </a:rPr>
              <a:t>PROCESS </a:t>
            </a:r>
            <a:r>
              <a:rPr sz="4000" b="1" spc="-5" dirty="0">
                <a:latin typeface="Times New Roman"/>
                <a:cs typeface="Times New Roman"/>
              </a:rPr>
              <a:t>REENGINERING</a:t>
            </a:r>
            <a:endParaRPr sz="4000" dirty="0">
              <a:latin typeface="Times New Roman"/>
              <a:cs typeface="Times New Roman"/>
            </a:endParaRPr>
          </a:p>
          <a:p>
            <a:pPr marL="12700" marR="5080" indent="3622675">
              <a:lnSpc>
                <a:spcPct val="100000"/>
              </a:lnSpc>
            </a:pPr>
            <a:r>
              <a:rPr sz="4000" b="1" spc="-5" dirty="0">
                <a:latin typeface="Times New Roman"/>
                <a:cs typeface="Times New Roman"/>
              </a:rPr>
              <a:t>&amp; </a:t>
            </a:r>
            <a:r>
              <a:rPr sz="4000" b="1" dirty="0">
                <a:latin typeface="Times New Roman"/>
                <a:cs typeface="Times New Roman"/>
              </a:rPr>
              <a:t> </a:t>
            </a:r>
            <a:r>
              <a:rPr lang="en-US" sz="4000" b="1" dirty="0">
                <a:latin typeface="Times New Roman"/>
                <a:cs typeface="Times New Roman"/>
              </a:rPr>
              <a:t>C</a:t>
            </a:r>
            <a:r>
              <a:rPr sz="4000" b="1" spc="-5" dirty="0">
                <a:latin typeface="Times New Roman"/>
                <a:cs typeface="Times New Roman"/>
              </a:rPr>
              <a:t>ONTINUOUS</a:t>
            </a:r>
            <a:r>
              <a:rPr sz="4000" b="1" spc="-2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IMPROVEMENT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CB763B-DFDD-4F16-891A-F51C6F7C2B0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90800" y="5876693"/>
            <a:ext cx="3733800" cy="738664"/>
          </a:xfrm>
        </p:spPr>
        <p:txBody>
          <a:bodyPr/>
          <a:lstStyle/>
          <a:p>
            <a:pPr algn="ctr"/>
            <a:r>
              <a:rPr lang="en-IN" b="1" dirty="0"/>
              <a:t>Cdr Vijay Pratap Singh</a:t>
            </a:r>
          </a:p>
          <a:p>
            <a:pPr algn="ctr"/>
            <a:r>
              <a:rPr lang="en-IN" b="1" dirty="0"/>
              <a:t>Adjunct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143000"/>
            <a:ext cx="76962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CONTINUOUS 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PROCESS 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IMPRO</a:t>
            </a:r>
            <a:r>
              <a:rPr sz="4000" spc="-25" dirty="0">
                <a:latin typeface="Times New Roman"/>
                <a:cs typeface="Times New Roman"/>
              </a:rPr>
              <a:t>V</a:t>
            </a:r>
            <a:r>
              <a:rPr sz="4000" spc="-5" dirty="0">
                <a:latin typeface="Times New Roman"/>
                <a:cs typeface="Times New Roman"/>
              </a:rPr>
              <a:t>EME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spc="-5" dirty="0">
                <a:latin typeface="Times New Roman"/>
                <a:cs typeface="Times New Roman"/>
              </a:rPr>
              <a:t>T  (CPI)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128" y="2895600"/>
            <a:ext cx="3285744" cy="2142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729" y="503046"/>
            <a:ext cx="279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DEFIN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38109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incremental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(minor)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improvements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NOT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drastic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improve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products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services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processes</a:t>
            </a:r>
            <a:endParaRPr sz="32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3200" spc="10" dirty="0">
                <a:latin typeface="Calibri"/>
                <a:cs typeface="Calibri"/>
              </a:rPr>
              <a:t>e.g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755" y="3643884"/>
            <a:ext cx="3794760" cy="2499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735" y="411937"/>
            <a:ext cx="2136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94213" y="1071372"/>
            <a:ext cx="4394200" cy="4997450"/>
            <a:chOff x="2394213" y="1071372"/>
            <a:chExt cx="4394200" cy="4997450"/>
          </a:xfrm>
        </p:grpSpPr>
        <p:sp>
          <p:nvSpPr>
            <p:cNvPr id="4" name="object 4"/>
            <p:cNvSpPr/>
            <p:nvPr/>
          </p:nvSpPr>
          <p:spPr>
            <a:xfrm>
              <a:off x="2394213" y="1882520"/>
              <a:ext cx="4394200" cy="4186554"/>
            </a:xfrm>
            <a:custGeom>
              <a:avLst/>
              <a:gdLst/>
              <a:ahLst/>
              <a:cxnLst/>
              <a:rect l="l" t="t" r="r" b="b"/>
              <a:pathLst>
                <a:path w="4394200" h="4186554">
                  <a:moveTo>
                    <a:pt x="3128127" y="0"/>
                  </a:moveTo>
                  <a:lnTo>
                    <a:pt x="3036560" y="195452"/>
                  </a:lnTo>
                  <a:lnTo>
                    <a:pt x="3083895" y="218408"/>
                  </a:lnTo>
                  <a:lnTo>
                    <a:pt x="3130565" y="242584"/>
                  </a:lnTo>
                  <a:lnTo>
                    <a:pt x="3176548" y="267966"/>
                  </a:lnTo>
                  <a:lnTo>
                    <a:pt x="3221822" y="294542"/>
                  </a:lnTo>
                  <a:lnTo>
                    <a:pt x="3266364" y="322297"/>
                  </a:lnTo>
                  <a:lnTo>
                    <a:pt x="3310152" y="351218"/>
                  </a:lnTo>
                  <a:lnTo>
                    <a:pt x="3353164" y="381291"/>
                  </a:lnTo>
                  <a:lnTo>
                    <a:pt x="3395377" y="412502"/>
                  </a:lnTo>
                  <a:lnTo>
                    <a:pt x="3436769" y="444837"/>
                  </a:lnTo>
                  <a:lnTo>
                    <a:pt x="3477318" y="478283"/>
                  </a:lnTo>
                  <a:lnTo>
                    <a:pt x="3517001" y="512825"/>
                  </a:lnTo>
                  <a:lnTo>
                    <a:pt x="3552488" y="545328"/>
                  </a:lnTo>
                  <a:lnTo>
                    <a:pt x="3587007" y="578491"/>
                  </a:lnTo>
                  <a:lnTo>
                    <a:pt x="3620557" y="612296"/>
                  </a:lnTo>
                  <a:lnTo>
                    <a:pt x="3653136" y="646724"/>
                  </a:lnTo>
                  <a:lnTo>
                    <a:pt x="3684745" y="681757"/>
                  </a:lnTo>
                  <a:lnTo>
                    <a:pt x="3715381" y="717377"/>
                  </a:lnTo>
                  <a:lnTo>
                    <a:pt x="3745043" y="753566"/>
                  </a:lnTo>
                  <a:lnTo>
                    <a:pt x="3773731" y="790306"/>
                  </a:lnTo>
                  <a:lnTo>
                    <a:pt x="3801444" y="827577"/>
                  </a:lnTo>
                  <a:lnTo>
                    <a:pt x="3828181" y="865362"/>
                  </a:lnTo>
                  <a:lnTo>
                    <a:pt x="3853940" y="903642"/>
                  </a:lnTo>
                  <a:lnTo>
                    <a:pt x="3878721" y="942399"/>
                  </a:lnTo>
                  <a:lnTo>
                    <a:pt x="3902522" y="981616"/>
                  </a:lnTo>
                  <a:lnTo>
                    <a:pt x="3925342" y="1021272"/>
                  </a:lnTo>
                  <a:lnTo>
                    <a:pt x="3947182" y="1061351"/>
                  </a:lnTo>
                  <a:lnTo>
                    <a:pt x="3968038" y="1101834"/>
                  </a:lnTo>
                  <a:lnTo>
                    <a:pt x="3987911" y="1142702"/>
                  </a:lnTo>
                  <a:lnTo>
                    <a:pt x="4006800" y="1183937"/>
                  </a:lnTo>
                  <a:lnTo>
                    <a:pt x="4024703" y="1225522"/>
                  </a:lnTo>
                  <a:lnTo>
                    <a:pt x="4041619" y="1267437"/>
                  </a:lnTo>
                  <a:lnTo>
                    <a:pt x="4057547" y="1309664"/>
                  </a:lnTo>
                  <a:lnTo>
                    <a:pt x="4072487" y="1352185"/>
                  </a:lnTo>
                  <a:lnTo>
                    <a:pt x="4086437" y="1394982"/>
                  </a:lnTo>
                  <a:lnTo>
                    <a:pt x="4099397" y="1438037"/>
                  </a:lnTo>
                  <a:lnTo>
                    <a:pt x="4111364" y="1481330"/>
                  </a:lnTo>
                  <a:lnTo>
                    <a:pt x="4122339" y="1524844"/>
                  </a:lnTo>
                  <a:lnTo>
                    <a:pt x="4132320" y="1568561"/>
                  </a:lnTo>
                  <a:lnTo>
                    <a:pt x="4141306" y="1612462"/>
                  </a:lnTo>
                  <a:lnTo>
                    <a:pt x="4149296" y="1656529"/>
                  </a:lnTo>
                  <a:lnTo>
                    <a:pt x="4156290" y="1700743"/>
                  </a:lnTo>
                  <a:lnTo>
                    <a:pt x="4162285" y="1745087"/>
                  </a:lnTo>
                  <a:lnTo>
                    <a:pt x="4167282" y="1789542"/>
                  </a:lnTo>
                  <a:lnTo>
                    <a:pt x="4171278" y="1834089"/>
                  </a:lnTo>
                  <a:lnTo>
                    <a:pt x="4174274" y="1878710"/>
                  </a:lnTo>
                  <a:lnTo>
                    <a:pt x="4176267" y="1923388"/>
                  </a:lnTo>
                  <a:lnTo>
                    <a:pt x="4177258" y="1968103"/>
                  </a:lnTo>
                  <a:lnTo>
                    <a:pt x="4177244" y="2012838"/>
                  </a:lnTo>
                  <a:lnTo>
                    <a:pt x="4176226" y="2057574"/>
                  </a:lnTo>
                  <a:lnTo>
                    <a:pt x="4174201" y="2102293"/>
                  </a:lnTo>
                  <a:lnTo>
                    <a:pt x="4171169" y="2146976"/>
                  </a:lnTo>
                  <a:lnTo>
                    <a:pt x="4167129" y="2191605"/>
                  </a:lnTo>
                  <a:lnTo>
                    <a:pt x="4162079" y="2236162"/>
                  </a:lnTo>
                  <a:lnTo>
                    <a:pt x="4156020" y="2280629"/>
                  </a:lnTo>
                  <a:lnTo>
                    <a:pt x="4148949" y="2324987"/>
                  </a:lnTo>
                  <a:lnTo>
                    <a:pt x="4140866" y="2369218"/>
                  </a:lnTo>
                  <a:lnTo>
                    <a:pt x="4131770" y="2413304"/>
                  </a:lnTo>
                  <a:lnTo>
                    <a:pt x="4121659" y="2457226"/>
                  </a:lnTo>
                  <a:lnTo>
                    <a:pt x="4110533" y="2500966"/>
                  </a:lnTo>
                  <a:lnTo>
                    <a:pt x="4098391" y="2544506"/>
                  </a:lnTo>
                  <a:lnTo>
                    <a:pt x="4085231" y="2587827"/>
                  </a:lnTo>
                  <a:lnTo>
                    <a:pt x="4071053" y="2630912"/>
                  </a:lnTo>
                  <a:lnTo>
                    <a:pt x="4055855" y="2673741"/>
                  </a:lnTo>
                  <a:lnTo>
                    <a:pt x="4039637" y="2716297"/>
                  </a:lnTo>
                  <a:lnTo>
                    <a:pt x="4022397" y="2758561"/>
                  </a:lnTo>
                  <a:lnTo>
                    <a:pt x="4004135" y="2800514"/>
                  </a:lnTo>
                  <a:lnTo>
                    <a:pt x="3984849" y="2842140"/>
                  </a:lnTo>
                  <a:lnTo>
                    <a:pt x="3964539" y="2883418"/>
                  </a:lnTo>
                  <a:lnTo>
                    <a:pt x="3943203" y="2924332"/>
                  </a:lnTo>
                  <a:lnTo>
                    <a:pt x="3920841" y="2964863"/>
                  </a:lnTo>
                  <a:lnTo>
                    <a:pt x="3897451" y="3004991"/>
                  </a:lnTo>
                  <a:lnTo>
                    <a:pt x="3873032" y="3044700"/>
                  </a:lnTo>
                  <a:lnTo>
                    <a:pt x="3847583" y="3083971"/>
                  </a:lnTo>
                  <a:lnTo>
                    <a:pt x="3821104" y="3122785"/>
                  </a:lnTo>
                  <a:lnTo>
                    <a:pt x="3793593" y="3161124"/>
                  </a:lnTo>
                  <a:lnTo>
                    <a:pt x="3765049" y="3198970"/>
                  </a:lnTo>
                  <a:lnTo>
                    <a:pt x="3735472" y="3236304"/>
                  </a:lnTo>
                  <a:lnTo>
                    <a:pt x="3704859" y="3273109"/>
                  </a:lnTo>
                  <a:lnTo>
                    <a:pt x="3673211" y="3309366"/>
                  </a:lnTo>
                  <a:lnTo>
                    <a:pt x="3640709" y="3344853"/>
                  </a:lnTo>
                  <a:lnTo>
                    <a:pt x="3607546" y="3379373"/>
                  </a:lnTo>
                  <a:lnTo>
                    <a:pt x="3573741" y="3412923"/>
                  </a:lnTo>
                  <a:lnTo>
                    <a:pt x="3539313" y="3445503"/>
                  </a:lnTo>
                  <a:lnTo>
                    <a:pt x="3504280" y="3477111"/>
                  </a:lnTo>
                  <a:lnTo>
                    <a:pt x="3468659" y="3507748"/>
                  </a:lnTo>
                  <a:lnTo>
                    <a:pt x="3432470" y="3537411"/>
                  </a:lnTo>
                  <a:lnTo>
                    <a:pt x="3395731" y="3566099"/>
                  </a:lnTo>
                  <a:lnTo>
                    <a:pt x="3358460" y="3593812"/>
                  </a:lnTo>
                  <a:lnTo>
                    <a:pt x="3320675" y="3620549"/>
                  </a:lnTo>
                  <a:lnTo>
                    <a:pt x="3282395" y="3646309"/>
                  </a:lnTo>
                  <a:lnTo>
                    <a:pt x="3243637" y="3671089"/>
                  </a:lnTo>
                  <a:lnTo>
                    <a:pt x="3204421" y="3694891"/>
                  </a:lnTo>
                  <a:lnTo>
                    <a:pt x="3164764" y="3717712"/>
                  </a:lnTo>
                  <a:lnTo>
                    <a:pt x="3124686" y="3739551"/>
                  </a:lnTo>
                  <a:lnTo>
                    <a:pt x="3084203" y="3760408"/>
                  </a:lnTo>
                  <a:lnTo>
                    <a:pt x="3043335" y="3780281"/>
                  </a:lnTo>
                  <a:lnTo>
                    <a:pt x="3002099" y="3799169"/>
                  </a:lnTo>
                  <a:lnTo>
                    <a:pt x="2960515" y="3817072"/>
                  </a:lnTo>
                  <a:lnTo>
                    <a:pt x="2918600" y="3833989"/>
                  </a:lnTo>
                  <a:lnTo>
                    <a:pt x="2876373" y="3849917"/>
                  </a:lnTo>
                  <a:lnTo>
                    <a:pt x="2833851" y="3864857"/>
                  </a:lnTo>
                  <a:lnTo>
                    <a:pt x="2791054" y="3878807"/>
                  </a:lnTo>
                  <a:lnTo>
                    <a:pt x="2748000" y="3891767"/>
                  </a:lnTo>
                  <a:lnTo>
                    <a:pt x="2704707" y="3903734"/>
                  </a:lnTo>
                  <a:lnTo>
                    <a:pt x="2661192" y="3914709"/>
                  </a:lnTo>
                  <a:lnTo>
                    <a:pt x="2617475" y="3924690"/>
                  </a:lnTo>
                  <a:lnTo>
                    <a:pt x="2573574" y="3933676"/>
                  </a:lnTo>
                  <a:lnTo>
                    <a:pt x="2529508" y="3941666"/>
                  </a:lnTo>
                  <a:lnTo>
                    <a:pt x="2485293" y="3948659"/>
                  </a:lnTo>
                  <a:lnTo>
                    <a:pt x="2440950" y="3954655"/>
                  </a:lnTo>
                  <a:lnTo>
                    <a:pt x="2396495" y="3959651"/>
                  </a:lnTo>
                  <a:lnTo>
                    <a:pt x="2351948" y="3963647"/>
                  </a:lnTo>
                  <a:lnTo>
                    <a:pt x="2307326" y="3966643"/>
                  </a:lnTo>
                  <a:lnTo>
                    <a:pt x="2262649" y="3968636"/>
                  </a:lnTo>
                  <a:lnTo>
                    <a:pt x="2217933" y="3969627"/>
                  </a:lnTo>
                  <a:lnTo>
                    <a:pt x="2173199" y="3969613"/>
                  </a:lnTo>
                  <a:lnTo>
                    <a:pt x="2128463" y="3968594"/>
                  </a:lnTo>
                  <a:lnTo>
                    <a:pt x="2083744" y="3966569"/>
                  </a:lnTo>
                  <a:lnTo>
                    <a:pt x="2039061" y="3963537"/>
                  </a:lnTo>
                  <a:lnTo>
                    <a:pt x="1994432" y="3959497"/>
                  </a:lnTo>
                  <a:lnTo>
                    <a:pt x="1949874" y="3954447"/>
                  </a:lnTo>
                  <a:lnTo>
                    <a:pt x="1905407" y="3948387"/>
                  </a:lnTo>
                  <a:lnTo>
                    <a:pt x="1861049" y="3941316"/>
                  </a:lnTo>
                  <a:lnTo>
                    <a:pt x="1816818" y="3933233"/>
                  </a:lnTo>
                  <a:lnTo>
                    <a:pt x="1772733" y="3924137"/>
                  </a:lnTo>
                  <a:lnTo>
                    <a:pt x="1728811" y="3914026"/>
                  </a:lnTo>
                  <a:lnTo>
                    <a:pt x="1685071" y="3902900"/>
                  </a:lnTo>
                  <a:lnTo>
                    <a:pt x="1641531" y="3890757"/>
                  </a:lnTo>
                  <a:lnTo>
                    <a:pt x="1598209" y="3877597"/>
                  </a:lnTo>
                  <a:lnTo>
                    <a:pt x="1555125" y="3863419"/>
                  </a:lnTo>
                  <a:lnTo>
                    <a:pt x="1512296" y="3848221"/>
                  </a:lnTo>
                  <a:lnTo>
                    <a:pt x="1469740" y="3832003"/>
                  </a:lnTo>
                  <a:lnTo>
                    <a:pt x="1427476" y="3814763"/>
                  </a:lnTo>
                  <a:lnTo>
                    <a:pt x="1385522" y="3796500"/>
                  </a:lnTo>
                  <a:lnTo>
                    <a:pt x="1343897" y="3777215"/>
                  </a:lnTo>
                  <a:lnTo>
                    <a:pt x="1302618" y="3756904"/>
                  </a:lnTo>
                  <a:lnTo>
                    <a:pt x="1261705" y="3735568"/>
                  </a:lnTo>
                  <a:lnTo>
                    <a:pt x="1221174" y="3713206"/>
                  </a:lnTo>
                  <a:lnTo>
                    <a:pt x="1181045" y="3689815"/>
                  </a:lnTo>
                  <a:lnTo>
                    <a:pt x="1141337" y="3665396"/>
                  </a:lnTo>
                  <a:lnTo>
                    <a:pt x="1102066" y="3639948"/>
                  </a:lnTo>
                  <a:lnTo>
                    <a:pt x="1063252" y="3613469"/>
                  </a:lnTo>
                  <a:lnTo>
                    <a:pt x="1024913" y="3585958"/>
                  </a:lnTo>
                  <a:lnTo>
                    <a:pt x="987067" y="3557414"/>
                  </a:lnTo>
                  <a:lnTo>
                    <a:pt x="949733" y="3527836"/>
                  </a:lnTo>
                  <a:lnTo>
                    <a:pt x="912928" y="3497224"/>
                  </a:lnTo>
                  <a:lnTo>
                    <a:pt x="876671" y="3465576"/>
                  </a:lnTo>
                  <a:lnTo>
                    <a:pt x="841184" y="3433073"/>
                  </a:lnTo>
                  <a:lnTo>
                    <a:pt x="806665" y="3399910"/>
                  </a:lnTo>
                  <a:lnTo>
                    <a:pt x="773115" y="3366105"/>
                  </a:lnTo>
                  <a:lnTo>
                    <a:pt x="740536" y="3331677"/>
                  </a:lnTo>
                  <a:lnTo>
                    <a:pt x="708928" y="3296644"/>
                  </a:lnTo>
                  <a:lnTo>
                    <a:pt x="678292" y="3261024"/>
                  </a:lnTo>
                  <a:lnTo>
                    <a:pt x="648629" y="3224835"/>
                  </a:lnTo>
                  <a:lnTo>
                    <a:pt x="619941" y="3188095"/>
                  </a:lnTo>
                  <a:lnTo>
                    <a:pt x="592228" y="3150824"/>
                  </a:lnTo>
                  <a:lnTo>
                    <a:pt x="565492" y="3113039"/>
                  </a:lnTo>
                  <a:lnTo>
                    <a:pt x="539732" y="3074759"/>
                  </a:lnTo>
                  <a:lnTo>
                    <a:pt x="514952" y="3036002"/>
                  </a:lnTo>
                  <a:lnTo>
                    <a:pt x="491151" y="2996785"/>
                  </a:lnTo>
                  <a:lnTo>
                    <a:pt x="468330" y="2957129"/>
                  </a:lnTo>
                  <a:lnTo>
                    <a:pt x="446491" y="2917050"/>
                  </a:lnTo>
                  <a:lnTo>
                    <a:pt x="425634" y="2876567"/>
                  </a:lnTo>
                  <a:lnTo>
                    <a:pt x="405761" y="2835699"/>
                  </a:lnTo>
                  <a:lnTo>
                    <a:pt x="386873" y="2794464"/>
                  </a:lnTo>
                  <a:lnTo>
                    <a:pt x="368970" y="2752879"/>
                  </a:lnTo>
                  <a:lnTo>
                    <a:pt x="352054" y="2710964"/>
                  </a:lnTo>
                  <a:lnTo>
                    <a:pt x="336125" y="2668737"/>
                  </a:lnTo>
                  <a:lnTo>
                    <a:pt x="321185" y="2626216"/>
                  </a:lnTo>
                  <a:lnTo>
                    <a:pt x="307235" y="2583419"/>
                  </a:lnTo>
                  <a:lnTo>
                    <a:pt x="294276" y="2540364"/>
                  </a:lnTo>
                  <a:lnTo>
                    <a:pt x="282308" y="2497071"/>
                  </a:lnTo>
                  <a:lnTo>
                    <a:pt x="271333" y="2453557"/>
                  </a:lnTo>
                  <a:lnTo>
                    <a:pt x="261352" y="2409840"/>
                  </a:lnTo>
                  <a:lnTo>
                    <a:pt x="252366" y="2365939"/>
                  </a:lnTo>
                  <a:lnTo>
                    <a:pt x="244376" y="2321872"/>
                  </a:lnTo>
                  <a:lnTo>
                    <a:pt x="237383" y="2277658"/>
                  </a:lnTo>
                  <a:lnTo>
                    <a:pt x="231387" y="2233314"/>
                  </a:lnTo>
                  <a:lnTo>
                    <a:pt x="226391" y="2188859"/>
                  </a:lnTo>
                  <a:lnTo>
                    <a:pt x="222394" y="2144312"/>
                  </a:lnTo>
                  <a:lnTo>
                    <a:pt x="219399" y="2099691"/>
                  </a:lnTo>
                  <a:lnTo>
                    <a:pt x="217405" y="2055013"/>
                  </a:lnTo>
                  <a:lnTo>
                    <a:pt x="216415" y="2010298"/>
                  </a:lnTo>
                  <a:lnTo>
                    <a:pt x="216428" y="1965563"/>
                  </a:lnTo>
                  <a:lnTo>
                    <a:pt x="217447" y="1920827"/>
                  </a:lnTo>
                  <a:lnTo>
                    <a:pt x="219472" y="1876108"/>
                  </a:lnTo>
                  <a:lnTo>
                    <a:pt x="222504" y="1831425"/>
                  </a:lnTo>
                  <a:lnTo>
                    <a:pt x="226544" y="1786796"/>
                  </a:lnTo>
                  <a:lnTo>
                    <a:pt x="231593" y="1742239"/>
                  </a:lnTo>
                  <a:lnTo>
                    <a:pt x="237653" y="1697772"/>
                  </a:lnTo>
                  <a:lnTo>
                    <a:pt x="244723" y="1653414"/>
                  </a:lnTo>
                  <a:lnTo>
                    <a:pt x="252806" y="1609183"/>
                  </a:lnTo>
                  <a:lnTo>
                    <a:pt x="261903" y="1565097"/>
                  </a:lnTo>
                  <a:lnTo>
                    <a:pt x="272013" y="1521175"/>
                  </a:lnTo>
                  <a:lnTo>
                    <a:pt x="283139" y="1477435"/>
                  </a:lnTo>
                  <a:lnTo>
                    <a:pt x="295282" y="1433895"/>
                  </a:lnTo>
                  <a:lnTo>
                    <a:pt x="308442" y="1390574"/>
                  </a:lnTo>
                  <a:lnTo>
                    <a:pt x="322620" y="1347489"/>
                  </a:lnTo>
                  <a:lnTo>
                    <a:pt x="337817" y="1304660"/>
                  </a:lnTo>
                  <a:lnTo>
                    <a:pt x="354036" y="1262104"/>
                  </a:lnTo>
                  <a:lnTo>
                    <a:pt x="371275" y="1219840"/>
                  </a:lnTo>
                  <a:lnTo>
                    <a:pt x="389537" y="1177887"/>
                  </a:lnTo>
                  <a:lnTo>
                    <a:pt x="408823" y="1136261"/>
                  </a:lnTo>
                  <a:lnTo>
                    <a:pt x="429133" y="1094983"/>
                  </a:lnTo>
                  <a:lnTo>
                    <a:pt x="450469" y="1054069"/>
                  </a:lnTo>
                  <a:lnTo>
                    <a:pt x="472832" y="1013538"/>
                  </a:lnTo>
                  <a:lnTo>
                    <a:pt x="496222" y="973410"/>
                  </a:lnTo>
                  <a:lnTo>
                    <a:pt x="520641" y="933701"/>
                  </a:lnTo>
                  <a:lnTo>
                    <a:pt x="546089" y="894430"/>
                  </a:lnTo>
                  <a:lnTo>
                    <a:pt x="572568" y="855616"/>
                  </a:lnTo>
                  <a:lnTo>
                    <a:pt x="600079" y="817277"/>
                  </a:lnTo>
                  <a:lnTo>
                    <a:pt x="628623" y="779431"/>
                  </a:lnTo>
                  <a:lnTo>
                    <a:pt x="658201" y="742097"/>
                  </a:lnTo>
                  <a:lnTo>
                    <a:pt x="688813" y="705292"/>
                  </a:lnTo>
                  <a:lnTo>
                    <a:pt x="720461" y="669036"/>
                  </a:lnTo>
                  <a:lnTo>
                    <a:pt x="800090" y="753237"/>
                  </a:lnTo>
                  <a:lnTo>
                    <a:pt x="761863" y="471804"/>
                  </a:lnTo>
                  <a:lnTo>
                    <a:pt x="491988" y="427481"/>
                  </a:lnTo>
                  <a:lnTo>
                    <a:pt x="571617" y="511682"/>
                  </a:lnTo>
                  <a:lnTo>
                    <a:pt x="537922" y="549631"/>
                  </a:lnTo>
                  <a:lnTo>
                    <a:pt x="505132" y="588320"/>
                  </a:lnTo>
                  <a:lnTo>
                    <a:pt x="473259" y="627732"/>
                  </a:lnTo>
                  <a:lnTo>
                    <a:pt x="442315" y="667851"/>
                  </a:lnTo>
                  <a:lnTo>
                    <a:pt x="412312" y="708659"/>
                  </a:lnTo>
                  <a:lnTo>
                    <a:pt x="383263" y="750140"/>
                  </a:lnTo>
                  <a:lnTo>
                    <a:pt x="355179" y="792277"/>
                  </a:lnTo>
                  <a:lnTo>
                    <a:pt x="328074" y="835052"/>
                  </a:lnTo>
                  <a:lnTo>
                    <a:pt x="301958" y="878448"/>
                  </a:lnTo>
                  <a:lnTo>
                    <a:pt x="276844" y="922449"/>
                  </a:lnTo>
                  <a:lnTo>
                    <a:pt x="252744" y="967038"/>
                  </a:lnTo>
                  <a:lnTo>
                    <a:pt x="229670" y="1012197"/>
                  </a:lnTo>
                  <a:lnTo>
                    <a:pt x="207635" y="1057909"/>
                  </a:lnTo>
                  <a:lnTo>
                    <a:pt x="187587" y="1101966"/>
                  </a:lnTo>
                  <a:lnTo>
                    <a:pt x="168588" y="1146230"/>
                  </a:lnTo>
                  <a:lnTo>
                    <a:pt x="150633" y="1190689"/>
                  </a:lnTo>
                  <a:lnTo>
                    <a:pt x="133716" y="1235327"/>
                  </a:lnTo>
                  <a:lnTo>
                    <a:pt x="117832" y="1280132"/>
                  </a:lnTo>
                  <a:lnTo>
                    <a:pt x="102976" y="1325088"/>
                  </a:lnTo>
                  <a:lnTo>
                    <a:pt x="89143" y="1370181"/>
                  </a:lnTo>
                  <a:lnTo>
                    <a:pt x="76328" y="1415397"/>
                  </a:lnTo>
                  <a:lnTo>
                    <a:pt x="64526" y="1460722"/>
                  </a:lnTo>
                  <a:lnTo>
                    <a:pt x="53731" y="1506141"/>
                  </a:lnTo>
                  <a:lnTo>
                    <a:pt x="43938" y="1551640"/>
                  </a:lnTo>
                  <a:lnTo>
                    <a:pt x="35142" y="1597206"/>
                  </a:lnTo>
                  <a:lnTo>
                    <a:pt x="27339" y="1642823"/>
                  </a:lnTo>
                  <a:lnTo>
                    <a:pt x="20522" y="1688477"/>
                  </a:lnTo>
                  <a:lnTo>
                    <a:pt x="14687" y="1734155"/>
                  </a:lnTo>
                  <a:lnTo>
                    <a:pt x="9828" y="1779842"/>
                  </a:lnTo>
                  <a:lnTo>
                    <a:pt x="5940" y="1825524"/>
                  </a:lnTo>
                  <a:lnTo>
                    <a:pt x="3019" y="1871186"/>
                  </a:lnTo>
                  <a:lnTo>
                    <a:pt x="1058" y="1916814"/>
                  </a:lnTo>
                  <a:lnTo>
                    <a:pt x="54" y="1962394"/>
                  </a:lnTo>
                  <a:lnTo>
                    <a:pt x="0" y="2007912"/>
                  </a:lnTo>
                  <a:lnTo>
                    <a:pt x="891" y="2053354"/>
                  </a:lnTo>
                  <a:lnTo>
                    <a:pt x="2722" y="2098704"/>
                  </a:lnTo>
                  <a:lnTo>
                    <a:pt x="5489" y="2143950"/>
                  </a:lnTo>
                  <a:lnTo>
                    <a:pt x="9186" y="2189076"/>
                  </a:lnTo>
                  <a:lnTo>
                    <a:pt x="13807" y="2234069"/>
                  </a:lnTo>
                  <a:lnTo>
                    <a:pt x="19349" y="2278914"/>
                  </a:lnTo>
                  <a:lnTo>
                    <a:pt x="25804" y="2323598"/>
                  </a:lnTo>
                  <a:lnTo>
                    <a:pt x="33169" y="2368104"/>
                  </a:lnTo>
                  <a:lnTo>
                    <a:pt x="41438" y="2412421"/>
                  </a:lnTo>
                  <a:lnTo>
                    <a:pt x="50606" y="2456532"/>
                  </a:lnTo>
                  <a:lnTo>
                    <a:pt x="60668" y="2500425"/>
                  </a:lnTo>
                  <a:lnTo>
                    <a:pt x="71618" y="2544084"/>
                  </a:lnTo>
                  <a:lnTo>
                    <a:pt x="83452" y="2587496"/>
                  </a:lnTo>
                  <a:lnTo>
                    <a:pt x="96164" y="2630646"/>
                  </a:lnTo>
                  <a:lnTo>
                    <a:pt x="109749" y="2673520"/>
                  </a:lnTo>
                  <a:lnTo>
                    <a:pt x="124202" y="2716104"/>
                  </a:lnTo>
                  <a:lnTo>
                    <a:pt x="139518" y="2758384"/>
                  </a:lnTo>
                  <a:lnTo>
                    <a:pt x="155692" y="2800344"/>
                  </a:lnTo>
                  <a:lnTo>
                    <a:pt x="172718" y="2841972"/>
                  </a:lnTo>
                  <a:lnTo>
                    <a:pt x="190591" y="2883252"/>
                  </a:lnTo>
                  <a:lnTo>
                    <a:pt x="209307" y="2924171"/>
                  </a:lnTo>
                  <a:lnTo>
                    <a:pt x="228859" y="2964714"/>
                  </a:lnTo>
                  <a:lnTo>
                    <a:pt x="249244" y="3004867"/>
                  </a:lnTo>
                  <a:lnTo>
                    <a:pt x="270454" y="3044616"/>
                  </a:lnTo>
                  <a:lnTo>
                    <a:pt x="292487" y="3083947"/>
                  </a:lnTo>
                  <a:lnTo>
                    <a:pt x="315336" y="3122844"/>
                  </a:lnTo>
                  <a:lnTo>
                    <a:pt x="338995" y="3161295"/>
                  </a:lnTo>
                  <a:lnTo>
                    <a:pt x="363461" y="3199285"/>
                  </a:lnTo>
                  <a:lnTo>
                    <a:pt x="388728" y="3236799"/>
                  </a:lnTo>
                  <a:lnTo>
                    <a:pt x="414790" y="3273823"/>
                  </a:lnTo>
                  <a:lnTo>
                    <a:pt x="441643" y="3310343"/>
                  </a:lnTo>
                  <a:lnTo>
                    <a:pt x="469281" y="3346345"/>
                  </a:lnTo>
                  <a:lnTo>
                    <a:pt x="497699" y="3381815"/>
                  </a:lnTo>
                  <a:lnTo>
                    <a:pt x="526892" y="3416738"/>
                  </a:lnTo>
                  <a:lnTo>
                    <a:pt x="556855" y="3451100"/>
                  </a:lnTo>
                  <a:lnTo>
                    <a:pt x="587583" y="3484886"/>
                  </a:lnTo>
                  <a:lnTo>
                    <a:pt x="619070" y="3518083"/>
                  </a:lnTo>
                  <a:lnTo>
                    <a:pt x="651311" y="3550677"/>
                  </a:lnTo>
                  <a:lnTo>
                    <a:pt x="684302" y="3582652"/>
                  </a:lnTo>
                  <a:lnTo>
                    <a:pt x="718036" y="3613996"/>
                  </a:lnTo>
                  <a:lnTo>
                    <a:pt x="752510" y="3644693"/>
                  </a:lnTo>
                  <a:lnTo>
                    <a:pt x="787717" y="3674729"/>
                  </a:lnTo>
                  <a:lnTo>
                    <a:pt x="823652" y="3704090"/>
                  </a:lnTo>
                  <a:lnTo>
                    <a:pt x="860311" y="3732762"/>
                  </a:lnTo>
                  <a:lnTo>
                    <a:pt x="897688" y="3760730"/>
                  </a:lnTo>
                  <a:lnTo>
                    <a:pt x="935778" y="3787981"/>
                  </a:lnTo>
                  <a:lnTo>
                    <a:pt x="974576" y="3814500"/>
                  </a:lnTo>
                  <a:lnTo>
                    <a:pt x="1014076" y="3840272"/>
                  </a:lnTo>
                  <a:lnTo>
                    <a:pt x="1054274" y="3865284"/>
                  </a:lnTo>
                  <a:lnTo>
                    <a:pt x="1095164" y="3889522"/>
                  </a:lnTo>
                  <a:lnTo>
                    <a:pt x="1136742" y="3912970"/>
                  </a:lnTo>
                  <a:lnTo>
                    <a:pt x="1179001" y="3935616"/>
                  </a:lnTo>
                  <a:lnTo>
                    <a:pt x="1221937" y="3957443"/>
                  </a:lnTo>
                  <a:lnTo>
                    <a:pt x="1265545" y="3978440"/>
                  </a:lnTo>
                  <a:lnTo>
                    <a:pt x="1309601" y="3998487"/>
                  </a:lnTo>
                  <a:lnTo>
                    <a:pt x="1353866" y="4017485"/>
                  </a:lnTo>
                  <a:lnTo>
                    <a:pt x="1398324" y="4035439"/>
                  </a:lnTo>
                  <a:lnTo>
                    <a:pt x="1442963" y="4052356"/>
                  </a:lnTo>
                  <a:lnTo>
                    <a:pt x="1487768" y="4068239"/>
                  </a:lnTo>
                  <a:lnTo>
                    <a:pt x="1532723" y="4083094"/>
                  </a:lnTo>
                  <a:lnTo>
                    <a:pt x="1577816" y="4096926"/>
                  </a:lnTo>
                  <a:lnTo>
                    <a:pt x="1623033" y="4109740"/>
                  </a:lnTo>
                  <a:lnTo>
                    <a:pt x="1668357" y="4121542"/>
                  </a:lnTo>
                  <a:lnTo>
                    <a:pt x="1713776" y="4132337"/>
                  </a:lnTo>
                  <a:lnTo>
                    <a:pt x="1759276" y="4142129"/>
                  </a:lnTo>
                  <a:lnTo>
                    <a:pt x="1804841" y="4150924"/>
                  </a:lnTo>
                  <a:lnTo>
                    <a:pt x="1850458" y="4158728"/>
                  </a:lnTo>
                  <a:lnTo>
                    <a:pt x="1896113" y="4165544"/>
                  </a:lnTo>
                  <a:lnTo>
                    <a:pt x="1941791" y="4171379"/>
                  </a:lnTo>
                  <a:lnTo>
                    <a:pt x="1987477" y="4176238"/>
                  </a:lnTo>
                  <a:lnTo>
                    <a:pt x="2033159" y="4180125"/>
                  </a:lnTo>
                  <a:lnTo>
                    <a:pt x="2078821" y="4183047"/>
                  </a:lnTo>
                  <a:lnTo>
                    <a:pt x="2124449" y="4185007"/>
                  </a:lnTo>
                  <a:lnTo>
                    <a:pt x="2170029" y="4186012"/>
                  </a:lnTo>
                  <a:lnTo>
                    <a:pt x="2215547" y="4186066"/>
                  </a:lnTo>
                  <a:lnTo>
                    <a:pt x="2260988" y="4185174"/>
                  </a:lnTo>
                  <a:lnTo>
                    <a:pt x="2306339" y="4183342"/>
                  </a:lnTo>
                  <a:lnTo>
                    <a:pt x="2351584" y="4180576"/>
                  </a:lnTo>
                  <a:lnTo>
                    <a:pt x="2396711" y="4176879"/>
                  </a:lnTo>
                  <a:lnTo>
                    <a:pt x="2441703" y="4172258"/>
                  </a:lnTo>
                  <a:lnTo>
                    <a:pt x="2486548" y="4166716"/>
                  </a:lnTo>
                  <a:lnTo>
                    <a:pt x="2531231" y="4160261"/>
                  </a:lnTo>
                  <a:lnTo>
                    <a:pt x="2575738" y="4152896"/>
                  </a:lnTo>
                  <a:lnTo>
                    <a:pt x="2620054" y="4144627"/>
                  </a:lnTo>
                  <a:lnTo>
                    <a:pt x="2664165" y="4135459"/>
                  </a:lnTo>
                  <a:lnTo>
                    <a:pt x="2708058" y="4125398"/>
                  </a:lnTo>
                  <a:lnTo>
                    <a:pt x="2751717" y="4114447"/>
                  </a:lnTo>
                  <a:lnTo>
                    <a:pt x="2795128" y="4102613"/>
                  </a:lnTo>
                  <a:lnTo>
                    <a:pt x="2838278" y="4089901"/>
                  </a:lnTo>
                  <a:lnTo>
                    <a:pt x="2881152" y="4076316"/>
                  </a:lnTo>
                  <a:lnTo>
                    <a:pt x="2923735" y="4061863"/>
                  </a:lnTo>
                  <a:lnTo>
                    <a:pt x="2966014" y="4046547"/>
                  </a:lnTo>
                  <a:lnTo>
                    <a:pt x="3007975" y="4030373"/>
                  </a:lnTo>
                  <a:lnTo>
                    <a:pt x="3049602" y="4013347"/>
                  </a:lnTo>
                  <a:lnTo>
                    <a:pt x="3090882" y="3995474"/>
                  </a:lnTo>
                  <a:lnTo>
                    <a:pt x="3131800" y="3976758"/>
                  </a:lnTo>
                  <a:lnTo>
                    <a:pt x="3172343" y="3957206"/>
                  </a:lnTo>
                  <a:lnTo>
                    <a:pt x="3212495" y="3936821"/>
                  </a:lnTo>
                  <a:lnTo>
                    <a:pt x="3252244" y="3915610"/>
                  </a:lnTo>
                  <a:lnTo>
                    <a:pt x="3291574" y="3893578"/>
                  </a:lnTo>
                  <a:lnTo>
                    <a:pt x="3330471" y="3870729"/>
                  </a:lnTo>
                  <a:lnTo>
                    <a:pt x="3368921" y="3847069"/>
                  </a:lnTo>
                  <a:lnTo>
                    <a:pt x="3406910" y="3822603"/>
                  </a:lnTo>
                  <a:lnTo>
                    <a:pt x="3444423" y="3797336"/>
                  </a:lnTo>
                  <a:lnTo>
                    <a:pt x="3481447" y="3771273"/>
                  </a:lnTo>
                  <a:lnTo>
                    <a:pt x="3517966" y="3744420"/>
                  </a:lnTo>
                  <a:lnTo>
                    <a:pt x="3553968" y="3716782"/>
                  </a:lnTo>
                  <a:lnTo>
                    <a:pt x="3589436" y="3688363"/>
                  </a:lnTo>
                  <a:lnTo>
                    <a:pt x="3624358" y="3659169"/>
                  </a:lnTo>
                  <a:lnTo>
                    <a:pt x="3658719" y="3629206"/>
                  </a:lnTo>
                  <a:lnTo>
                    <a:pt x="3692505" y="3598477"/>
                  </a:lnTo>
                  <a:lnTo>
                    <a:pt x="3725702" y="3566990"/>
                  </a:lnTo>
                  <a:lnTo>
                    <a:pt x="3758294" y="3534747"/>
                  </a:lnTo>
                  <a:lnTo>
                    <a:pt x="3790269" y="3501756"/>
                  </a:lnTo>
                  <a:lnTo>
                    <a:pt x="3821611" y="3468021"/>
                  </a:lnTo>
                  <a:lnTo>
                    <a:pt x="3852307" y="3433546"/>
                  </a:lnTo>
                  <a:lnTo>
                    <a:pt x="3882342" y="3398338"/>
                  </a:lnTo>
                  <a:lnTo>
                    <a:pt x="3911702" y="3362402"/>
                  </a:lnTo>
                  <a:lnTo>
                    <a:pt x="3940373" y="3325742"/>
                  </a:lnTo>
                  <a:lnTo>
                    <a:pt x="3968340" y="3288363"/>
                  </a:lnTo>
                  <a:lnTo>
                    <a:pt x="3995589" y="3250272"/>
                  </a:lnTo>
                  <a:lnTo>
                    <a:pt x="4022107" y="3211473"/>
                  </a:lnTo>
                  <a:lnTo>
                    <a:pt x="4047878" y="3171971"/>
                  </a:lnTo>
                  <a:lnTo>
                    <a:pt x="4072889" y="3131772"/>
                  </a:lnTo>
                  <a:lnTo>
                    <a:pt x="4097125" y="3090880"/>
                  </a:lnTo>
                  <a:lnTo>
                    <a:pt x="4120572" y="3049301"/>
                  </a:lnTo>
                  <a:lnTo>
                    <a:pt x="4143216" y="3007039"/>
                  </a:lnTo>
                  <a:lnTo>
                    <a:pt x="4165043" y="2964101"/>
                  </a:lnTo>
                  <a:lnTo>
                    <a:pt x="4186037" y="2920491"/>
                  </a:lnTo>
                  <a:lnTo>
                    <a:pt x="4206085" y="2876435"/>
                  </a:lnTo>
                  <a:lnTo>
                    <a:pt x="4225084" y="2832171"/>
                  </a:lnTo>
                  <a:lnTo>
                    <a:pt x="4243040" y="2787712"/>
                  </a:lnTo>
                  <a:lnTo>
                    <a:pt x="4259957" y="2743074"/>
                  </a:lnTo>
                  <a:lnTo>
                    <a:pt x="4275841" y="2698269"/>
                  </a:lnTo>
                  <a:lnTo>
                    <a:pt x="4290696" y="2653313"/>
                  </a:lnTo>
                  <a:lnTo>
                    <a:pt x="4304529" y="2608220"/>
                  </a:lnTo>
                  <a:lnTo>
                    <a:pt x="4317344" y="2563004"/>
                  </a:lnTo>
                  <a:lnTo>
                    <a:pt x="4329147" y="2517679"/>
                  </a:lnTo>
                  <a:lnTo>
                    <a:pt x="4339942" y="2472260"/>
                  </a:lnTo>
                  <a:lnTo>
                    <a:pt x="4349734" y="2426761"/>
                  </a:lnTo>
                  <a:lnTo>
                    <a:pt x="4358530" y="2381195"/>
                  </a:lnTo>
                  <a:lnTo>
                    <a:pt x="4366334" y="2335578"/>
                  </a:lnTo>
                  <a:lnTo>
                    <a:pt x="4373150" y="2289924"/>
                  </a:lnTo>
                  <a:lnTo>
                    <a:pt x="4378986" y="2244246"/>
                  </a:lnTo>
                  <a:lnTo>
                    <a:pt x="4383845" y="2198559"/>
                  </a:lnTo>
                  <a:lnTo>
                    <a:pt x="4387732" y="2152878"/>
                  </a:lnTo>
                  <a:lnTo>
                    <a:pt x="4390654" y="2107216"/>
                  </a:lnTo>
                  <a:lnTo>
                    <a:pt x="4392614" y="2061588"/>
                  </a:lnTo>
                  <a:lnTo>
                    <a:pt x="4393619" y="2016008"/>
                  </a:lnTo>
                  <a:lnTo>
                    <a:pt x="4393673" y="1970490"/>
                  </a:lnTo>
                  <a:lnTo>
                    <a:pt x="4392782" y="1925048"/>
                  </a:lnTo>
                  <a:lnTo>
                    <a:pt x="4390950" y="1879698"/>
                  </a:lnTo>
                  <a:lnTo>
                    <a:pt x="4388183" y="1834452"/>
                  </a:lnTo>
                  <a:lnTo>
                    <a:pt x="4384486" y="1789326"/>
                  </a:lnTo>
                  <a:lnTo>
                    <a:pt x="4379865" y="1744333"/>
                  </a:lnTo>
                  <a:lnTo>
                    <a:pt x="4374324" y="1699488"/>
                  </a:lnTo>
                  <a:lnTo>
                    <a:pt x="4367868" y="1654805"/>
                  </a:lnTo>
                  <a:lnTo>
                    <a:pt x="4360503" y="1610299"/>
                  </a:lnTo>
                  <a:lnTo>
                    <a:pt x="4352234" y="1565983"/>
                  </a:lnTo>
                  <a:lnTo>
                    <a:pt x="4343067" y="1521871"/>
                  </a:lnTo>
                  <a:lnTo>
                    <a:pt x="4333005" y="1477979"/>
                  </a:lnTo>
                  <a:lnTo>
                    <a:pt x="4322054" y="1434320"/>
                  </a:lnTo>
                  <a:lnTo>
                    <a:pt x="4310221" y="1390908"/>
                  </a:lnTo>
                  <a:lnTo>
                    <a:pt x="4297509" y="1347759"/>
                  </a:lnTo>
                  <a:lnTo>
                    <a:pt x="4283923" y="1304885"/>
                  </a:lnTo>
                  <a:lnTo>
                    <a:pt x="4269470" y="1262301"/>
                  </a:lnTo>
                  <a:lnTo>
                    <a:pt x="4254154" y="1220022"/>
                  </a:lnTo>
                  <a:lnTo>
                    <a:pt x="4237981" y="1178062"/>
                  </a:lnTo>
                  <a:lnTo>
                    <a:pt x="4220954" y="1136435"/>
                  </a:lnTo>
                  <a:lnTo>
                    <a:pt x="4203081" y="1095155"/>
                  </a:lnTo>
                  <a:lnTo>
                    <a:pt x="4184366" y="1054237"/>
                  </a:lnTo>
                  <a:lnTo>
                    <a:pt x="4164813" y="1013694"/>
                  </a:lnTo>
                  <a:lnTo>
                    <a:pt x="4144429" y="973541"/>
                  </a:lnTo>
                  <a:lnTo>
                    <a:pt x="4123218" y="933793"/>
                  </a:lnTo>
                  <a:lnTo>
                    <a:pt x="4101186" y="894463"/>
                  </a:lnTo>
                  <a:lnTo>
                    <a:pt x="4078337" y="855566"/>
                  </a:lnTo>
                  <a:lnTo>
                    <a:pt x="4054677" y="817116"/>
                  </a:lnTo>
                  <a:lnTo>
                    <a:pt x="4030211" y="779127"/>
                  </a:lnTo>
                  <a:lnTo>
                    <a:pt x="4004945" y="741614"/>
                  </a:lnTo>
                  <a:lnTo>
                    <a:pt x="3978882" y="704590"/>
                  </a:lnTo>
                  <a:lnTo>
                    <a:pt x="3952030" y="668070"/>
                  </a:lnTo>
                  <a:lnTo>
                    <a:pt x="3924392" y="632069"/>
                  </a:lnTo>
                  <a:lnTo>
                    <a:pt x="3895973" y="596600"/>
                  </a:lnTo>
                  <a:lnTo>
                    <a:pt x="3866780" y="561678"/>
                  </a:lnTo>
                  <a:lnTo>
                    <a:pt x="3836817" y="527317"/>
                  </a:lnTo>
                  <a:lnTo>
                    <a:pt x="3806090" y="493531"/>
                  </a:lnTo>
                  <a:lnTo>
                    <a:pt x="3774603" y="460335"/>
                  </a:lnTo>
                  <a:lnTo>
                    <a:pt x="3742361" y="427743"/>
                  </a:lnTo>
                  <a:lnTo>
                    <a:pt x="3709371" y="395768"/>
                  </a:lnTo>
                  <a:lnTo>
                    <a:pt x="3675636" y="364426"/>
                  </a:lnTo>
                  <a:lnTo>
                    <a:pt x="3641163" y="333730"/>
                  </a:lnTo>
                  <a:lnTo>
                    <a:pt x="3605956" y="303695"/>
                  </a:lnTo>
                  <a:lnTo>
                    <a:pt x="3570020" y="274335"/>
                  </a:lnTo>
                  <a:lnTo>
                    <a:pt x="3533361" y="245664"/>
                  </a:lnTo>
                  <a:lnTo>
                    <a:pt x="3495984" y="217697"/>
                  </a:lnTo>
                  <a:lnTo>
                    <a:pt x="3457895" y="190447"/>
                  </a:lnTo>
                  <a:lnTo>
                    <a:pt x="3419097" y="163930"/>
                  </a:lnTo>
                  <a:lnTo>
                    <a:pt x="3379596" y="138158"/>
                  </a:lnTo>
                  <a:lnTo>
                    <a:pt x="3339398" y="113148"/>
                  </a:lnTo>
                  <a:lnTo>
                    <a:pt x="3298508" y="88911"/>
                  </a:lnTo>
                  <a:lnTo>
                    <a:pt x="3256931" y="65464"/>
                  </a:lnTo>
                  <a:lnTo>
                    <a:pt x="3214671" y="42820"/>
                  </a:lnTo>
                  <a:lnTo>
                    <a:pt x="3171735" y="20994"/>
                  </a:lnTo>
                  <a:lnTo>
                    <a:pt x="3128127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6392" y="1071372"/>
              <a:ext cx="2912363" cy="23835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54502" y="1189482"/>
              <a:ext cx="2676525" cy="2147570"/>
            </a:xfrm>
            <a:custGeom>
              <a:avLst/>
              <a:gdLst/>
              <a:ahLst/>
              <a:cxnLst/>
              <a:rect l="l" t="t" r="r" b="b"/>
              <a:pathLst>
                <a:path w="2676525" h="2147570">
                  <a:moveTo>
                    <a:pt x="2318258" y="0"/>
                  </a:moveTo>
                  <a:lnTo>
                    <a:pt x="357886" y="0"/>
                  </a:lnTo>
                  <a:lnTo>
                    <a:pt x="309332" y="3267"/>
                  </a:lnTo>
                  <a:lnTo>
                    <a:pt x="262760" y="12787"/>
                  </a:lnTo>
                  <a:lnTo>
                    <a:pt x="218598" y="28130"/>
                  </a:lnTo>
                  <a:lnTo>
                    <a:pt x="177273" y="48871"/>
                  </a:lnTo>
                  <a:lnTo>
                    <a:pt x="139210" y="74583"/>
                  </a:lnTo>
                  <a:lnTo>
                    <a:pt x="104838" y="104838"/>
                  </a:lnTo>
                  <a:lnTo>
                    <a:pt x="74583" y="139210"/>
                  </a:lnTo>
                  <a:lnTo>
                    <a:pt x="48871" y="177273"/>
                  </a:lnTo>
                  <a:lnTo>
                    <a:pt x="28130" y="218598"/>
                  </a:lnTo>
                  <a:lnTo>
                    <a:pt x="12787" y="262760"/>
                  </a:lnTo>
                  <a:lnTo>
                    <a:pt x="3267" y="309332"/>
                  </a:lnTo>
                  <a:lnTo>
                    <a:pt x="0" y="357885"/>
                  </a:lnTo>
                  <a:lnTo>
                    <a:pt x="0" y="1789429"/>
                  </a:lnTo>
                  <a:lnTo>
                    <a:pt x="3267" y="1837983"/>
                  </a:lnTo>
                  <a:lnTo>
                    <a:pt x="12787" y="1884555"/>
                  </a:lnTo>
                  <a:lnTo>
                    <a:pt x="28130" y="1928717"/>
                  </a:lnTo>
                  <a:lnTo>
                    <a:pt x="48871" y="1970042"/>
                  </a:lnTo>
                  <a:lnTo>
                    <a:pt x="74583" y="2008105"/>
                  </a:lnTo>
                  <a:lnTo>
                    <a:pt x="104838" y="2042477"/>
                  </a:lnTo>
                  <a:lnTo>
                    <a:pt x="139210" y="2072732"/>
                  </a:lnTo>
                  <a:lnTo>
                    <a:pt x="177273" y="2098444"/>
                  </a:lnTo>
                  <a:lnTo>
                    <a:pt x="218598" y="2119185"/>
                  </a:lnTo>
                  <a:lnTo>
                    <a:pt x="262760" y="2134528"/>
                  </a:lnTo>
                  <a:lnTo>
                    <a:pt x="309332" y="2144048"/>
                  </a:lnTo>
                  <a:lnTo>
                    <a:pt x="357886" y="2147316"/>
                  </a:lnTo>
                  <a:lnTo>
                    <a:pt x="2318258" y="2147316"/>
                  </a:lnTo>
                  <a:lnTo>
                    <a:pt x="2366811" y="2144048"/>
                  </a:lnTo>
                  <a:lnTo>
                    <a:pt x="2413383" y="2134528"/>
                  </a:lnTo>
                  <a:lnTo>
                    <a:pt x="2457545" y="2119185"/>
                  </a:lnTo>
                  <a:lnTo>
                    <a:pt x="2498870" y="2098444"/>
                  </a:lnTo>
                  <a:lnTo>
                    <a:pt x="2536933" y="2072732"/>
                  </a:lnTo>
                  <a:lnTo>
                    <a:pt x="2571305" y="2042477"/>
                  </a:lnTo>
                  <a:lnTo>
                    <a:pt x="2601560" y="2008105"/>
                  </a:lnTo>
                  <a:lnTo>
                    <a:pt x="2627272" y="1970042"/>
                  </a:lnTo>
                  <a:lnTo>
                    <a:pt x="2648013" y="1928717"/>
                  </a:lnTo>
                  <a:lnTo>
                    <a:pt x="2663356" y="1884555"/>
                  </a:lnTo>
                  <a:lnTo>
                    <a:pt x="2672876" y="1837983"/>
                  </a:lnTo>
                  <a:lnTo>
                    <a:pt x="2676144" y="1789429"/>
                  </a:lnTo>
                  <a:lnTo>
                    <a:pt x="2676144" y="357885"/>
                  </a:lnTo>
                  <a:lnTo>
                    <a:pt x="2672876" y="309332"/>
                  </a:lnTo>
                  <a:lnTo>
                    <a:pt x="2663356" y="262760"/>
                  </a:lnTo>
                  <a:lnTo>
                    <a:pt x="2648013" y="218598"/>
                  </a:lnTo>
                  <a:lnTo>
                    <a:pt x="2627272" y="177273"/>
                  </a:lnTo>
                  <a:lnTo>
                    <a:pt x="2601560" y="139210"/>
                  </a:lnTo>
                  <a:lnTo>
                    <a:pt x="2571305" y="104838"/>
                  </a:lnTo>
                  <a:lnTo>
                    <a:pt x="2536933" y="74583"/>
                  </a:lnTo>
                  <a:lnTo>
                    <a:pt x="2498870" y="48871"/>
                  </a:lnTo>
                  <a:lnTo>
                    <a:pt x="2457545" y="28130"/>
                  </a:lnTo>
                  <a:lnTo>
                    <a:pt x="2413383" y="12787"/>
                  </a:lnTo>
                  <a:lnTo>
                    <a:pt x="2366811" y="3267"/>
                  </a:lnTo>
                  <a:lnTo>
                    <a:pt x="231825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4502" y="1189482"/>
              <a:ext cx="2676525" cy="2147570"/>
            </a:xfrm>
            <a:custGeom>
              <a:avLst/>
              <a:gdLst/>
              <a:ahLst/>
              <a:cxnLst/>
              <a:rect l="l" t="t" r="r" b="b"/>
              <a:pathLst>
                <a:path w="2676525" h="2147570">
                  <a:moveTo>
                    <a:pt x="0" y="357885"/>
                  </a:moveTo>
                  <a:lnTo>
                    <a:pt x="3267" y="309332"/>
                  </a:lnTo>
                  <a:lnTo>
                    <a:pt x="12787" y="262760"/>
                  </a:lnTo>
                  <a:lnTo>
                    <a:pt x="28130" y="218598"/>
                  </a:lnTo>
                  <a:lnTo>
                    <a:pt x="48871" y="177273"/>
                  </a:lnTo>
                  <a:lnTo>
                    <a:pt x="74583" y="139210"/>
                  </a:lnTo>
                  <a:lnTo>
                    <a:pt x="104838" y="104838"/>
                  </a:lnTo>
                  <a:lnTo>
                    <a:pt x="139210" y="74583"/>
                  </a:lnTo>
                  <a:lnTo>
                    <a:pt x="177273" y="48871"/>
                  </a:lnTo>
                  <a:lnTo>
                    <a:pt x="218598" y="28130"/>
                  </a:lnTo>
                  <a:lnTo>
                    <a:pt x="262760" y="12787"/>
                  </a:lnTo>
                  <a:lnTo>
                    <a:pt x="309332" y="3267"/>
                  </a:lnTo>
                  <a:lnTo>
                    <a:pt x="357886" y="0"/>
                  </a:lnTo>
                  <a:lnTo>
                    <a:pt x="2318258" y="0"/>
                  </a:lnTo>
                  <a:lnTo>
                    <a:pt x="2366811" y="3267"/>
                  </a:lnTo>
                  <a:lnTo>
                    <a:pt x="2413383" y="12787"/>
                  </a:lnTo>
                  <a:lnTo>
                    <a:pt x="2457545" y="28130"/>
                  </a:lnTo>
                  <a:lnTo>
                    <a:pt x="2498870" y="48871"/>
                  </a:lnTo>
                  <a:lnTo>
                    <a:pt x="2536933" y="74583"/>
                  </a:lnTo>
                  <a:lnTo>
                    <a:pt x="2571305" y="104838"/>
                  </a:lnTo>
                  <a:lnTo>
                    <a:pt x="2601560" y="139210"/>
                  </a:lnTo>
                  <a:lnTo>
                    <a:pt x="2627272" y="177273"/>
                  </a:lnTo>
                  <a:lnTo>
                    <a:pt x="2648013" y="218598"/>
                  </a:lnTo>
                  <a:lnTo>
                    <a:pt x="2663356" y="262760"/>
                  </a:lnTo>
                  <a:lnTo>
                    <a:pt x="2672876" y="309332"/>
                  </a:lnTo>
                  <a:lnTo>
                    <a:pt x="2676144" y="357885"/>
                  </a:lnTo>
                  <a:lnTo>
                    <a:pt x="2676144" y="1789429"/>
                  </a:lnTo>
                  <a:lnTo>
                    <a:pt x="2672876" y="1837983"/>
                  </a:lnTo>
                  <a:lnTo>
                    <a:pt x="2663356" y="1884555"/>
                  </a:lnTo>
                  <a:lnTo>
                    <a:pt x="2648013" y="1928717"/>
                  </a:lnTo>
                  <a:lnTo>
                    <a:pt x="2627272" y="1970042"/>
                  </a:lnTo>
                  <a:lnTo>
                    <a:pt x="2601560" y="2008105"/>
                  </a:lnTo>
                  <a:lnTo>
                    <a:pt x="2571305" y="2042477"/>
                  </a:lnTo>
                  <a:lnTo>
                    <a:pt x="2536933" y="2072732"/>
                  </a:lnTo>
                  <a:lnTo>
                    <a:pt x="2498870" y="2098444"/>
                  </a:lnTo>
                  <a:lnTo>
                    <a:pt x="2457545" y="2119185"/>
                  </a:lnTo>
                  <a:lnTo>
                    <a:pt x="2413383" y="2134528"/>
                  </a:lnTo>
                  <a:lnTo>
                    <a:pt x="2366811" y="2144048"/>
                  </a:lnTo>
                  <a:lnTo>
                    <a:pt x="2318258" y="2147316"/>
                  </a:lnTo>
                  <a:lnTo>
                    <a:pt x="357886" y="2147316"/>
                  </a:lnTo>
                  <a:lnTo>
                    <a:pt x="309332" y="2144048"/>
                  </a:lnTo>
                  <a:lnTo>
                    <a:pt x="262760" y="2134528"/>
                  </a:lnTo>
                  <a:lnTo>
                    <a:pt x="218598" y="2119185"/>
                  </a:lnTo>
                  <a:lnTo>
                    <a:pt x="177273" y="2098444"/>
                  </a:lnTo>
                  <a:lnTo>
                    <a:pt x="139210" y="2072732"/>
                  </a:lnTo>
                  <a:lnTo>
                    <a:pt x="104838" y="2042477"/>
                  </a:lnTo>
                  <a:lnTo>
                    <a:pt x="74583" y="2008105"/>
                  </a:lnTo>
                  <a:lnTo>
                    <a:pt x="48871" y="1970042"/>
                  </a:lnTo>
                  <a:lnTo>
                    <a:pt x="28130" y="1928717"/>
                  </a:lnTo>
                  <a:lnTo>
                    <a:pt x="12787" y="1884555"/>
                  </a:lnTo>
                  <a:lnTo>
                    <a:pt x="3267" y="1837983"/>
                  </a:lnTo>
                  <a:lnTo>
                    <a:pt x="0" y="1789429"/>
                  </a:lnTo>
                  <a:lnTo>
                    <a:pt x="0" y="357885"/>
                  </a:lnTo>
                  <a:close/>
                </a:path>
              </a:pathLst>
            </a:custGeom>
            <a:ln w="25908">
              <a:solidFill>
                <a:srgbClr val="DCE6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0958" y="1474978"/>
            <a:ext cx="1981200" cy="154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PLANNING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ts val="2280"/>
              </a:lnSpc>
              <a:spcBef>
                <a:spcPts val="70"/>
              </a:spcBef>
            </a:pPr>
            <a:r>
              <a:rPr sz="1800" spc="-5" dirty="0">
                <a:latin typeface="Arial Black"/>
                <a:cs typeface="Arial Black"/>
              </a:rPr>
              <a:t>Identify</a:t>
            </a:r>
            <a:r>
              <a:rPr sz="1800" spc="-55" dirty="0">
                <a:latin typeface="Arial Black"/>
                <a:cs typeface="Arial Black"/>
              </a:rPr>
              <a:t> </a:t>
            </a:r>
            <a:r>
              <a:rPr sz="1800" spc="10" dirty="0">
                <a:latin typeface="Arial Black"/>
                <a:cs typeface="Arial Black"/>
              </a:rPr>
              <a:t>current </a:t>
            </a:r>
            <a:r>
              <a:rPr sz="1800" spc="-58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process,</a:t>
            </a:r>
            <a:endParaRPr sz="1800">
              <a:latin typeface="Arial Black"/>
              <a:cs typeface="Arial Black"/>
            </a:endParaRPr>
          </a:p>
          <a:p>
            <a:pPr marL="186055" marR="179705" algn="ctr">
              <a:lnSpc>
                <a:spcPts val="2280"/>
              </a:lnSpc>
              <a:spcBef>
                <a:spcPts val="10"/>
              </a:spcBef>
            </a:pPr>
            <a:r>
              <a:rPr sz="1800" spc="5" dirty="0">
                <a:latin typeface="Arial Black"/>
                <a:cs typeface="Arial Black"/>
              </a:rPr>
              <a:t>procedure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or </a:t>
            </a:r>
            <a:r>
              <a:rPr sz="1800" spc="-585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workflow</a:t>
            </a:r>
            <a:r>
              <a:rPr sz="1800" spc="-20" dirty="0">
                <a:solidFill>
                  <a:srgbClr val="30859C"/>
                </a:solidFill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05500" y="3080004"/>
            <a:ext cx="2525395" cy="1597660"/>
            <a:chOff x="5905500" y="3080004"/>
            <a:chExt cx="2525395" cy="15976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0" y="3080004"/>
              <a:ext cx="2525268" cy="15971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23610" y="3198114"/>
              <a:ext cx="2289175" cy="1361440"/>
            </a:xfrm>
            <a:custGeom>
              <a:avLst/>
              <a:gdLst/>
              <a:ahLst/>
              <a:cxnLst/>
              <a:rect l="l" t="t" r="r" b="b"/>
              <a:pathLst>
                <a:path w="2289175" h="1361439">
                  <a:moveTo>
                    <a:pt x="2062225" y="0"/>
                  </a:moveTo>
                  <a:lnTo>
                    <a:pt x="226822" y="0"/>
                  </a:lnTo>
                  <a:lnTo>
                    <a:pt x="181123" y="4610"/>
                  </a:lnTo>
                  <a:lnTo>
                    <a:pt x="138553" y="17831"/>
                  </a:lnTo>
                  <a:lnTo>
                    <a:pt x="100024" y="38750"/>
                  </a:lnTo>
                  <a:lnTo>
                    <a:pt x="66452" y="66452"/>
                  </a:lnTo>
                  <a:lnTo>
                    <a:pt x="38750" y="100024"/>
                  </a:lnTo>
                  <a:lnTo>
                    <a:pt x="17831" y="138553"/>
                  </a:lnTo>
                  <a:lnTo>
                    <a:pt x="4610" y="181123"/>
                  </a:lnTo>
                  <a:lnTo>
                    <a:pt x="0" y="226822"/>
                  </a:lnTo>
                  <a:lnTo>
                    <a:pt x="0" y="1134110"/>
                  </a:lnTo>
                  <a:lnTo>
                    <a:pt x="4610" y="1179808"/>
                  </a:lnTo>
                  <a:lnTo>
                    <a:pt x="17831" y="1222378"/>
                  </a:lnTo>
                  <a:lnTo>
                    <a:pt x="38750" y="1260907"/>
                  </a:lnTo>
                  <a:lnTo>
                    <a:pt x="66452" y="1294479"/>
                  </a:lnTo>
                  <a:lnTo>
                    <a:pt x="100024" y="1322181"/>
                  </a:lnTo>
                  <a:lnTo>
                    <a:pt x="138553" y="1343100"/>
                  </a:lnTo>
                  <a:lnTo>
                    <a:pt x="181123" y="1356321"/>
                  </a:lnTo>
                  <a:lnTo>
                    <a:pt x="226822" y="1360932"/>
                  </a:lnTo>
                  <a:lnTo>
                    <a:pt x="2062225" y="1360932"/>
                  </a:lnTo>
                  <a:lnTo>
                    <a:pt x="2107924" y="1356321"/>
                  </a:lnTo>
                  <a:lnTo>
                    <a:pt x="2150494" y="1343100"/>
                  </a:lnTo>
                  <a:lnTo>
                    <a:pt x="2189023" y="1322181"/>
                  </a:lnTo>
                  <a:lnTo>
                    <a:pt x="2222595" y="1294479"/>
                  </a:lnTo>
                  <a:lnTo>
                    <a:pt x="2250297" y="1260907"/>
                  </a:lnTo>
                  <a:lnTo>
                    <a:pt x="2271216" y="1222378"/>
                  </a:lnTo>
                  <a:lnTo>
                    <a:pt x="2284437" y="1179808"/>
                  </a:lnTo>
                  <a:lnTo>
                    <a:pt x="2289047" y="1134110"/>
                  </a:lnTo>
                  <a:lnTo>
                    <a:pt x="2289047" y="226822"/>
                  </a:lnTo>
                  <a:lnTo>
                    <a:pt x="2284437" y="181123"/>
                  </a:lnTo>
                  <a:lnTo>
                    <a:pt x="2271216" y="138553"/>
                  </a:lnTo>
                  <a:lnTo>
                    <a:pt x="2250297" y="100024"/>
                  </a:lnTo>
                  <a:lnTo>
                    <a:pt x="2222595" y="66452"/>
                  </a:lnTo>
                  <a:lnTo>
                    <a:pt x="2189023" y="38750"/>
                  </a:lnTo>
                  <a:lnTo>
                    <a:pt x="2150494" y="17831"/>
                  </a:lnTo>
                  <a:lnTo>
                    <a:pt x="2107924" y="4610"/>
                  </a:lnTo>
                  <a:lnTo>
                    <a:pt x="2062225" y="0"/>
                  </a:lnTo>
                  <a:close/>
                </a:path>
              </a:pathLst>
            </a:custGeom>
            <a:solidFill>
              <a:srgbClr val="C57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3610" y="3198114"/>
              <a:ext cx="2289175" cy="1361440"/>
            </a:xfrm>
            <a:custGeom>
              <a:avLst/>
              <a:gdLst/>
              <a:ahLst/>
              <a:cxnLst/>
              <a:rect l="l" t="t" r="r" b="b"/>
              <a:pathLst>
                <a:path w="2289175" h="1361439">
                  <a:moveTo>
                    <a:pt x="0" y="226822"/>
                  </a:moveTo>
                  <a:lnTo>
                    <a:pt x="4610" y="181123"/>
                  </a:lnTo>
                  <a:lnTo>
                    <a:pt x="17831" y="138553"/>
                  </a:lnTo>
                  <a:lnTo>
                    <a:pt x="38750" y="100024"/>
                  </a:lnTo>
                  <a:lnTo>
                    <a:pt x="66452" y="66452"/>
                  </a:lnTo>
                  <a:lnTo>
                    <a:pt x="100024" y="38750"/>
                  </a:lnTo>
                  <a:lnTo>
                    <a:pt x="138553" y="17831"/>
                  </a:lnTo>
                  <a:lnTo>
                    <a:pt x="181123" y="4610"/>
                  </a:lnTo>
                  <a:lnTo>
                    <a:pt x="226822" y="0"/>
                  </a:lnTo>
                  <a:lnTo>
                    <a:pt x="2062225" y="0"/>
                  </a:lnTo>
                  <a:lnTo>
                    <a:pt x="2107924" y="4610"/>
                  </a:lnTo>
                  <a:lnTo>
                    <a:pt x="2150494" y="17831"/>
                  </a:lnTo>
                  <a:lnTo>
                    <a:pt x="2189023" y="38750"/>
                  </a:lnTo>
                  <a:lnTo>
                    <a:pt x="2222595" y="66452"/>
                  </a:lnTo>
                  <a:lnTo>
                    <a:pt x="2250297" y="100024"/>
                  </a:lnTo>
                  <a:lnTo>
                    <a:pt x="2271216" y="138553"/>
                  </a:lnTo>
                  <a:lnTo>
                    <a:pt x="2284437" y="181123"/>
                  </a:lnTo>
                  <a:lnTo>
                    <a:pt x="2289047" y="226822"/>
                  </a:lnTo>
                  <a:lnTo>
                    <a:pt x="2289047" y="1134110"/>
                  </a:lnTo>
                  <a:lnTo>
                    <a:pt x="2284437" y="1179808"/>
                  </a:lnTo>
                  <a:lnTo>
                    <a:pt x="2271216" y="1222378"/>
                  </a:lnTo>
                  <a:lnTo>
                    <a:pt x="2250297" y="1260907"/>
                  </a:lnTo>
                  <a:lnTo>
                    <a:pt x="2222595" y="1294479"/>
                  </a:lnTo>
                  <a:lnTo>
                    <a:pt x="2189023" y="1322181"/>
                  </a:lnTo>
                  <a:lnTo>
                    <a:pt x="2150494" y="1343100"/>
                  </a:lnTo>
                  <a:lnTo>
                    <a:pt x="2107924" y="1356321"/>
                  </a:lnTo>
                  <a:lnTo>
                    <a:pt x="2062225" y="1360932"/>
                  </a:lnTo>
                  <a:lnTo>
                    <a:pt x="226822" y="1360932"/>
                  </a:lnTo>
                  <a:lnTo>
                    <a:pt x="181123" y="1356321"/>
                  </a:lnTo>
                  <a:lnTo>
                    <a:pt x="138553" y="1343100"/>
                  </a:lnTo>
                  <a:lnTo>
                    <a:pt x="100024" y="1322181"/>
                  </a:lnTo>
                  <a:lnTo>
                    <a:pt x="66452" y="1294479"/>
                  </a:lnTo>
                  <a:lnTo>
                    <a:pt x="38750" y="1260907"/>
                  </a:lnTo>
                  <a:lnTo>
                    <a:pt x="17831" y="1222378"/>
                  </a:lnTo>
                  <a:lnTo>
                    <a:pt x="4610" y="1179808"/>
                  </a:lnTo>
                  <a:lnTo>
                    <a:pt x="0" y="1134110"/>
                  </a:lnTo>
                  <a:lnTo>
                    <a:pt x="0" y="22682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88938" y="3295015"/>
            <a:ext cx="135826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105600"/>
              </a:lnSpc>
              <a:spcBef>
                <a:spcPts val="1270"/>
              </a:spcBef>
            </a:pPr>
            <a:r>
              <a:rPr sz="1800" spc="-5" dirty="0">
                <a:latin typeface="Arial Black"/>
                <a:cs typeface="Arial Black"/>
              </a:rPr>
              <a:t>Impleme</a:t>
            </a:r>
            <a:r>
              <a:rPr sz="1800" spc="-10" dirty="0">
                <a:latin typeface="Arial Black"/>
                <a:cs typeface="Arial Black"/>
              </a:rPr>
              <a:t>n</a:t>
            </a:r>
            <a:r>
              <a:rPr sz="1800" dirty="0">
                <a:latin typeface="Arial Black"/>
                <a:cs typeface="Arial Black"/>
              </a:rPr>
              <a:t>t  solution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3279" y="4741164"/>
            <a:ext cx="2586355" cy="1515110"/>
            <a:chOff x="3383279" y="4741164"/>
            <a:chExt cx="2586355" cy="15151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279" y="4741164"/>
              <a:ext cx="2586228" cy="15148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01389" y="4859274"/>
              <a:ext cx="2350135" cy="1278890"/>
            </a:xfrm>
            <a:custGeom>
              <a:avLst/>
              <a:gdLst/>
              <a:ahLst/>
              <a:cxnLst/>
              <a:rect l="l" t="t" r="r" b="b"/>
              <a:pathLst>
                <a:path w="2350135" h="1278889">
                  <a:moveTo>
                    <a:pt x="2136902" y="0"/>
                  </a:moveTo>
                  <a:lnTo>
                    <a:pt x="213106" y="0"/>
                  </a:lnTo>
                  <a:lnTo>
                    <a:pt x="164232" y="5626"/>
                  </a:lnTo>
                  <a:lnTo>
                    <a:pt x="119372" y="21654"/>
                  </a:lnTo>
                  <a:lnTo>
                    <a:pt x="79804" y="46806"/>
                  </a:lnTo>
                  <a:lnTo>
                    <a:pt x="46806" y="79804"/>
                  </a:lnTo>
                  <a:lnTo>
                    <a:pt x="21654" y="119372"/>
                  </a:lnTo>
                  <a:lnTo>
                    <a:pt x="5626" y="164232"/>
                  </a:lnTo>
                  <a:lnTo>
                    <a:pt x="0" y="213106"/>
                  </a:lnTo>
                  <a:lnTo>
                    <a:pt x="0" y="1065530"/>
                  </a:lnTo>
                  <a:lnTo>
                    <a:pt x="5626" y="1114391"/>
                  </a:lnTo>
                  <a:lnTo>
                    <a:pt x="21654" y="1159246"/>
                  </a:lnTo>
                  <a:lnTo>
                    <a:pt x="46806" y="1198815"/>
                  </a:lnTo>
                  <a:lnTo>
                    <a:pt x="79804" y="1231817"/>
                  </a:lnTo>
                  <a:lnTo>
                    <a:pt x="119372" y="1256974"/>
                  </a:lnTo>
                  <a:lnTo>
                    <a:pt x="164232" y="1273007"/>
                  </a:lnTo>
                  <a:lnTo>
                    <a:pt x="213106" y="1278636"/>
                  </a:lnTo>
                  <a:lnTo>
                    <a:pt x="2136902" y="1278636"/>
                  </a:lnTo>
                  <a:lnTo>
                    <a:pt x="2185775" y="1273007"/>
                  </a:lnTo>
                  <a:lnTo>
                    <a:pt x="2230635" y="1256974"/>
                  </a:lnTo>
                  <a:lnTo>
                    <a:pt x="2270203" y="1231817"/>
                  </a:lnTo>
                  <a:lnTo>
                    <a:pt x="2303201" y="1198815"/>
                  </a:lnTo>
                  <a:lnTo>
                    <a:pt x="2328353" y="1159246"/>
                  </a:lnTo>
                  <a:lnTo>
                    <a:pt x="2344381" y="1114391"/>
                  </a:lnTo>
                  <a:lnTo>
                    <a:pt x="2350008" y="1065530"/>
                  </a:lnTo>
                  <a:lnTo>
                    <a:pt x="2350008" y="213106"/>
                  </a:lnTo>
                  <a:lnTo>
                    <a:pt x="2344381" y="164232"/>
                  </a:lnTo>
                  <a:lnTo>
                    <a:pt x="2328353" y="119372"/>
                  </a:lnTo>
                  <a:lnTo>
                    <a:pt x="2303201" y="79804"/>
                  </a:lnTo>
                  <a:lnTo>
                    <a:pt x="2270203" y="46806"/>
                  </a:lnTo>
                  <a:lnTo>
                    <a:pt x="2230635" y="21654"/>
                  </a:lnTo>
                  <a:lnTo>
                    <a:pt x="2185775" y="5626"/>
                  </a:lnTo>
                  <a:lnTo>
                    <a:pt x="213690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1389" y="4859274"/>
              <a:ext cx="2350135" cy="1278890"/>
            </a:xfrm>
            <a:custGeom>
              <a:avLst/>
              <a:gdLst/>
              <a:ahLst/>
              <a:cxnLst/>
              <a:rect l="l" t="t" r="r" b="b"/>
              <a:pathLst>
                <a:path w="2350135" h="1278889">
                  <a:moveTo>
                    <a:pt x="0" y="213106"/>
                  </a:moveTo>
                  <a:lnTo>
                    <a:pt x="5626" y="164232"/>
                  </a:lnTo>
                  <a:lnTo>
                    <a:pt x="21654" y="119372"/>
                  </a:lnTo>
                  <a:lnTo>
                    <a:pt x="46806" y="79804"/>
                  </a:lnTo>
                  <a:lnTo>
                    <a:pt x="79804" y="46806"/>
                  </a:lnTo>
                  <a:lnTo>
                    <a:pt x="119372" y="21654"/>
                  </a:lnTo>
                  <a:lnTo>
                    <a:pt x="164232" y="5626"/>
                  </a:lnTo>
                  <a:lnTo>
                    <a:pt x="213106" y="0"/>
                  </a:lnTo>
                  <a:lnTo>
                    <a:pt x="2136902" y="0"/>
                  </a:lnTo>
                  <a:lnTo>
                    <a:pt x="2185775" y="5626"/>
                  </a:lnTo>
                  <a:lnTo>
                    <a:pt x="2230635" y="21654"/>
                  </a:lnTo>
                  <a:lnTo>
                    <a:pt x="2270203" y="46806"/>
                  </a:lnTo>
                  <a:lnTo>
                    <a:pt x="2303201" y="79804"/>
                  </a:lnTo>
                  <a:lnTo>
                    <a:pt x="2328353" y="119372"/>
                  </a:lnTo>
                  <a:lnTo>
                    <a:pt x="2344381" y="164232"/>
                  </a:lnTo>
                  <a:lnTo>
                    <a:pt x="2350008" y="213106"/>
                  </a:lnTo>
                  <a:lnTo>
                    <a:pt x="2350008" y="1065530"/>
                  </a:lnTo>
                  <a:lnTo>
                    <a:pt x="2344381" y="1114391"/>
                  </a:lnTo>
                  <a:lnTo>
                    <a:pt x="2328353" y="1159246"/>
                  </a:lnTo>
                  <a:lnTo>
                    <a:pt x="2303201" y="1198815"/>
                  </a:lnTo>
                  <a:lnTo>
                    <a:pt x="2270203" y="1231817"/>
                  </a:lnTo>
                  <a:lnTo>
                    <a:pt x="2230635" y="1256974"/>
                  </a:lnTo>
                  <a:lnTo>
                    <a:pt x="2185775" y="1273007"/>
                  </a:lnTo>
                  <a:lnTo>
                    <a:pt x="2136902" y="1278636"/>
                  </a:lnTo>
                  <a:lnTo>
                    <a:pt x="213106" y="1278636"/>
                  </a:lnTo>
                  <a:lnTo>
                    <a:pt x="164232" y="1273007"/>
                  </a:lnTo>
                  <a:lnTo>
                    <a:pt x="119372" y="1256974"/>
                  </a:lnTo>
                  <a:lnTo>
                    <a:pt x="79804" y="1231817"/>
                  </a:lnTo>
                  <a:lnTo>
                    <a:pt x="46806" y="1198815"/>
                  </a:lnTo>
                  <a:lnTo>
                    <a:pt x="21654" y="1159246"/>
                  </a:lnTo>
                  <a:lnTo>
                    <a:pt x="5626" y="1114391"/>
                  </a:lnTo>
                  <a:lnTo>
                    <a:pt x="0" y="1065530"/>
                  </a:lnTo>
                  <a:lnTo>
                    <a:pt x="0" y="2131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78122" y="4866927"/>
            <a:ext cx="1793875" cy="99758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90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 Black"/>
                <a:cs typeface="Arial Black"/>
              </a:rPr>
              <a:t>monitor</a:t>
            </a:r>
            <a:r>
              <a:rPr sz="1800" spc="-6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result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1708" y="2990088"/>
            <a:ext cx="2603500" cy="1687195"/>
            <a:chOff x="711708" y="2990088"/>
            <a:chExt cx="2603500" cy="168719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708" y="2990088"/>
              <a:ext cx="2602992" cy="16870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29818" y="3108198"/>
              <a:ext cx="2367280" cy="1450975"/>
            </a:xfrm>
            <a:custGeom>
              <a:avLst/>
              <a:gdLst/>
              <a:ahLst/>
              <a:cxnLst/>
              <a:rect l="l" t="t" r="r" b="b"/>
              <a:pathLst>
                <a:path w="2367280" h="1450975">
                  <a:moveTo>
                    <a:pt x="2124964" y="0"/>
                  </a:moveTo>
                  <a:lnTo>
                    <a:pt x="241807" y="0"/>
                  </a:lnTo>
                  <a:lnTo>
                    <a:pt x="193077" y="4910"/>
                  </a:lnTo>
                  <a:lnTo>
                    <a:pt x="147688" y="18994"/>
                  </a:lnTo>
                  <a:lnTo>
                    <a:pt x="106613" y="41281"/>
                  </a:lnTo>
                  <a:lnTo>
                    <a:pt x="70826" y="70802"/>
                  </a:lnTo>
                  <a:lnTo>
                    <a:pt x="41298" y="106585"/>
                  </a:lnTo>
                  <a:lnTo>
                    <a:pt x="19003" y="147661"/>
                  </a:lnTo>
                  <a:lnTo>
                    <a:pt x="4912" y="193058"/>
                  </a:lnTo>
                  <a:lnTo>
                    <a:pt x="0" y="241807"/>
                  </a:lnTo>
                  <a:lnTo>
                    <a:pt x="0" y="1209039"/>
                  </a:lnTo>
                  <a:lnTo>
                    <a:pt x="4912" y="1257789"/>
                  </a:lnTo>
                  <a:lnTo>
                    <a:pt x="19003" y="1303186"/>
                  </a:lnTo>
                  <a:lnTo>
                    <a:pt x="41298" y="1344262"/>
                  </a:lnTo>
                  <a:lnTo>
                    <a:pt x="70826" y="1380045"/>
                  </a:lnTo>
                  <a:lnTo>
                    <a:pt x="106613" y="1409566"/>
                  </a:lnTo>
                  <a:lnTo>
                    <a:pt x="147688" y="1431853"/>
                  </a:lnTo>
                  <a:lnTo>
                    <a:pt x="193077" y="1445937"/>
                  </a:lnTo>
                  <a:lnTo>
                    <a:pt x="241807" y="1450847"/>
                  </a:lnTo>
                  <a:lnTo>
                    <a:pt x="2124964" y="1450847"/>
                  </a:lnTo>
                  <a:lnTo>
                    <a:pt x="2173713" y="1445937"/>
                  </a:lnTo>
                  <a:lnTo>
                    <a:pt x="2219110" y="1431853"/>
                  </a:lnTo>
                  <a:lnTo>
                    <a:pt x="2260186" y="1409566"/>
                  </a:lnTo>
                  <a:lnTo>
                    <a:pt x="2295969" y="1380045"/>
                  </a:lnTo>
                  <a:lnTo>
                    <a:pt x="2325490" y="1344262"/>
                  </a:lnTo>
                  <a:lnTo>
                    <a:pt x="2347777" y="1303186"/>
                  </a:lnTo>
                  <a:lnTo>
                    <a:pt x="2361861" y="1257789"/>
                  </a:lnTo>
                  <a:lnTo>
                    <a:pt x="2366772" y="1209039"/>
                  </a:lnTo>
                  <a:lnTo>
                    <a:pt x="2366772" y="241807"/>
                  </a:lnTo>
                  <a:lnTo>
                    <a:pt x="2361861" y="193058"/>
                  </a:lnTo>
                  <a:lnTo>
                    <a:pt x="2347777" y="147661"/>
                  </a:lnTo>
                  <a:lnTo>
                    <a:pt x="2325490" y="106585"/>
                  </a:lnTo>
                  <a:lnTo>
                    <a:pt x="2295969" y="70802"/>
                  </a:lnTo>
                  <a:lnTo>
                    <a:pt x="2260186" y="41281"/>
                  </a:lnTo>
                  <a:lnTo>
                    <a:pt x="2219110" y="18994"/>
                  </a:lnTo>
                  <a:lnTo>
                    <a:pt x="2173713" y="4910"/>
                  </a:lnTo>
                  <a:lnTo>
                    <a:pt x="2124964" y="0"/>
                  </a:lnTo>
                  <a:close/>
                </a:path>
              </a:pathLst>
            </a:custGeom>
            <a:solidFill>
              <a:srgbClr val="C57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9818" y="3108198"/>
              <a:ext cx="2367280" cy="1450975"/>
            </a:xfrm>
            <a:custGeom>
              <a:avLst/>
              <a:gdLst/>
              <a:ahLst/>
              <a:cxnLst/>
              <a:rect l="l" t="t" r="r" b="b"/>
              <a:pathLst>
                <a:path w="2367280" h="1450975">
                  <a:moveTo>
                    <a:pt x="0" y="241807"/>
                  </a:moveTo>
                  <a:lnTo>
                    <a:pt x="4912" y="193058"/>
                  </a:lnTo>
                  <a:lnTo>
                    <a:pt x="19003" y="147661"/>
                  </a:lnTo>
                  <a:lnTo>
                    <a:pt x="41298" y="106585"/>
                  </a:lnTo>
                  <a:lnTo>
                    <a:pt x="70826" y="70802"/>
                  </a:lnTo>
                  <a:lnTo>
                    <a:pt x="106613" y="41281"/>
                  </a:lnTo>
                  <a:lnTo>
                    <a:pt x="147688" y="18994"/>
                  </a:lnTo>
                  <a:lnTo>
                    <a:pt x="193077" y="4910"/>
                  </a:lnTo>
                  <a:lnTo>
                    <a:pt x="241807" y="0"/>
                  </a:lnTo>
                  <a:lnTo>
                    <a:pt x="2124964" y="0"/>
                  </a:lnTo>
                  <a:lnTo>
                    <a:pt x="2173713" y="4910"/>
                  </a:lnTo>
                  <a:lnTo>
                    <a:pt x="2219110" y="18994"/>
                  </a:lnTo>
                  <a:lnTo>
                    <a:pt x="2260186" y="41281"/>
                  </a:lnTo>
                  <a:lnTo>
                    <a:pt x="2295969" y="70802"/>
                  </a:lnTo>
                  <a:lnTo>
                    <a:pt x="2325490" y="106585"/>
                  </a:lnTo>
                  <a:lnTo>
                    <a:pt x="2347777" y="147661"/>
                  </a:lnTo>
                  <a:lnTo>
                    <a:pt x="2361861" y="193058"/>
                  </a:lnTo>
                  <a:lnTo>
                    <a:pt x="2366772" y="241807"/>
                  </a:lnTo>
                  <a:lnTo>
                    <a:pt x="2366772" y="1209039"/>
                  </a:lnTo>
                  <a:lnTo>
                    <a:pt x="2361861" y="1257789"/>
                  </a:lnTo>
                  <a:lnTo>
                    <a:pt x="2347777" y="1303186"/>
                  </a:lnTo>
                  <a:lnTo>
                    <a:pt x="2325490" y="1344262"/>
                  </a:lnTo>
                  <a:lnTo>
                    <a:pt x="2295969" y="1380045"/>
                  </a:lnTo>
                  <a:lnTo>
                    <a:pt x="2260186" y="1409566"/>
                  </a:lnTo>
                  <a:lnTo>
                    <a:pt x="2219110" y="1431853"/>
                  </a:lnTo>
                  <a:lnTo>
                    <a:pt x="2173713" y="1445937"/>
                  </a:lnTo>
                  <a:lnTo>
                    <a:pt x="2124964" y="1450847"/>
                  </a:lnTo>
                  <a:lnTo>
                    <a:pt x="241807" y="1450847"/>
                  </a:lnTo>
                  <a:lnTo>
                    <a:pt x="193077" y="1445937"/>
                  </a:lnTo>
                  <a:lnTo>
                    <a:pt x="147688" y="1431853"/>
                  </a:lnTo>
                  <a:lnTo>
                    <a:pt x="106613" y="1409566"/>
                  </a:lnTo>
                  <a:lnTo>
                    <a:pt x="70826" y="1380045"/>
                  </a:lnTo>
                  <a:lnTo>
                    <a:pt x="41298" y="1344262"/>
                  </a:lnTo>
                  <a:lnTo>
                    <a:pt x="19003" y="1303186"/>
                  </a:lnTo>
                  <a:lnTo>
                    <a:pt x="4912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16279" y="3166280"/>
            <a:ext cx="1895475" cy="11798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R="95250" algn="ctr">
              <a:lnSpc>
                <a:spcPct val="100000"/>
              </a:lnSpc>
              <a:spcBef>
                <a:spcPts val="10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</a:t>
            </a:r>
            <a:endParaRPr sz="2400">
              <a:latin typeface="Calibri"/>
              <a:cs typeface="Calibri"/>
            </a:endParaRPr>
          </a:p>
          <a:p>
            <a:pPr marL="99060" marR="5080" indent="-86995">
              <a:lnSpc>
                <a:spcPct val="114399"/>
              </a:lnSpc>
              <a:spcBef>
                <a:spcPts val="365"/>
              </a:spcBef>
            </a:pPr>
            <a:r>
              <a:rPr sz="1800" dirty="0">
                <a:latin typeface="Arial Black"/>
                <a:cs typeface="Arial Black"/>
              </a:rPr>
              <a:t>Standardize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on </a:t>
            </a:r>
            <a:r>
              <a:rPr sz="1800" spc="-58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new</a:t>
            </a:r>
            <a:r>
              <a:rPr sz="1800" spc="-2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process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533527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1214627"/>
            <a:ext cx="7051675" cy="5503545"/>
            <a:chOff x="571500" y="1214627"/>
            <a:chExt cx="7051675" cy="5503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214627"/>
              <a:ext cx="7001256" cy="40675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419" y="4117848"/>
              <a:ext cx="6167628" cy="2599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415" y="187197"/>
            <a:ext cx="20688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Products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8916" y="1150365"/>
            <a:ext cx="71596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updated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stylish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in-trend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their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targeted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customer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2785872"/>
            <a:ext cx="3787140" cy="1286510"/>
            <a:chOff x="284988" y="2785872"/>
            <a:chExt cx="3787140" cy="12865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988" y="2929128"/>
              <a:ext cx="1929383" cy="1143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743" y="2785872"/>
              <a:ext cx="1929383" cy="128625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5384" y="2929127"/>
            <a:ext cx="1642872" cy="9997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1511" y="2875788"/>
            <a:ext cx="1999488" cy="11247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872" y="4572000"/>
            <a:ext cx="1949195" cy="1429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2383" y="4572000"/>
            <a:ext cx="2142744" cy="13243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86628" y="4572000"/>
            <a:ext cx="2185416" cy="12862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4165" y="461899"/>
            <a:ext cx="1915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4385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Faber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House</a:t>
            </a:r>
            <a:r>
              <a:rPr sz="3200" dirty="0">
                <a:latin typeface="Calibri"/>
                <a:cs typeface="Calibri"/>
              </a:rPr>
              <a:t> in </a:t>
            </a:r>
            <a:r>
              <a:rPr sz="3200" spc="-5" dirty="0">
                <a:latin typeface="Calibri"/>
                <a:cs typeface="Calibri"/>
              </a:rPr>
              <a:t>Berlin, </a:t>
            </a:r>
            <a:r>
              <a:rPr sz="3200" spc="-15" dirty="0">
                <a:latin typeface="Calibri"/>
                <a:cs typeface="Calibri"/>
              </a:rPr>
              <a:t>located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10" dirty="0">
                <a:latin typeface="Calibri"/>
                <a:cs typeface="Calibri"/>
              </a:rPr>
              <a:t> centre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city</a:t>
            </a:r>
            <a:endParaRPr sz="3200">
              <a:latin typeface="Calibri"/>
              <a:cs typeface="Calibri"/>
            </a:endParaRPr>
          </a:p>
          <a:p>
            <a:pPr marL="355600" marR="72517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branches</a:t>
            </a:r>
            <a:r>
              <a:rPr sz="3200" dirty="0">
                <a:latin typeface="Calibri"/>
                <a:cs typeface="Calibri"/>
              </a:rPr>
              <a:t> 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world,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after-sale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2488" y="3857244"/>
            <a:ext cx="2429256" cy="22143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3857244"/>
            <a:ext cx="2429256" cy="2171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6628" y="3857244"/>
            <a:ext cx="2429255" cy="22143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85" y="461899"/>
            <a:ext cx="2284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</a:t>
            </a:r>
            <a:r>
              <a:rPr sz="4400" spc="-55" dirty="0"/>
              <a:t>r</a:t>
            </a:r>
            <a:r>
              <a:rPr sz="4400" dirty="0"/>
              <a:t>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8916" y="1650619"/>
            <a:ext cx="801370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Introduced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segregation </a:t>
            </a:r>
            <a:r>
              <a:rPr sz="3200" spc="-5" dirty="0">
                <a:latin typeface="Calibri"/>
                <a:cs typeface="Calibri"/>
              </a:rPr>
              <a:t>of duties-based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genders</a:t>
            </a:r>
            <a:endParaRPr sz="3200">
              <a:latin typeface="Calibri"/>
              <a:cs typeface="Calibri"/>
            </a:endParaRPr>
          </a:p>
          <a:p>
            <a:pPr marL="355600" marR="9271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Focus</a:t>
            </a:r>
            <a:r>
              <a:rPr sz="3200" spc="-5" dirty="0">
                <a:latin typeface="Calibri"/>
                <a:cs typeface="Calibri"/>
              </a:rPr>
              <a:t> on </a:t>
            </a:r>
            <a:r>
              <a:rPr sz="3200" dirty="0">
                <a:latin typeface="Calibri"/>
                <a:cs typeface="Calibri"/>
              </a:rPr>
              <a:t>giving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motivation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workers-as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believe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20" dirty="0">
                <a:latin typeface="Calibri"/>
                <a:cs typeface="Calibri"/>
              </a:rPr>
              <a:t>workers </a:t>
            </a:r>
            <a:r>
              <a:rPr sz="3200" b="1" spc="-10" dirty="0">
                <a:latin typeface="Calibri"/>
                <a:cs typeface="Calibri"/>
              </a:rPr>
              <a:t>are </a:t>
            </a:r>
            <a:r>
              <a:rPr sz="3200" b="1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heart </a:t>
            </a:r>
            <a:r>
              <a:rPr sz="3200" b="1" dirty="0">
                <a:latin typeface="Calibri"/>
                <a:cs typeface="Calibri"/>
              </a:rPr>
              <a:t>of the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company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4422647"/>
            <a:ext cx="3572255" cy="22204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5488" y="4428744"/>
            <a:ext cx="3572256" cy="22143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DIFFERENCES </a:t>
            </a:r>
            <a:r>
              <a:rPr spc="-5" dirty="0"/>
              <a:t>BETWEEN BUSINESS </a:t>
            </a:r>
            <a:r>
              <a:rPr dirty="0"/>
              <a:t> </a:t>
            </a:r>
            <a:r>
              <a:rPr spc="-5" dirty="0"/>
              <a:t>REENGINEERING </a:t>
            </a:r>
            <a:r>
              <a:rPr dirty="0"/>
              <a:t>AND </a:t>
            </a:r>
            <a:r>
              <a:rPr spc="-5" dirty="0"/>
              <a:t>CONTINUOUS </a:t>
            </a:r>
            <a:r>
              <a:rPr spc="-800" dirty="0"/>
              <a:t> </a:t>
            </a:r>
            <a:r>
              <a:rPr spc="-15" dirty="0"/>
              <a:t>IMPROVEMENT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3620" y="2276855"/>
            <a:ext cx="4982210" cy="3892550"/>
            <a:chOff x="2293620" y="2276855"/>
            <a:chExt cx="4982210" cy="3892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6" y="2314955"/>
              <a:ext cx="2510028" cy="1906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42409" y="2337933"/>
              <a:ext cx="2424430" cy="1821814"/>
            </a:xfrm>
            <a:custGeom>
              <a:avLst/>
              <a:gdLst/>
              <a:ahLst/>
              <a:cxnLst/>
              <a:rect l="l" t="t" r="r" b="b"/>
              <a:pathLst>
                <a:path w="2424429" h="1821814">
                  <a:moveTo>
                    <a:pt x="1675830" y="0"/>
                  </a:moveTo>
                  <a:lnTo>
                    <a:pt x="1624173" y="1436"/>
                  </a:lnTo>
                  <a:lnTo>
                    <a:pt x="1572492" y="4454"/>
                  </a:lnTo>
                  <a:lnTo>
                    <a:pt x="1524355" y="8669"/>
                  </a:lnTo>
                  <a:lnTo>
                    <a:pt x="1476649" y="14192"/>
                  </a:lnTo>
                  <a:lnTo>
                    <a:pt x="1429392" y="21006"/>
                  </a:lnTo>
                  <a:lnTo>
                    <a:pt x="1382600" y="29091"/>
                  </a:lnTo>
                  <a:lnTo>
                    <a:pt x="1336289" y="38427"/>
                  </a:lnTo>
                  <a:lnTo>
                    <a:pt x="1290476" y="48996"/>
                  </a:lnTo>
                  <a:lnTo>
                    <a:pt x="1245177" y="60778"/>
                  </a:lnTo>
                  <a:lnTo>
                    <a:pt x="1200409" y="73754"/>
                  </a:lnTo>
                  <a:lnTo>
                    <a:pt x="1156189" y="87904"/>
                  </a:lnTo>
                  <a:lnTo>
                    <a:pt x="1112533" y="103211"/>
                  </a:lnTo>
                  <a:lnTo>
                    <a:pt x="1069458" y="119654"/>
                  </a:lnTo>
                  <a:lnTo>
                    <a:pt x="1026979" y="137215"/>
                  </a:lnTo>
                  <a:lnTo>
                    <a:pt x="985114" y="155874"/>
                  </a:lnTo>
                  <a:lnTo>
                    <a:pt x="943880" y="175612"/>
                  </a:lnTo>
                  <a:lnTo>
                    <a:pt x="903292" y="196409"/>
                  </a:lnTo>
                  <a:lnTo>
                    <a:pt x="863368" y="218248"/>
                  </a:lnTo>
                  <a:lnTo>
                    <a:pt x="824123" y="241108"/>
                  </a:lnTo>
                  <a:lnTo>
                    <a:pt x="785575" y="264970"/>
                  </a:lnTo>
                  <a:lnTo>
                    <a:pt x="747740" y="289816"/>
                  </a:lnTo>
                  <a:lnTo>
                    <a:pt x="710634" y="315626"/>
                  </a:lnTo>
                  <a:lnTo>
                    <a:pt x="674274" y="342380"/>
                  </a:lnTo>
                  <a:lnTo>
                    <a:pt x="638677" y="370060"/>
                  </a:lnTo>
                  <a:lnTo>
                    <a:pt x="603859" y="398647"/>
                  </a:lnTo>
                  <a:lnTo>
                    <a:pt x="569836" y="428121"/>
                  </a:lnTo>
                  <a:lnTo>
                    <a:pt x="536625" y="458463"/>
                  </a:lnTo>
                  <a:lnTo>
                    <a:pt x="504244" y="489654"/>
                  </a:lnTo>
                  <a:lnTo>
                    <a:pt x="472707" y="521675"/>
                  </a:lnTo>
                  <a:lnTo>
                    <a:pt x="442032" y="554507"/>
                  </a:lnTo>
                  <a:lnTo>
                    <a:pt x="412236" y="588130"/>
                  </a:lnTo>
                  <a:lnTo>
                    <a:pt x="383334" y="622525"/>
                  </a:lnTo>
                  <a:lnTo>
                    <a:pt x="355344" y="657674"/>
                  </a:lnTo>
                  <a:lnTo>
                    <a:pt x="328282" y="693556"/>
                  </a:lnTo>
                  <a:lnTo>
                    <a:pt x="302164" y="730154"/>
                  </a:lnTo>
                  <a:lnTo>
                    <a:pt x="277007" y="767447"/>
                  </a:lnTo>
                  <a:lnTo>
                    <a:pt x="252828" y="805416"/>
                  </a:lnTo>
                  <a:lnTo>
                    <a:pt x="229643" y="844043"/>
                  </a:lnTo>
                  <a:lnTo>
                    <a:pt x="207468" y="883307"/>
                  </a:lnTo>
                  <a:lnTo>
                    <a:pt x="186321" y="923191"/>
                  </a:lnTo>
                  <a:lnTo>
                    <a:pt x="166217" y="963675"/>
                  </a:lnTo>
                  <a:lnTo>
                    <a:pt x="147174" y="1004739"/>
                  </a:lnTo>
                  <a:lnTo>
                    <a:pt x="129207" y="1046364"/>
                  </a:lnTo>
                  <a:lnTo>
                    <a:pt x="112334" y="1088532"/>
                  </a:lnTo>
                  <a:lnTo>
                    <a:pt x="96571" y="1131223"/>
                  </a:lnTo>
                  <a:lnTo>
                    <a:pt x="81934" y="1174417"/>
                  </a:lnTo>
                  <a:lnTo>
                    <a:pt x="68440" y="1218097"/>
                  </a:lnTo>
                  <a:lnTo>
                    <a:pt x="56105" y="1262242"/>
                  </a:lnTo>
                  <a:lnTo>
                    <a:pt x="44946" y="1306833"/>
                  </a:lnTo>
                  <a:lnTo>
                    <a:pt x="34980" y="1351851"/>
                  </a:lnTo>
                  <a:lnTo>
                    <a:pt x="26223" y="1397278"/>
                  </a:lnTo>
                  <a:lnTo>
                    <a:pt x="18692" y="1443093"/>
                  </a:lnTo>
                  <a:lnTo>
                    <a:pt x="12403" y="1489279"/>
                  </a:lnTo>
                  <a:lnTo>
                    <a:pt x="7373" y="1535814"/>
                  </a:lnTo>
                  <a:lnTo>
                    <a:pt x="3618" y="1582681"/>
                  </a:lnTo>
                  <a:lnTo>
                    <a:pt x="1154" y="1629861"/>
                  </a:lnTo>
                  <a:lnTo>
                    <a:pt x="0" y="1677333"/>
                  </a:lnTo>
                  <a:lnTo>
                    <a:pt x="169" y="1725079"/>
                  </a:lnTo>
                  <a:lnTo>
                    <a:pt x="1681" y="1773080"/>
                  </a:lnTo>
                  <a:lnTo>
                    <a:pt x="4550" y="1821316"/>
                  </a:lnTo>
                  <a:lnTo>
                    <a:pt x="161649" y="1809759"/>
                  </a:lnTo>
                  <a:lnTo>
                    <a:pt x="158814" y="1759943"/>
                  </a:lnTo>
                  <a:lnTo>
                    <a:pt x="157592" y="1710154"/>
                  </a:lnTo>
                  <a:lnTo>
                    <a:pt x="157976" y="1660430"/>
                  </a:lnTo>
                  <a:lnTo>
                    <a:pt x="159958" y="1610807"/>
                  </a:lnTo>
                  <a:lnTo>
                    <a:pt x="163534" y="1561326"/>
                  </a:lnTo>
                  <a:lnTo>
                    <a:pt x="168695" y="1512023"/>
                  </a:lnTo>
                  <a:lnTo>
                    <a:pt x="175435" y="1462937"/>
                  </a:lnTo>
                  <a:lnTo>
                    <a:pt x="183747" y="1414106"/>
                  </a:lnTo>
                  <a:lnTo>
                    <a:pt x="193625" y="1365569"/>
                  </a:lnTo>
                  <a:lnTo>
                    <a:pt x="205062" y="1317362"/>
                  </a:lnTo>
                  <a:lnTo>
                    <a:pt x="218052" y="1269525"/>
                  </a:lnTo>
                  <a:lnTo>
                    <a:pt x="232587" y="1222096"/>
                  </a:lnTo>
                  <a:lnTo>
                    <a:pt x="248660" y="1175113"/>
                  </a:lnTo>
                  <a:lnTo>
                    <a:pt x="266266" y="1128613"/>
                  </a:lnTo>
                  <a:lnTo>
                    <a:pt x="285398" y="1082635"/>
                  </a:lnTo>
                  <a:lnTo>
                    <a:pt x="306048" y="1037218"/>
                  </a:lnTo>
                  <a:lnTo>
                    <a:pt x="327252" y="994206"/>
                  </a:lnTo>
                  <a:lnTo>
                    <a:pt x="349611" y="952146"/>
                  </a:lnTo>
                  <a:lnTo>
                    <a:pt x="373095" y="911047"/>
                  </a:lnTo>
                  <a:lnTo>
                    <a:pt x="397678" y="870921"/>
                  </a:lnTo>
                  <a:lnTo>
                    <a:pt x="423331" y="831777"/>
                  </a:lnTo>
                  <a:lnTo>
                    <a:pt x="450024" y="793624"/>
                  </a:lnTo>
                  <a:lnTo>
                    <a:pt x="477731" y="756475"/>
                  </a:lnTo>
                  <a:lnTo>
                    <a:pt x="506421" y="720337"/>
                  </a:lnTo>
                  <a:lnTo>
                    <a:pt x="536068" y="685222"/>
                  </a:lnTo>
                  <a:lnTo>
                    <a:pt x="566643" y="651139"/>
                  </a:lnTo>
                  <a:lnTo>
                    <a:pt x="598117" y="618100"/>
                  </a:lnTo>
                  <a:lnTo>
                    <a:pt x="630463" y="586113"/>
                  </a:lnTo>
                  <a:lnTo>
                    <a:pt x="663651" y="555189"/>
                  </a:lnTo>
                  <a:lnTo>
                    <a:pt x="697653" y="525338"/>
                  </a:lnTo>
                  <a:lnTo>
                    <a:pt x="732441" y="496570"/>
                  </a:lnTo>
                  <a:lnTo>
                    <a:pt x="767987" y="468895"/>
                  </a:lnTo>
                  <a:lnTo>
                    <a:pt x="804262" y="442324"/>
                  </a:lnTo>
                  <a:lnTo>
                    <a:pt x="841238" y="416867"/>
                  </a:lnTo>
                  <a:lnTo>
                    <a:pt x="878886" y="392533"/>
                  </a:lnTo>
                  <a:lnTo>
                    <a:pt x="917179" y="369333"/>
                  </a:lnTo>
                  <a:lnTo>
                    <a:pt x="956088" y="347276"/>
                  </a:lnTo>
                  <a:lnTo>
                    <a:pt x="995583" y="326374"/>
                  </a:lnTo>
                  <a:lnTo>
                    <a:pt x="1035638" y="306636"/>
                  </a:lnTo>
                  <a:lnTo>
                    <a:pt x="1076224" y="288072"/>
                  </a:lnTo>
                  <a:lnTo>
                    <a:pt x="1117312" y="270692"/>
                  </a:lnTo>
                  <a:lnTo>
                    <a:pt x="1158874" y="254507"/>
                  </a:lnTo>
                  <a:lnTo>
                    <a:pt x="1200882" y="239526"/>
                  </a:lnTo>
                  <a:lnTo>
                    <a:pt x="1243307" y="225760"/>
                  </a:lnTo>
                  <a:lnTo>
                    <a:pt x="1286121" y="213218"/>
                  </a:lnTo>
                  <a:lnTo>
                    <a:pt x="1329295" y="201912"/>
                  </a:lnTo>
                  <a:lnTo>
                    <a:pt x="1372802" y="191850"/>
                  </a:lnTo>
                  <a:lnTo>
                    <a:pt x="1416612" y="183044"/>
                  </a:lnTo>
                  <a:lnTo>
                    <a:pt x="1460698" y="175503"/>
                  </a:lnTo>
                  <a:lnTo>
                    <a:pt x="1505031" y="169237"/>
                  </a:lnTo>
                  <a:lnTo>
                    <a:pt x="1549583" y="164257"/>
                  </a:lnTo>
                  <a:lnTo>
                    <a:pt x="1594325" y="160572"/>
                  </a:lnTo>
                  <a:lnTo>
                    <a:pt x="1639229" y="158193"/>
                  </a:lnTo>
                  <a:lnTo>
                    <a:pt x="1684267" y="157129"/>
                  </a:lnTo>
                  <a:lnTo>
                    <a:pt x="1729410" y="157392"/>
                  </a:lnTo>
                  <a:lnTo>
                    <a:pt x="1774630" y="158991"/>
                  </a:lnTo>
                  <a:lnTo>
                    <a:pt x="1819899" y="161935"/>
                  </a:lnTo>
                  <a:lnTo>
                    <a:pt x="1865188" y="166236"/>
                  </a:lnTo>
                  <a:lnTo>
                    <a:pt x="1910469" y="171904"/>
                  </a:lnTo>
                  <a:lnTo>
                    <a:pt x="1955713" y="178947"/>
                  </a:lnTo>
                  <a:lnTo>
                    <a:pt x="2000892" y="187378"/>
                  </a:lnTo>
                  <a:lnTo>
                    <a:pt x="2045979" y="197205"/>
                  </a:lnTo>
                  <a:lnTo>
                    <a:pt x="2090943" y="208439"/>
                  </a:lnTo>
                  <a:lnTo>
                    <a:pt x="2135758" y="221090"/>
                  </a:lnTo>
                  <a:lnTo>
                    <a:pt x="2180395" y="235168"/>
                  </a:lnTo>
                  <a:lnTo>
                    <a:pt x="2224824" y="250683"/>
                  </a:lnTo>
                  <a:lnTo>
                    <a:pt x="2269019" y="267645"/>
                  </a:lnTo>
                  <a:lnTo>
                    <a:pt x="2312950" y="286065"/>
                  </a:lnTo>
                  <a:lnTo>
                    <a:pt x="2356590" y="305952"/>
                  </a:lnTo>
                  <a:lnTo>
                    <a:pt x="2424154" y="163585"/>
                  </a:lnTo>
                  <a:lnTo>
                    <a:pt x="2377029" y="142113"/>
                  </a:lnTo>
                  <a:lnTo>
                    <a:pt x="2329359" y="122121"/>
                  </a:lnTo>
                  <a:lnTo>
                    <a:pt x="2281178" y="103617"/>
                  </a:lnTo>
                  <a:lnTo>
                    <a:pt x="2232522" y="86607"/>
                  </a:lnTo>
                  <a:lnTo>
                    <a:pt x="2183424" y="71097"/>
                  </a:lnTo>
                  <a:lnTo>
                    <a:pt x="2133920" y="57095"/>
                  </a:lnTo>
                  <a:lnTo>
                    <a:pt x="2084044" y="44606"/>
                  </a:lnTo>
                  <a:lnTo>
                    <a:pt x="2033832" y="33638"/>
                  </a:lnTo>
                  <a:lnTo>
                    <a:pt x="1983317" y="24198"/>
                  </a:lnTo>
                  <a:lnTo>
                    <a:pt x="1932535" y="16291"/>
                  </a:lnTo>
                  <a:lnTo>
                    <a:pt x="1881520" y="9925"/>
                  </a:lnTo>
                  <a:lnTo>
                    <a:pt x="1830308" y="5106"/>
                  </a:lnTo>
                  <a:lnTo>
                    <a:pt x="1778932" y="1841"/>
                  </a:lnTo>
                  <a:lnTo>
                    <a:pt x="1727428" y="137"/>
                  </a:lnTo>
                  <a:lnTo>
                    <a:pt x="1675830" y="0"/>
                  </a:lnTo>
                  <a:close/>
                </a:path>
              </a:pathLst>
            </a:custGeom>
            <a:solidFill>
              <a:srgbClr val="DC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20" y="4128516"/>
              <a:ext cx="2484120" cy="19751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36338" y="4151757"/>
              <a:ext cx="2399030" cy="1889760"/>
            </a:xfrm>
            <a:custGeom>
              <a:avLst/>
              <a:gdLst/>
              <a:ahLst/>
              <a:cxnLst/>
              <a:rect l="l" t="t" r="r" b="b"/>
              <a:pathLst>
                <a:path w="2399029" h="1889760">
                  <a:moveTo>
                    <a:pt x="10875" y="0"/>
                  </a:moveTo>
                  <a:lnTo>
                    <a:pt x="5848" y="50934"/>
                  </a:lnTo>
                  <a:lnTo>
                    <a:pt x="2364" y="101902"/>
                  </a:lnTo>
                  <a:lnTo>
                    <a:pt x="416" y="152872"/>
                  </a:lnTo>
                  <a:lnTo>
                    <a:pt x="0" y="203807"/>
                  </a:lnTo>
                  <a:lnTo>
                    <a:pt x="1109" y="254676"/>
                  </a:lnTo>
                  <a:lnTo>
                    <a:pt x="3740" y="305444"/>
                  </a:lnTo>
                  <a:lnTo>
                    <a:pt x="7885" y="356077"/>
                  </a:lnTo>
                  <a:lnTo>
                    <a:pt x="13541" y="406541"/>
                  </a:lnTo>
                  <a:lnTo>
                    <a:pt x="20702" y="456803"/>
                  </a:lnTo>
                  <a:lnTo>
                    <a:pt x="29362" y="506828"/>
                  </a:lnTo>
                  <a:lnTo>
                    <a:pt x="39515" y="556583"/>
                  </a:lnTo>
                  <a:lnTo>
                    <a:pt x="51158" y="606034"/>
                  </a:lnTo>
                  <a:lnTo>
                    <a:pt x="64283" y="655147"/>
                  </a:lnTo>
                  <a:lnTo>
                    <a:pt x="78887" y="703889"/>
                  </a:lnTo>
                  <a:lnTo>
                    <a:pt x="94963" y="752225"/>
                  </a:lnTo>
                  <a:lnTo>
                    <a:pt x="112506" y="800121"/>
                  </a:lnTo>
                  <a:lnTo>
                    <a:pt x="131511" y="847544"/>
                  </a:lnTo>
                  <a:lnTo>
                    <a:pt x="151972" y="894461"/>
                  </a:lnTo>
                  <a:lnTo>
                    <a:pt x="172575" y="938168"/>
                  </a:lnTo>
                  <a:lnTo>
                    <a:pt x="194256" y="981017"/>
                  </a:lnTo>
                  <a:lnTo>
                    <a:pt x="216993" y="1023000"/>
                  </a:lnTo>
                  <a:lnTo>
                    <a:pt x="240761" y="1064108"/>
                  </a:lnTo>
                  <a:lnTo>
                    <a:pt x="265537" y="1104331"/>
                  </a:lnTo>
                  <a:lnTo>
                    <a:pt x="291297" y="1143661"/>
                  </a:lnTo>
                  <a:lnTo>
                    <a:pt x="318018" y="1182089"/>
                  </a:lnTo>
                  <a:lnTo>
                    <a:pt x="345675" y="1219606"/>
                  </a:lnTo>
                  <a:lnTo>
                    <a:pt x="374246" y="1256203"/>
                  </a:lnTo>
                  <a:lnTo>
                    <a:pt x="403706" y="1291871"/>
                  </a:lnTo>
                  <a:lnTo>
                    <a:pt x="434031" y="1326601"/>
                  </a:lnTo>
                  <a:lnTo>
                    <a:pt x="465198" y="1360385"/>
                  </a:lnTo>
                  <a:lnTo>
                    <a:pt x="497184" y="1393214"/>
                  </a:lnTo>
                  <a:lnTo>
                    <a:pt x="529964" y="1425078"/>
                  </a:lnTo>
                  <a:lnTo>
                    <a:pt x="563515" y="1455969"/>
                  </a:lnTo>
                  <a:lnTo>
                    <a:pt x="597813" y="1485877"/>
                  </a:lnTo>
                  <a:lnTo>
                    <a:pt x="632834" y="1514795"/>
                  </a:lnTo>
                  <a:lnTo>
                    <a:pt x="668555" y="1542713"/>
                  </a:lnTo>
                  <a:lnTo>
                    <a:pt x="704952" y="1569621"/>
                  </a:lnTo>
                  <a:lnTo>
                    <a:pt x="742001" y="1595513"/>
                  </a:lnTo>
                  <a:lnTo>
                    <a:pt x="779679" y="1620377"/>
                  </a:lnTo>
                  <a:lnTo>
                    <a:pt x="817962" y="1644206"/>
                  </a:lnTo>
                  <a:lnTo>
                    <a:pt x="856825" y="1666991"/>
                  </a:lnTo>
                  <a:lnTo>
                    <a:pt x="896246" y="1688722"/>
                  </a:lnTo>
                  <a:lnTo>
                    <a:pt x="936201" y="1709391"/>
                  </a:lnTo>
                  <a:lnTo>
                    <a:pt x="976666" y="1728989"/>
                  </a:lnTo>
                  <a:lnTo>
                    <a:pt x="1017618" y="1747506"/>
                  </a:lnTo>
                  <a:lnTo>
                    <a:pt x="1059032" y="1764935"/>
                  </a:lnTo>
                  <a:lnTo>
                    <a:pt x="1100884" y="1781267"/>
                  </a:lnTo>
                  <a:lnTo>
                    <a:pt x="1143152" y="1796491"/>
                  </a:lnTo>
                  <a:lnTo>
                    <a:pt x="1185812" y="1810600"/>
                  </a:lnTo>
                  <a:lnTo>
                    <a:pt x="1228839" y="1823584"/>
                  </a:lnTo>
                  <a:lnTo>
                    <a:pt x="1272211" y="1835435"/>
                  </a:lnTo>
                  <a:lnTo>
                    <a:pt x="1315902" y="1846144"/>
                  </a:lnTo>
                  <a:lnTo>
                    <a:pt x="1359891" y="1855702"/>
                  </a:lnTo>
                  <a:lnTo>
                    <a:pt x="1404152" y="1864099"/>
                  </a:lnTo>
                  <a:lnTo>
                    <a:pt x="1448663" y="1871328"/>
                  </a:lnTo>
                  <a:lnTo>
                    <a:pt x="1493399" y="1877379"/>
                  </a:lnTo>
                  <a:lnTo>
                    <a:pt x="1538337" y="1882243"/>
                  </a:lnTo>
                  <a:lnTo>
                    <a:pt x="1583454" y="1885911"/>
                  </a:lnTo>
                  <a:lnTo>
                    <a:pt x="1628724" y="1888375"/>
                  </a:lnTo>
                  <a:lnTo>
                    <a:pt x="1674126" y="1889625"/>
                  </a:lnTo>
                  <a:lnTo>
                    <a:pt x="1719634" y="1889653"/>
                  </a:lnTo>
                  <a:lnTo>
                    <a:pt x="1765226" y="1888450"/>
                  </a:lnTo>
                  <a:lnTo>
                    <a:pt x="1810877" y="1886007"/>
                  </a:lnTo>
                  <a:lnTo>
                    <a:pt x="1856564" y="1882315"/>
                  </a:lnTo>
                  <a:lnTo>
                    <a:pt x="1902264" y="1877365"/>
                  </a:lnTo>
                  <a:lnTo>
                    <a:pt x="1947952" y="1871148"/>
                  </a:lnTo>
                  <a:lnTo>
                    <a:pt x="1993605" y="1863655"/>
                  </a:lnTo>
                  <a:lnTo>
                    <a:pt x="2039198" y="1854878"/>
                  </a:lnTo>
                  <a:lnTo>
                    <a:pt x="2084710" y="1844807"/>
                  </a:lnTo>
                  <a:lnTo>
                    <a:pt x="2130114" y="1833434"/>
                  </a:lnTo>
                  <a:lnTo>
                    <a:pt x="2175389" y="1820749"/>
                  </a:lnTo>
                  <a:lnTo>
                    <a:pt x="2220510" y="1806745"/>
                  </a:lnTo>
                  <a:lnTo>
                    <a:pt x="2265454" y="1791411"/>
                  </a:lnTo>
                  <a:lnTo>
                    <a:pt x="2310196" y="1774739"/>
                  </a:lnTo>
                  <a:lnTo>
                    <a:pt x="2354714" y="1756721"/>
                  </a:lnTo>
                  <a:lnTo>
                    <a:pt x="2398983" y="1737347"/>
                  </a:lnTo>
                  <a:lnTo>
                    <a:pt x="2333832" y="1593888"/>
                  </a:lnTo>
                  <a:lnTo>
                    <a:pt x="2288740" y="1613507"/>
                  </a:lnTo>
                  <a:lnTo>
                    <a:pt x="2243137" y="1631644"/>
                  </a:lnTo>
                  <a:lnTo>
                    <a:pt x="2197057" y="1648293"/>
                  </a:lnTo>
                  <a:lnTo>
                    <a:pt x="2150538" y="1663447"/>
                  </a:lnTo>
                  <a:lnTo>
                    <a:pt x="2103615" y="1677102"/>
                  </a:lnTo>
                  <a:lnTo>
                    <a:pt x="2056326" y="1689251"/>
                  </a:lnTo>
                  <a:lnTo>
                    <a:pt x="2008706" y="1699888"/>
                  </a:lnTo>
                  <a:lnTo>
                    <a:pt x="1960791" y="1709008"/>
                  </a:lnTo>
                  <a:lnTo>
                    <a:pt x="1912619" y="1716606"/>
                  </a:lnTo>
                  <a:lnTo>
                    <a:pt x="1864224" y="1722674"/>
                  </a:lnTo>
                  <a:lnTo>
                    <a:pt x="1815644" y="1727208"/>
                  </a:lnTo>
                  <a:lnTo>
                    <a:pt x="1766915" y="1730202"/>
                  </a:lnTo>
                  <a:lnTo>
                    <a:pt x="1718073" y="1731650"/>
                  </a:lnTo>
                  <a:lnTo>
                    <a:pt x="1669155" y="1731546"/>
                  </a:lnTo>
                  <a:lnTo>
                    <a:pt x="1620196" y="1729884"/>
                  </a:lnTo>
                  <a:lnTo>
                    <a:pt x="1571233" y="1726660"/>
                  </a:lnTo>
                  <a:lnTo>
                    <a:pt x="1522302" y="1721866"/>
                  </a:lnTo>
                  <a:lnTo>
                    <a:pt x="1474748" y="1715700"/>
                  </a:lnTo>
                  <a:lnTo>
                    <a:pt x="1427721" y="1708134"/>
                  </a:lnTo>
                  <a:lnTo>
                    <a:pt x="1381240" y="1699192"/>
                  </a:lnTo>
                  <a:lnTo>
                    <a:pt x="1335323" y="1688896"/>
                  </a:lnTo>
                  <a:lnTo>
                    <a:pt x="1289991" y="1677271"/>
                  </a:lnTo>
                  <a:lnTo>
                    <a:pt x="1245261" y="1664340"/>
                  </a:lnTo>
                  <a:lnTo>
                    <a:pt x="1201151" y="1650127"/>
                  </a:lnTo>
                  <a:lnTo>
                    <a:pt x="1157682" y="1634654"/>
                  </a:lnTo>
                  <a:lnTo>
                    <a:pt x="1114871" y="1617947"/>
                  </a:lnTo>
                  <a:lnTo>
                    <a:pt x="1072737" y="1600028"/>
                  </a:lnTo>
                  <a:lnTo>
                    <a:pt x="1031299" y="1580921"/>
                  </a:lnTo>
                  <a:lnTo>
                    <a:pt x="990576" y="1560649"/>
                  </a:lnTo>
                  <a:lnTo>
                    <a:pt x="950586" y="1539237"/>
                  </a:lnTo>
                  <a:lnTo>
                    <a:pt x="911349" y="1516707"/>
                  </a:lnTo>
                  <a:lnTo>
                    <a:pt x="872882" y="1493083"/>
                  </a:lnTo>
                  <a:lnTo>
                    <a:pt x="835205" y="1468389"/>
                  </a:lnTo>
                  <a:lnTo>
                    <a:pt x="798336" y="1442649"/>
                  </a:lnTo>
                  <a:lnTo>
                    <a:pt x="762295" y="1415885"/>
                  </a:lnTo>
                  <a:lnTo>
                    <a:pt x="727099" y="1388122"/>
                  </a:lnTo>
                  <a:lnTo>
                    <a:pt x="692768" y="1359383"/>
                  </a:lnTo>
                  <a:lnTo>
                    <a:pt x="659320" y="1329692"/>
                  </a:lnTo>
                  <a:lnTo>
                    <a:pt x="626774" y="1299072"/>
                  </a:lnTo>
                  <a:lnTo>
                    <a:pt x="595149" y="1267546"/>
                  </a:lnTo>
                  <a:lnTo>
                    <a:pt x="564464" y="1235139"/>
                  </a:lnTo>
                  <a:lnTo>
                    <a:pt x="534736" y="1201874"/>
                  </a:lnTo>
                  <a:lnTo>
                    <a:pt x="505986" y="1167775"/>
                  </a:lnTo>
                  <a:lnTo>
                    <a:pt x="478231" y="1132864"/>
                  </a:lnTo>
                  <a:lnTo>
                    <a:pt x="451491" y="1097167"/>
                  </a:lnTo>
                  <a:lnTo>
                    <a:pt x="425784" y="1060705"/>
                  </a:lnTo>
                  <a:lnTo>
                    <a:pt x="401129" y="1023503"/>
                  </a:lnTo>
                  <a:lnTo>
                    <a:pt x="377544" y="985585"/>
                  </a:lnTo>
                  <a:lnTo>
                    <a:pt x="355049" y="946973"/>
                  </a:lnTo>
                  <a:lnTo>
                    <a:pt x="333662" y="907692"/>
                  </a:lnTo>
                  <a:lnTo>
                    <a:pt x="313401" y="867765"/>
                  </a:lnTo>
                  <a:lnTo>
                    <a:pt x="294286" y="827216"/>
                  </a:lnTo>
                  <a:lnTo>
                    <a:pt x="276336" y="786068"/>
                  </a:lnTo>
                  <a:lnTo>
                    <a:pt x="259568" y="744345"/>
                  </a:lnTo>
                  <a:lnTo>
                    <a:pt x="244003" y="702070"/>
                  </a:lnTo>
                  <a:lnTo>
                    <a:pt x="229657" y="659267"/>
                  </a:lnTo>
                  <a:lnTo>
                    <a:pt x="216551" y="615959"/>
                  </a:lnTo>
                  <a:lnTo>
                    <a:pt x="204703" y="572171"/>
                  </a:lnTo>
                  <a:lnTo>
                    <a:pt x="194132" y="527925"/>
                  </a:lnTo>
                  <a:lnTo>
                    <a:pt x="184856" y="483246"/>
                  </a:lnTo>
                  <a:lnTo>
                    <a:pt x="176894" y="438156"/>
                  </a:lnTo>
                  <a:lnTo>
                    <a:pt x="170265" y="392680"/>
                  </a:lnTo>
                  <a:lnTo>
                    <a:pt x="164988" y="346841"/>
                  </a:lnTo>
                  <a:lnTo>
                    <a:pt x="161081" y="300662"/>
                  </a:lnTo>
                  <a:lnTo>
                    <a:pt x="158563" y="254167"/>
                  </a:lnTo>
                  <a:lnTo>
                    <a:pt x="157453" y="207380"/>
                  </a:lnTo>
                  <a:lnTo>
                    <a:pt x="157770" y="160324"/>
                  </a:lnTo>
                  <a:lnTo>
                    <a:pt x="159532" y="113023"/>
                  </a:lnTo>
                  <a:lnTo>
                    <a:pt x="162758" y="65500"/>
                  </a:lnTo>
                  <a:lnTo>
                    <a:pt x="167466" y="17780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DC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7344" y="4184904"/>
              <a:ext cx="2616707" cy="1984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0143" y="4207129"/>
              <a:ext cx="2531745" cy="1899920"/>
            </a:xfrm>
            <a:custGeom>
              <a:avLst/>
              <a:gdLst/>
              <a:ahLst/>
              <a:cxnLst/>
              <a:rect l="l" t="t" r="r" b="b"/>
              <a:pathLst>
                <a:path w="2531745" h="1899920">
                  <a:moveTo>
                    <a:pt x="2519045" y="0"/>
                  </a:moveTo>
                  <a:lnTo>
                    <a:pt x="2362708" y="18796"/>
                  </a:lnTo>
                  <a:lnTo>
                    <a:pt x="2367788" y="67645"/>
                  </a:lnTo>
                  <a:lnTo>
                    <a:pt x="2371301" y="116520"/>
                  </a:lnTo>
                  <a:lnTo>
                    <a:pt x="2373253" y="165383"/>
                  </a:lnTo>
                  <a:lnTo>
                    <a:pt x="2373652" y="214199"/>
                  </a:lnTo>
                  <a:lnTo>
                    <a:pt x="2372504" y="262931"/>
                  </a:lnTo>
                  <a:lnTo>
                    <a:pt x="2369818" y="311544"/>
                  </a:lnTo>
                  <a:lnTo>
                    <a:pt x="2365600" y="360001"/>
                  </a:lnTo>
                  <a:lnTo>
                    <a:pt x="2359859" y="408267"/>
                  </a:lnTo>
                  <a:lnTo>
                    <a:pt x="2352600" y="456305"/>
                  </a:lnTo>
                  <a:lnTo>
                    <a:pt x="2343832" y="504078"/>
                  </a:lnTo>
                  <a:lnTo>
                    <a:pt x="2333562" y="551552"/>
                  </a:lnTo>
                  <a:lnTo>
                    <a:pt x="2321797" y="598690"/>
                  </a:lnTo>
                  <a:lnTo>
                    <a:pt x="2308545" y="645455"/>
                  </a:lnTo>
                  <a:lnTo>
                    <a:pt x="2293813" y="691812"/>
                  </a:lnTo>
                  <a:lnTo>
                    <a:pt x="2277608" y="737725"/>
                  </a:lnTo>
                  <a:lnTo>
                    <a:pt x="2259937" y="783157"/>
                  </a:lnTo>
                  <a:lnTo>
                    <a:pt x="2240808" y="828072"/>
                  </a:lnTo>
                  <a:lnTo>
                    <a:pt x="2220229" y="872435"/>
                  </a:lnTo>
                  <a:lnTo>
                    <a:pt x="2198206" y="916209"/>
                  </a:lnTo>
                  <a:lnTo>
                    <a:pt x="2174748" y="959358"/>
                  </a:lnTo>
                  <a:lnTo>
                    <a:pt x="2150538" y="1000750"/>
                  </a:lnTo>
                  <a:lnTo>
                    <a:pt x="2125245" y="1041112"/>
                  </a:lnTo>
                  <a:lnTo>
                    <a:pt x="2098897" y="1080434"/>
                  </a:lnTo>
                  <a:lnTo>
                    <a:pt x="2071523" y="1118709"/>
                  </a:lnTo>
                  <a:lnTo>
                    <a:pt x="2043152" y="1155929"/>
                  </a:lnTo>
                  <a:lnTo>
                    <a:pt x="2013814" y="1192085"/>
                  </a:lnTo>
                  <a:lnTo>
                    <a:pt x="1983537" y="1227170"/>
                  </a:lnTo>
                  <a:lnTo>
                    <a:pt x="1952350" y="1261175"/>
                  </a:lnTo>
                  <a:lnTo>
                    <a:pt x="1920282" y="1294092"/>
                  </a:lnTo>
                  <a:lnTo>
                    <a:pt x="1887363" y="1325914"/>
                  </a:lnTo>
                  <a:lnTo>
                    <a:pt x="1853621" y="1356632"/>
                  </a:lnTo>
                  <a:lnTo>
                    <a:pt x="1819085" y="1386237"/>
                  </a:lnTo>
                  <a:lnTo>
                    <a:pt x="1783784" y="1414723"/>
                  </a:lnTo>
                  <a:lnTo>
                    <a:pt x="1747747" y="1442081"/>
                  </a:lnTo>
                  <a:lnTo>
                    <a:pt x="1711003" y="1468303"/>
                  </a:lnTo>
                  <a:lnTo>
                    <a:pt x="1673582" y="1493380"/>
                  </a:lnTo>
                  <a:lnTo>
                    <a:pt x="1635512" y="1517306"/>
                  </a:lnTo>
                  <a:lnTo>
                    <a:pt x="1596822" y="1540070"/>
                  </a:lnTo>
                  <a:lnTo>
                    <a:pt x="1557541" y="1561667"/>
                  </a:lnTo>
                  <a:lnTo>
                    <a:pt x="1517698" y="1582087"/>
                  </a:lnTo>
                  <a:lnTo>
                    <a:pt x="1477323" y="1601322"/>
                  </a:lnTo>
                  <a:lnTo>
                    <a:pt x="1436443" y="1619365"/>
                  </a:lnTo>
                  <a:lnTo>
                    <a:pt x="1395089" y="1636207"/>
                  </a:lnTo>
                  <a:lnTo>
                    <a:pt x="1353289" y="1651840"/>
                  </a:lnTo>
                  <a:lnTo>
                    <a:pt x="1311072" y="1666256"/>
                  </a:lnTo>
                  <a:lnTo>
                    <a:pt x="1268467" y="1679448"/>
                  </a:lnTo>
                  <a:lnTo>
                    <a:pt x="1225503" y="1691406"/>
                  </a:lnTo>
                  <a:lnTo>
                    <a:pt x="1182210" y="1702123"/>
                  </a:lnTo>
                  <a:lnTo>
                    <a:pt x="1138615" y="1711592"/>
                  </a:lnTo>
                  <a:lnTo>
                    <a:pt x="1094749" y="1719803"/>
                  </a:lnTo>
                  <a:lnTo>
                    <a:pt x="1050640" y="1726748"/>
                  </a:lnTo>
                  <a:lnTo>
                    <a:pt x="1006317" y="1732420"/>
                  </a:lnTo>
                  <a:lnTo>
                    <a:pt x="961808" y="1736811"/>
                  </a:lnTo>
                  <a:lnTo>
                    <a:pt x="917144" y="1739912"/>
                  </a:lnTo>
                  <a:lnTo>
                    <a:pt x="872354" y="1741716"/>
                  </a:lnTo>
                  <a:lnTo>
                    <a:pt x="827465" y="1742214"/>
                  </a:lnTo>
                  <a:lnTo>
                    <a:pt x="782507" y="1741398"/>
                  </a:lnTo>
                  <a:lnTo>
                    <a:pt x="737509" y="1739261"/>
                  </a:lnTo>
                  <a:lnTo>
                    <a:pt x="692501" y="1735793"/>
                  </a:lnTo>
                  <a:lnTo>
                    <a:pt x="647510" y="1730988"/>
                  </a:lnTo>
                  <a:lnTo>
                    <a:pt x="602567" y="1724836"/>
                  </a:lnTo>
                  <a:lnTo>
                    <a:pt x="557699" y="1717330"/>
                  </a:lnTo>
                  <a:lnTo>
                    <a:pt x="512937" y="1708463"/>
                  </a:lnTo>
                  <a:lnTo>
                    <a:pt x="468308" y="1698224"/>
                  </a:lnTo>
                  <a:lnTo>
                    <a:pt x="423843" y="1686608"/>
                  </a:lnTo>
                  <a:lnTo>
                    <a:pt x="379570" y="1673605"/>
                  </a:lnTo>
                  <a:lnTo>
                    <a:pt x="335518" y="1659208"/>
                  </a:lnTo>
                  <a:lnTo>
                    <a:pt x="291715" y="1643408"/>
                  </a:lnTo>
                  <a:lnTo>
                    <a:pt x="248192" y="1626197"/>
                  </a:lnTo>
                  <a:lnTo>
                    <a:pt x="204977" y="1607568"/>
                  </a:lnTo>
                  <a:lnTo>
                    <a:pt x="162099" y="1587512"/>
                  </a:lnTo>
                  <a:lnTo>
                    <a:pt x="119587" y="1566021"/>
                  </a:lnTo>
                  <a:lnTo>
                    <a:pt x="77470" y="1543088"/>
                  </a:lnTo>
                  <a:lnTo>
                    <a:pt x="0" y="1680311"/>
                  </a:lnTo>
                  <a:lnTo>
                    <a:pt x="43210" y="1703888"/>
                  </a:lnTo>
                  <a:lnTo>
                    <a:pt x="86992" y="1726156"/>
                  </a:lnTo>
                  <a:lnTo>
                    <a:pt x="131315" y="1747109"/>
                  </a:lnTo>
                  <a:lnTo>
                    <a:pt x="176151" y="1766740"/>
                  </a:lnTo>
                  <a:lnTo>
                    <a:pt x="221469" y="1785044"/>
                  </a:lnTo>
                  <a:lnTo>
                    <a:pt x="267240" y="1802015"/>
                  </a:lnTo>
                  <a:lnTo>
                    <a:pt x="313433" y="1817647"/>
                  </a:lnTo>
                  <a:lnTo>
                    <a:pt x="360020" y="1831934"/>
                  </a:lnTo>
                  <a:lnTo>
                    <a:pt x="406970" y="1844870"/>
                  </a:lnTo>
                  <a:lnTo>
                    <a:pt x="454253" y="1856450"/>
                  </a:lnTo>
                  <a:lnTo>
                    <a:pt x="501840" y="1866666"/>
                  </a:lnTo>
                  <a:lnTo>
                    <a:pt x="549701" y="1875514"/>
                  </a:lnTo>
                  <a:lnTo>
                    <a:pt x="597806" y="1882987"/>
                  </a:lnTo>
                  <a:lnTo>
                    <a:pt x="646126" y="1889080"/>
                  </a:lnTo>
                  <a:lnTo>
                    <a:pt x="694630" y="1893786"/>
                  </a:lnTo>
                  <a:lnTo>
                    <a:pt x="743289" y="1897100"/>
                  </a:lnTo>
                  <a:lnTo>
                    <a:pt x="792073" y="1899016"/>
                  </a:lnTo>
                  <a:lnTo>
                    <a:pt x="840952" y="1899527"/>
                  </a:lnTo>
                  <a:lnTo>
                    <a:pt x="889897" y="1898628"/>
                  </a:lnTo>
                  <a:lnTo>
                    <a:pt x="938878" y="1896313"/>
                  </a:lnTo>
                  <a:lnTo>
                    <a:pt x="987865" y="1892575"/>
                  </a:lnTo>
                  <a:lnTo>
                    <a:pt x="1036828" y="1887410"/>
                  </a:lnTo>
                  <a:lnTo>
                    <a:pt x="1084718" y="1880973"/>
                  </a:lnTo>
                  <a:lnTo>
                    <a:pt x="1132116" y="1873248"/>
                  </a:lnTo>
                  <a:lnTo>
                    <a:pt x="1179007" y="1864256"/>
                  </a:lnTo>
                  <a:lnTo>
                    <a:pt x="1225375" y="1854015"/>
                  </a:lnTo>
                  <a:lnTo>
                    <a:pt x="1271204" y="1842547"/>
                  </a:lnTo>
                  <a:lnTo>
                    <a:pt x="1316479" y="1829870"/>
                  </a:lnTo>
                  <a:lnTo>
                    <a:pt x="1361184" y="1816006"/>
                  </a:lnTo>
                  <a:lnTo>
                    <a:pt x="1405303" y="1800973"/>
                  </a:lnTo>
                  <a:lnTo>
                    <a:pt x="1448821" y="1784792"/>
                  </a:lnTo>
                  <a:lnTo>
                    <a:pt x="1491723" y="1767483"/>
                  </a:lnTo>
                  <a:lnTo>
                    <a:pt x="1533991" y="1749065"/>
                  </a:lnTo>
                  <a:lnTo>
                    <a:pt x="1575612" y="1729558"/>
                  </a:lnTo>
                  <a:lnTo>
                    <a:pt x="1616569" y="1708983"/>
                  </a:lnTo>
                  <a:lnTo>
                    <a:pt x="1656846" y="1687360"/>
                  </a:lnTo>
                  <a:lnTo>
                    <a:pt x="1696428" y="1664707"/>
                  </a:lnTo>
                  <a:lnTo>
                    <a:pt x="1735300" y="1641046"/>
                  </a:lnTo>
                  <a:lnTo>
                    <a:pt x="1773445" y="1616395"/>
                  </a:lnTo>
                  <a:lnTo>
                    <a:pt x="1810848" y="1590776"/>
                  </a:lnTo>
                  <a:lnTo>
                    <a:pt x="1847494" y="1564207"/>
                  </a:lnTo>
                  <a:lnTo>
                    <a:pt x="1883366" y="1536710"/>
                  </a:lnTo>
                  <a:lnTo>
                    <a:pt x="1918450" y="1508302"/>
                  </a:lnTo>
                  <a:lnTo>
                    <a:pt x="1952729" y="1479006"/>
                  </a:lnTo>
                  <a:lnTo>
                    <a:pt x="1986188" y="1448840"/>
                  </a:lnTo>
                  <a:lnTo>
                    <a:pt x="2018811" y="1417824"/>
                  </a:lnTo>
                  <a:lnTo>
                    <a:pt x="2050583" y="1385979"/>
                  </a:lnTo>
                  <a:lnTo>
                    <a:pt x="2081487" y="1353324"/>
                  </a:lnTo>
                  <a:lnTo>
                    <a:pt x="2111509" y="1319880"/>
                  </a:lnTo>
                  <a:lnTo>
                    <a:pt x="2140632" y="1285665"/>
                  </a:lnTo>
                  <a:lnTo>
                    <a:pt x="2168842" y="1250700"/>
                  </a:lnTo>
                  <a:lnTo>
                    <a:pt x="2196122" y="1215006"/>
                  </a:lnTo>
                  <a:lnTo>
                    <a:pt x="2222457" y="1178601"/>
                  </a:lnTo>
                  <a:lnTo>
                    <a:pt x="2247830" y="1141506"/>
                  </a:lnTo>
                  <a:lnTo>
                    <a:pt x="2272227" y="1103740"/>
                  </a:lnTo>
                  <a:lnTo>
                    <a:pt x="2295632" y="1065324"/>
                  </a:lnTo>
                  <a:lnTo>
                    <a:pt x="2318030" y="1026278"/>
                  </a:lnTo>
                  <a:lnTo>
                    <a:pt x="2339403" y="986621"/>
                  </a:lnTo>
                  <a:lnTo>
                    <a:pt x="2359738" y="946373"/>
                  </a:lnTo>
                  <a:lnTo>
                    <a:pt x="2379018" y="905555"/>
                  </a:lnTo>
                  <a:lnTo>
                    <a:pt x="2397228" y="864186"/>
                  </a:lnTo>
                  <a:lnTo>
                    <a:pt x="2414351" y="822286"/>
                  </a:lnTo>
                  <a:lnTo>
                    <a:pt x="2430373" y="779875"/>
                  </a:lnTo>
                  <a:lnTo>
                    <a:pt x="2445278" y="736973"/>
                  </a:lnTo>
                  <a:lnTo>
                    <a:pt x="2459050" y="693599"/>
                  </a:lnTo>
                  <a:lnTo>
                    <a:pt x="2471673" y="649775"/>
                  </a:lnTo>
                  <a:lnTo>
                    <a:pt x="2483132" y="605519"/>
                  </a:lnTo>
                  <a:lnTo>
                    <a:pt x="2493411" y="560851"/>
                  </a:lnTo>
                  <a:lnTo>
                    <a:pt x="2502495" y="515792"/>
                  </a:lnTo>
                  <a:lnTo>
                    <a:pt x="2510368" y="470362"/>
                  </a:lnTo>
                  <a:lnTo>
                    <a:pt x="2517014" y="424579"/>
                  </a:lnTo>
                  <a:lnTo>
                    <a:pt x="2522418" y="378465"/>
                  </a:lnTo>
                  <a:lnTo>
                    <a:pt x="2526563" y="332040"/>
                  </a:lnTo>
                  <a:lnTo>
                    <a:pt x="2529435" y="285322"/>
                  </a:lnTo>
                  <a:lnTo>
                    <a:pt x="2531018" y="238332"/>
                  </a:lnTo>
                  <a:lnTo>
                    <a:pt x="2531295" y="191090"/>
                  </a:lnTo>
                  <a:lnTo>
                    <a:pt x="2530253" y="143616"/>
                  </a:lnTo>
                  <a:lnTo>
                    <a:pt x="2527874" y="95929"/>
                  </a:lnTo>
                  <a:lnTo>
                    <a:pt x="2524143" y="48051"/>
                  </a:lnTo>
                  <a:lnTo>
                    <a:pt x="2519045" y="0"/>
                  </a:lnTo>
                  <a:close/>
                </a:path>
              </a:pathLst>
            </a:custGeom>
            <a:solidFill>
              <a:srgbClr val="DC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824" y="2276855"/>
              <a:ext cx="2587752" cy="20040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30877" y="2299375"/>
              <a:ext cx="2502535" cy="1918335"/>
            </a:xfrm>
            <a:custGeom>
              <a:avLst/>
              <a:gdLst/>
              <a:ahLst/>
              <a:cxnLst/>
              <a:rect l="l" t="t" r="r" b="b"/>
              <a:pathLst>
                <a:path w="2502534" h="1918335">
                  <a:moveTo>
                    <a:pt x="803524" y="0"/>
                  </a:moveTo>
                  <a:lnTo>
                    <a:pt x="758194" y="611"/>
                  </a:lnTo>
                  <a:lnTo>
                    <a:pt x="712815" y="2441"/>
                  </a:lnTo>
                  <a:lnTo>
                    <a:pt x="667412" y="5499"/>
                  </a:lnTo>
                  <a:lnTo>
                    <a:pt x="622009" y="9791"/>
                  </a:lnTo>
                  <a:lnTo>
                    <a:pt x="576632" y="15324"/>
                  </a:lnTo>
                  <a:lnTo>
                    <a:pt x="531303" y="22106"/>
                  </a:lnTo>
                  <a:lnTo>
                    <a:pt x="486047" y="30144"/>
                  </a:lnTo>
                  <a:lnTo>
                    <a:pt x="440889" y="39446"/>
                  </a:lnTo>
                  <a:lnTo>
                    <a:pt x="395852" y="50018"/>
                  </a:lnTo>
                  <a:lnTo>
                    <a:pt x="350961" y="61868"/>
                  </a:lnTo>
                  <a:lnTo>
                    <a:pt x="306241" y="75003"/>
                  </a:lnTo>
                  <a:lnTo>
                    <a:pt x="261715" y="89430"/>
                  </a:lnTo>
                  <a:lnTo>
                    <a:pt x="217407" y="105157"/>
                  </a:lnTo>
                  <a:lnTo>
                    <a:pt x="173343" y="122191"/>
                  </a:lnTo>
                  <a:lnTo>
                    <a:pt x="129545" y="140539"/>
                  </a:lnTo>
                  <a:lnTo>
                    <a:pt x="86040" y="160208"/>
                  </a:lnTo>
                  <a:lnTo>
                    <a:pt x="42850" y="181206"/>
                  </a:lnTo>
                  <a:lnTo>
                    <a:pt x="0" y="203540"/>
                  </a:lnTo>
                  <a:lnTo>
                    <a:pt x="74675" y="342224"/>
                  </a:lnTo>
                  <a:lnTo>
                    <a:pt x="119949" y="318779"/>
                  </a:lnTo>
                  <a:lnTo>
                    <a:pt x="165865" y="296894"/>
                  </a:lnTo>
                  <a:lnTo>
                    <a:pt x="212384" y="276579"/>
                  </a:lnTo>
                  <a:lnTo>
                    <a:pt x="259466" y="257839"/>
                  </a:lnTo>
                  <a:lnTo>
                    <a:pt x="307069" y="240683"/>
                  </a:lnTo>
                  <a:lnTo>
                    <a:pt x="355154" y="225119"/>
                  </a:lnTo>
                  <a:lnTo>
                    <a:pt x="403679" y="211153"/>
                  </a:lnTo>
                  <a:lnTo>
                    <a:pt x="452604" y="198794"/>
                  </a:lnTo>
                  <a:lnTo>
                    <a:pt x="501888" y="188049"/>
                  </a:lnTo>
                  <a:lnTo>
                    <a:pt x="551492" y="178925"/>
                  </a:lnTo>
                  <a:lnTo>
                    <a:pt x="601374" y="171431"/>
                  </a:lnTo>
                  <a:lnTo>
                    <a:pt x="651493" y="165573"/>
                  </a:lnTo>
                  <a:lnTo>
                    <a:pt x="701810" y="161359"/>
                  </a:lnTo>
                  <a:lnTo>
                    <a:pt x="752284" y="158797"/>
                  </a:lnTo>
                  <a:lnTo>
                    <a:pt x="802874" y="157895"/>
                  </a:lnTo>
                  <a:lnTo>
                    <a:pt x="853540" y="158659"/>
                  </a:lnTo>
                  <a:lnTo>
                    <a:pt x="904241" y="161098"/>
                  </a:lnTo>
                  <a:lnTo>
                    <a:pt x="954936" y="165218"/>
                  </a:lnTo>
                  <a:lnTo>
                    <a:pt x="1005586" y="171028"/>
                  </a:lnTo>
                  <a:lnTo>
                    <a:pt x="1053027" y="178000"/>
                  </a:lnTo>
                  <a:lnTo>
                    <a:pt x="1099919" y="186364"/>
                  </a:lnTo>
                  <a:lnTo>
                    <a:pt x="1146240" y="196094"/>
                  </a:lnTo>
                  <a:lnTo>
                    <a:pt x="1191975" y="207167"/>
                  </a:lnTo>
                  <a:lnTo>
                    <a:pt x="1237103" y="219560"/>
                  </a:lnTo>
                  <a:lnTo>
                    <a:pt x="1281608" y="233249"/>
                  </a:lnTo>
                  <a:lnTo>
                    <a:pt x="1325470" y="248209"/>
                  </a:lnTo>
                  <a:lnTo>
                    <a:pt x="1368671" y="264417"/>
                  </a:lnTo>
                  <a:lnTo>
                    <a:pt x="1411192" y="281848"/>
                  </a:lnTo>
                  <a:lnTo>
                    <a:pt x="1453016" y="300480"/>
                  </a:lnTo>
                  <a:lnTo>
                    <a:pt x="1494125" y="320288"/>
                  </a:lnTo>
                  <a:lnTo>
                    <a:pt x="1534499" y="341248"/>
                  </a:lnTo>
                  <a:lnTo>
                    <a:pt x="1574120" y="363336"/>
                  </a:lnTo>
                  <a:lnTo>
                    <a:pt x="1612971" y="386528"/>
                  </a:lnTo>
                  <a:lnTo>
                    <a:pt x="1651032" y="410802"/>
                  </a:lnTo>
                  <a:lnTo>
                    <a:pt x="1688286" y="436131"/>
                  </a:lnTo>
                  <a:lnTo>
                    <a:pt x="1724714" y="462494"/>
                  </a:lnTo>
                  <a:lnTo>
                    <a:pt x="1760297" y="489865"/>
                  </a:lnTo>
                  <a:lnTo>
                    <a:pt x="1795018" y="518222"/>
                  </a:lnTo>
                  <a:lnTo>
                    <a:pt x="1828858" y="547539"/>
                  </a:lnTo>
                  <a:lnTo>
                    <a:pt x="1861799" y="577794"/>
                  </a:lnTo>
                  <a:lnTo>
                    <a:pt x="1893822" y="608962"/>
                  </a:lnTo>
                  <a:lnTo>
                    <a:pt x="1924909" y="641019"/>
                  </a:lnTo>
                  <a:lnTo>
                    <a:pt x="1955042" y="673942"/>
                  </a:lnTo>
                  <a:lnTo>
                    <a:pt x="1984202" y="707707"/>
                  </a:lnTo>
                  <a:lnTo>
                    <a:pt x="2012371" y="742289"/>
                  </a:lnTo>
                  <a:lnTo>
                    <a:pt x="2039531" y="777666"/>
                  </a:lnTo>
                  <a:lnTo>
                    <a:pt x="2065663" y="813812"/>
                  </a:lnTo>
                  <a:lnTo>
                    <a:pt x="2090749" y="850704"/>
                  </a:lnTo>
                  <a:lnTo>
                    <a:pt x="2114771" y="888319"/>
                  </a:lnTo>
                  <a:lnTo>
                    <a:pt x="2137710" y="926632"/>
                  </a:lnTo>
                  <a:lnTo>
                    <a:pt x="2159548" y="965619"/>
                  </a:lnTo>
                  <a:lnTo>
                    <a:pt x="2180267" y="1005257"/>
                  </a:lnTo>
                  <a:lnTo>
                    <a:pt x="2199848" y="1045522"/>
                  </a:lnTo>
                  <a:lnTo>
                    <a:pt x="2218274" y="1086389"/>
                  </a:lnTo>
                  <a:lnTo>
                    <a:pt x="2235524" y="1127836"/>
                  </a:lnTo>
                  <a:lnTo>
                    <a:pt x="2251582" y="1169837"/>
                  </a:lnTo>
                  <a:lnTo>
                    <a:pt x="2266429" y="1212369"/>
                  </a:lnTo>
                  <a:lnTo>
                    <a:pt x="2280047" y="1255409"/>
                  </a:lnTo>
                  <a:lnTo>
                    <a:pt x="2292417" y="1298932"/>
                  </a:lnTo>
                  <a:lnTo>
                    <a:pt x="2303521" y="1342915"/>
                  </a:lnTo>
                  <a:lnTo>
                    <a:pt x="2313340" y="1387333"/>
                  </a:lnTo>
                  <a:lnTo>
                    <a:pt x="2321857" y="1432162"/>
                  </a:lnTo>
                  <a:lnTo>
                    <a:pt x="2329052" y="1477380"/>
                  </a:lnTo>
                  <a:lnTo>
                    <a:pt x="2334909" y="1522961"/>
                  </a:lnTo>
                  <a:lnTo>
                    <a:pt x="2339407" y="1568883"/>
                  </a:lnTo>
                  <a:lnTo>
                    <a:pt x="2342529" y="1615120"/>
                  </a:lnTo>
                  <a:lnTo>
                    <a:pt x="2344257" y="1661650"/>
                  </a:lnTo>
                  <a:lnTo>
                    <a:pt x="2344572" y="1708449"/>
                  </a:lnTo>
                  <a:lnTo>
                    <a:pt x="2343457" y="1755491"/>
                  </a:lnTo>
                  <a:lnTo>
                    <a:pt x="2340891" y="1802755"/>
                  </a:lnTo>
                  <a:lnTo>
                    <a:pt x="2336858" y="1850215"/>
                  </a:lnTo>
                  <a:lnTo>
                    <a:pt x="2331339" y="1897847"/>
                  </a:lnTo>
                  <a:lnTo>
                    <a:pt x="2487549" y="1918294"/>
                  </a:lnTo>
                  <a:lnTo>
                    <a:pt x="2493424" y="1867788"/>
                  </a:lnTo>
                  <a:lnTo>
                    <a:pt x="2497775" y="1817236"/>
                  </a:lnTo>
                  <a:lnTo>
                    <a:pt x="2500608" y="1766673"/>
                  </a:lnTo>
                  <a:lnTo>
                    <a:pt x="2501927" y="1716131"/>
                  </a:lnTo>
                  <a:lnTo>
                    <a:pt x="2501740" y="1665644"/>
                  </a:lnTo>
                  <a:lnTo>
                    <a:pt x="2500053" y="1615245"/>
                  </a:lnTo>
                  <a:lnTo>
                    <a:pt x="2496871" y="1564966"/>
                  </a:lnTo>
                  <a:lnTo>
                    <a:pt x="2492201" y="1514841"/>
                  </a:lnTo>
                  <a:lnTo>
                    <a:pt x="2486049" y="1464903"/>
                  </a:lnTo>
                  <a:lnTo>
                    <a:pt x="2478421" y="1415185"/>
                  </a:lnTo>
                  <a:lnTo>
                    <a:pt x="2469322" y="1365720"/>
                  </a:lnTo>
                  <a:lnTo>
                    <a:pt x="2458760" y="1316541"/>
                  </a:lnTo>
                  <a:lnTo>
                    <a:pt x="2446740" y="1267681"/>
                  </a:lnTo>
                  <a:lnTo>
                    <a:pt x="2433268" y="1219174"/>
                  </a:lnTo>
                  <a:lnTo>
                    <a:pt x="2418350" y="1171051"/>
                  </a:lnTo>
                  <a:lnTo>
                    <a:pt x="2401993" y="1123347"/>
                  </a:lnTo>
                  <a:lnTo>
                    <a:pt x="2384202" y="1076095"/>
                  </a:lnTo>
                  <a:lnTo>
                    <a:pt x="2364984" y="1029327"/>
                  </a:lnTo>
                  <a:lnTo>
                    <a:pt x="2344345" y="983077"/>
                  </a:lnTo>
                  <a:lnTo>
                    <a:pt x="2322290" y="937377"/>
                  </a:lnTo>
                  <a:lnTo>
                    <a:pt x="2298827" y="892261"/>
                  </a:lnTo>
                  <a:lnTo>
                    <a:pt x="2275311" y="850045"/>
                  </a:lnTo>
                  <a:lnTo>
                    <a:pt x="2250778" y="808757"/>
                  </a:lnTo>
                  <a:lnTo>
                    <a:pt x="2225250" y="768406"/>
                  </a:lnTo>
                  <a:lnTo>
                    <a:pt x="2198752" y="728998"/>
                  </a:lnTo>
                  <a:lnTo>
                    <a:pt x="2171309" y="690541"/>
                  </a:lnTo>
                  <a:lnTo>
                    <a:pt x="2142944" y="653042"/>
                  </a:lnTo>
                  <a:lnTo>
                    <a:pt x="2113683" y="616508"/>
                  </a:lnTo>
                  <a:lnTo>
                    <a:pt x="2083548" y="580947"/>
                  </a:lnTo>
                  <a:lnTo>
                    <a:pt x="2052565" y="546366"/>
                  </a:lnTo>
                  <a:lnTo>
                    <a:pt x="2020757" y="512772"/>
                  </a:lnTo>
                  <a:lnTo>
                    <a:pt x="1988149" y="480172"/>
                  </a:lnTo>
                  <a:lnTo>
                    <a:pt x="1954766" y="448574"/>
                  </a:lnTo>
                  <a:lnTo>
                    <a:pt x="1920631" y="417984"/>
                  </a:lnTo>
                  <a:lnTo>
                    <a:pt x="1885769" y="388411"/>
                  </a:lnTo>
                  <a:lnTo>
                    <a:pt x="1850203" y="359862"/>
                  </a:lnTo>
                  <a:lnTo>
                    <a:pt x="1813959" y="332343"/>
                  </a:lnTo>
                  <a:lnTo>
                    <a:pt x="1777060" y="305862"/>
                  </a:lnTo>
                  <a:lnTo>
                    <a:pt x="1739531" y="280426"/>
                  </a:lnTo>
                  <a:lnTo>
                    <a:pt x="1701396" y="256043"/>
                  </a:lnTo>
                  <a:lnTo>
                    <a:pt x="1662679" y="232720"/>
                  </a:lnTo>
                  <a:lnTo>
                    <a:pt x="1623405" y="210463"/>
                  </a:lnTo>
                  <a:lnTo>
                    <a:pt x="1583597" y="189281"/>
                  </a:lnTo>
                  <a:lnTo>
                    <a:pt x="1543281" y="169181"/>
                  </a:lnTo>
                  <a:lnTo>
                    <a:pt x="1502479" y="150169"/>
                  </a:lnTo>
                  <a:lnTo>
                    <a:pt x="1461217" y="132254"/>
                  </a:lnTo>
                  <a:lnTo>
                    <a:pt x="1419519" y="115442"/>
                  </a:lnTo>
                  <a:lnTo>
                    <a:pt x="1377409" y="99740"/>
                  </a:lnTo>
                  <a:lnTo>
                    <a:pt x="1334911" y="85157"/>
                  </a:lnTo>
                  <a:lnTo>
                    <a:pt x="1292050" y="71699"/>
                  </a:lnTo>
                  <a:lnTo>
                    <a:pt x="1248849" y="59373"/>
                  </a:lnTo>
                  <a:lnTo>
                    <a:pt x="1205334" y="48187"/>
                  </a:lnTo>
                  <a:lnTo>
                    <a:pt x="1161528" y="38148"/>
                  </a:lnTo>
                  <a:lnTo>
                    <a:pt x="1117455" y="29263"/>
                  </a:lnTo>
                  <a:lnTo>
                    <a:pt x="1073140" y="21540"/>
                  </a:lnTo>
                  <a:lnTo>
                    <a:pt x="1028608" y="14985"/>
                  </a:lnTo>
                  <a:lnTo>
                    <a:pt x="983881" y="9607"/>
                  </a:lnTo>
                  <a:lnTo>
                    <a:pt x="938986" y="5412"/>
                  </a:lnTo>
                  <a:lnTo>
                    <a:pt x="893945" y="2407"/>
                  </a:lnTo>
                  <a:lnTo>
                    <a:pt x="848783" y="601"/>
                  </a:lnTo>
                  <a:lnTo>
                    <a:pt x="803524" y="0"/>
                  </a:lnTo>
                  <a:close/>
                </a:path>
              </a:pathLst>
            </a:custGeom>
            <a:solidFill>
              <a:srgbClr val="DC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1504" y="3451859"/>
              <a:ext cx="2382012" cy="1714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0916" y="3462527"/>
              <a:ext cx="961643" cy="16657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13346" y="3494720"/>
              <a:ext cx="2258060" cy="1590040"/>
            </a:xfrm>
            <a:custGeom>
              <a:avLst/>
              <a:gdLst/>
              <a:ahLst/>
              <a:cxnLst/>
              <a:rect l="l" t="t" r="r" b="b"/>
              <a:pathLst>
                <a:path w="2258060" h="1590039">
                  <a:moveTo>
                    <a:pt x="1753263" y="0"/>
                  </a:moveTo>
                  <a:lnTo>
                    <a:pt x="1710189" y="3404"/>
                  </a:lnTo>
                  <a:lnTo>
                    <a:pt x="1668221" y="13767"/>
                  </a:lnTo>
                  <a:lnTo>
                    <a:pt x="1628370" y="31006"/>
                  </a:lnTo>
                  <a:lnTo>
                    <a:pt x="1591646" y="55041"/>
                  </a:lnTo>
                  <a:lnTo>
                    <a:pt x="1559058" y="85790"/>
                  </a:lnTo>
                  <a:lnTo>
                    <a:pt x="1542064" y="66766"/>
                  </a:lnTo>
                  <a:lnTo>
                    <a:pt x="1502122" y="35051"/>
                  </a:lnTo>
                  <a:lnTo>
                    <a:pt x="1436380" y="6954"/>
                  </a:lnTo>
                  <a:lnTo>
                    <a:pt x="1392162" y="21"/>
                  </a:lnTo>
                  <a:lnTo>
                    <a:pt x="1348131" y="1476"/>
                  </a:lnTo>
                  <a:lnTo>
                    <a:pt x="1305518" y="10923"/>
                  </a:lnTo>
                  <a:lnTo>
                    <a:pt x="1265555" y="27967"/>
                  </a:lnTo>
                  <a:lnTo>
                    <a:pt x="1229471" y="52210"/>
                  </a:lnTo>
                  <a:lnTo>
                    <a:pt x="1198498" y="83258"/>
                  </a:lnTo>
                  <a:lnTo>
                    <a:pt x="1173867" y="120715"/>
                  </a:lnTo>
                  <a:lnTo>
                    <a:pt x="1158996" y="107697"/>
                  </a:lnTo>
                  <a:lnTo>
                    <a:pt x="1126539" y="84853"/>
                  </a:lnTo>
                  <a:lnTo>
                    <a:pt x="1062806" y="56396"/>
                  </a:lnTo>
                  <a:lnTo>
                    <a:pt x="1015151" y="46155"/>
                  </a:lnTo>
                  <a:lnTo>
                    <a:pt x="967195" y="44087"/>
                  </a:lnTo>
                  <a:lnTo>
                    <a:pt x="920002" y="49880"/>
                  </a:lnTo>
                  <a:lnTo>
                    <a:pt x="874633" y="63223"/>
                  </a:lnTo>
                  <a:lnTo>
                    <a:pt x="832152" y="83805"/>
                  </a:lnTo>
                  <a:lnTo>
                    <a:pt x="793622" y="111314"/>
                  </a:lnTo>
                  <a:lnTo>
                    <a:pt x="760107" y="145438"/>
                  </a:lnTo>
                  <a:lnTo>
                    <a:pt x="732669" y="185866"/>
                  </a:lnTo>
                  <a:lnTo>
                    <a:pt x="690556" y="165707"/>
                  </a:lnTo>
                  <a:lnTo>
                    <a:pt x="646309" y="151182"/>
                  </a:lnTo>
                  <a:lnTo>
                    <a:pt x="600538" y="142404"/>
                  </a:lnTo>
                  <a:lnTo>
                    <a:pt x="553853" y="139492"/>
                  </a:lnTo>
                  <a:lnTo>
                    <a:pt x="506863" y="142559"/>
                  </a:lnTo>
                  <a:lnTo>
                    <a:pt x="459898" y="151797"/>
                  </a:lnTo>
                  <a:lnTo>
                    <a:pt x="415701" y="166634"/>
                  </a:lnTo>
                  <a:lnTo>
                    <a:pt x="374630" y="186618"/>
                  </a:lnTo>
                  <a:lnTo>
                    <a:pt x="337045" y="211294"/>
                  </a:lnTo>
                  <a:lnTo>
                    <a:pt x="303305" y="240209"/>
                  </a:lnTo>
                  <a:lnTo>
                    <a:pt x="273770" y="272908"/>
                  </a:lnTo>
                  <a:lnTo>
                    <a:pt x="248799" y="308939"/>
                  </a:lnTo>
                  <a:lnTo>
                    <a:pt x="228752" y="347847"/>
                  </a:lnTo>
                  <a:lnTo>
                    <a:pt x="213987" y="389179"/>
                  </a:lnTo>
                  <a:lnTo>
                    <a:pt x="204864" y="432480"/>
                  </a:lnTo>
                  <a:lnTo>
                    <a:pt x="201744" y="477298"/>
                  </a:lnTo>
                  <a:lnTo>
                    <a:pt x="204984" y="523178"/>
                  </a:lnTo>
                  <a:lnTo>
                    <a:pt x="203079" y="528131"/>
                  </a:lnTo>
                  <a:lnTo>
                    <a:pt x="150949" y="539466"/>
                  </a:lnTo>
                  <a:lnTo>
                    <a:pt x="103606" y="561849"/>
                  </a:lnTo>
                  <a:lnTo>
                    <a:pt x="62883" y="594139"/>
                  </a:lnTo>
                  <a:lnTo>
                    <a:pt x="30613" y="635192"/>
                  </a:lnTo>
                  <a:lnTo>
                    <a:pt x="11508" y="675485"/>
                  </a:lnTo>
                  <a:lnTo>
                    <a:pt x="1413" y="717361"/>
                  </a:lnTo>
                  <a:lnTo>
                    <a:pt x="0" y="759618"/>
                  </a:lnTo>
                  <a:lnTo>
                    <a:pt x="6943" y="801054"/>
                  </a:lnTo>
                  <a:lnTo>
                    <a:pt x="21917" y="840466"/>
                  </a:lnTo>
                  <a:lnTo>
                    <a:pt x="44597" y="876651"/>
                  </a:lnTo>
                  <a:lnTo>
                    <a:pt x="74655" y="908407"/>
                  </a:lnTo>
                  <a:lnTo>
                    <a:pt x="111766" y="934531"/>
                  </a:lnTo>
                  <a:lnTo>
                    <a:pt x="81968" y="972506"/>
                  </a:lnTo>
                  <a:lnTo>
                    <a:pt x="61696" y="1015255"/>
                  </a:lnTo>
                  <a:lnTo>
                    <a:pt x="51472" y="1061172"/>
                  </a:lnTo>
                  <a:lnTo>
                    <a:pt x="51822" y="1108648"/>
                  </a:lnTo>
                  <a:lnTo>
                    <a:pt x="61785" y="1151740"/>
                  </a:lnTo>
                  <a:lnTo>
                    <a:pt x="79950" y="1190872"/>
                  </a:lnTo>
                  <a:lnTo>
                    <a:pt x="105304" y="1225278"/>
                  </a:lnTo>
                  <a:lnTo>
                    <a:pt x="136832" y="1254190"/>
                  </a:lnTo>
                  <a:lnTo>
                    <a:pt x="173522" y="1276838"/>
                  </a:lnTo>
                  <a:lnTo>
                    <a:pt x="214360" y="1292457"/>
                  </a:lnTo>
                  <a:lnTo>
                    <a:pt x="258332" y="1300276"/>
                  </a:lnTo>
                  <a:lnTo>
                    <a:pt x="304425" y="1299529"/>
                  </a:lnTo>
                  <a:lnTo>
                    <a:pt x="308743" y="1306514"/>
                  </a:lnTo>
                  <a:lnTo>
                    <a:pt x="335283" y="1343948"/>
                  </a:lnTo>
                  <a:lnTo>
                    <a:pt x="365479" y="1377480"/>
                  </a:lnTo>
                  <a:lnTo>
                    <a:pt x="398915" y="1407011"/>
                  </a:lnTo>
                  <a:lnTo>
                    <a:pt x="435176" y="1432440"/>
                  </a:lnTo>
                  <a:lnTo>
                    <a:pt x="473847" y="1453668"/>
                  </a:lnTo>
                  <a:lnTo>
                    <a:pt x="514513" y="1470596"/>
                  </a:lnTo>
                  <a:lnTo>
                    <a:pt x="556758" y="1483123"/>
                  </a:lnTo>
                  <a:lnTo>
                    <a:pt x="600167" y="1491150"/>
                  </a:lnTo>
                  <a:lnTo>
                    <a:pt x="644326" y="1494578"/>
                  </a:lnTo>
                  <a:lnTo>
                    <a:pt x="688819" y="1493306"/>
                  </a:lnTo>
                  <a:lnTo>
                    <a:pt x="733231" y="1487234"/>
                  </a:lnTo>
                  <a:lnTo>
                    <a:pt x="777146" y="1476264"/>
                  </a:lnTo>
                  <a:lnTo>
                    <a:pt x="820150" y="1460296"/>
                  </a:lnTo>
                  <a:lnTo>
                    <a:pt x="861828" y="1439229"/>
                  </a:lnTo>
                  <a:lnTo>
                    <a:pt x="891605" y="1476210"/>
                  </a:lnTo>
                  <a:lnTo>
                    <a:pt x="926155" y="1508705"/>
                  </a:lnTo>
                  <a:lnTo>
                    <a:pt x="964917" y="1536311"/>
                  </a:lnTo>
                  <a:lnTo>
                    <a:pt x="1007331" y="1558625"/>
                  </a:lnTo>
                  <a:lnTo>
                    <a:pt x="1052836" y="1575246"/>
                  </a:lnTo>
                  <a:lnTo>
                    <a:pt x="1099543" y="1585609"/>
                  </a:lnTo>
                  <a:lnTo>
                    <a:pt x="1146161" y="1589765"/>
                  </a:lnTo>
                  <a:lnTo>
                    <a:pt x="1192167" y="1587982"/>
                  </a:lnTo>
                  <a:lnTo>
                    <a:pt x="1237037" y="1580528"/>
                  </a:lnTo>
                  <a:lnTo>
                    <a:pt x="1280250" y="1567674"/>
                  </a:lnTo>
                  <a:lnTo>
                    <a:pt x="1321282" y="1549687"/>
                  </a:lnTo>
                  <a:lnTo>
                    <a:pt x="1359610" y="1526838"/>
                  </a:lnTo>
                  <a:lnTo>
                    <a:pt x="1394710" y="1499394"/>
                  </a:lnTo>
                  <a:lnTo>
                    <a:pt x="1426061" y="1467625"/>
                  </a:lnTo>
                  <a:lnTo>
                    <a:pt x="1453139" y="1431801"/>
                  </a:lnTo>
                  <a:lnTo>
                    <a:pt x="1475420" y="1392189"/>
                  </a:lnTo>
                  <a:lnTo>
                    <a:pt x="1492383" y="1349059"/>
                  </a:lnTo>
                  <a:lnTo>
                    <a:pt x="1529080" y="1367746"/>
                  </a:lnTo>
                  <a:lnTo>
                    <a:pt x="1567932" y="1381396"/>
                  </a:lnTo>
                  <a:lnTo>
                    <a:pt x="1608379" y="1389832"/>
                  </a:lnTo>
                  <a:lnTo>
                    <a:pt x="1649863" y="1392874"/>
                  </a:lnTo>
                  <a:lnTo>
                    <a:pt x="1698903" y="1389459"/>
                  </a:lnTo>
                  <a:lnTo>
                    <a:pt x="1745482" y="1378848"/>
                  </a:lnTo>
                  <a:lnTo>
                    <a:pt x="1788970" y="1361630"/>
                  </a:lnTo>
                  <a:lnTo>
                    <a:pt x="1828744" y="1338396"/>
                  </a:lnTo>
                  <a:lnTo>
                    <a:pt x="1864175" y="1309736"/>
                  </a:lnTo>
                  <a:lnTo>
                    <a:pt x="1894638" y="1276242"/>
                  </a:lnTo>
                  <a:lnTo>
                    <a:pt x="1919507" y="1238503"/>
                  </a:lnTo>
                  <a:lnTo>
                    <a:pt x="1938155" y="1197111"/>
                  </a:lnTo>
                  <a:lnTo>
                    <a:pt x="1949955" y="1152655"/>
                  </a:lnTo>
                  <a:lnTo>
                    <a:pt x="1954282" y="1105727"/>
                  </a:lnTo>
                  <a:lnTo>
                    <a:pt x="1998748" y="1096809"/>
                  </a:lnTo>
                  <a:lnTo>
                    <a:pt x="2041499" y="1082581"/>
                  </a:lnTo>
                  <a:lnTo>
                    <a:pt x="2082012" y="1063257"/>
                  </a:lnTo>
                  <a:lnTo>
                    <a:pt x="2119763" y="1039052"/>
                  </a:lnTo>
                  <a:lnTo>
                    <a:pt x="2155863" y="1008545"/>
                  </a:lnTo>
                  <a:lnTo>
                    <a:pt x="2186642" y="974487"/>
                  </a:lnTo>
                  <a:lnTo>
                    <a:pt x="2212022" y="937446"/>
                  </a:lnTo>
                  <a:lnTo>
                    <a:pt x="2231927" y="897988"/>
                  </a:lnTo>
                  <a:lnTo>
                    <a:pt x="2246279" y="856679"/>
                  </a:lnTo>
                  <a:lnTo>
                    <a:pt x="2255002" y="814087"/>
                  </a:lnTo>
                  <a:lnTo>
                    <a:pt x="2258017" y="770778"/>
                  </a:lnTo>
                  <a:lnTo>
                    <a:pt x="2255248" y="727319"/>
                  </a:lnTo>
                  <a:lnTo>
                    <a:pt x="2246618" y="684275"/>
                  </a:lnTo>
                  <a:lnTo>
                    <a:pt x="2232049" y="642215"/>
                  </a:lnTo>
                  <a:lnTo>
                    <a:pt x="2211464" y="601704"/>
                  </a:lnTo>
                  <a:lnTo>
                    <a:pt x="2184787" y="563310"/>
                  </a:lnTo>
                  <a:lnTo>
                    <a:pt x="2188450" y="554688"/>
                  </a:lnTo>
                  <a:lnTo>
                    <a:pt x="2191803" y="545958"/>
                  </a:lnTo>
                  <a:lnTo>
                    <a:pt x="2194824" y="537110"/>
                  </a:lnTo>
                  <a:lnTo>
                    <a:pt x="2197487" y="528131"/>
                  </a:lnTo>
                  <a:lnTo>
                    <a:pt x="2206338" y="480580"/>
                  </a:lnTo>
                  <a:lnTo>
                    <a:pt x="2206251" y="433628"/>
                  </a:lnTo>
                  <a:lnTo>
                    <a:pt x="2197783" y="388200"/>
                  </a:lnTo>
                  <a:lnTo>
                    <a:pt x="2181488" y="345225"/>
                  </a:lnTo>
                  <a:lnTo>
                    <a:pt x="2157921" y="305629"/>
                  </a:lnTo>
                  <a:lnTo>
                    <a:pt x="2127637" y="270340"/>
                  </a:lnTo>
                  <a:lnTo>
                    <a:pt x="2091191" y="240284"/>
                  </a:lnTo>
                  <a:lnTo>
                    <a:pt x="2049138" y="216389"/>
                  </a:lnTo>
                  <a:lnTo>
                    <a:pt x="2002034" y="199582"/>
                  </a:lnTo>
                  <a:lnTo>
                    <a:pt x="1990588" y="159144"/>
                  </a:lnTo>
                  <a:lnTo>
                    <a:pt x="1972189" y="121445"/>
                  </a:lnTo>
                  <a:lnTo>
                    <a:pt x="1947313" y="87318"/>
                  </a:lnTo>
                  <a:lnTo>
                    <a:pt x="1916436" y="57596"/>
                  </a:lnTo>
                  <a:lnTo>
                    <a:pt x="1879031" y="32352"/>
                  </a:lnTo>
                  <a:lnTo>
                    <a:pt x="1838694" y="14392"/>
                  </a:lnTo>
                  <a:lnTo>
                    <a:pt x="1796435" y="3635"/>
                  </a:lnTo>
                  <a:lnTo>
                    <a:pt x="1753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13346" y="3494720"/>
              <a:ext cx="2258060" cy="1590040"/>
            </a:xfrm>
            <a:custGeom>
              <a:avLst/>
              <a:gdLst/>
              <a:ahLst/>
              <a:cxnLst/>
              <a:rect l="l" t="t" r="r" b="b"/>
              <a:pathLst>
                <a:path w="2258060" h="1590039">
                  <a:moveTo>
                    <a:pt x="204984" y="523178"/>
                  </a:moveTo>
                  <a:lnTo>
                    <a:pt x="201744" y="477298"/>
                  </a:lnTo>
                  <a:lnTo>
                    <a:pt x="204864" y="432480"/>
                  </a:lnTo>
                  <a:lnTo>
                    <a:pt x="213987" y="389179"/>
                  </a:lnTo>
                  <a:lnTo>
                    <a:pt x="228752" y="347847"/>
                  </a:lnTo>
                  <a:lnTo>
                    <a:pt x="248799" y="308939"/>
                  </a:lnTo>
                  <a:lnTo>
                    <a:pt x="273770" y="272908"/>
                  </a:lnTo>
                  <a:lnTo>
                    <a:pt x="303305" y="240209"/>
                  </a:lnTo>
                  <a:lnTo>
                    <a:pt x="337045" y="211294"/>
                  </a:lnTo>
                  <a:lnTo>
                    <a:pt x="374630" y="186618"/>
                  </a:lnTo>
                  <a:lnTo>
                    <a:pt x="415701" y="166634"/>
                  </a:lnTo>
                  <a:lnTo>
                    <a:pt x="459898" y="151797"/>
                  </a:lnTo>
                  <a:lnTo>
                    <a:pt x="506863" y="142559"/>
                  </a:lnTo>
                  <a:lnTo>
                    <a:pt x="553853" y="139492"/>
                  </a:lnTo>
                  <a:lnTo>
                    <a:pt x="600538" y="142404"/>
                  </a:lnTo>
                  <a:lnTo>
                    <a:pt x="646309" y="151182"/>
                  </a:lnTo>
                  <a:lnTo>
                    <a:pt x="690556" y="165707"/>
                  </a:lnTo>
                  <a:lnTo>
                    <a:pt x="732669" y="185866"/>
                  </a:lnTo>
                  <a:lnTo>
                    <a:pt x="760107" y="145438"/>
                  </a:lnTo>
                  <a:lnTo>
                    <a:pt x="793622" y="111314"/>
                  </a:lnTo>
                  <a:lnTo>
                    <a:pt x="832152" y="83805"/>
                  </a:lnTo>
                  <a:lnTo>
                    <a:pt x="874633" y="63223"/>
                  </a:lnTo>
                  <a:lnTo>
                    <a:pt x="920002" y="49880"/>
                  </a:lnTo>
                  <a:lnTo>
                    <a:pt x="967195" y="44087"/>
                  </a:lnTo>
                  <a:lnTo>
                    <a:pt x="1015151" y="46155"/>
                  </a:lnTo>
                  <a:lnTo>
                    <a:pt x="1062806" y="56396"/>
                  </a:lnTo>
                  <a:lnTo>
                    <a:pt x="1109097" y="75122"/>
                  </a:lnTo>
                  <a:lnTo>
                    <a:pt x="1143196" y="95728"/>
                  </a:lnTo>
                  <a:lnTo>
                    <a:pt x="1173867" y="120715"/>
                  </a:lnTo>
                  <a:lnTo>
                    <a:pt x="1198498" y="83258"/>
                  </a:lnTo>
                  <a:lnTo>
                    <a:pt x="1229471" y="52210"/>
                  </a:lnTo>
                  <a:lnTo>
                    <a:pt x="1265555" y="27967"/>
                  </a:lnTo>
                  <a:lnTo>
                    <a:pt x="1305518" y="10923"/>
                  </a:lnTo>
                  <a:lnTo>
                    <a:pt x="1348131" y="1476"/>
                  </a:lnTo>
                  <a:lnTo>
                    <a:pt x="1392162" y="21"/>
                  </a:lnTo>
                  <a:lnTo>
                    <a:pt x="1436380" y="6954"/>
                  </a:lnTo>
                  <a:lnTo>
                    <a:pt x="1479556" y="22671"/>
                  </a:lnTo>
                  <a:lnTo>
                    <a:pt x="1523021" y="49801"/>
                  </a:lnTo>
                  <a:lnTo>
                    <a:pt x="1559058" y="85790"/>
                  </a:lnTo>
                  <a:lnTo>
                    <a:pt x="1591646" y="55041"/>
                  </a:lnTo>
                  <a:lnTo>
                    <a:pt x="1628370" y="31006"/>
                  </a:lnTo>
                  <a:lnTo>
                    <a:pt x="1668221" y="13767"/>
                  </a:lnTo>
                  <a:lnTo>
                    <a:pt x="1710189" y="3404"/>
                  </a:lnTo>
                  <a:lnTo>
                    <a:pt x="1753263" y="0"/>
                  </a:lnTo>
                  <a:lnTo>
                    <a:pt x="1796435" y="3635"/>
                  </a:lnTo>
                  <a:lnTo>
                    <a:pt x="1838694" y="14392"/>
                  </a:lnTo>
                  <a:lnTo>
                    <a:pt x="1879031" y="32352"/>
                  </a:lnTo>
                  <a:lnTo>
                    <a:pt x="1916436" y="57596"/>
                  </a:lnTo>
                  <a:lnTo>
                    <a:pt x="1947313" y="87318"/>
                  </a:lnTo>
                  <a:lnTo>
                    <a:pt x="1972189" y="121445"/>
                  </a:lnTo>
                  <a:lnTo>
                    <a:pt x="1990588" y="159144"/>
                  </a:lnTo>
                  <a:lnTo>
                    <a:pt x="2002034" y="199582"/>
                  </a:lnTo>
                  <a:lnTo>
                    <a:pt x="2049138" y="216389"/>
                  </a:lnTo>
                  <a:lnTo>
                    <a:pt x="2091191" y="240284"/>
                  </a:lnTo>
                  <a:lnTo>
                    <a:pt x="2127637" y="270340"/>
                  </a:lnTo>
                  <a:lnTo>
                    <a:pt x="2157921" y="305629"/>
                  </a:lnTo>
                  <a:lnTo>
                    <a:pt x="2181488" y="345225"/>
                  </a:lnTo>
                  <a:lnTo>
                    <a:pt x="2197783" y="388200"/>
                  </a:lnTo>
                  <a:lnTo>
                    <a:pt x="2206251" y="433628"/>
                  </a:lnTo>
                  <a:lnTo>
                    <a:pt x="2206338" y="480580"/>
                  </a:lnTo>
                  <a:lnTo>
                    <a:pt x="2197487" y="528131"/>
                  </a:lnTo>
                  <a:lnTo>
                    <a:pt x="2194824" y="537110"/>
                  </a:lnTo>
                  <a:lnTo>
                    <a:pt x="2191803" y="545958"/>
                  </a:lnTo>
                  <a:lnTo>
                    <a:pt x="2188450" y="554688"/>
                  </a:lnTo>
                  <a:lnTo>
                    <a:pt x="2184787" y="563310"/>
                  </a:lnTo>
                  <a:lnTo>
                    <a:pt x="2211464" y="601704"/>
                  </a:lnTo>
                  <a:lnTo>
                    <a:pt x="2232049" y="642215"/>
                  </a:lnTo>
                  <a:lnTo>
                    <a:pt x="2246618" y="684275"/>
                  </a:lnTo>
                  <a:lnTo>
                    <a:pt x="2255248" y="727319"/>
                  </a:lnTo>
                  <a:lnTo>
                    <a:pt x="2258017" y="770778"/>
                  </a:lnTo>
                  <a:lnTo>
                    <a:pt x="2255002" y="814087"/>
                  </a:lnTo>
                  <a:lnTo>
                    <a:pt x="2246279" y="856679"/>
                  </a:lnTo>
                  <a:lnTo>
                    <a:pt x="2231927" y="897988"/>
                  </a:lnTo>
                  <a:lnTo>
                    <a:pt x="2212022" y="937446"/>
                  </a:lnTo>
                  <a:lnTo>
                    <a:pt x="2186642" y="974487"/>
                  </a:lnTo>
                  <a:lnTo>
                    <a:pt x="2155863" y="1008545"/>
                  </a:lnTo>
                  <a:lnTo>
                    <a:pt x="2119763" y="1039052"/>
                  </a:lnTo>
                  <a:lnTo>
                    <a:pt x="2082012" y="1063257"/>
                  </a:lnTo>
                  <a:lnTo>
                    <a:pt x="2041499" y="1082581"/>
                  </a:lnTo>
                  <a:lnTo>
                    <a:pt x="1998748" y="1096809"/>
                  </a:lnTo>
                  <a:lnTo>
                    <a:pt x="1954282" y="1105727"/>
                  </a:lnTo>
                  <a:lnTo>
                    <a:pt x="1949955" y="1152655"/>
                  </a:lnTo>
                  <a:lnTo>
                    <a:pt x="1938155" y="1197111"/>
                  </a:lnTo>
                  <a:lnTo>
                    <a:pt x="1919507" y="1238503"/>
                  </a:lnTo>
                  <a:lnTo>
                    <a:pt x="1894638" y="1276242"/>
                  </a:lnTo>
                  <a:lnTo>
                    <a:pt x="1864175" y="1309736"/>
                  </a:lnTo>
                  <a:lnTo>
                    <a:pt x="1828744" y="1338396"/>
                  </a:lnTo>
                  <a:lnTo>
                    <a:pt x="1788970" y="1361630"/>
                  </a:lnTo>
                  <a:lnTo>
                    <a:pt x="1745482" y="1378848"/>
                  </a:lnTo>
                  <a:lnTo>
                    <a:pt x="1698903" y="1389459"/>
                  </a:lnTo>
                  <a:lnTo>
                    <a:pt x="1649863" y="1392874"/>
                  </a:lnTo>
                  <a:lnTo>
                    <a:pt x="1608379" y="1389832"/>
                  </a:lnTo>
                  <a:lnTo>
                    <a:pt x="1567932" y="1381396"/>
                  </a:lnTo>
                  <a:lnTo>
                    <a:pt x="1529080" y="1367746"/>
                  </a:lnTo>
                  <a:lnTo>
                    <a:pt x="1492383" y="1349059"/>
                  </a:lnTo>
                  <a:lnTo>
                    <a:pt x="1475420" y="1392189"/>
                  </a:lnTo>
                  <a:lnTo>
                    <a:pt x="1453139" y="1431801"/>
                  </a:lnTo>
                  <a:lnTo>
                    <a:pt x="1426061" y="1467625"/>
                  </a:lnTo>
                  <a:lnTo>
                    <a:pt x="1394710" y="1499394"/>
                  </a:lnTo>
                  <a:lnTo>
                    <a:pt x="1359610" y="1526838"/>
                  </a:lnTo>
                  <a:lnTo>
                    <a:pt x="1321282" y="1549687"/>
                  </a:lnTo>
                  <a:lnTo>
                    <a:pt x="1280250" y="1567674"/>
                  </a:lnTo>
                  <a:lnTo>
                    <a:pt x="1237037" y="1580528"/>
                  </a:lnTo>
                  <a:lnTo>
                    <a:pt x="1192167" y="1587982"/>
                  </a:lnTo>
                  <a:lnTo>
                    <a:pt x="1146161" y="1589765"/>
                  </a:lnTo>
                  <a:lnTo>
                    <a:pt x="1099543" y="1585609"/>
                  </a:lnTo>
                  <a:lnTo>
                    <a:pt x="1052836" y="1575246"/>
                  </a:lnTo>
                  <a:lnTo>
                    <a:pt x="1007331" y="1558625"/>
                  </a:lnTo>
                  <a:lnTo>
                    <a:pt x="964917" y="1536311"/>
                  </a:lnTo>
                  <a:lnTo>
                    <a:pt x="926155" y="1508705"/>
                  </a:lnTo>
                  <a:lnTo>
                    <a:pt x="891605" y="1476210"/>
                  </a:lnTo>
                  <a:lnTo>
                    <a:pt x="861828" y="1439229"/>
                  </a:lnTo>
                  <a:lnTo>
                    <a:pt x="820150" y="1460296"/>
                  </a:lnTo>
                  <a:lnTo>
                    <a:pt x="777146" y="1476264"/>
                  </a:lnTo>
                  <a:lnTo>
                    <a:pt x="733231" y="1487234"/>
                  </a:lnTo>
                  <a:lnTo>
                    <a:pt x="688819" y="1493306"/>
                  </a:lnTo>
                  <a:lnTo>
                    <a:pt x="644326" y="1494578"/>
                  </a:lnTo>
                  <a:lnTo>
                    <a:pt x="600167" y="1491150"/>
                  </a:lnTo>
                  <a:lnTo>
                    <a:pt x="556758" y="1483123"/>
                  </a:lnTo>
                  <a:lnTo>
                    <a:pt x="514513" y="1470596"/>
                  </a:lnTo>
                  <a:lnTo>
                    <a:pt x="473847" y="1453668"/>
                  </a:lnTo>
                  <a:lnTo>
                    <a:pt x="435176" y="1432440"/>
                  </a:lnTo>
                  <a:lnTo>
                    <a:pt x="398915" y="1407011"/>
                  </a:lnTo>
                  <a:lnTo>
                    <a:pt x="365479" y="1377480"/>
                  </a:lnTo>
                  <a:lnTo>
                    <a:pt x="335283" y="1343948"/>
                  </a:lnTo>
                  <a:lnTo>
                    <a:pt x="308743" y="1306514"/>
                  </a:lnTo>
                  <a:lnTo>
                    <a:pt x="307346" y="1304228"/>
                  </a:lnTo>
                  <a:lnTo>
                    <a:pt x="305822" y="1301942"/>
                  </a:lnTo>
                  <a:lnTo>
                    <a:pt x="304425" y="1299529"/>
                  </a:lnTo>
                  <a:lnTo>
                    <a:pt x="258332" y="1300276"/>
                  </a:lnTo>
                  <a:lnTo>
                    <a:pt x="214360" y="1292457"/>
                  </a:lnTo>
                  <a:lnTo>
                    <a:pt x="173522" y="1276838"/>
                  </a:lnTo>
                  <a:lnTo>
                    <a:pt x="136832" y="1254190"/>
                  </a:lnTo>
                  <a:lnTo>
                    <a:pt x="105304" y="1225278"/>
                  </a:lnTo>
                  <a:lnTo>
                    <a:pt x="79950" y="1190872"/>
                  </a:lnTo>
                  <a:lnTo>
                    <a:pt x="61785" y="1151740"/>
                  </a:lnTo>
                  <a:lnTo>
                    <a:pt x="51822" y="1108648"/>
                  </a:lnTo>
                  <a:lnTo>
                    <a:pt x="51472" y="1061172"/>
                  </a:lnTo>
                  <a:lnTo>
                    <a:pt x="61696" y="1015255"/>
                  </a:lnTo>
                  <a:lnTo>
                    <a:pt x="81968" y="972506"/>
                  </a:lnTo>
                  <a:lnTo>
                    <a:pt x="111766" y="934531"/>
                  </a:lnTo>
                  <a:lnTo>
                    <a:pt x="74655" y="908407"/>
                  </a:lnTo>
                  <a:lnTo>
                    <a:pt x="44597" y="876651"/>
                  </a:lnTo>
                  <a:lnTo>
                    <a:pt x="21917" y="840466"/>
                  </a:lnTo>
                  <a:lnTo>
                    <a:pt x="6943" y="801054"/>
                  </a:lnTo>
                  <a:lnTo>
                    <a:pt x="0" y="759618"/>
                  </a:lnTo>
                  <a:lnTo>
                    <a:pt x="1413" y="717361"/>
                  </a:lnTo>
                  <a:lnTo>
                    <a:pt x="11508" y="675485"/>
                  </a:lnTo>
                  <a:lnTo>
                    <a:pt x="30613" y="635192"/>
                  </a:lnTo>
                  <a:lnTo>
                    <a:pt x="62883" y="594139"/>
                  </a:lnTo>
                  <a:lnTo>
                    <a:pt x="103606" y="561849"/>
                  </a:lnTo>
                  <a:lnTo>
                    <a:pt x="150949" y="539466"/>
                  </a:lnTo>
                  <a:lnTo>
                    <a:pt x="203079" y="528131"/>
                  </a:lnTo>
                  <a:lnTo>
                    <a:pt x="204984" y="523178"/>
                  </a:lnTo>
                  <a:close/>
                </a:path>
                <a:path w="2258060" h="1590039">
                  <a:moveTo>
                    <a:pt x="246386" y="957645"/>
                  </a:moveTo>
                  <a:lnTo>
                    <a:pt x="211905" y="957687"/>
                  </a:lnTo>
                  <a:lnTo>
                    <a:pt x="177996" y="952739"/>
                  </a:lnTo>
                  <a:lnTo>
                    <a:pt x="145230" y="942911"/>
                  </a:lnTo>
                  <a:lnTo>
                    <a:pt x="114179" y="928308"/>
                  </a:lnTo>
                </a:path>
                <a:path w="2258060" h="1590039">
                  <a:moveTo>
                    <a:pt x="363099" y="1278574"/>
                  </a:moveTo>
                  <a:lnTo>
                    <a:pt x="349033" y="1283455"/>
                  </a:lnTo>
                  <a:lnTo>
                    <a:pt x="334682" y="1287432"/>
                  </a:lnTo>
                  <a:lnTo>
                    <a:pt x="320093" y="1290504"/>
                  </a:lnTo>
                  <a:lnTo>
                    <a:pt x="305314" y="1292671"/>
                  </a:lnTo>
                </a:path>
                <a:path w="2258060" h="1590039">
                  <a:moveTo>
                    <a:pt x="861701" y="1432752"/>
                  </a:moveTo>
                  <a:lnTo>
                    <a:pt x="851656" y="1417446"/>
                  </a:lnTo>
                  <a:lnTo>
                    <a:pt x="842492" y="1401653"/>
                  </a:lnTo>
                  <a:lnTo>
                    <a:pt x="834233" y="1385407"/>
                  </a:lnTo>
                  <a:lnTo>
                    <a:pt x="826903" y="1368744"/>
                  </a:lnTo>
                </a:path>
                <a:path w="2258060" h="1590039">
                  <a:moveTo>
                    <a:pt x="1506480" y="1273113"/>
                  </a:moveTo>
                  <a:lnTo>
                    <a:pt x="1504458" y="1290944"/>
                  </a:lnTo>
                  <a:lnTo>
                    <a:pt x="1501447" y="1308609"/>
                  </a:lnTo>
                  <a:lnTo>
                    <a:pt x="1497461" y="1326084"/>
                  </a:lnTo>
                  <a:lnTo>
                    <a:pt x="1492510" y="1343344"/>
                  </a:lnTo>
                </a:path>
                <a:path w="2258060" h="1590039">
                  <a:moveTo>
                    <a:pt x="1783340" y="839027"/>
                  </a:moveTo>
                  <a:lnTo>
                    <a:pt x="1825743" y="863112"/>
                  </a:lnTo>
                  <a:lnTo>
                    <a:pt x="1862922" y="892950"/>
                  </a:lnTo>
                  <a:lnTo>
                    <a:pt x="1894384" y="927774"/>
                  </a:lnTo>
                  <a:lnTo>
                    <a:pt x="1919632" y="966822"/>
                  </a:lnTo>
                  <a:lnTo>
                    <a:pt x="1938170" y="1009329"/>
                  </a:lnTo>
                  <a:lnTo>
                    <a:pt x="1949505" y="1054531"/>
                  </a:lnTo>
                  <a:lnTo>
                    <a:pt x="1953139" y="1101663"/>
                  </a:lnTo>
                </a:path>
                <a:path w="2258060" h="1590039">
                  <a:moveTo>
                    <a:pt x="2183771" y="559373"/>
                  </a:moveTo>
                  <a:lnTo>
                    <a:pt x="2169372" y="587077"/>
                  </a:lnTo>
                  <a:lnTo>
                    <a:pt x="2151830" y="612887"/>
                  </a:lnTo>
                  <a:lnTo>
                    <a:pt x="2131336" y="636579"/>
                  </a:lnTo>
                  <a:lnTo>
                    <a:pt x="2108079" y="657925"/>
                  </a:lnTo>
                </a:path>
                <a:path w="2258060" h="1590039">
                  <a:moveTo>
                    <a:pt x="2002288" y="194121"/>
                  </a:moveTo>
                  <a:lnTo>
                    <a:pt x="2004191" y="205670"/>
                  </a:lnTo>
                  <a:lnTo>
                    <a:pt x="2005510" y="217267"/>
                  </a:lnTo>
                  <a:lnTo>
                    <a:pt x="2006235" y="228911"/>
                  </a:lnTo>
                  <a:lnTo>
                    <a:pt x="2006352" y="240603"/>
                  </a:lnTo>
                </a:path>
                <a:path w="2258060" h="1590039">
                  <a:moveTo>
                    <a:pt x="1519561" y="139892"/>
                  </a:moveTo>
                  <a:lnTo>
                    <a:pt x="1527578" y="124088"/>
                  </a:lnTo>
                  <a:lnTo>
                    <a:pt x="1536737" y="108904"/>
                  </a:lnTo>
                  <a:lnTo>
                    <a:pt x="1546993" y="94386"/>
                  </a:lnTo>
                  <a:lnTo>
                    <a:pt x="1558296" y="80583"/>
                  </a:lnTo>
                </a:path>
                <a:path w="2258060" h="1590039">
                  <a:moveTo>
                    <a:pt x="1157357" y="168086"/>
                  </a:moveTo>
                  <a:lnTo>
                    <a:pt x="1160829" y="154947"/>
                  </a:lnTo>
                  <a:lnTo>
                    <a:pt x="1165135" y="142035"/>
                  </a:lnTo>
                  <a:lnTo>
                    <a:pt x="1170251" y="129385"/>
                  </a:lnTo>
                  <a:lnTo>
                    <a:pt x="1176153" y="117032"/>
                  </a:lnTo>
                </a:path>
                <a:path w="2258060" h="1590039">
                  <a:moveTo>
                    <a:pt x="732415" y="185485"/>
                  </a:moveTo>
                  <a:lnTo>
                    <a:pt x="750530" y="196387"/>
                  </a:lnTo>
                  <a:lnTo>
                    <a:pt x="767895" y="208313"/>
                  </a:lnTo>
                  <a:lnTo>
                    <a:pt x="784475" y="221239"/>
                  </a:lnTo>
                  <a:lnTo>
                    <a:pt x="800233" y="235142"/>
                  </a:lnTo>
                </a:path>
                <a:path w="2258060" h="1590039">
                  <a:moveTo>
                    <a:pt x="216922" y="575375"/>
                  </a:moveTo>
                  <a:lnTo>
                    <a:pt x="213110" y="562540"/>
                  </a:lnTo>
                  <a:lnTo>
                    <a:pt x="209857" y="549562"/>
                  </a:lnTo>
                  <a:lnTo>
                    <a:pt x="207153" y="536441"/>
                  </a:lnTo>
                  <a:lnTo>
                    <a:pt x="204984" y="523178"/>
                  </a:lnTo>
                </a:path>
              </a:pathLst>
            </a:custGeom>
            <a:ln w="38100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40984" y="3550666"/>
            <a:ext cx="38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2400" b="1" u="sng" dirty="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7451" y="3451605"/>
            <a:ext cx="52959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7099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R  </a:t>
            </a:r>
            <a:r>
              <a:rPr sz="2400" b="1" spc="-25" dirty="0">
                <a:latin typeface="Calibri"/>
                <a:cs typeface="Calibri"/>
              </a:rPr>
              <a:t>VS 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CPI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31108" y="1949195"/>
            <a:ext cx="2440305" cy="1217930"/>
            <a:chOff x="3531108" y="1949195"/>
            <a:chExt cx="2440305" cy="121793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1108" y="1949195"/>
              <a:ext cx="2439924" cy="12176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0792" y="2049779"/>
              <a:ext cx="1395984" cy="10713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92830" y="1991105"/>
              <a:ext cx="2316480" cy="1094740"/>
            </a:xfrm>
            <a:custGeom>
              <a:avLst/>
              <a:gdLst/>
              <a:ahLst/>
              <a:cxnLst/>
              <a:rect l="l" t="t" r="r" b="b"/>
              <a:pathLst>
                <a:path w="2316479" h="1094739">
                  <a:moveTo>
                    <a:pt x="1158240" y="0"/>
                  </a:moveTo>
                  <a:lnTo>
                    <a:pt x="1094688" y="809"/>
                  </a:lnTo>
                  <a:lnTo>
                    <a:pt x="1032033" y="3210"/>
                  </a:lnTo>
                  <a:lnTo>
                    <a:pt x="970362" y="7161"/>
                  </a:lnTo>
                  <a:lnTo>
                    <a:pt x="909764" y="12620"/>
                  </a:lnTo>
                  <a:lnTo>
                    <a:pt x="850326" y="19545"/>
                  </a:lnTo>
                  <a:lnTo>
                    <a:pt x="792138" y="27895"/>
                  </a:lnTo>
                  <a:lnTo>
                    <a:pt x="735288" y="37627"/>
                  </a:lnTo>
                  <a:lnTo>
                    <a:pt x="679863" y="48701"/>
                  </a:lnTo>
                  <a:lnTo>
                    <a:pt x="625952" y="61073"/>
                  </a:lnTo>
                  <a:lnTo>
                    <a:pt x="573644" y="74704"/>
                  </a:lnTo>
                  <a:lnTo>
                    <a:pt x="523027" y="89550"/>
                  </a:lnTo>
                  <a:lnTo>
                    <a:pt x="474189" y="105570"/>
                  </a:lnTo>
                  <a:lnTo>
                    <a:pt x="427218" y="122723"/>
                  </a:lnTo>
                  <a:lnTo>
                    <a:pt x="382203" y="140966"/>
                  </a:lnTo>
                  <a:lnTo>
                    <a:pt x="339232" y="160258"/>
                  </a:lnTo>
                  <a:lnTo>
                    <a:pt x="298394" y="180557"/>
                  </a:lnTo>
                  <a:lnTo>
                    <a:pt x="259776" y="201821"/>
                  </a:lnTo>
                  <a:lnTo>
                    <a:pt x="223467" y="224009"/>
                  </a:lnTo>
                  <a:lnTo>
                    <a:pt x="189555" y="247079"/>
                  </a:lnTo>
                  <a:lnTo>
                    <a:pt x="158129" y="270989"/>
                  </a:lnTo>
                  <a:lnTo>
                    <a:pt x="103086" y="321163"/>
                  </a:lnTo>
                  <a:lnTo>
                    <a:pt x="59045" y="374196"/>
                  </a:lnTo>
                  <a:lnTo>
                    <a:pt x="26713" y="429756"/>
                  </a:lnTo>
                  <a:lnTo>
                    <a:pt x="6796" y="487507"/>
                  </a:lnTo>
                  <a:lnTo>
                    <a:pt x="0" y="547116"/>
                  </a:lnTo>
                  <a:lnTo>
                    <a:pt x="1713" y="577131"/>
                  </a:lnTo>
                  <a:lnTo>
                    <a:pt x="15158" y="635853"/>
                  </a:lnTo>
                  <a:lnTo>
                    <a:pt x="41372" y="692550"/>
                  </a:lnTo>
                  <a:lnTo>
                    <a:pt x="79646" y="746888"/>
                  </a:lnTo>
                  <a:lnTo>
                    <a:pt x="129276" y="798533"/>
                  </a:lnTo>
                  <a:lnTo>
                    <a:pt x="189555" y="847152"/>
                  </a:lnTo>
                  <a:lnTo>
                    <a:pt x="223467" y="870222"/>
                  </a:lnTo>
                  <a:lnTo>
                    <a:pt x="259776" y="892410"/>
                  </a:lnTo>
                  <a:lnTo>
                    <a:pt x="298394" y="913674"/>
                  </a:lnTo>
                  <a:lnTo>
                    <a:pt x="339232" y="933973"/>
                  </a:lnTo>
                  <a:lnTo>
                    <a:pt x="382203" y="953265"/>
                  </a:lnTo>
                  <a:lnTo>
                    <a:pt x="427218" y="971508"/>
                  </a:lnTo>
                  <a:lnTo>
                    <a:pt x="474189" y="988661"/>
                  </a:lnTo>
                  <a:lnTo>
                    <a:pt x="523027" y="1004681"/>
                  </a:lnTo>
                  <a:lnTo>
                    <a:pt x="573644" y="1019527"/>
                  </a:lnTo>
                  <a:lnTo>
                    <a:pt x="625952" y="1033158"/>
                  </a:lnTo>
                  <a:lnTo>
                    <a:pt x="679863" y="1045530"/>
                  </a:lnTo>
                  <a:lnTo>
                    <a:pt x="735288" y="1056604"/>
                  </a:lnTo>
                  <a:lnTo>
                    <a:pt x="792138" y="1066336"/>
                  </a:lnTo>
                  <a:lnTo>
                    <a:pt x="850326" y="1074686"/>
                  </a:lnTo>
                  <a:lnTo>
                    <a:pt x="909764" y="1081611"/>
                  </a:lnTo>
                  <a:lnTo>
                    <a:pt x="970362" y="1087070"/>
                  </a:lnTo>
                  <a:lnTo>
                    <a:pt x="1032033" y="1091021"/>
                  </a:lnTo>
                  <a:lnTo>
                    <a:pt x="1094688" y="1093422"/>
                  </a:lnTo>
                  <a:lnTo>
                    <a:pt x="1158240" y="1094232"/>
                  </a:lnTo>
                  <a:lnTo>
                    <a:pt x="1221791" y="1093422"/>
                  </a:lnTo>
                  <a:lnTo>
                    <a:pt x="1284446" y="1091021"/>
                  </a:lnTo>
                  <a:lnTo>
                    <a:pt x="1346117" y="1087070"/>
                  </a:lnTo>
                  <a:lnTo>
                    <a:pt x="1406715" y="1081611"/>
                  </a:lnTo>
                  <a:lnTo>
                    <a:pt x="1466153" y="1074686"/>
                  </a:lnTo>
                  <a:lnTo>
                    <a:pt x="1524341" y="1066336"/>
                  </a:lnTo>
                  <a:lnTo>
                    <a:pt x="1581191" y="1056604"/>
                  </a:lnTo>
                  <a:lnTo>
                    <a:pt x="1636616" y="1045530"/>
                  </a:lnTo>
                  <a:lnTo>
                    <a:pt x="1690527" y="1033158"/>
                  </a:lnTo>
                  <a:lnTo>
                    <a:pt x="1742835" y="1019527"/>
                  </a:lnTo>
                  <a:lnTo>
                    <a:pt x="1793452" y="1004681"/>
                  </a:lnTo>
                  <a:lnTo>
                    <a:pt x="1842290" y="988661"/>
                  </a:lnTo>
                  <a:lnTo>
                    <a:pt x="1889261" y="971508"/>
                  </a:lnTo>
                  <a:lnTo>
                    <a:pt x="1934276" y="953265"/>
                  </a:lnTo>
                  <a:lnTo>
                    <a:pt x="1977247" y="933973"/>
                  </a:lnTo>
                  <a:lnTo>
                    <a:pt x="2018085" y="913674"/>
                  </a:lnTo>
                  <a:lnTo>
                    <a:pt x="2056703" y="892410"/>
                  </a:lnTo>
                  <a:lnTo>
                    <a:pt x="2093012" y="870222"/>
                  </a:lnTo>
                  <a:lnTo>
                    <a:pt x="2126924" y="847152"/>
                  </a:lnTo>
                  <a:lnTo>
                    <a:pt x="2158350" y="823242"/>
                  </a:lnTo>
                  <a:lnTo>
                    <a:pt x="2213393" y="773068"/>
                  </a:lnTo>
                  <a:lnTo>
                    <a:pt x="2257434" y="720035"/>
                  </a:lnTo>
                  <a:lnTo>
                    <a:pt x="2289766" y="664475"/>
                  </a:lnTo>
                  <a:lnTo>
                    <a:pt x="2309683" y="606724"/>
                  </a:lnTo>
                  <a:lnTo>
                    <a:pt x="2316480" y="547116"/>
                  </a:lnTo>
                  <a:lnTo>
                    <a:pt x="2314766" y="517100"/>
                  </a:lnTo>
                  <a:lnTo>
                    <a:pt x="2301321" y="458378"/>
                  </a:lnTo>
                  <a:lnTo>
                    <a:pt x="2275107" y="401681"/>
                  </a:lnTo>
                  <a:lnTo>
                    <a:pt x="2236833" y="347343"/>
                  </a:lnTo>
                  <a:lnTo>
                    <a:pt x="2187203" y="295698"/>
                  </a:lnTo>
                  <a:lnTo>
                    <a:pt x="2126924" y="247079"/>
                  </a:lnTo>
                  <a:lnTo>
                    <a:pt x="2093012" y="224009"/>
                  </a:lnTo>
                  <a:lnTo>
                    <a:pt x="2056703" y="201821"/>
                  </a:lnTo>
                  <a:lnTo>
                    <a:pt x="2018085" y="180557"/>
                  </a:lnTo>
                  <a:lnTo>
                    <a:pt x="1977247" y="160258"/>
                  </a:lnTo>
                  <a:lnTo>
                    <a:pt x="1934276" y="140966"/>
                  </a:lnTo>
                  <a:lnTo>
                    <a:pt x="1889261" y="122723"/>
                  </a:lnTo>
                  <a:lnTo>
                    <a:pt x="1842290" y="105570"/>
                  </a:lnTo>
                  <a:lnTo>
                    <a:pt x="1793452" y="89550"/>
                  </a:lnTo>
                  <a:lnTo>
                    <a:pt x="1742835" y="74704"/>
                  </a:lnTo>
                  <a:lnTo>
                    <a:pt x="1690527" y="61073"/>
                  </a:lnTo>
                  <a:lnTo>
                    <a:pt x="1636616" y="48701"/>
                  </a:lnTo>
                  <a:lnTo>
                    <a:pt x="1581191" y="37627"/>
                  </a:lnTo>
                  <a:lnTo>
                    <a:pt x="1524341" y="27895"/>
                  </a:lnTo>
                  <a:lnTo>
                    <a:pt x="1466153" y="19545"/>
                  </a:lnTo>
                  <a:lnTo>
                    <a:pt x="1406715" y="12620"/>
                  </a:lnTo>
                  <a:lnTo>
                    <a:pt x="1346117" y="7161"/>
                  </a:lnTo>
                  <a:lnTo>
                    <a:pt x="1284446" y="3210"/>
                  </a:lnTo>
                  <a:lnTo>
                    <a:pt x="1221791" y="809"/>
                  </a:lnTo>
                  <a:lnTo>
                    <a:pt x="1158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2830" y="1991105"/>
              <a:ext cx="2316480" cy="1094740"/>
            </a:xfrm>
            <a:custGeom>
              <a:avLst/>
              <a:gdLst/>
              <a:ahLst/>
              <a:cxnLst/>
              <a:rect l="l" t="t" r="r" b="b"/>
              <a:pathLst>
                <a:path w="2316479" h="1094739">
                  <a:moveTo>
                    <a:pt x="0" y="547116"/>
                  </a:moveTo>
                  <a:lnTo>
                    <a:pt x="6796" y="487507"/>
                  </a:lnTo>
                  <a:lnTo>
                    <a:pt x="26713" y="429756"/>
                  </a:lnTo>
                  <a:lnTo>
                    <a:pt x="59045" y="374196"/>
                  </a:lnTo>
                  <a:lnTo>
                    <a:pt x="103086" y="321163"/>
                  </a:lnTo>
                  <a:lnTo>
                    <a:pt x="158129" y="270989"/>
                  </a:lnTo>
                  <a:lnTo>
                    <a:pt x="189555" y="247079"/>
                  </a:lnTo>
                  <a:lnTo>
                    <a:pt x="223467" y="224009"/>
                  </a:lnTo>
                  <a:lnTo>
                    <a:pt x="259776" y="201821"/>
                  </a:lnTo>
                  <a:lnTo>
                    <a:pt x="298394" y="180557"/>
                  </a:lnTo>
                  <a:lnTo>
                    <a:pt x="339232" y="160258"/>
                  </a:lnTo>
                  <a:lnTo>
                    <a:pt x="382203" y="140966"/>
                  </a:lnTo>
                  <a:lnTo>
                    <a:pt x="427218" y="122723"/>
                  </a:lnTo>
                  <a:lnTo>
                    <a:pt x="474189" y="105570"/>
                  </a:lnTo>
                  <a:lnTo>
                    <a:pt x="523027" y="89550"/>
                  </a:lnTo>
                  <a:lnTo>
                    <a:pt x="573644" y="74704"/>
                  </a:lnTo>
                  <a:lnTo>
                    <a:pt x="625952" y="61073"/>
                  </a:lnTo>
                  <a:lnTo>
                    <a:pt x="679863" y="48701"/>
                  </a:lnTo>
                  <a:lnTo>
                    <a:pt x="735288" y="37627"/>
                  </a:lnTo>
                  <a:lnTo>
                    <a:pt x="792138" y="27895"/>
                  </a:lnTo>
                  <a:lnTo>
                    <a:pt x="850326" y="19545"/>
                  </a:lnTo>
                  <a:lnTo>
                    <a:pt x="909764" y="12620"/>
                  </a:lnTo>
                  <a:lnTo>
                    <a:pt x="970362" y="7161"/>
                  </a:lnTo>
                  <a:lnTo>
                    <a:pt x="1032033" y="3210"/>
                  </a:lnTo>
                  <a:lnTo>
                    <a:pt x="1094688" y="809"/>
                  </a:lnTo>
                  <a:lnTo>
                    <a:pt x="1158240" y="0"/>
                  </a:lnTo>
                  <a:lnTo>
                    <a:pt x="1221791" y="809"/>
                  </a:lnTo>
                  <a:lnTo>
                    <a:pt x="1284446" y="3210"/>
                  </a:lnTo>
                  <a:lnTo>
                    <a:pt x="1346117" y="7161"/>
                  </a:lnTo>
                  <a:lnTo>
                    <a:pt x="1406715" y="12620"/>
                  </a:lnTo>
                  <a:lnTo>
                    <a:pt x="1466153" y="19545"/>
                  </a:lnTo>
                  <a:lnTo>
                    <a:pt x="1524341" y="27895"/>
                  </a:lnTo>
                  <a:lnTo>
                    <a:pt x="1581191" y="37627"/>
                  </a:lnTo>
                  <a:lnTo>
                    <a:pt x="1636616" y="48701"/>
                  </a:lnTo>
                  <a:lnTo>
                    <a:pt x="1690527" y="61073"/>
                  </a:lnTo>
                  <a:lnTo>
                    <a:pt x="1742835" y="74704"/>
                  </a:lnTo>
                  <a:lnTo>
                    <a:pt x="1793452" y="89550"/>
                  </a:lnTo>
                  <a:lnTo>
                    <a:pt x="1842290" y="105570"/>
                  </a:lnTo>
                  <a:lnTo>
                    <a:pt x="1889261" y="122723"/>
                  </a:lnTo>
                  <a:lnTo>
                    <a:pt x="1934276" y="140966"/>
                  </a:lnTo>
                  <a:lnTo>
                    <a:pt x="1977247" y="160258"/>
                  </a:lnTo>
                  <a:lnTo>
                    <a:pt x="2018085" y="180557"/>
                  </a:lnTo>
                  <a:lnTo>
                    <a:pt x="2056703" y="201821"/>
                  </a:lnTo>
                  <a:lnTo>
                    <a:pt x="2093012" y="224009"/>
                  </a:lnTo>
                  <a:lnTo>
                    <a:pt x="2126924" y="247079"/>
                  </a:lnTo>
                  <a:lnTo>
                    <a:pt x="2158350" y="270989"/>
                  </a:lnTo>
                  <a:lnTo>
                    <a:pt x="2213393" y="321163"/>
                  </a:lnTo>
                  <a:lnTo>
                    <a:pt x="2257434" y="374196"/>
                  </a:lnTo>
                  <a:lnTo>
                    <a:pt x="2289766" y="429756"/>
                  </a:lnTo>
                  <a:lnTo>
                    <a:pt x="2309683" y="487507"/>
                  </a:lnTo>
                  <a:lnTo>
                    <a:pt x="2316480" y="547116"/>
                  </a:lnTo>
                  <a:lnTo>
                    <a:pt x="2314766" y="577131"/>
                  </a:lnTo>
                  <a:lnTo>
                    <a:pt x="2301321" y="635853"/>
                  </a:lnTo>
                  <a:lnTo>
                    <a:pt x="2275107" y="692550"/>
                  </a:lnTo>
                  <a:lnTo>
                    <a:pt x="2236833" y="746888"/>
                  </a:lnTo>
                  <a:lnTo>
                    <a:pt x="2187203" y="798533"/>
                  </a:lnTo>
                  <a:lnTo>
                    <a:pt x="2126924" y="847152"/>
                  </a:lnTo>
                  <a:lnTo>
                    <a:pt x="2093012" y="870222"/>
                  </a:lnTo>
                  <a:lnTo>
                    <a:pt x="2056703" y="892410"/>
                  </a:lnTo>
                  <a:lnTo>
                    <a:pt x="2018085" y="913674"/>
                  </a:lnTo>
                  <a:lnTo>
                    <a:pt x="1977247" y="933973"/>
                  </a:lnTo>
                  <a:lnTo>
                    <a:pt x="1934276" y="953265"/>
                  </a:lnTo>
                  <a:lnTo>
                    <a:pt x="1889261" y="971508"/>
                  </a:lnTo>
                  <a:lnTo>
                    <a:pt x="1842290" y="988661"/>
                  </a:lnTo>
                  <a:lnTo>
                    <a:pt x="1793452" y="1004681"/>
                  </a:lnTo>
                  <a:lnTo>
                    <a:pt x="1742835" y="1019527"/>
                  </a:lnTo>
                  <a:lnTo>
                    <a:pt x="1690527" y="1033158"/>
                  </a:lnTo>
                  <a:lnTo>
                    <a:pt x="1636616" y="1045530"/>
                  </a:lnTo>
                  <a:lnTo>
                    <a:pt x="1581191" y="1056604"/>
                  </a:lnTo>
                  <a:lnTo>
                    <a:pt x="1524341" y="1066336"/>
                  </a:lnTo>
                  <a:lnTo>
                    <a:pt x="1466153" y="1074686"/>
                  </a:lnTo>
                  <a:lnTo>
                    <a:pt x="1406715" y="1081611"/>
                  </a:lnTo>
                  <a:lnTo>
                    <a:pt x="1346117" y="1087070"/>
                  </a:lnTo>
                  <a:lnTo>
                    <a:pt x="1284446" y="1091021"/>
                  </a:lnTo>
                  <a:lnTo>
                    <a:pt x="1221791" y="1093422"/>
                  </a:lnTo>
                  <a:lnTo>
                    <a:pt x="1158240" y="1094232"/>
                  </a:lnTo>
                  <a:lnTo>
                    <a:pt x="1094688" y="1093422"/>
                  </a:lnTo>
                  <a:lnTo>
                    <a:pt x="1032033" y="1091021"/>
                  </a:lnTo>
                  <a:lnTo>
                    <a:pt x="970362" y="1087070"/>
                  </a:lnTo>
                  <a:lnTo>
                    <a:pt x="909764" y="1081611"/>
                  </a:lnTo>
                  <a:lnTo>
                    <a:pt x="850326" y="1074686"/>
                  </a:lnTo>
                  <a:lnTo>
                    <a:pt x="792138" y="1066336"/>
                  </a:lnTo>
                  <a:lnTo>
                    <a:pt x="735288" y="1056604"/>
                  </a:lnTo>
                  <a:lnTo>
                    <a:pt x="679863" y="1045530"/>
                  </a:lnTo>
                  <a:lnTo>
                    <a:pt x="625952" y="1033158"/>
                  </a:lnTo>
                  <a:lnTo>
                    <a:pt x="573644" y="1019527"/>
                  </a:lnTo>
                  <a:lnTo>
                    <a:pt x="523027" y="1004681"/>
                  </a:lnTo>
                  <a:lnTo>
                    <a:pt x="474189" y="988661"/>
                  </a:lnTo>
                  <a:lnTo>
                    <a:pt x="427218" y="971508"/>
                  </a:lnTo>
                  <a:lnTo>
                    <a:pt x="382203" y="953265"/>
                  </a:lnTo>
                  <a:lnTo>
                    <a:pt x="339232" y="933973"/>
                  </a:lnTo>
                  <a:lnTo>
                    <a:pt x="298394" y="913674"/>
                  </a:lnTo>
                  <a:lnTo>
                    <a:pt x="259776" y="892410"/>
                  </a:lnTo>
                  <a:lnTo>
                    <a:pt x="223467" y="870222"/>
                  </a:lnTo>
                  <a:lnTo>
                    <a:pt x="189555" y="847152"/>
                  </a:lnTo>
                  <a:lnTo>
                    <a:pt x="158129" y="823242"/>
                  </a:lnTo>
                  <a:lnTo>
                    <a:pt x="103086" y="773068"/>
                  </a:lnTo>
                  <a:lnTo>
                    <a:pt x="59045" y="720035"/>
                  </a:lnTo>
                  <a:lnTo>
                    <a:pt x="26713" y="664475"/>
                  </a:lnTo>
                  <a:lnTo>
                    <a:pt x="6796" y="606724"/>
                  </a:lnTo>
                  <a:lnTo>
                    <a:pt x="0" y="547116"/>
                  </a:lnTo>
                  <a:close/>
                </a:path>
              </a:pathLst>
            </a:custGeom>
            <a:ln w="38100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67961" y="2138298"/>
            <a:ext cx="964565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32080">
              <a:lnSpc>
                <a:spcPts val="2640"/>
              </a:lnSpc>
              <a:spcBef>
                <a:spcPts val="385"/>
              </a:spcBef>
            </a:pPr>
            <a:r>
              <a:rPr sz="2400" b="1" spc="-5" dirty="0">
                <a:latin typeface="Calibri"/>
                <a:cs typeface="Calibri"/>
              </a:rPr>
              <a:t>WHO </a:t>
            </a:r>
            <a:r>
              <a:rPr sz="2400" b="1" dirty="0">
                <a:latin typeface="Calibri"/>
                <a:cs typeface="Calibri"/>
              </a:rPr>
              <a:t> L</a:t>
            </a:r>
            <a:r>
              <a:rPr sz="2400" b="1" spc="-2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ADS?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31635" y="3518915"/>
            <a:ext cx="1897380" cy="1426845"/>
            <a:chOff x="6231635" y="3518915"/>
            <a:chExt cx="1897380" cy="142684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1635" y="3518915"/>
              <a:ext cx="1897380" cy="1426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2511" y="3724655"/>
              <a:ext cx="1610867" cy="107137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93357" y="3560825"/>
              <a:ext cx="1774189" cy="1303020"/>
            </a:xfrm>
            <a:custGeom>
              <a:avLst/>
              <a:gdLst/>
              <a:ahLst/>
              <a:cxnLst/>
              <a:rect l="l" t="t" r="r" b="b"/>
              <a:pathLst>
                <a:path w="1774190" h="1303020">
                  <a:moveTo>
                    <a:pt x="886967" y="0"/>
                  </a:moveTo>
                  <a:lnTo>
                    <a:pt x="830876" y="1281"/>
                  </a:lnTo>
                  <a:lnTo>
                    <a:pt x="775712" y="5076"/>
                  </a:lnTo>
                  <a:lnTo>
                    <a:pt x="721578" y="11307"/>
                  </a:lnTo>
                  <a:lnTo>
                    <a:pt x="668579" y="19899"/>
                  </a:lnTo>
                  <a:lnTo>
                    <a:pt x="616819" y="30774"/>
                  </a:lnTo>
                  <a:lnTo>
                    <a:pt x="566401" y="43857"/>
                  </a:lnTo>
                  <a:lnTo>
                    <a:pt x="517429" y="59071"/>
                  </a:lnTo>
                  <a:lnTo>
                    <a:pt x="470008" y="76340"/>
                  </a:lnTo>
                  <a:lnTo>
                    <a:pt x="424241" y="95587"/>
                  </a:lnTo>
                  <a:lnTo>
                    <a:pt x="380232" y="116736"/>
                  </a:lnTo>
                  <a:lnTo>
                    <a:pt x="338086" y="139711"/>
                  </a:lnTo>
                  <a:lnTo>
                    <a:pt x="297905" y="164435"/>
                  </a:lnTo>
                  <a:lnTo>
                    <a:pt x="259794" y="190833"/>
                  </a:lnTo>
                  <a:lnTo>
                    <a:pt x="223857" y="218827"/>
                  </a:lnTo>
                  <a:lnTo>
                    <a:pt x="190198" y="248342"/>
                  </a:lnTo>
                  <a:lnTo>
                    <a:pt x="158920" y="279300"/>
                  </a:lnTo>
                  <a:lnTo>
                    <a:pt x="130128" y="311626"/>
                  </a:lnTo>
                  <a:lnTo>
                    <a:pt x="103926" y="345244"/>
                  </a:lnTo>
                  <a:lnTo>
                    <a:pt x="80417" y="380076"/>
                  </a:lnTo>
                  <a:lnTo>
                    <a:pt x="59705" y="416047"/>
                  </a:lnTo>
                  <a:lnTo>
                    <a:pt x="41895" y="453081"/>
                  </a:lnTo>
                  <a:lnTo>
                    <a:pt x="27090" y="491100"/>
                  </a:lnTo>
                  <a:lnTo>
                    <a:pt x="15394" y="530029"/>
                  </a:lnTo>
                  <a:lnTo>
                    <a:pt x="6911" y="569791"/>
                  </a:lnTo>
                  <a:lnTo>
                    <a:pt x="1745" y="610310"/>
                  </a:lnTo>
                  <a:lnTo>
                    <a:pt x="0" y="651510"/>
                  </a:lnTo>
                  <a:lnTo>
                    <a:pt x="1745" y="692709"/>
                  </a:lnTo>
                  <a:lnTo>
                    <a:pt x="6911" y="733228"/>
                  </a:lnTo>
                  <a:lnTo>
                    <a:pt x="15394" y="772990"/>
                  </a:lnTo>
                  <a:lnTo>
                    <a:pt x="27090" y="811919"/>
                  </a:lnTo>
                  <a:lnTo>
                    <a:pt x="41895" y="849938"/>
                  </a:lnTo>
                  <a:lnTo>
                    <a:pt x="59705" y="886972"/>
                  </a:lnTo>
                  <a:lnTo>
                    <a:pt x="80417" y="922943"/>
                  </a:lnTo>
                  <a:lnTo>
                    <a:pt x="103926" y="957775"/>
                  </a:lnTo>
                  <a:lnTo>
                    <a:pt x="130128" y="991393"/>
                  </a:lnTo>
                  <a:lnTo>
                    <a:pt x="158920" y="1023719"/>
                  </a:lnTo>
                  <a:lnTo>
                    <a:pt x="190198" y="1054677"/>
                  </a:lnTo>
                  <a:lnTo>
                    <a:pt x="223857" y="1084192"/>
                  </a:lnTo>
                  <a:lnTo>
                    <a:pt x="259794" y="1112186"/>
                  </a:lnTo>
                  <a:lnTo>
                    <a:pt x="297905" y="1138584"/>
                  </a:lnTo>
                  <a:lnTo>
                    <a:pt x="338086" y="1163308"/>
                  </a:lnTo>
                  <a:lnTo>
                    <a:pt x="380232" y="1186283"/>
                  </a:lnTo>
                  <a:lnTo>
                    <a:pt x="424241" y="1207432"/>
                  </a:lnTo>
                  <a:lnTo>
                    <a:pt x="470008" y="1226679"/>
                  </a:lnTo>
                  <a:lnTo>
                    <a:pt x="517429" y="1243948"/>
                  </a:lnTo>
                  <a:lnTo>
                    <a:pt x="566401" y="1259162"/>
                  </a:lnTo>
                  <a:lnTo>
                    <a:pt x="616819" y="1272245"/>
                  </a:lnTo>
                  <a:lnTo>
                    <a:pt x="668579" y="1283120"/>
                  </a:lnTo>
                  <a:lnTo>
                    <a:pt x="721578" y="1291712"/>
                  </a:lnTo>
                  <a:lnTo>
                    <a:pt x="775712" y="1297943"/>
                  </a:lnTo>
                  <a:lnTo>
                    <a:pt x="830876" y="1301738"/>
                  </a:lnTo>
                  <a:lnTo>
                    <a:pt x="886967" y="1303020"/>
                  </a:lnTo>
                  <a:lnTo>
                    <a:pt x="943059" y="1301738"/>
                  </a:lnTo>
                  <a:lnTo>
                    <a:pt x="998223" y="1297943"/>
                  </a:lnTo>
                  <a:lnTo>
                    <a:pt x="1052357" y="1291712"/>
                  </a:lnTo>
                  <a:lnTo>
                    <a:pt x="1105356" y="1283120"/>
                  </a:lnTo>
                  <a:lnTo>
                    <a:pt x="1157116" y="1272245"/>
                  </a:lnTo>
                  <a:lnTo>
                    <a:pt x="1207534" y="1259162"/>
                  </a:lnTo>
                  <a:lnTo>
                    <a:pt x="1256506" y="1243948"/>
                  </a:lnTo>
                  <a:lnTo>
                    <a:pt x="1303927" y="1226679"/>
                  </a:lnTo>
                  <a:lnTo>
                    <a:pt x="1349694" y="1207432"/>
                  </a:lnTo>
                  <a:lnTo>
                    <a:pt x="1393703" y="1186283"/>
                  </a:lnTo>
                  <a:lnTo>
                    <a:pt x="1435849" y="1163308"/>
                  </a:lnTo>
                  <a:lnTo>
                    <a:pt x="1476030" y="1138584"/>
                  </a:lnTo>
                  <a:lnTo>
                    <a:pt x="1514141" y="1112186"/>
                  </a:lnTo>
                  <a:lnTo>
                    <a:pt x="1550078" y="1084192"/>
                  </a:lnTo>
                  <a:lnTo>
                    <a:pt x="1583737" y="1054677"/>
                  </a:lnTo>
                  <a:lnTo>
                    <a:pt x="1615015" y="1023719"/>
                  </a:lnTo>
                  <a:lnTo>
                    <a:pt x="1643807" y="991393"/>
                  </a:lnTo>
                  <a:lnTo>
                    <a:pt x="1670009" y="957775"/>
                  </a:lnTo>
                  <a:lnTo>
                    <a:pt x="1693518" y="922943"/>
                  </a:lnTo>
                  <a:lnTo>
                    <a:pt x="1714230" y="886972"/>
                  </a:lnTo>
                  <a:lnTo>
                    <a:pt x="1732040" y="849938"/>
                  </a:lnTo>
                  <a:lnTo>
                    <a:pt x="1746845" y="811919"/>
                  </a:lnTo>
                  <a:lnTo>
                    <a:pt x="1758541" y="772990"/>
                  </a:lnTo>
                  <a:lnTo>
                    <a:pt x="1767024" y="733228"/>
                  </a:lnTo>
                  <a:lnTo>
                    <a:pt x="1772190" y="692709"/>
                  </a:lnTo>
                  <a:lnTo>
                    <a:pt x="1773936" y="651510"/>
                  </a:lnTo>
                  <a:lnTo>
                    <a:pt x="1772190" y="610310"/>
                  </a:lnTo>
                  <a:lnTo>
                    <a:pt x="1767024" y="569791"/>
                  </a:lnTo>
                  <a:lnTo>
                    <a:pt x="1758541" y="530029"/>
                  </a:lnTo>
                  <a:lnTo>
                    <a:pt x="1746845" y="491100"/>
                  </a:lnTo>
                  <a:lnTo>
                    <a:pt x="1732040" y="453081"/>
                  </a:lnTo>
                  <a:lnTo>
                    <a:pt x="1714230" y="416047"/>
                  </a:lnTo>
                  <a:lnTo>
                    <a:pt x="1693518" y="380076"/>
                  </a:lnTo>
                  <a:lnTo>
                    <a:pt x="1670009" y="345244"/>
                  </a:lnTo>
                  <a:lnTo>
                    <a:pt x="1643807" y="311626"/>
                  </a:lnTo>
                  <a:lnTo>
                    <a:pt x="1615015" y="279300"/>
                  </a:lnTo>
                  <a:lnTo>
                    <a:pt x="1583737" y="248342"/>
                  </a:lnTo>
                  <a:lnTo>
                    <a:pt x="1550078" y="218827"/>
                  </a:lnTo>
                  <a:lnTo>
                    <a:pt x="1514141" y="190833"/>
                  </a:lnTo>
                  <a:lnTo>
                    <a:pt x="1476030" y="164435"/>
                  </a:lnTo>
                  <a:lnTo>
                    <a:pt x="1435849" y="139711"/>
                  </a:lnTo>
                  <a:lnTo>
                    <a:pt x="1393703" y="116736"/>
                  </a:lnTo>
                  <a:lnTo>
                    <a:pt x="1349694" y="95587"/>
                  </a:lnTo>
                  <a:lnTo>
                    <a:pt x="1303927" y="76340"/>
                  </a:lnTo>
                  <a:lnTo>
                    <a:pt x="1256506" y="59071"/>
                  </a:lnTo>
                  <a:lnTo>
                    <a:pt x="1207534" y="43857"/>
                  </a:lnTo>
                  <a:lnTo>
                    <a:pt x="1157116" y="30774"/>
                  </a:lnTo>
                  <a:lnTo>
                    <a:pt x="1105356" y="19899"/>
                  </a:lnTo>
                  <a:lnTo>
                    <a:pt x="1052357" y="11307"/>
                  </a:lnTo>
                  <a:lnTo>
                    <a:pt x="998223" y="5076"/>
                  </a:lnTo>
                  <a:lnTo>
                    <a:pt x="943059" y="1281"/>
                  </a:lnTo>
                  <a:lnTo>
                    <a:pt x="886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93357" y="3560825"/>
              <a:ext cx="1774189" cy="1303020"/>
            </a:xfrm>
            <a:custGeom>
              <a:avLst/>
              <a:gdLst/>
              <a:ahLst/>
              <a:cxnLst/>
              <a:rect l="l" t="t" r="r" b="b"/>
              <a:pathLst>
                <a:path w="1774190" h="1303020">
                  <a:moveTo>
                    <a:pt x="0" y="651510"/>
                  </a:moveTo>
                  <a:lnTo>
                    <a:pt x="1745" y="610310"/>
                  </a:lnTo>
                  <a:lnTo>
                    <a:pt x="6911" y="569791"/>
                  </a:lnTo>
                  <a:lnTo>
                    <a:pt x="15394" y="530029"/>
                  </a:lnTo>
                  <a:lnTo>
                    <a:pt x="27090" y="491100"/>
                  </a:lnTo>
                  <a:lnTo>
                    <a:pt x="41895" y="453081"/>
                  </a:lnTo>
                  <a:lnTo>
                    <a:pt x="59705" y="416047"/>
                  </a:lnTo>
                  <a:lnTo>
                    <a:pt x="80417" y="380076"/>
                  </a:lnTo>
                  <a:lnTo>
                    <a:pt x="103926" y="345244"/>
                  </a:lnTo>
                  <a:lnTo>
                    <a:pt x="130128" y="311626"/>
                  </a:lnTo>
                  <a:lnTo>
                    <a:pt x="158920" y="279300"/>
                  </a:lnTo>
                  <a:lnTo>
                    <a:pt x="190198" y="248342"/>
                  </a:lnTo>
                  <a:lnTo>
                    <a:pt x="223857" y="218827"/>
                  </a:lnTo>
                  <a:lnTo>
                    <a:pt x="259794" y="190833"/>
                  </a:lnTo>
                  <a:lnTo>
                    <a:pt x="297905" y="164435"/>
                  </a:lnTo>
                  <a:lnTo>
                    <a:pt x="338086" y="139711"/>
                  </a:lnTo>
                  <a:lnTo>
                    <a:pt x="380232" y="116736"/>
                  </a:lnTo>
                  <a:lnTo>
                    <a:pt x="424241" y="95587"/>
                  </a:lnTo>
                  <a:lnTo>
                    <a:pt x="470008" y="76340"/>
                  </a:lnTo>
                  <a:lnTo>
                    <a:pt x="517429" y="59071"/>
                  </a:lnTo>
                  <a:lnTo>
                    <a:pt x="566401" y="43857"/>
                  </a:lnTo>
                  <a:lnTo>
                    <a:pt x="616819" y="30774"/>
                  </a:lnTo>
                  <a:lnTo>
                    <a:pt x="668579" y="19899"/>
                  </a:lnTo>
                  <a:lnTo>
                    <a:pt x="721578" y="11307"/>
                  </a:lnTo>
                  <a:lnTo>
                    <a:pt x="775712" y="5076"/>
                  </a:lnTo>
                  <a:lnTo>
                    <a:pt x="830876" y="1281"/>
                  </a:lnTo>
                  <a:lnTo>
                    <a:pt x="886967" y="0"/>
                  </a:lnTo>
                  <a:lnTo>
                    <a:pt x="943059" y="1281"/>
                  </a:lnTo>
                  <a:lnTo>
                    <a:pt x="998223" y="5076"/>
                  </a:lnTo>
                  <a:lnTo>
                    <a:pt x="1052357" y="11307"/>
                  </a:lnTo>
                  <a:lnTo>
                    <a:pt x="1105356" y="19899"/>
                  </a:lnTo>
                  <a:lnTo>
                    <a:pt x="1157116" y="30774"/>
                  </a:lnTo>
                  <a:lnTo>
                    <a:pt x="1207534" y="43857"/>
                  </a:lnTo>
                  <a:lnTo>
                    <a:pt x="1256506" y="59071"/>
                  </a:lnTo>
                  <a:lnTo>
                    <a:pt x="1303927" y="76340"/>
                  </a:lnTo>
                  <a:lnTo>
                    <a:pt x="1349694" y="95587"/>
                  </a:lnTo>
                  <a:lnTo>
                    <a:pt x="1393703" y="116736"/>
                  </a:lnTo>
                  <a:lnTo>
                    <a:pt x="1435849" y="139711"/>
                  </a:lnTo>
                  <a:lnTo>
                    <a:pt x="1476030" y="164435"/>
                  </a:lnTo>
                  <a:lnTo>
                    <a:pt x="1514141" y="190833"/>
                  </a:lnTo>
                  <a:lnTo>
                    <a:pt x="1550078" y="218827"/>
                  </a:lnTo>
                  <a:lnTo>
                    <a:pt x="1583737" y="248342"/>
                  </a:lnTo>
                  <a:lnTo>
                    <a:pt x="1615015" y="279300"/>
                  </a:lnTo>
                  <a:lnTo>
                    <a:pt x="1643807" y="311626"/>
                  </a:lnTo>
                  <a:lnTo>
                    <a:pt x="1670009" y="345244"/>
                  </a:lnTo>
                  <a:lnTo>
                    <a:pt x="1693518" y="380076"/>
                  </a:lnTo>
                  <a:lnTo>
                    <a:pt x="1714230" y="416047"/>
                  </a:lnTo>
                  <a:lnTo>
                    <a:pt x="1732040" y="453081"/>
                  </a:lnTo>
                  <a:lnTo>
                    <a:pt x="1746845" y="491100"/>
                  </a:lnTo>
                  <a:lnTo>
                    <a:pt x="1758541" y="530029"/>
                  </a:lnTo>
                  <a:lnTo>
                    <a:pt x="1767024" y="569791"/>
                  </a:lnTo>
                  <a:lnTo>
                    <a:pt x="1772190" y="610310"/>
                  </a:lnTo>
                  <a:lnTo>
                    <a:pt x="1773936" y="651510"/>
                  </a:lnTo>
                  <a:lnTo>
                    <a:pt x="1772190" y="692709"/>
                  </a:lnTo>
                  <a:lnTo>
                    <a:pt x="1767024" y="733228"/>
                  </a:lnTo>
                  <a:lnTo>
                    <a:pt x="1758541" y="772990"/>
                  </a:lnTo>
                  <a:lnTo>
                    <a:pt x="1746845" y="811919"/>
                  </a:lnTo>
                  <a:lnTo>
                    <a:pt x="1732040" y="849938"/>
                  </a:lnTo>
                  <a:lnTo>
                    <a:pt x="1714230" y="886972"/>
                  </a:lnTo>
                  <a:lnTo>
                    <a:pt x="1693518" y="922943"/>
                  </a:lnTo>
                  <a:lnTo>
                    <a:pt x="1670009" y="957775"/>
                  </a:lnTo>
                  <a:lnTo>
                    <a:pt x="1643807" y="991393"/>
                  </a:lnTo>
                  <a:lnTo>
                    <a:pt x="1615015" y="1023719"/>
                  </a:lnTo>
                  <a:lnTo>
                    <a:pt x="1583737" y="1054677"/>
                  </a:lnTo>
                  <a:lnTo>
                    <a:pt x="1550078" y="1084192"/>
                  </a:lnTo>
                  <a:lnTo>
                    <a:pt x="1514141" y="1112186"/>
                  </a:lnTo>
                  <a:lnTo>
                    <a:pt x="1476030" y="1138584"/>
                  </a:lnTo>
                  <a:lnTo>
                    <a:pt x="1435849" y="1163308"/>
                  </a:lnTo>
                  <a:lnTo>
                    <a:pt x="1393703" y="1186283"/>
                  </a:lnTo>
                  <a:lnTo>
                    <a:pt x="1349694" y="1207432"/>
                  </a:lnTo>
                  <a:lnTo>
                    <a:pt x="1303927" y="1226679"/>
                  </a:lnTo>
                  <a:lnTo>
                    <a:pt x="1256506" y="1243948"/>
                  </a:lnTo>
                  <a:lnTo>
                    <a:pt x="1207534" y="1259162"/>
                  </a:lnTo>
                  <a:lnTo>
                    <a:pt x="1157116" y="1272245"/>
                  </a:lnTo>
                  <a:lnTo>
                    <a:pt x="1105356" y="1283120"/>
                  </a:lnTo>
                  <a:lnTo>
                    <a:pt x="1052357" y="1291712"/>
                  </a:lnTo>
                  <a:lnTo>
                    <a:pt x="998223" y="1297943"/>
                  </a:lnTo>
                  <a:lnTo>
                    <a:pt x="943059" y="1301738"/>
                  </a:lnTo>
                  <a:lnTo>
                    <a:pt x="886967" y="1303020"/>
                  </a:lnTo>
                  <a:lnTo>
                    <a:pt x="830876" y="1301738"/>
                  </a:lnTo>
                  <a:lnTo>
                    <a:pt x="775712" y="1297943"/>
                  </a:lnTo>
                  <a:lnTo>
                    <a:pt x="721578" y="1291712"/>
                  </a:lnTo>
                  <a:lnTo>
                    <a:pt x="668579" y="1283120"/>
                  </a:lnTo>
                  <a:lnTo>
                    <a:pt x="616819" y="1272245"/>
                  </a:lnTo>
                  <a:lnTo>
                    <a:pt x="566401" y="1259162"/>
                  </a:lnTo>
                  <a:lnTo>
                    <a:pt x="517429" y="1243948"/>
                  </a:lnTo>
                  <a:lnTo>
                    <a:pt x="470008" y="1226679"/>
                  </a:lnTo>
                  <a:lnTo>
                    <a:pt x="424241" y="1207432"/>
                  </a:lnTo>
                  <a:lnTo>
                    <a:pt x="380232" y="1186283"/>
                  </a:lnTo>
                  <a:lnTo>
                    <a:pt x="338086" y="1163308"/>
                  </a:lnTo>
                  <a:lnTo>
                    <a:pt x="297905" y="1138584"/>
                  </a:lnTo>
                  <a:lnTo>
                    <a:pt x="259794" y="1112186"/>
                  </a:lnTo>
                  <a:lnTo>
                    <a:pt x="223857" y="1084192"/>
                  </a:lnTo>
                  <a:lnTo>
                    <a:pt x="190198" y="1054677"/>
                  </a:lnTo>
                  <a:lnTo>
                    <a:pt x="158920" y="1023719"/>
                  </a:lnTo>
                  <a:lnTo>
                    <a:pt x="130128" y="991393"/>
                  </a:lnTo>
                  <a:lnTo>
                    <a:pt x="103926" y="957775"/>
                  </a:lnTo>
                  <a:lnTo>
                    <a:pt x="80417" y="922943"/>
                  </a:lnTo>
                  <a:lnTo>
                    <a:pt x="59705" y="886972"/>
                  </a:lnTo>
                  <a:lnTo>
                    <a:pt x="41895" y="849938"/>
                  </a:lnTo>
                  <a:lnTo>
                    <a:pt x="27090" y="811919"/>
                  </a:lnTo>
                  <a:lnTo>
                    <a:pt x="15394" y="772990"/>
                  </a:lnTo>
                  <a:lnTo>
                    <a:pt x="6911" y="733228"/>
                  </a:lnTo>
                  <a:lnTo>
                    <a:pt x="1745" y="692709"/>
                  </a:lnTo>
                  <a:lnTo>
                    <a:pt x="0" y="651510"/>
                  </a:lnTo>
                  <a:close/>
                </a:path>
              </a:pathLst>
            </a:custGeom>
            <a:ln w="38100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00190" y="3813809"/>
            <a:ext cx="1158240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50165">
              <a:lnSpc>
                <a:spcPts val="2640"/>
              </a:lnSpc>
              <a:spcBef>
                <a:spcPts val="385"/>
              </a:spcBef>
            </a:pPr>
            <a:r>
              <a:rPr sz="2400" b="1" spc="-5" dirty="0">
                <a:latin typeface="Calibri"/>
                <a:cs typeface="Calibri"/>
              </a:rPr>
              <a:t>TYPE OF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OC</a:t>
            </a:r>
            <a:r>
              <a:rPr sz="2400" b="1" spc="-2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42359" y="5265420"/>
            <a:ext cx="2155190" cy="1217930"/>
            <a:chOff x="3642359" y="5265420"/>
            <a:chExt cx="2155190" cy="121793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2359" y="5265420"/>
              <a:ext cx="2154936" cy="12176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704081" y="5307330"/>
              <a:ext cx="2032000" cy="1094740"/>
            </a:xfrm>
            <a:custGeom>
              <a:avLst/>
              <a:gdLst/>
              <a:ahLst/>
              <a:cxnLst/>
              <a:rect l="l" t="t" r="r" b="b"/>
              <a:pathLst>
                <a:path w="2032000" h="1094739">
                  <a:moveTo>
                    <a:pt x="1015745" y="0"/>
                  </a:moveTo>
                  <a:lnTo>
                    <a:pt x="953871" y="998"/>
                  </a:lnTo>
                  <a:lnTo>
                    <a:pt x="892977" y="3956"/>
                  </a:lnTo>
                  <a:lnTo>
                    <a:pt x="833170" y="8815"/>
                  </a:lnTo>
                  <a:lnTo>
                    <a:pt x="774555" y="15519"/>
                  </a:lnTo>
                  <a:lnTo>
                    <a:pt x="717239" y="24011"/>
                  </a:lnTo>
                  <a:lnTo>
                    <a:pt x="661328" y="34232"/>
                  </a:lnTo>
                  <a:lnTo>
                    <a:pt x="606928" y="46126"/>
                  </a:lnTo>
                  <a:lnTo>
                    <a:pt x="554147" y="59636"/>
                  </a:lnTo>
                  <a:lnTo>
                    <a:pt x="503089" y="74704"/>
                  </a:lnTo>
                  <a:lnTo>
                    <a:pt x="453861" y="91273"/>
                  </a:lnTo>
                  <a:lnTo>
                    <a:pt x="406570" y="109285"/>
                  </a:lnTo>
                  <a:lnTo>
                    <a:pt x="361322" y="128684"/>
                  </a:lnTo>
                  <a:lnTo>
                    <a:pt x="318223" y="149413"/>
                  </a:lnTo>
                  <a:lnTo>
                    <a:pt x="277380" y="171413"/>
                  </a:lnTo>
                  <a:lnTo>
                    <a:pt x="238897" y="194628"/>
                  </a:lnTo>
                  <a:lnTo>
                    <a:pt x="202883" y="219001"/>
                  </a:lnTo>
                  <a:lnTo>
                    <a:pt x="169443" y="244474"/>
                  </a:lnTo>
                  <a:lnTo>
                    <a:pt x="138684" y="270989"/>
                  </a:lnTo>
                  <a:lnTo>
                    <a:pt x="110711" y="298491"/>
                  </a:lnTo>
                  <a:lnTo>
                    <a:pt x="63550" y="356221"/>
                  </a:lnTo>
                  <a:lnTo>
                    <a:pt x="28811" y="417208"/>
                  </a:lnTo>
                  <a:lnTo>
                    <a:pt x="7344" y="480992"/>
                  </a:lnTo>
                  <a:lnTo>
                    <a:pt x="0" y="547116"/>
                  </a:lnTo>
                  <a:lnTo>
                    <a:pt x="1853" y="580444"/>
                  </a:lnTo>
                  <a:lnTo>
                    <a:pt x="16365" y="645459"/>
                  </a:lnTo>
                  <a:lnTo>
                    <a:pt x="44574" y="707904"/>
                  </a:lnTo>
                  <a:lnTo>
                    <a:pt x="85630" y="767321"/>
                  </a:lnTo>
                  <a:lnTo>
                    <a:pt x="138684" y="823253"/>
                  </a:lnTo>
                  <a:lnTo>
                    <a:pt x="169443" y="849769"/>
                  </a:lnTo>
                  <a:lnTo>
                    <a:pt x="202883" y="875241"/>
                  </a:lnTo>
                  <a:lnTo>
                    <a:pt x="238897" y="899613"/>
                  </a:lnTo>
                  <a:lnTo>
                    <a:pt x="277380" y="922828"/>
                  </a:lnTo>
                  <a:lnTo>
                    <a:pt x="318223" y="944827"/>
                  </a:lnTo>
                  <a:lnTo>
                    <a:pt x="361322" y="965555"/>
                  </a:lnTo>
                  <a:lnTo>
                    <a:pt x="406570" y="984953"/>
                  </a:lnTo>
                  <a:lnTo>
                    <a:pt x="453861" y="1002965"/>
                  </a:lnTo>
                  <a:lnTo>
                    <a:pt x="503089" y="1019533"/>
                  </a:lnTo>
                  <a:lnTo>
                    <a:pt x="554147" y="1034600"/>
                  </a:lnTo>
                  <a:lnTo>
                    <a:pt x="606928" y="1048109"/>
                  </a:lnTo>
                  <a:lnTo>
                    <a:pt x="661328" y="1060002"/>
                  </a:lnTo>
                  <a:lnTo>
                    <a:pt x="717239" y="1070222"/>
                  </a:lnTo>
                  <a:lnTo>
                    <a:pt x="774555" y="1078713"/>
                  </a:lnTo>
                  <a:lnTo>
                    <a:pt x="833170" y="1085417"/>
                  </a:lnTo>
                  <a:lnTo>
                    <a:pt x="892977" y="1090276"/>
                  </a:lnTo>
                  <a:lnTo>
                    <a:pt x="953871" y="1093233"/>
                  </a:lnTo>
                  <a:lnTo>
                    <a:pt x="1015745" y="1094232"/>
                  </a:lnTo>
                  <a:lnTo>
                    <a:pt x="1077620" y="1093233"/>
                  </a:lnTo>
                  <a:lnTo>
                    <a:pt x="1138514" y="1090276"/>
                  </a:lnTo>
                  <a:lnTo>
                    <a:pt x="1198321" y="1085417"/>
                  </a:lnTo>
                  <a:lnTo>
                    <a:pt x="1256936" y="1078713"/>
                  </a:lnTo>
                  <a:lnTo>
                    <a:pt x="1314252" y="1070222"/>
                  </a:lnTo>
                  <a:lnTo>
                    <a:pt x="1370163" y="1060002"/>
                  </a:lnTo>
                  <a:lnTo>
                    <a:pt x="1424563" y="1048109"/>
                  </a:lnTo>
                  <a:lnTo>
                    <a:pt x="1477344" y="1034600"/>
                  </a:lnTo>
                  <a:lnTo>
                    <a:pt x="1528402" y="1019533"/>
                  </a:lnTo>
                  <a:lnTo>
                    <a:pt x="1577630" y="1002965"/>
                  </a:lnTo>
                  <a:lnTo>
                    <a:pt x="1624921" y="984953"/>
                  </a:lnTo>
                  <a:lnTo>
                    <a:pt x="1670169" y="965555"/>
                  </a:lnTo>
                  <a:lnTo>
                    <a:pt x="1713268" y="944827"/>
                  </a:lnTo>
                  <a:lnTo>
                    <a:pt x="1754111" y="922828"/>
                  </a:lnTo>
                  <a:lnTo>
                    <a:pt x="1792594" y="899613"/>
                  </a:lnTo>
                  <a:lnTo>
                    <a:pt x="1828608" y="875241"/>
                  </a:lnTo>
                  <a:lnTo>
                    <a:pt x="1862048" y="849769"/>
                  </a:lnTo>
                  <a:lnTo>
                    <a:pt x="1892807" y="823253"/>
                  </a:lnTo>
                  <a:lnTo>
                    <a:pt x="1920780" y="795752"/>
                  </a:lnTo>
                  <a:lnTo>
                    <a:pt x="1967941" y="738020"/>
                  </a:lnTo>
                  <a:lnTo>
                    <a:pt x="2002680" y="677031"/>
                  </a:lnTo>
                  <a:lnTo>
                    <a:pt x="2024147" y="613244"/>
                  </a:lnTo>
                  <a:lnTo>
                    <a:pt x="2031491" y="547116"/>
                  </a:lnTo>
                  <a:lnTo>
                    <a:pt x="2029638" y="513790"/>
                  </a:lnTo>
                  <a:lnTo>
                    <a:pt x="2015126" y="448779"/>
                  </a:lnTo>
                  <a:lnTo>
                    <a:pt x="1986917" y="386336"/>
                  </a:lnTo>
                  <a:lnTo>
                    <a:pt x="1945861" y="326920"/>
                  </a:lnTo>
                  <a:lnTo>
                    <a:pt x="1892808" y="270989"/>
                  </a:lnTo>
                  <a:lnTo>
                    <a:pt x="1862048" y="244474"/>
                  </a:lnTo>
                  <a:lnTo>
                    <a:pt x="1828608" y="219001"/>
                  </a:lnTo>
                  <a:lnTo>
                    <a:pt x="1792594" y="194628"/>
                  </a:lnTo>
                  <a:lnTo>
                    <a:pt x="1754111" y="171413"/>
                  </a:lnTo>
                  <a:lnTo>
                    <a:pt x="1713268" y="149413"/>
                  </a:lnTo>
                  <a:lnTo>
                    <a:pt x="1670169" y="128684"/>
                  </a:lnTo>
                  <a:lnTo>
                    <a:pt x="1624921" y="109285"/>
                  </a:lnTo>
                  <a:lnTo>
                    <a:pt x="1577630" y="91273"/>
                  </a:lnTo>
                  <a:lnTo>
                    <a:pt x="1528402" y="74704"/>
                  </a:lnTo>
                  <a:lnTo>
                    <a:pt x="1477344" y="59636"/>
                  </a:lnTo>
                  <a:lnTo>
                    <a:pt x="1424563" y="46126"/>
                  </a:lnTo>
                  <a:lnTo>
                    <a:pt x="1370163" y="34232"/>
                  </a:lnTo>
                  <a:lnTo>
                    <a:pt x="1314252" y="24011"/>
                  </a:lnTo>
                  <a:lnTo>
                    <a:pt x="1256936" y="15519"/>
                  </a:lnTo>
                  <a:lnTo>
                    <a:pt x="1198321" y="8815"/>
                  </a:lnTo>
                  <a:lnTo>
                    <a:pt x="1138514" y="3956"/>
                  </a:lnTo>
                  <a:lnTo>
                    <a:pt x="1077620" y="998"/>
                  </a:lnTo>
                  <a:lnTo>
                    <a:pt x="1015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4081" y="5307330"/>
              <a:ext cx="2032000" cy="1094740"/>
            </a:xfrm>
            <a:custGeom>
              <a:avLst/>
              <a:gdLst/>
              <a:ahLst/>
              <a:cxnLst/>
              <a:rect l="l" t="t" r="r" b="b"/>
              <a:pathLst>
                <a:path w="2032000" h="1094739">
                  <a:moveTo>
                    <a:pt x="0" y="547116"/>
                  </a:moveTo>
                  <a:lnTo>
                    <a:pt x="7344" y="480992"/>
                  </a:lnTo>
                  <a:lnTo>
                    <a:pt x="28811" y="417208"/>
                  </a:lnTo>
                  <a:lnTo>
                    <a:pt x="63550" y="356221"/>
                  </a:lnTo>
                  <a:lnTo>
                    <a:pt x="110711" y="298491"/>
                  </a:lnTo>
                  <a:lnTo>
                    <a:pt x="138684" y="270989"/>
                  </a:lnTo>
                  <a:lnTo>
                    <a:pt x="169443" y="244474"/>
                  </a:lnTo>
                  <a:lnTo>
                    <a:pt x="202883" y="219001"/>
                  </a:lnTo>
                  <a:lnTo>
                    <a:pt x="238897" y="194628"/>
                  </a:lnTo>
                  <a:lnTo>
                    <a:pt x="277380" y="171413"/>
                  </a:lnTo>
                  <a:lnTo>
                    <a:pt x="318223" y="149413"/>
                  </a:lnTo>
                  <a:lnTo>
                    <a:pt x="361322" y="128684"/>
                  </a:lnTo>
                  <a:lnTo>
                    <a:pt x="406570" y="109285"/>
                  </a:lnTo>
                  <a:lnTo>
                    <a:pt x="453861" y="91273"/>
                  </a:lnTo>
                  <a:lnTo>
                    <a:pt x="503089" y="74704"/>
                  </a:lnTo>
                  <a:lnTo>
                    <a:pt x="554147" y="59636"/>
                  </a:lnTo>
                  <a:lnTo>
                    <a:pt x="606928" y="46126"/>
                  </a:lnTo>
                  <a:lnTo>
                    <a:pt x="661328" y="34232"/>
                  </a:lnTo>
                  <a:lnTo>
                    <a:pt x="717239" y="24011"/>
                  </a:lnTo>
                  <a:lnTo>
                    <a:pt x="774555" y="15519"/>
                  </a:lnTo>
                  <a:lnTo>
                    <a:pt x="833170" y="8815"/>
                  </a:lnTo>
                  <a:lnTo>
                    <a:pt x="892977" y="3956"/>
                  </a:lnTo>
                  <a:lnTo>
                    <a:pt x="953871" y="998"/>
                  </a:lnTo>
                  <a:lnTo>
                    <a:pt x="1015745" y="0"/>
                  </a:lnTo>
                  <a:lnTo>
                    <a:pt x="1077620" y="998"/>
                  </a:lnTo>
                  <a:lnTo>
                    <a:pt x="1138514" y="3956"/>
                  </a:lnTo>
                  <a:lnTo>
                    <a:pt x="1198321" y="8815"/>
                  </a:lnTo>
                  <a:lnTo>
                    <a:pt x="1256936" y="15519"/>
                  </a:lnTo>
                  <a:lnTo>
                    <a:pt x="1314252" y="24011"/>
                  </a:lnTo>
                  <a:lnTo>
                    <a:pt x="1370163" y="34232"/>
                  </a:lnTo>
                  <a:lnTo>
                    <a:pt x="1424563" y="46126"/>
                  </a:lnTo>
                  <a:lnTo>
                    <a:pt x="1477344" y="59636"/>
                  </a:lnTo>
                  <a:lnTo>
                    <a:pt x="1528402" y="74704"/>
                  </a:lnTo>
                  <a:lnTo>
                    <a:pt x="1577630" y="91273"/>
                  </a:lnTo>
                  <a:lnTo>
                    <a:pt x="1624921" y="109285"/>
                  </a:lnTo>
                  <a:lnTo>
                    <a:pt x="1670169" y="128684"/>
                  </a:lnTo>
                  <a:lnTo>
                    <a:pt x="1713268" y="149413"/>
                  </a:lnTo>
                  <a:lnTo>
                    <a:pt x="1754111" y="171413"/>
                  </a:lnTo>
                  <a:lnTo>
                    <a:pt x="1792594" y="194628"/>
                  </a:lnTo>
                  <a:lnTo>
                    <a:pt x="1828608" y="219001"/>
                  </a:lnTo>
                  <a:lnTo>
                    <a:pt x="1862048" y="244474"/>
                  </a:lnTo>
                  <a:lnTo>
                    <a:pt x="1892808" y="270989"/>
                  </a:lnTo>
                  <a:lnTo>
                    <a:pt x="1920780" y="298491"/>
                  </a:lnTo>
                  <a:lnTo>
                    <a:pt x="1967941" y="356221"/>
                  </a:lnTo>
                  <a:lnTo>
                    <a:pt x="2002680" y="417208"/>
                  </a:lnTo>
                  <a:lnTo>
                    <a:pt x="2024147" y="480992"/>
                  </a:lnTo>
                  <a:lnTo>
                    <a:pt x="2031491" y="547116"/>
                  </a:lnTo>
                  <a:lnTo>
                    <a:pt x="2029638" y="580444"/>
                  </a:lnTo>
                  <a:lnTo>
                    <a:pt x="2015126" y="645459"/>
                  </a:lnTo>
                  <a:lnTo>
                    <a:pt x="1986917" y="707904"/>
                  </a:lnTo>
                  <a:lnTo>
                    <a:pt x="1945861" y="767321"/>
                  </a:lnTo>
                  <a:lnTo>
                    <a:pt x="1892807" y="823253"/>
                  </a:lnTo>
                  <a:lnTo>
                    <a:pt x="1862048" y="849769"/>
                  </a:lnTo>
                  <a:lnTo>
                    <a:pt x="1828608" y="875241"/>
                  </a:lnTo>
                  <a:lnTo>
                    <a:pt x="1792594" y="899613"/>
                  </a:lnTo>
                  <a:lnTo>
                    <a:pt x="1754111" y="922828"/>
                  </a:lnTo>
                  <a:lnTo>
                    <a:pt x="1713268" y="944827"/>
                  </a:lnTo>
                  <a:lnTo>
                    <a:pt x="1670169" y="965555"/>
                  </a:lnTo>
                  <a:lnTo>
                    <a:pt x="1624921" y="984953"/>
                  </a:lnTo>
                  <a:lnTo>
                    <a:pt x="1577630" y="1002965"/>
                  </a:lnTo>
                  <a:lnTo>
                    <a:pt x="1528402" y="1019533"/>
                  </a:lnTo>
                  <a:lnTo>
                    <a:pt x="1477344" y="1034600"/>
                  </a:lnTo>
                  <a:lnTo>
                    <a:pt x="1424563" y="1048109"/>
                  </a:lnTo>
                  <a:lnTo>
                    <a:pt x="1370163" y="1060002"/>
                  </a:lnTo>
                  <a:lnTo>
                    <a:pt x="1314252" y="1070222"/>
                  </a:lnTo>
                  <a:lnTo>
                    <a:pt x="1256936" y="1078713"/>
                  </a:lnTo>
                  <a:lnTo>
                    <a:pt x="1198321" y="1085417"/>
                  </a:lnTo>
                  <a:lnTo>
                    <a:pt x="1138514" y="1090276"/>
                  </a:lnTo>
                  <a:lnTo>
                    <a:pt x="1077620" y="1093233"/>
                  </a:lnTo>
                  <a:lnTo>
                    <a:pt x="1015745" y="1094232"/>
                  </a:lnTo>
                  <a:lnTo>
                    <a:pt x="953871" y="1093233"/>
                  </a:lnTo>
                  <a:lnTo>
                    <a:pt x="892977" y="1090276"/>
                  </a:lnTo>
                  <a:lnTo>
                    <a:pt x="833170" y="1085417"/>
                  </a:lnTo>
                  <a:lnTo>
                    <a:pt x="774555" y="1078713"/>
                  </a:lnTo>
                  <a:lnTo>
                    <a:pt x="717239" y="1070222"/>
                  </a:lnTo>
                  <a:lnTo>
                    <a:pt x="661328" y="1060002"/>
                  </a:lnTo>
                  <a:lnTo>
                    <a:pt x="606928" y="1048109"/>
                  </a:lnTo>
                  <a:lnTo>
                    <a:pt x="554147" y="1034600"/>
                  </a:lnTo>
                  <a:lnTo>
                    <a:pt x="503089" y="1019533"/>
                  </a:lnTo>
                  <a:lnTo>
                    <a:pt x="453861" y="1002965"/>
                  </a:lnTo>
                  <a:lnTo>
                    <a:pt x="406570" y="984953"/>
                  </a:lnTo>
                  <a:lnTo>
                    <a:pt x="361322" y="965555"/>
                  </a:lnTo>
                  <a:lnTo>
                    <a:pt x="318223" y="944827"/>
                  </a:lnTo>
                  <a:lnTo>
                    <a:pt x="277380" y="922828"/>
                  </a:lnTo>
                  <a:lnTo>
                    <a:pt x="238897" y="899613"/>
                  </a:lnTo>
                  <a:lnTo>
                    <a:pt x="202883" y="875241"/>
                  </a:lnTo>
                  <a:lnTo>
                    <a:pt x="169443" y="849769"/>
                  </a:lnTo>
                  <a:lnTo>
                    <a:pt x="138684" y="823253"/>
                  </a:lnTo>
                  <a:lnTo>
                    <a:pt x="110711" y="795752"/>
                  </a:lnTo>
                  <a:lnTo>
                    <a:pt x="63550" y="738020"/>
                  </a:lnTo>
                  <a:lnTo>
                    <a:pt x="28811" y="677031"/>
                  </a:lnTo>
                  <a:lnTo>
                    <a:pt x="7344" y="613244"/>
                  </a:lnTo>
                  <a:lnTo>
                    <a:pt x="0" y="547116"/>
                  </a:lnTo>
                  <a:close/>
                </a:path>
              </a:pathLst>
            </a:custGeom>
            <a:ln w="38100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95394" y="5622747"/>
            <a:ext cx="84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SC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PE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67027" y="3447288"/>
            <a:ext cx="2040889" cy="1458595"/>
            <a:chOff x="1367027" y="3447288"/>
            <a:chExt cx="2040889" cy="145859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027" y="3447288"/>
              <a:ext cx="2040636" cy="145846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28749" y="3489198"/>
              <a:ext cx="1917700" cy="1335405"/>
            </a:xfrm>
            <a:custGeom>
              <a:avLst/>
              <a:gdLst/>
              <a:ahLst/>
              <a:cxnLst/>
              <a:rect l="l" t="t" r="r" b="b"/>
              <a:pathLst>
                <a:path w="1917700" h="1335404">
                  <a:moveTo>
                    <a:pt x="958595" y="0"/>
                  </a:moveTo>
                  <a:lnTo>
                    <a:pt x="902266" y="1133"/>
                  </a:lnTo>
                  <a:lnTo>
                    <a:pt x="846795" y="4490"/>
                  </a:lnTo>
                  <a:lnTo>
                    <a:pt x="792271" y="10009"/>
                  </a:lnTo>
                  <a:lnTo>
                    <a:pt x="738784" y="17628"/>
                  </a:lnTo>
                  <a:lnTo>
                    <a:pt x="686425" y="27283"/>
                  </a:lnTo>
                  <a:lnTo>
                    <a:pt x="635283" y="38912"/>
                  </a:lnTo>
                  <a:lnTo>
                    <a:pt x="585448" y="52452"/>
                  </a:lnTo>
                  <a:lnTo>
                    <a:pt x="537010" y="67842"/>
                  </a:lnTo>
                  <a:lnTo>
                    <a:pt x="490058" y="85018"/>
                  </a:lnTo>
                  <a:lnTo>
                    <a:pt x="444684" y="103917"/>
                  </a:lnTo>
                  <a:lnTo>
                    <a:pt x="400975" y="124478"/>
                  </a:lnTo>
                  <a:lnTo>
                    <a:pt x="359024" y="146637"/>
                  </a:lnTo>
                  <a:lnTo>
                    <a:pt x="318918" y="170332"/>
                  </a:lnTo>
                  <a:lnTo>
                    <a:pt x="280749" y="195500"/>
                  </a:lnTo>
                  <a:lnTo>
                    <a:pt x="244606" y="222079"/>
                  </a:lnTo>
                  <a:lnTo>
                    <a:pt x="210578" y="250007"/>
                  </a:lnTo>
                  <a:lnTo>
                    <a:pt x="178756" y="279220"/>
                  </a:lnTo>
                  <a:lnTo>
                    <a:pt x="149230" y="309655"/>
                  </a:lnTo>
                  <a:lnTo>
                    <a:pt x="122090" y="341252"/>
                  </a:lnTo>
                  <a:lnTo>
                    <a:pt x="97424" y="373946"/>
                  </a:lnTo>
                  <a:lnTo>
                    <a:pt x="75324" y="407675"/>
                  </a:lnTo>
                  <a:lnTo>
                    <a:pt x="55879" y="442378"/>
                  </a:lnTo>
                  <a:lnTo>
                    <a:pt x="39179" y="477990"/>
                  </a:lnTo>
                  <a:lnTo>
                    <a:pt x="25314" y="514449"/>
                  </a:lnTo>
                  <a:lnTo>
                    <a:pt x="14374" y="551694"/>
                  </a:lnTo>
                  <a:lnTo>
                    <a:pt x="6448" y="589661"/>
                  </a:lnTo>
                  <a:lnTo>
                    <a:pt x="1627" y="628288"/>
                  </a:lnTo>
                  <a:lnTo>
                    <a:pt x="0" y="667512"/>
                  </a:lnTo>
                  <a:lnTo>
                    <a:pt x="1627" y="706735"/>
                  </a:lnTo>
                  <a:lnTo>
                    <a:pt x="6448" y="745362"/>
                  </a:lnTo>
                  <a:lnTo>
                    <a:pt x="14374" y="783329"/>
                  </a:lnTo>
                  <a:lnTo>
                    <a:pt x="25314" y="820574"/>
                  </a:lnTo>
                  <a:lnTo>
                    <a:pt x="39179" y="857033"/>
                  </a:lnTo>
                  <a:lnTo>
                    <a:pt x="55879" y="892645"/>
                  </a:lnTo>
                  <a:lnTo>
                    <a:pt x="75324" y="927348"/>
                  </a:lnTo>
                  <a:lnTo>
                    <a:pt x="97424" y="961077"/>
                  </a:lnTo>
                  <a:lnTo>
                    <a:pt x="122090" y="993771"/>
                  </a:lnTo>
                  <a:lnTo>
                    <a:pt x="149230" y="1025368"/>
                  </a:lnTo>
                  <a:lnTo>
                    <a:pt x="178756" y="1055803"/>
                  </a:lnTo>
                  <a:lnTo>
                    <a:pt x="210578" y="1085016"/>
                  </a:lnTo>
                  <a:lnTo>
                    <a:pt x="244606" y="1112944"/>
                  </a:lnTo>
                  <a:lnTo>
                    <a:pt x="280749" y="1139523"/>
                  </a:lnTo>
                  <a:lnTo>
                    <a:pt x="318918" y="1164691"/>
                  </a:lnTo>
                  <a:lnTo>
                    <a:pt x="359024" y="1188386"/>
                  </a:lnTo>
                  <a:lnTo>
                    <a:pt x="400975" y="1210545"/>
                  </a:lnTo>
                  <a:lnTo>
                    <a:pt x="444684" y="1231106"/>
                  </a:lnTo>
                  <a:lnTo>
                    <a:pt x="490058" y="1250005"/>
                  </a:lnTo>
                  <a:lnTo>
                    <a:pt x="537010" y="1267181"/>
                  </a:lnTo>
                  <a:lnTo>
                    <a:pt x="585448" y="1282571"/>
                  </a:lnTo>
                  <a:lnTo>
                    <a:pt x="635283" y="1296111"/>
                  </a:lnTo>
                  <a:lnTo>
                    <a:pt x="686425" y="1307740"/>
                  </a:lnTo>
                  <a:lnTo>
                    <a:pt x="738784" y="1317395"/>
                  </a:lnTo>
                  <a:lnTo>
                    <a:pt x="792271" y="1325014"/>
                  </a:lnTo>
                  <a:lnTo>
                    <a:pt x="846795" y="1330533"/>
                  </a:lnTo>
                  <a:lnTo>
                    <a:pt x="902266" y="1333890"/>
                  </a:lnTo>
                  <a:lnTo>
                    <a:pt x="958595" y="1335024"/>
                  </a:lnTo>
                  <a:lnTo>
                    <a:pt x="1014925" y="1333890"/>
                  </a:lnTo>
                  <a:lnTo>
                    <a:pt x="1070396" y="1330533"/>
                  </a:lnTo>
                  <a:lnTo>
                    <a:pt x="1124920" y="1325014"/>
                  </a:lnTo>
                  <a:lnTo>
                    <a:pt x="1178407" y="1317395"/>
                  </a:lnTo>
                  <a:lnTo>
                    <a:pt x="1230766" y="1307740"/>
                  </a:lnTo>
                  <a:lnTo>
                    <a:pt x="1281908" y="1296111"/>
                  </a:lnTo>
                  <a:lnTo>
                    <a:pt x="1331743" y="1282571"/>
                  </a:lnTo>
                  <a:lnTo>
                    <a:pt x="1380181" y="1267181"/>
                  </a:lnTo>
                  <a:lnTo>
                    <a:pt x="1427133" y="1250005"/>
                  </a:lnTo>
                  <a:lnTo>
                    <a:pt x="1472507" y="1231106"/>
                  </a:lnTo>
                  <a:lnTo>
                    <a:pt x="1516216" y="1210545"/>
                  </a:lnTo>
                  <a:lnTo>
                    <a:pt x="1558167" y="1188386"/>
                  </a:lnTo>
                  <a:lnTo>
                    <a:pt x="1598273" y="1164691"/>
                  </a:lnTo>
                  <a:lnTo>
                    <a:pt x="1636442" y="1139523"/>
                  </a:lnTo>
                  <a:lnTo>
                    <a:pt x="1672585" y="1112944"/>
                  </a:lnTo>
                  <a:lnTo>
                    <a:pt x="1706613" y="1085016"/>
                  </a:lnTo>
                  <a:lnTo>
                    <a:pt x="1738435" y="1055803"/>
                  </a:lnTo>
                  <a:lnTo>
                    <a:pt x="1767961" y="1025368"/>
                  </a:lnTo>
                  <a:lnTo>
                    <a:pt x="1795101" y="993771"/>
                  </a:lnTo>
                  <a:lnTo>
                    <a:pt x="1819767" y="961077"/>
                  </a:lnTo>
                  <a:lnTo>
                    <a:pt x="1841867" y="927348"/>
                  </a:lnTo>
                  <a:lnTo>
                    <a:pt x="1861312" y="892645"/>
                  </a:lnTo>
                  <a:lnTo>
                    <a:pt x="1878012" y="857033"/>
                  </a:lnTo>
                  <a:lnTo>
                    <a:pt x="1891877" y="820574"/>
                  </a:lnTo>
                  <a:lnTo>
                    <a:pt x="1902817" y="783329"/>
                  </a:lnTo>
                  <a:lnTo>
                    <a:pt x="1910743" y="745362"/>
                  </a:lnTo>
                  <a:lnTo>
                    <a:pt x="1915564" y="706735"/>
                  </a:lnTo>
                  <a:lnTo>
                    <a:pt x="1917191" y="667512"/>
                  </a:lnTo>
                  <a:lnTo>
                    <a:pt x="1915564" y="628288"/>
                  </a:lnTo>
                  <a:lnTo>
                    <a:pt x="1910743" y="589661"/>
                  </a:lnTo>
                  <a:lnTo>
                    <a:pt x="1902817" y="551694"/>
                  </a:lnTo>
                  <a:lnTo>
                    <a:pt x="1891877" y="514449"/>
                  </a:lnTo>
                  <a:lnTo>
                    <a:pt x="1878012" y="477990"/>
                  </a:lnTo>
                  <a:lnTo>
                    <a:pt x="1861312" y="442378"/>
                  </a:lnTo>
                  <a:lnTo>
                    <a:pt x="1841867" y="407675"/>
                  </a:lnTo>
                  <a:lnTo>
                    <a:pt x="1819767" y="373946"/>
                  </a:lnTo>
                  <a:lnTo>
                    <a:pt x="1795101" y="341252"/>
                  </a:lnTo>
                  <a:lnTo>
                    <a:pt x="1767961" y="309655"/>
                  </a:lnTo>
                  <a:lnTo>
                    <a:pt x="1738435" y="279220"/>
                  </a:lnTo>
                  <a:lnTo>
                    <a:pt x="1706613" y="250007"/>
                  </a:lnTo>
                  <a:lnTo>
                    <a:pt x="1672585" y="222079"/>
                  </a:lnTo>
                  <a:lnTo>
                    <a:pt x="1636442" y="195500"/>
                  </a:lnTo>
                  <a:lnTo>
                    <a:pt x="1598273" y="170332"/>
                  </a:lnTo>
                  <a:lnTo>
                    <a:pt x="1558167" y="146637"/>
                  </a:lnTo>
                  <a:lnTo>
                    <a:pt x="1516216" y="124478"/>
                  </a:lnTo>
                  <a:lnTo>
                    <a:pt x="1472507" y="103917"/>
                  </a:lnTo>
                  <a:lnTo>
                    <a:pt x="1427133" y="85018"/>
                  </a:lnTo>
                  <a:lnTo>
                    <a:pt x="1380181" y="67842"/>
                  </a:lnTo>
                  <a:lnTo>
                    <a:pt x="1331743" y="52452"/>
                  </a:lnTo>
                  <a:lnTo>
                    <a:pt x="1281908" y="38912"/>
                  </a:lnTo>
                  <a:lnTo>
                    <a:pt x="1230766" y="27283"/>
                  </a:lnTo>
                  <a:lnTo>
                    <a:pt x="1178407" y="17628"/>
                  </a:lnTo>
                  <a:lnTo>
                    <a:pt x="1124920" y="10009"/>
                  </a:lnTo>
                  <a:lnTo>
                    <a:pt x="1070396" y="4490"/>
                  </a:lnTo>
                  <a:lnTo>
                    <a:pt x="1014925" y="1133"/>
                  </a:lnTo>
                  <a:lnTo>
                    <a:pt x="958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28749" y="3489198"/>
              <a:ext cx="1917700" cy="1335405"/>
            </a:xfrm>
            <a:custGeom>
              <a:avLst/>
              <a:gdLst/>
              <a:ahLst/>
              <a:cxnLst/>
              <a:rect l="l" t="t" r="r" b="b"/>
              <a:pathLst>
                <a:path w="1917700" h="1335404">
                  <a:moveTo>
                    <a:pt x="0" y="667512"/>
                  </a:moveTo>
                  <a:lnTo>
                    <a:pt x="1627" y="628288"/>
                  </a:lnTo>
                  <a:lnTo>
                    <a:pt x="6448" y="589661"/>
                  </a:lnTo>
                  <a:lnTo>
                    <a:pt x="14374" y="551694"/>
                  </a:lnTo>
                  <a:lnTo>
                    <a:pt x="25314" y="514449"/>
                  </a:lnTo>
                  <a:lnTo>
                    <a:pt x="39179" y="477990"/>
                  </a:lnTo>
                  <a:lnTo>
                    <a:pt x="55879" y="442378"/>
                  </a:lnTo>
                  <a:lnTo>
                    <a:pt x="75324" y="407675"/>
                  </a:lnTo>
                  <a:lnTo>
                    <a:pt x="97424" y="373946"/>
                  </a:lnTo>
                  <a:lnTo>
                    <a:pt x="122090" y="341252"/>
                  </a:lnTo>
                  <a:lnTo>
                    <a:pt x="149230" y="309655"/>
                  </a:lnTo>
                  <a:lnTo>
                    <a:pt x="178756" y="279220"/>
                  </a:lnTo>
                  <a:lnTo>
                    <a:pt x="210578" y="250007"/>
                  </a:lnTo>
                  <a:lnTo>
                    <a:pt x="244606" y="222079"/>
                  </a:lnTo>
                  <a:lnTo>
                    <a:pt x="280749" y="195500"/>
                  </a:lnTo>
                  <a:lnTo>
                    <a:pt x="318918" y="170332"/>
                  </a:lnTo>
                  <a:lnTo>
                    <a:pt x="359024" y="146637"/>
                  </a:lnTo>
                  <a:lnTo>
                    <a:pt x="400975" y="124478"/>
                  </a:lnTo>
                  <a:lnTo>
                    <a:pt x="444684" y="103917"/>
                  </a:lnTo>
                  <a:lnTo>
                    <a:pt x="490058" y="85018"/>
                  </a:lnTo>
                  <a:lnTo>
                    <a:pt x="537010" y="67842"/>
                  </a:lnTo>
                  <a:lnTo>
                    <a:pt x="585448" y="52452"/>
                  </a:lnTo>
                  <a:lnTo>
                    <a:pt x="635283" y="38912"/>
                  </a:lnTo>
                  <a:lnTo>
                    <a:pt x="686425" y="27283"/>
                  </a:lnTo>
                  <a:lnTo>
                    <a:pt x="738784" y="17628"/>
                  </a:lnTo>
                  <a:lnTo>
                    <a:pt x="792271" y="10009"/>
                  </a:lnTo>
                  <a:lnTo>
                    <a:pt x="846795" y="4490"/>
                  </a:lnTo>
                  <a:lnTo>
                    <a:pt x="902266" y="1133"/>
                  </a:lnTo>
                  <a:lnTo>
                    <a:pt x="958595" y="0"/>
                  </a:lnTo>
                  <a:lnTo>
                    <a:pt x="1014925" y="1133"/>
                  </a:lnTo>
                  <a:lnTo>
                    <a:pt x="1070396" y="4490"/>
                  </a:lnTo>
                  <a:lnTo>
                    <a:pt x="1124920" y="10009"/>
                  </a:lnTo>
                  <a:lnTo>
                    <a:pt x="1178407" y="17628"/>
                  </a:lnTo>
                  <a:lnTo>
                    <a:pt x="1230766" y="27283"/>
                  </a:lnTo>
                  <a:lnTo>
                    <a:pt x="1281908" y="38912"/>
                  </a:lnTo>
                  <a:lnTo>
                    <a:pt x="1331743" y="52452"/>
                  </a:lnTo>
                  <a:lnTo>
                    <a:pt x="1380181" y="67842"/>
                  </a:lnTo>
                  <a:lnTo>
                    <a:pt x="1427133" y="85018"/>
                  </a:lnTo>
                  <a:lnTo>
                    <a:pt x="1472507" y="103917"/>
                  </a:lnTo>
                  <a:lnTo>
                    <a:pt x="1516216" y="124478"/>
                  </a:lnTo>
                  <a:lnTo>
                    <a:pt x="1558167" y="146637"/>
                  </a:lnTo>
                  <a:lnTo>
                    <a:pt x="1598273" y="170332"/>
                  </a:lnTo>
                  <a:lnTo>
                    <a:pt x="1636442" y="195500"/>
                  </a:lnTo>
                  <a:lnTo>
                    <a:pt x="1672585" y="222079"/>
                  </a:lnTo>
                  <a:lnTo>
                    <a:pt x="1706613" y="250007"/>
                  </a:lnTo>
                  <a:lnTo>
                    <a:pt x="1738435" y="279220"/>
                  </a:lnTo>
                  <a:lnTo>
                    <a:pt x="1767961" y="309655"/>
                  </a:lnTo>
                  <a:lnTo>
                    <a:pt x="1795101" y="341252"/>
                  </a:lnTo>
                  <a:lnTo>
                    <a:pt x="1819767" y="373946"/>
                  </a:lnTo>
                  <a:lnTo>
                    <a:pt x="1841867" y="407675"/>
                  </a:lnTo>
                  <a:lnTo>
                    <a:pt x="1861312" y="442378"/>
                  </a:lnTo>
                  <a:lnTo>
                    <a:pt x="1878012" y="477990"/>
                  </a:lnTo>
                  <a:lnTo>
                    <a:pt x="1891877" y="514449"/>
                  </a:lnTo>
                  <a:lnTo>
                    <a:pt x="1902817" y="551694"/>
                  </a:lnTo>
                  <a:lnTo>
                    <a:pt x="1910743" y="589661"/>
                  </a:lnTo>
                  <a:lnTo>
                    <a:pt x="1915564" y="628288"/>
                  </a:lnTo>
                  <a:lnTo>
                    <a:pt x="1917191" y="667512"/>
                  </a:lnTo>
                  <a:lnTo>
                    <a:pt x="1915564" y="706735"/>
                  </a:lnTo>
                  <a:lnTo>
                    <a:pt x="1910743" y="745362"/>
                  </a:lnTo>
                  <a:lnTo>
                    <a:pt x="1902817" y="783329"/>
                  </a:lnTo>
                  <a:lnTo>
                    <a:pt x="1891877" y="820574"/>
                  </a:lnTo>
                  <a:lnTo>
                    <a:pt x="1878012" y="857033"/>
                  </a:lnTo>
                  <a:lnTo>
                    <a:pt x="1861312" y="892645"/>
                  </a:lnTo>
                  <a:lnTo>
                    <a:pt x="1841867" y="927348"/>
                  </a:lnTo>
                  <a:lnTo>
                    <a:pt x="1819767" y="961077"/>
                  </a:lnTo>
                  <a:lnTo>
                    <a:pt x="1795101" y="993771"/>
                  </a:lnTo>
                  <a:lnTo>
                    <a:pt x="1767961" y="1025368"/>
                  </a:lnTo>
                  <a:lnTo>
                    <a:pt x="1738435" y="1055803"/>
                  </a:lnTo>
                  <a:lnTo>
                    <a:pt x="1706613" y="1085016"/>
                  </a:lnTo>
                  <a:lnTo>
                    <a:pt x="1672585" y="1112944"/>
                  </a:lnTo>
                  <a:lnTo>
                    <a:pt x="1636442" y="1139523"/>
                  </a:lnTo>
                  <a:lnTo>
                    <a:pt x="1598273" y="1164691"/>
                  </a:lnTo>
                  <a:lnTo>
                    <a:pt x="1558167" y="1188386"/>
                  </a:lnTo>
                  <a:lnTo>
                    <a:pt x="1516216" y="1210545"/>
                  </a:lnTo>
                  <a:lnTo>
                    <a:pt x="1472507" y="1231106"/>
                  </a:lnTo>
                  <a:lnTo>
                    <a:pt x="1427133" y="1250005"/>
                  </a:lnTo>
                  <a:lnTo>
                    <a:pt x="1380181" y="1267181"/>
                  </a:lnTo>
                  <a:lnTo>
                    <a:pt x="1331743" y="1282571"/>
                  </a:lnTo>
                  <a:lnTo>
                    <a:pt x="1281908" y="1296111"/>
                  </a:lnTo>
                  <a:lnTo>
                    <a:pt x="1230766" y="1307740"/>
                  </a:lnTo>
                  <a:lnTo>
                    <a:pt x="1178407" y="1317395"/>
                  </a:lnTo>
                  <a:lnTo>
                    <a:pt x="1124920" y="1325014"/>
                  </a:lnTo>
                  <a:lnTo>
                    <a:pt x="1070396" y="1330533"/>
                  </a:lnTo>
                  <a:lnTo>
                    <a:pt x="1014925" y="1333890"/>
                  </a:lnTo>
                  <a:lnTo>
                    <a:pt x="958595" y="1335024"/>
                  </a:lnTo>
                  <a:lnTo>
                    <a:pt x="902266" y="1333890"/>
                  </a:lnTo>
                  <a:lnTo>
                    <a:pt x="846795" y="1330533"/>
                  </a:lnTo>
                  <a:lnTo>
                    <a:pt x="792271" y="1325014"/>
                  </a:lnTo>
                  <a:lnTo>
                    <a:pt x="738784" y="1317395"/>
                  </a:lnTo>
                  <a:lnTo>
                    <a:pt x="686425" y="1307740"/>
                  </a:lnTo>
                  <a:lnTo>
                    <a:pt x="635283" y="1296111"/>
                  </a:lnTo>
                  <a:lnTo>
                    <a:pt x="585448" y="1282571"/>
                  </a:lnTo>
                  <a:lnTo>
                    <a:pt x="537010" y="1267181"/>
                  </a:lnTo>
                  <a:lnTo>
                    <a:pt x="490058" y="1250005"/>
                  </a:lnTo>
                  <a:lnTo>
                    <a:pt x="444684" y="1231106"/>
                  </a:lnTo>
                  <a:lnTo>
                    <a:pt x="400975" y="1210545"/>
                  </a:lnTo>
                  <a:lnTo>
                    <a:pt x="359024" y="1188386"/>
                  </a:lnTo>
                  <a:lnTo>
                    <a:pt x="318918" y="1164691"/>
                  </a:lnTo>
                  <a:lnTo>
                    <a:pt x="280749" y="1139523"/>
                  </a:lnTo>
                  <a:lnTo>
                    <a:pt x="244606" y="1112944"/>
                  </a:lnTo>
                  <a:lnTo>
                    <a:pt x="210578" y="1085016"/>
                  </a:lnTo>
                  <a:lnTo>
                    <a:pt x="178756" y="1055803"/>
                  </a:lnTo>
                  <a:lnTo>
                    <a:pt x="149230" y="1025368"/>
                  </a:lnTo>
                  <a:lnTo>
                    <a:pt x="122090" y="993771"/>
                  </a:lnTo>
                  <a:lnTo>
                    <a:pt x="97424" y="961077"/>
                  </a:lnTo>
                  <a:lnTo>
                    <a:pt x="75324" y="927348"/>
                  </a:lnTo>
                  <a:lnTo>
                    <a:pt x="55879" y="892645"/>
                  </a:lnTo>
                  <a:lnTo>
                    <a:pt x="39179" y="857033"/>
                  </a:lnTo>
                  <a:lnTo>
                    <a:pt x="25314" y="820574"/>
                  </a:lnTo>
                  <a:lnTo>
                    <a:pt x="14374" y="783329"/>
                  </a:lnTo>
                  <a:lnTo>
                    <a:pt x="6448" y="745362"/>
                  </a:lnTo>
                  <a:lnTo>
                    <a:pt x="1627" y="706735"/>
                  </a:lnTo>
                  <a:lnTo>
                    <a:pt x="0" y="667512"/>
                  </a:lnTo>
                  <a:close/>
                </a:path>
              </a:pathLst>
            </a:custGeom>
            <a:ln w="38099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045335" y="3925316"/>
            <a:ext cx="68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2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09544" y="2854451"/>
            <a:ext cx="1510665" cy="2223135"/>
            <a:chOff x="3209544" y="2854451"/>
            <a:chExt cx="1510665" cy="2223135"/>
          </a:xfrm>
        </p:grpSpPr>
        <p:sp>
          <p:nvSpPr>
            <p:cNvPr id="41" name="object 41"/>
            <p:cNvSpPr/>
            <p:nvPr/>
          </p:nvSpPr>
          <p:spPr>
            <a:xfrm>
              <a:off x="4713732" y="4858511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29">
                  <a:moveTo>
                    <a:pt x="1650" y="0"/>
                  </a:moveTo>
                  <a:lnTo>
                    <a:pt x="0" y="214375"/>
                  </a:lnTo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14116" y="3928871"/>
              <a:ext cx="357505" cy="1905"/>
            </a:xfrm>
            <a:custGeom>
              <a:avLst/>
              <a:gdLst/>
              <a:ahLst/>
              <a:cxnLst/>
              <a:rect l="l" t="t" r="r" b="b"/>
              <a:pathLst>
                <a:path w="357504" h="1904">
                  <a:moveTo>
                    <a:pt x="357250" y="165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13732" y="2859023"/>
              <a:ext cx="1905" cy="500380"/>
            </a:xfrm>
            <a:custGeom>
              <a:avLst/>
              <a:gdLst/>
              <a:ahLst/>
              <a:cxnLst/>
              <a:rect l="l" t="t" r="r" b="b"/>
              <a:pathLst>
                <a:path w="1904" h="500379">
                  <a:moveTo>
                    <a:pt x="0" y="500125"/>
                  </a:moveTo>
                  <a:lnTo>
                    <a:pt x="1650" y="0"/>
                  </a:lnTo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920" rIns="0" bIns="0" rtlCol="0">
            <a:spAutoFit/>
          </a:bodyPr>
          <a:lstStyle/>
          <a:p>
            <a:pPr marR="5080" indent="4159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DIFFERENCES </a:t>
            </a:r>
            <a:r>
              <a:rPr spc="-5" dirty="0"/>
              <a:t>OF </a:t>
            </a:r>
            <a:r>
              <a:rPr spc="-10" dirty="0"/>
              <a:t>CONTINUOUS </a:t>
            </a:r>
            <a:r>
              <a:rPr spc="-5" dirty="0"/>
              <a:t> </a:t>
            </a:r>
            <a:r>
              <a:rPr spc="-15" dirty="0"/>
              <a:t>IMPROVEMENT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KAIZEN</a:t>
            </a:r>
            <a:r>
              <a:rPr spc="-5" dirty="0"/>
              <a:t> </a:t>
            </a:r>
            <a:r>
              <a:rPr spc="-15" dirty="0"/>
              <a:t>COSTING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46732"/>
            <a:ext cx="8343900" cy="371551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28183"/>
              </p:ext>
            </p:extLst>
          </p:nvPr>
        </p:nvGraphicFramePr>
        <p:xfrm>
          <a:off x="423837" y="2066861"/>
          <a:ext cx="8230234" cy="378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31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Continuous</a:t>
                      </a:r>
                      <a:r>
                        <a:rPr sz="2400" b="1" spc="-5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Improvement</a:t>
                      </a:r>
                      <a:endParaRPr sz="24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7C1D2"/>
                      </a:solidFill>
                      <a:prstDash val="solid"/>
                    </a:lnL>
                    <a:lnT w="9525">
                      <a:solidFill>
                        <a:srgbClr val="C7C1D2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Kaizen</a:t>
                      </a:r>
                      <a:r>
                        <a:rPr sz="2400" b="1" spc="-3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Costing</a:t>
                      </a:r>
                      <a:endParaRPr sz="24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9525">
                      <a:solidFill>
                        <a:srgbClr val="C7C1D2"/>
                      </a:solidFill>
                      <a:prstDash val="solid"/>
                    </a:lnR>
                    <a:lnT w="9525">
                      <a:solidFill>
                        <a:srgbClr val="C7C1D2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Desired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consequences(result)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C7C1D2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tool</a:t>
                      </a:r>
                      <a:r>
                        <a:rPr sz="24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achieve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9525">
                      <a:solidFill>
                        <a:srgbClr val="C7C1D2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57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24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derived</a:t>
                      </a:r>
                      <a:r>
                        <a:rPr sz="2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4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targeted</a:t>
                      </a:r>
                      <a:r>
                        <a:rPr sz="2400" b="1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goals</a:t>
                      </a:r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C7C1D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9730" marR="487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2400" b="1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2400" b="1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involve </a:t>
                      </a: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scope</a:t>
                      </a:r>
                      <a:r>
                        <a:rPr sz="2400" b="1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b="1" spc="-39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continuous</a:t>
                      </a:r>
                      <a:r>
                        <a:rPr sz="2400" b="1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improvement</a:t>
                      </a:r>
                      <a:endParaRPr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9525">
                      <a:solidFill>
                        <a:srgbClr val="C7C1D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2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Goal</a:t>
                      </a:r>
                      <a:r>
                        <a:rPr sz="2400" b="1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b="1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b="1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2400" b="1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better</a:t>
                      </a:r>
                      <a:endParaRPr sz="24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C7C1D2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Eliminate</a:t>
                      </a:r>
                      <a:r>
                        <a:rPr sz="2400" b="1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root</a:t>
                      </a:r>
                      <a:r>
                        <a:rPr sz="2400" b="1" spc="-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cause</a:t>
                      </a:r>
                      <a:r>
                        <a:rPr sz="2400" b="1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problem</a:t>
                      </a:r>
                      <a:endParaRPr sz="24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9525">
                      <a:solidFill>
                        <a:srgbClr val="C7C1D2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Perfect</a:t>
                      </a:r>
                      <a:r>
                        <a:rPr sz="2400" b="1" spc="-6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cake</a:t>
                      </a:r>
                      <a:endParaRPr sz="24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7C1D2"/>
                      </a:solidFill>
                      <a:prstDash val="solid"/>
                    </a:lnL>
                    <a:lnB w="9525">
                      <a:solidFill>
                        <a:srgbClr val="C7C1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Mixing</a:t>
                      </a:r>
                      <a:r>
                        <a:rPr sz="2400" b="1" spc="-6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ingredients</a:t>
                      </a:r>
                      <a:endParaRPr sz="24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9525">
                      <a:solidFill>
                        <a:srgbClr val="C7C1D2"/>
                      </a:solidFill>
                      <a:prstDash val="solid"/>
                    </a:lnR>
                    <a:lnB w="9525">
                      <a:solidFill>
                        <a:srgbClr val="C7C1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3000755"/>
            <a:ext cx="5536691" cy="3000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189" y="461899"/>
            <a:ext cx="4580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Learning</a:t>
            </a:r>
            <a:r>
              <a:rPr sz="4400" spc="-45" dirty="0"/>
              <a:t> </a:t>
            </a:r>
            <a:r>
              <a:rPr sz="4400" spc="-10" dirty="0"/>
              <a:t>Objectives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57131"/>
              </p:ext>
            </p:extLst>
          </p:nvPr>
        </p:nvGraphicFramePr>
        <p:xfrm>
          <a:off x="1131824" y="1441196"/>
          <a:ext cx="7004050" cy="2416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545">
                <a:tc>
                  <a:txBody>
                    <a:bodyPr/>
                    <a:lstStyle/>
                    <a:p>
                      <a:pPr marL="651510" marR="502284" indent="-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2000" b="1" spc="-6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b="1" spc="-434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REENGINEERING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9135" marR="692150" indent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CONTINUOUS 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IM</a:t>
                      </a:r>
                      <a:r>
                        <a:rPr sz="2000" b="1" spc="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2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3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VEM</a:t>
                      </a:r>
                      <a:r>
                        <a:rPr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Benefits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Example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1824" y="4019169"/>
            <a:ext cx="65944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 marR="528955" indent="-7416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741680" algn="l"/>
              </a:tabLst>
            </a:pPr>
            <a:r>
              <a:rPr sz="1800" b="1" spc="-5" dirty="0">
                <a:latin typeface="Calibri"/>
                <a:cs typeface="Calibri"/>
              </a:rPr>
              <a:t>DIFFERENCES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BETWEEN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BUSINESS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REENGINEERING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CONTINUOUS </a:t>
            </a:r>
            <a:r>
              <a:rPr sz="1800" b="1" spc="-10" dirty="0">
                <a:latin typeface="Calibri"/>
                <a:cs typeface="Calibri"/>
              </a:rPr>
              <a:t>IMPROVEMENT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17170" marR="5080" indent="-217170">
              <a:lnSpc>
                <a:spcPct val="100000"/>
              </a:lnSpc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sz="1800" b="1" spc="-5" dirty="0">
                <a:latin typeface="Calibri"/>
                <a:cs typeface="Calibri"/>
              </a:rPr>
              <a:t>DIFFERENCES BETWEEN CONTINUOUS </a:t>
            </a:r>
            <a:r>
              <a:rPr sz="1800" b="1" spc="-10" dirty="0">
                <a:latin typeface="Calibri"/>
                <a:cs typeface="Calibri"/>
              </a:rPr>
              <a:t>IMPROVEMENT </a:t>
            </a:r>
            <a:r>
              <a:rPr sz="1800" b="1" dirty="0">
                <a:latin typeface="Calibri"/>
                <a:cs typeface="Calibri"/>
              </a:rPr>
              <a:t>AND KAIZEN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COSTING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322" y="2362200"/>
            <a:ext cx="3221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Q&amp;A</a:t>
            </a:r>
            <a:r>
              <a:rPr sz="4400" spc="-50" dirty="0"/>
              <a:t> </a:t>
            </a:r>
            <a:r>
              <a:rPr sz="4400" spc="-15" dirty="0"/>
              <a:t>SESSION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320" rIns="0" bIns="0" rtlCol="0">
            <a:spAutoFit/>
          </a:bodyPr>
          <a:lstStyle/>
          <a:p>
            <a:pPr marL="767080" marR="5080" indent="419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BUSINESS </a:t>
            </a:r>
            <a:r>
              <a:rPr spc="-5" dirty="0">
                <a:latin typeface="Times New Roman"/>
                <a:cs typeface="Times New Roman"/>
              </a:rPr>
              <a:t>PROCESS </a:t>
            </a:r>
            <a:r>
              <a:rPr dirty="0">
                <a:latin typeface="Times New Roman"/>
                <a:cs typeface="Times New Roman"/>
              </a:rPr>
              <a:t> REENGINEERING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(BPR)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7771" y="3131820"/>
            <a:ext cx="870203" cy="1374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139" y="2897123"/>
            <a:ext cx="868680" cy="13746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8244" y="1167383"/>
            <a:ext cx="4627245" cy="1618615"/>
            <a:chOff x="428244" y="1167383"/>
            <a:chExt cx="4627245" cy="16186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0459" y="1167383"/>
              <a:ext cx="1374648" cy="868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44" y="1857755"/>
              <a:ext cx="3444239" cy="92811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99744" y="4500371"/>
            <a:ext cx="4034154" cy="1897380"/>
            <a:chOff x="999744" y="4500371"/>
            <a:chExt cx="4034154" cy="18973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9123" y="5152643"/>
              <a:ext cx="1374648" cy="8702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744" y="4500371"/>
              <a:ext cx="2785872" cy="189738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86755" y="4643628"/>
            <a:ext cx="2857500" cy="18943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15128" y="1499616"/>
            <a:ext cx="2296668" cy="1528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894" y="466725"/>
            <a:ext cx="279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DEFIN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73616" y="2630360"/>
            <a:ext cx="3747770" cy="3455035"/>
            <a:chOff x="2773616" y="2630360"/>
            <a:chExt cx="3747770" cy="3455035"/>
          </a:xfrm>
        </p:grpSpPr>
        <p:sp>
          <p:nvSpPr>
            <p:cNvPr id="4" name="object 4"/>
            <p:cNvSpPr/>
            <p:nvPr/>
          </p:nvSpPr>
          <p:spPr>
            <a:xfrm>
              <a:off x="2786634" y="2643378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1714500" y="0"/>
                  </a:moveTo>
                  <a:lnTo>
                    <a:pt x="0" y="3429000"/>
                  </a:lnTo>
                  <a:lnTo>
                    <a:pt x="3429000" y="34290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6634" y="2643378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0" y="3429000"/>
                  </a:moveTo>
                  <a:lnTo>
                    <a:pt x="1714500" y="0"/>
                  </a:lnTo>
                  <a:lnTo>
                    <a:pt x="3429000" y="3429000"/>
                  </a:lnTo>
                  <a:lnTo>
                    <a:pt x="0" y="3429000"/>
                  </a:lnTo>
                  <a:close/>
                </a:path>
              </a:pathLst>
            </a:custGeom>
            <a:ln w="25908">
              <a:solidFill>
                <a:srgbClr val="E6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0154" y="2989326"/>
              <a:ext cx="2228215" cy="810895"/>
            </a:xfrm>
            <a:custGeom>
              <a:avLst/>
              <a:gdLst/>
              <a:ahLst/>
              <a:cxnLst/>
              <a:rect l="l" t="t" r="r" b="b"/>
              <a:pathLst>
                <a:path w="2228215" h="810895">
                  <a:moveTo>
                    <a:pt x="2092960" y="0"/>
                  </a:moveTo>
                  <a:lnTo>
                    <a:pt x="135128" y="0"/>
                  </a:lnTo>
                  <a:lnTo>
                    <a:pt x="92399" y="6884"/>
                  </a:lnTo>
                  <a:lnTo>
                    <a:pt x="55302" y="26058"/>
                  </a:lnTo>
                  <a:lnTo>
                    <a:pt x="26058" y="55302"/>
                  </a:lnTo>
                  <a:lnTo>
                    <a:pt x="6884" y="92399"/>
                  </a:lnTo>
                  <a:lnTo>
                    <a:pt x="0" y="135127"/>
                  </a:lnTo>
                  <a:lnTo>
                    <a:pt x="0" y="675640"/>
                  </a:lnTo>
                  <a:lnTo>
                    <a:pt x="6884" y="718368"/>
                  </a:lnTo>
                  <a:lnTo>
                    <a:pt x="26058" y="755465"/>
                  </a:lnTo>
                  <a:lnTo>
                    <a:pt x="55302" y="784709"/>
                  </a:lnTo>
                  <a:lnTo>
                    <a:pt x="92399" y="803883"/>
                  </a:lnTo>
                  <a:lnTo>
                    <a:pt x="135128" y="810768"/>
                  </a:lnTo>
                  <a:lnTo>
                    <a:pt x="2092960" y="810768"/>
                  </a:lnTo>
                  <a:lnTo>
                    <a:pt x="2135688" y="803883"/>
                  </a:lnTo>
                  <a:lnTo>
                    <a:pt x="2172785" y="784709"/>
                  </a:lnTo>
                  <a:lnTo>
                    <a:pt x="2202029" y="755465"/>
                  </a:lnTo>
                  <a:lnTo>
                    <a:pt x="2221203" y="718368"/>
                  </a:lnTo>
                  <a:lnTo>
                    <a:pt x="2228088" y="675640"/>
                  </a:lnTo>
                  <a:lnTo>
                    <a:pt x="2228088" y="135127"/>
                  </a:lnTo>
                  <a:lnTo>
                    <a:pt x="2221203" y="92399"/>
                  </a:lnTo>
                  <a:lnTo>
                    <a:pt x="2202029" y="55302"/>
                  </a:lnTo>
                  <a:lnTo>
                    <a:pt x="2172785" y="26058"/>
                  </a:lnTo>
                  <a:lnTo>
                    <a:pt x="2135688" y="6884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0154" y="2989326"/>
              <a:ext cx="2228215" cy="810895"/>
            </a:xfrm>
            <a:custGeom>
              <a:avLst/>
              <a:gdLst/>
              <a:ahLst/>
              <a:cxnLst/>
              <a:rect l="l" t="t" r="r" b="b"/>
              <a:pathLst>
                <a:path w="2228215" h="810895">
                  <a:moveTo>
                    <a:pt x="0" y="135127"/>
                  </a:moveTo>
                  <a:lnTo>
                    <a:pt x="6884" y="92399"/>
                  </a:lnTo>
                  <a:lnTo>
                    <a:pt x="26058" y="55302"/>
                  </a:lnTo>
                  <a:lnTo>
                    <a:pt x="55302" y="26058"/>
                  </a:lnTo>
                  <a:lnTo>
                    <a:pt x="92399" y="6884"/>
                  </a:lnTo>
                  <a:lnTo>
                    <a:pt x="135128" y="0"/>
                  </a:lnTo>
                  <a:lnTo>
                    <a:pt x="2092960" y="0"/>
                  </a:lnTo>
                  <a:lnTo>
                    <a:pt x="2135688" y="6884"/>
                  </a:lnTo>
                  <a:lnTo>
                    <a:pt x="2172785" y="26058"/>
                  </a:lnTo>
                  <a:lnTo>
                    <a:pt x="2202029" y="55302"/>
                  </a:lnTo>
                  <a:lnTo>
                    <a:pt x="2221203" y="92399"/>
                  </a:lnTo>
                  <a:lnTo>
                    <a:pt x="2228088" y="135127"/>
                  </a:lnTo>
                  <a:lnTo>
                    <a:pt x="2228088" y="675640"/>
                  </a:lnTo>
                  <a:lnTo>
                    <a:pt x="2221203" y="718368"/>
                  </a:lnTo>
                  <a:lnTo>
                    <a:pt x="2202029" y="755465"/>
                  </a:lnTo>
                  <a:lnTo>
                    <a:pt x="2172785" y="784709"/>
                  </a:lnTo>
                  <a:lnTo>
                    <a:pt x="2135688" y="803883"/>
                  </a:lnTo>
                  <a:lnTo>
                    <a:pt x="2092960" y="810768"/>
                  </a:lnTo>
                  <a:lnTo>
                    <a:pt x="135128" y="810768"/>
                  </a:lnTo>
                  <a:lnTo>
                    <a:pt x="92399" y="803883"/>
                  </a:lnTo>
                  <a:lnTo>
                    <a:pt x="55302" y="784709"/>
                  </a:lnTo>
                  <a:lnTo>
                    <a:pt x="26058" y="755465"/>
                  </a:lnTo>
                  <a:lnTo>
                    <a:pt x="6884" y="718368"/>
                  </a:lnTo>
                  <a:lnTo>
                    <a:pt x="0" y="675640"/>
                  </a:lnTo>
                  <a:lnTo>
                    <a:pt x="0" y="135127"/>
                  </a:lnTo>
                  <a:close/>
                </a:path>
              </a:pathLst>
            </a:custGeom>
            <a:ln w="25908">
              <a:solidFill>
                <a:srgbClr val="E6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0154" y="3902202"/>
              <a:ext cx="2228215" cy="810895"/>
            </a:xfrm>
            <a:custGeom>
              <a:avLst/>
              <a:gdLst/>
              <a:ahLst/>
              <a:cxnLst/>
              <a:rect l="l" t="t" r="r" b="b"/>
              <a:pathLst>
                <a:path w="2228215" h="810895">
                  <a:moveTo>
                    <a:pt x="2092960" y="0"/>
                  </a:moveTo>
                  <a:lnTo>
                    <a:pt x="135128" y="0"/>
                  </a:lnTo>
                  <a:lnTo>
                    <a:pt x="92399" y="6884"/>
                  </a:lnTo>
                  <a:lnTo>
                    <a:pt x="55302" y="26058"/>
                  </a:lnTo>
                  <a:lnTo>
                    <a:pt x="26058" y="55302"/>
                  </a:lnTo>
                  <a:lnTo>
                    <a:pt x="6884" y="92399"/>
                  </a:lnTo>
                  <a:lnTo>
                    <a:pt x="0" y="135128"/>
                  </a:lnTo>
                  <a:lnTo>
                    <a:pt x="0" y="675640"/>
                  </a:lnTo>
                  <a:lnTo>
                    <a:pt x="6884" y="718368"/>
                  </a:lnTo>
                  <a:lnTo>
                    <a:pt x="26058" y="755465"/>
                  </a:lnTo>
                  <a:lnTo>
                    <a:pt x="55302" y="784709"/>
                  </a:lnTo>
                  <a:lnTo>
                    <a:pt x="92399" y="803883"/>
                  </a:lnTo>
                  <a:lnTo>
                    <a:pt x="135128" y="810768"/>
                  </a:lnTo>
                  <a:lnTo>
                    <a:pt x="2092960" y="810768"/>
                  </a:lnTo>
                  <a:lnTo>
                    <a:pt x="2135688" y="803883"/>
                  </a:lnTo>
                  <a:lnTo>
                    <a:pt x="2172785" y="784709"/>
                  </a:lnTo>
                  <a:lnTo>
                    <a:pt x="2202029" y="755465"/>
                  </a:lnTo>
                  <a:lnTo>
                    <a:pt x="2221203" y="718368"/>
                  </a:lnTo>
                  <a:lnTo>
                    <a:pt x="2228088" y="675640"/>
                  </a:lnTo>
                  <a:lnTo>
                    <a:pt x="2228088" y="135128"/>
                  </a:lnTo>
                  <a:lnTo>
                    <a:pt x="2221203" y="92399"/>
                  </a:lnTo>
                  <a:lnTo>
                    <a:pt x="2202029" y="55302"/>
                  </a:lnTo>
                  <a:lnTo>
                    <a:pt x="2172785" y="26058"/>
                  </a:lnTo>
                  <a:lnTo>
                    <a:pt x="2135688" y="6884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0154" y="3902202"/>
              <a:ext cx="2228215" cy="810895"/>
            </a:xfrm>
            <a:custGeom>
              <a:avLst/>
              <a:gdLst/>
              <a:ahLst/>
              <a:cxnLst/>
              <a:rect l="l" t="t" r="r" b="b"/>
              <a:pathLst>
                <a:path w="2228215" h="810895">
                  <a:moveTo>
                    <a:pt x="0" y="135128"/>
                  </a:moveTo>
                  <a:lnTo>
                    <a:pt x="6884" y="92399"/>
                  </a:lnTo>
                  <a:lnTo>
                    <a:pt x="26058" y="55302"/>
                  </a:lnTo>
                  <a:lnTo>
                    <a:pt x="55302" y="26058"/>
                  </a:lnTo>
                  <a:lnTo>
                    <a:pt x="92399" y="6884"/>
                  </a:lnTo>
                  <a:lnTo>
                    <a:pt x="135128" y="0"/>
                  </a:lnTo>
                  <a:lnTo>
                    <a:pt x="2092960" y="0"/>
                  </a:lnTo>
                  <a:lnTo>
                    <a:pt x="2135688" y="6884"/>
                  </a:lnTo>
                  <a:lnTo>
                    <a:pt x="2172785" y="26058"/>
                  </a:lnTo>
                  <a:lnTo>
                    <a:pt x="2202029" y="55302"/>
                  </a:lnTo>
                  <a:lnTo>
                    <a:pt x="2221203" y="92399"/>
                  </a:lnTo>
                  <a:lnTo>
                    <a:pt x="2228088" y="135128"/>
                  </a:lnTo>
                  <a:lnTo>
                    <a:pt x="2228088" y="675640"/>
                  </a:lnTo>
                  <a:lnTo>
                    <a:pt x="2221203" y="718368"/>
                  </a:lnTo>
                  <a:lnTo>
                    <a:pt x="2202029" y="755465"/>
                  </a:lnTo>
                  <a:lnTo>
                    <a:pt x="2172785" y="784709"/>
                  </a:lnTo>
                  <a:lnTo>
                    <a:pt x="2135688" y="803883"/>
                  </a:lnTo>
                  <a:lnTo>
                    <a:pt x="2092960" y="810768"/>
                  </a:lnTo>
                  <a:lnTo>
                    <a:pt x="135128" y="810768"/>
                  </a:lnTo>
                  <a:lnTo>
                    <a:pt x="92399" y="803883"/>
                  </a:lnTo>
                  <a:lnTo>
                    <a:pt x="55302" y="784709"/>
                  </a:lnTo>
                  <a:lnTo>
                    <a:pt x="26058" y="755465"/>
                  </a:lnTo>
                  <a:lnTo>
                    <a:pt x="6884" y="718368"/>
                  </a:lnTo>
                  <a:lnTo>
                    <a:pt x="0" y="675640"/>
                  </a:lnTo>
                  <a:lnTo>
                    <a:pt x="0" y="135128"/>
                  </a:lnTo>
                  <a:close/>
                </a:path>
              </a:pathLst>
            </a:custGeom>
            <a:ln w="25908">
              <a:solidFill>
                <a:srgbClr val="E6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0154" y="4815077"/>
              <a:ext cx="2228215" cy="812800"/>
            </a:xfrm>
            <a:custGeom>
              <a:avLst/>
              <a:gdLst/>
              <a:ahLst/>
              <a:cxnLst/>
              <a:rect l="l" t="t" r="r" b="b"/>
              <a:pathLst>
                <a:path w="2228215" h="812800">
                  <a:moveTo>
                    <a:pt x="2092706" y="0"/>
                  </a:moveTo>
                  <a:lnTo>
                    <a:pt x="135382" y="0"/>
                  </a:lnTo>
                  <a:lnTo>
                    <a:pt x="92577" y="6898"/>
                  </a:lnTo>
                  <a:lnTo>
                    <a:pt x="55412" y="26111"/>
                  </a:lnTo>
                  <a:lnTo>
                    <a:pt x="26111" y="55412"/>
                  </a:lnTo>
                  <a:lnTo>
                    <a:pt x="6898" y="92577"/>
                  </a:lnTo>
                  <a:lnTo>
                    <a:pt x="0" y="135382"/>
                  </a:lnTo>
                  <a:lnTo>
                    <a:pt x="0" y="676910"/>
                  </a:lnTo>
                  <a:lnTo>
                    <a:pt x="6898" y="719714"/>
                  </a:lnTo>
                  <a:lnTo>
                    <a:pt x="26111" y="756879"/>
                  </a:lnTo>
                  <a:lnTo>
                    <a:pt x="55412" y="786180"/>
                  </a:lnTo>
                  <a:lnTo>
                    <a:pt x="92577" y="805393"/>
                  </a:lnTo>
                  <a:lnTo>
                    <a:pt x="135382" y="812292"/>
                  </a:lnTo>
                  <a:lnTo>
                    <a:pt x="2092706" y="812292"/>
                  </a:lnTo>
                  <a:lnTo>
                    <a:pt x="2135510" y="805393"/>
                  </a:lnTo>
                  <a:lnTo>
                    <a:pt x="2172675" y="786180"/>
                  </a:lnTo>
                  <a:lnTo>
                    <a:pt x="2201976" y="756879"/>
                  </a:lnTo>
                  <a:lnTo>
                    <a:pt x="2221189" y="719714"/>
                  </a:lnTo>
                  <a:lnTo>
                    <a:pt x="2228088" y="676910"/>
                  </a:lnTo>
                  <a:lnTo>
                    <a:pt x="2228088" y="135382"/>
                  </a:lnTo>
                  <a:lnTo>
                    <a:pt x="2221189" y="92577"/>
                  </a:lnTo>
                  <a:lnTo>
                    <a:pt x="2201976" y="55412"/>
                  </a:lnTo>
                  <a:lnTo>
                    <a:pt x="2172675" y="26111"/>
                  </a:lnTo>
                  <a:lnTo>
                    <a:pt x="2135510" y="6898"/>
                  </a:lnTo>
                  <a:lnTo>
                    <a:pt x="209270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0154" y="4815077"/>
              <a:ext cx="2228215" cy="812800"/>
            </a:xfrm>
            <a:custGeom>
              <a:avLst/>
              <a:gdLst/>
              <a:ahLst/>
              <a:cxnLst/>
              <a:rect l="l" t="t" r="r" b="b"/>
              <a:pathLst>
                <a:path w="2228215" h="812800">
                  <a:moveTo>
                    <a:pt x="0" y="135382"/>
                  </a:moveTo>
                  <a:lnTo>
                    <a:pt x="6898" y="92577"/>
                  </a:lnTo>
                  <a:lnTo>
                    <a:pt x="26111" y="55412"/>
                  </a:lnTo>
                  <a:lnTo>
                    <a:pt x="55412" y="26111"/>
                  </a:lnTo>
                  <a:lnTo>
                    <a:pt x="92577" y="6898"/>
                  </a:lnTo>
                  <a:lnTo>
                    <a:pt x="135382" y="0"/>
                  </a:lnTo>
                  <a:lnTo>
                    <a:pt x="2092706" y="0"/>
                  </a:lnTo>
                  <a:lnTo>
                    <a:pt x="2135510" y="6898"/>
                  </a:lnTo>
                  <a:lnTo>
                    <a:pt x="2172675" y="26111"/>
                  </a:lnTo>
                  <a:lnTo>
                    <a:pt x="2201976" y="55412"/>
                  </a:lnTo>
                  <a:lnTo>
                    <a:pt x="2221189" y="92577"/>
                  </a:lnTo>
                  <a:lnTo>
                    <a:pt x="2228088" y="135382"/>
                  </a:lnTo>
                  <a:lnTo>
                    <a:pt x="2228088" y="676910"/>
                  </a:lnTo>
                  <a:lnTo>
                    <a:pt x="2221189" y="719714"/>
                  </a:lnTo>
                  <a:lnTo>
                    <a:pt x="2201976" y="756879"/>
                  </a:lnTo>
                  <a:lnTo>
                    <a:pt x="2172675" y="786180"/>
                  </a:lnTo>
                  <a:lnTo>
                    <a:pt x="2135510" y="805393"/>
                  </a:lnTo>
                  <a:lnTo>
                    <a:pt x="2092706" y="812292"/>
                  </a:lnTo>
                  <a:lnTo>
                    <a:pt x="135382" y="812292"/>
                  </a:lnTo>
                  <a:lnTo>
                    <a:pt x="92577" y="805393"/>
                  </a:lnTo>
                  <a:lnTo>
                    <a:pt x="55412" y="786180"/>
                  </a:lnTo>
                  <a:lnTo>
                    <a:pt x="26111" y="756879"/>
                  </a:lnTo>
                  <a:lnTo>
                    <a:pt x="6898" y="719714"/>
                  </a:lnTo>
                  <a:lnTo>
                    <a:pt x="0" y="676910"/>
                  </a:lnTo>
                  <a:lnTo>
                    <a:pt x="0" y="135382"/>
                  </a:lnTo>
                  <a:close/>
                </a:path>
              </a:pathLst>
            </a:custGeom>
            <a:ln w="25908">
              <a:solidFill>
                <a:srgbClr val="E6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7911" y="1492376"/>
            <a:ext cx="8058784" cy="394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Fundamental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rethinking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RADICAL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REDESIGN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business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</a:t>
            </a:r>
            <a:endParaRPr sz="3200">
              <a:latin typeface="Calibri"/>
              <a:cs typeface="Calibri"/>
            </a:endParaRPr>
          </a:p>
          <a:p>
            <a:pPr marL="4130040" marR="2309495" indent="635" algn="ctr">
              <a:lnSpc>
                <a:spcPct val="181600"/>
              </a:lnSpc>
              <a:spcBef>
                <a:spcPts val="1585"/>
              </a:spcBef>
            </a:pPr>
            <a:r>
              <a:rPr sz="3300" spc="-15" dirty="0">
                <a:latin typeface="Calibri"/>
                <a:cs typeface="Calibri"/>
              </a:rPr>
              <a:t>COST 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QUALITY 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DELIVE</a:t>
            </a:r>
            <a:r>
              <a:rPr sz="3300" spc="-6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Y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72628" y="6059423"/>
            <a:ext cx="939165" cy="798830"/>
            <a:chOff x="8072628" y="6059423"/>
            <a:chExt cx="939165" cy="79883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2628" y="6059423"/>
              <a:ext cx="786383" cy="7985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5028" y="6211823"/>
              <a:ext cx="786383" cy="64617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3785615"/>
            <a:ext cx="2142744" cy="2429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38" y="544195"/>
            <a:ext cx="228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BENEFITS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0422" y="3513899"/>
            <a:ext cx="5097780" cy="3007360"/>
            <a:chOff x="2110422" y="3513899"/>
            <a:chExt cx="5097780" cy="3007360"/>
          </a:xfrm>
        </p:grpSpPr>
        <p:sp>
          <p:nvSpPr>
            <p:cNvPr id="4" name="object 4"/>
            <p:cNvSpPr/>
            <p:nvPr/>
          </p:nvSpPr>
          <p:spPr>
            <a:xfrm>
              <a:off x="4088638" y="3732910"/>
              <a:ext cx="3106420" cy="2774950"/>
            </a:xfrm>
            <a:custGeom>
              <a:avLst/>
              <a:gdLst/>
              <a:ahLst/>
              <a:cxnLst/>
              <a:rect l="l" t="t" r="r" b="b"/>
              <a:pathLst>
                <a:path w="3106420" h="2774950">
                  <a:moveTo>
                    <a:pt x="1690115" y="0"/>
                  </a:moveTo>
                  <a:lnTo>
                    <a:pt x="1416303" y="0"/>
                  </a:lnTo>
                  <a:lnTo>
                    <a:pt x="1366265" y="283971"/>
                  </a:lnTo>
                  <a:lnTo>
                    <a:pt x="1314669" y="291603"/>
                  </a:lnTo>
                  <a:lnTo>
                    <a:pt x="1263553" y="301074"/>
                  </a:lnTo>
                  <a:lnTo>
                    <a:pt x="1212978" y="312362"/>
                  </a:lnTo>
                  <a:lnTo>
                    <a:pt x="1163005" y="325449"/>
                  </a:lnTo>
                  <a:lnTo>
                    <a:pt x="1113694" y="340312"/>
                  </a:lnTo>
                  <a:lnTo>
                    <a:pt x="1065108" y="356931"/>
                  </a:lnTo>
                  <a:lnTo>
                    <a:pt x="1017306" y="375287"/>
                  </a:lnTo>
                  <a:lnTo>
                    <a:pt x="970351" y="395358"/>
                  </a:lnTo>
                  <a:lnTo>
                    <a:pt x="924302" y="417123"/>
                  </a:lnTo>
                  <a:lnTo>
                    <a:pt x="879221" y="440563"/>
                  </a:lnTo>
                  <a:lnTo>
                    <a:pt x="669925" y="242315"/>
                  </a:lnTo>
                  <a:lnTo>
                    <a:pt x="463931" y="395096"/>
                  </a:lnTo>
                  <a:lnTo>
                    <a:pt x="592836" y="653033"/>
                  </a:lnTo>
                  <a:lnTo>
                    <a:pt x="555185" y="692190"/>
                  </a:lnTo>
                  <a:lnTo>
                    <a:pt x="519647" y="732737"/>
                  </a:lnTo>
                  <a:lnTo>
                    <a:pt x="486264" y="774605"/>
                  </a:lnTo>
                  <a:lnTo>
                    <a:pt x="455079" y="817729"/>
                  </a:lnTo>
                  <a:lnTo>
                    <a:pt x="426135" y="862038"/>
                  </a:lnTo>
                  <a:lnTo>
                    <a:pt x="399476" y="907466"/>
                  </a:lnTo>
                  <a:lnTo>
                    <a:pt x="375143" y="953945"/>
                  </a:lnTo>
                  <a:lnTo>
                    <a:pt x="353179" y="1001406"/>
                  </a:lnTo>
                  <a:lnTo>
                    <a:pt x="333628" y="1049782"/>
                  </a:lnTo>
                  <a:lnTo>
                    <a:pt x="45338" y="1043305"/>
                  </a:lnTo>
                  <a:lnTo>
                    <a:pt x="0" y="1270508"/>
                  </a:lnTo>
                  <a:lnTo>
                    <a:pt x="268732" y="1375156"/>
                  </a:lnTo>
                  <a:lnTo>
                    <a:pt x="268361" y="1426512"/>
                  </a:lnTo>
                  <a:lnTo>
                    <a:pt x="270626" y="1477742"/>
                  </a:lnTo>
                  <a:lnTo>
                    <a:pt x="275505" y="1528769"/>
                  </a:lnTo>
                  <a:lnTo>
                    <a:pt x="282981" y="1579514"/>
                  </a:lnTo>
                  <a:lnTo>
                    <a:pt x="293034" y="1629898"/>
                  </a:lnTo>
                  <a:lnTo>
                    <a:pt x="305646" y="1679843"/>
                  </a:lnTo>
                  <a:lnTo>
                    <a:pt x="320798" y="1729270"/>
                  </a:lnTo>
                  <a:lnTo>
                    <a:pt x="338472" y="1778102"/>
                  </a:lnTo>
                  <a:lnTo>
                    <a:pt x="358648" y="1826260"/>
                  </a:lnTo>
                  <a:lnTo>
                    <a:pt x="148336" y="2023452"/>
                  </a:lnTo>
                  <a:lnTo>
                    <a:pt x="280542" y="2225789"/>
                  </a:lnTo>
                  <a:lnTo>
                    <a:pt x="545591" y="2112416"/>
                  </a:lnTo>
                  <a:lnTo>
                    <a:pt x="578917" y="2148077"/>
                  </a:lnTo>
                  <a:lnTo>
                    <a:pt x="613788" y="2182454"/>
                  </a:lnTo>
                  <a:lnTo>
                    <a:pt x="650158" y="2215512"/>
                  </a:lnTo>
                  <a:lnTo>
                    <a:pt x="687978" y="2247213"/>
                  </a:lnTo>
                  <a:lnTo>
                    <a:pt x="727201" y="2277521"/>
                  </a:lnTo>
                  <a:lnTo>
                    <a:pt x="767782" y="2306399"/>
                  </a:lnTo>
                  <a:lnTo>
                    <a:pt x="809671" y="2333810"/>
                  </a:lnTo>
                  <a:lnTo>
                    <a:pt x="852822" y="2359718"/>
                  </a:lnTo>
                  <a:lnTo>
                    <a:pt x="897187" y="2384086"/>
                  </a:lnTo>
                  <a:lnTo>
                    <a:pt x="942721" y="2406878"/>
                  </a:lnTo>
                  <a:lnTo>
                    <a:pt x="903477" y="2692488"/>
                  </a:lnTo>
                  <a:lnTo>
                    <a:pt x="1159510" y="2774848"/>
                  </a:lnTo>
                  <a:lnTo>
                    <a:pt x="1294002" y="2519883"/>
                  </a:lnTo>
                  <a:lnTo>
                    <a:pt x="1345469" y="2528287"/>
                  </a:lnTo>
                  <a:lnTo>
                    <a:pt x="1397185" y="2534824"/>
                  </a:lnTo>
                  <a:lnTo>
                    <a:pt x="1449089" y="2539493"/>
                  </a:lnTo>
                  <a:lnTo>
                    <a:pt x="1501118" y="2542295"/>
                  </a:lnTo>
                  <a:lnTo>
                    <a:pt x="1553209" y="2543228"/>
                  </a:lnTo>
                  <a:lnTo>
                    <a:pt x="1605301" y="2542295"/>
                  </a:lnTo>
                  <a:lnTo>
                    <a:pt x="1657330" y="2539493"/>
                  </a:lnTo>
                  <a:lnTo>
                    <a:pt x="1709234" y="2534824"/>
                  </a:lnTo>
                  <a:lnTo>
                    <a:pt x="1760950" y="2528287"/>
                  </a:lnTo>
                  <a:lnTo>
                    <a:pt x="1812416" y="2519883"/>
                  </a:lnTo>
                  <a:lnTo>
                    <a:pt x="1946910" y="2774848"/>
                  </a:lnTo>
                  <a:lnTo>
                    <a:pt x="2202941" y="2692488"/>
                  </a:lnTo>
                  <a:lnTo>
                    <a:pt x="2163699" y="2406878"/>
                  </a:lnTo>
                  <a:lnTo>
                    <a:pt x="2209232" y="2384086"/>
                  </a:lnTo>
                  <a:lnTo>
                    <a:pt x="2253597" y="2359718"/>
                  </a:lnTo>
                  <a:lnTo>
                    <a:pt x="2296748" y="2333810"/>
                  </a:lnTo>
                  <a:lnTo>
                    <a:pt x="2338637" y="2306399"/>
                  </a:lnTo>
                  <a:lnTo>
                    <a:pt x="2379217" y="2277521"/>
                  </a:lnTo>
                  <a:lnTo>
                    <a:pt x="2418441" y="2247213"/>
                  </a:lnTo>
                  <a:lnTo>
                    <a:pt x="2456261" y="2215512"/>
                  </a:lnTo>
                  <a:lnTo>
                    <a:pt x="2492631" y="2182454"/>
                  </a:lnTo>
                  <a:lnTo>
                    <a:pt x="2527502" y="2148077"/>
                  </a:lnTo>
                  <a:lnTo>
                    <a:pt x="2560828" y="2112416"/>
                  </a:lnTo>
                  <a:lnTo>
                    <a:pt x="2825877" y="2225789"/>
                  </a:lnTo>
                  <a:lnTo>
                    <a:pt x="2958084" y="2023452"/>
                  </a:lnTo>
                  <a:lnTo>
                    <a:pt x="2747771" y="1826260"/>
                  </a:lnTo>
                  <a:lnTo>
                    <a:pt x="2767947" y="1778102"/>
                  </a:lnTo>
                  <a:lnTo>
                    <a:pt x="2785621" y="1729270"/>
                  </a:lnTo>
                  <a:lnTo>
                    <a:pt x="2800773" y="1679843"/>
                  </a:lnTo>
                  <a:lnTo>
                    <a:pt x="2813385" y="1629898"/>
                  </a:lnTo>
                  <a:lnTo>
                    <a:pt x="2823438" y="1579514"/>
                  </a:lnTo>
                  <a:lnTo>
                    <a:pt x="2830914" y="1528769"/>
                  </a:lnTo>
                  <a:lnTo>
                    <a:pt x="2835793" y="1477742"/>
                  </a:lnTo>
                  <a:lnTo>
                    <a:pt x="2838058" y="1426512"/>
                  </a:lnTo>
                  <a:lnTo>
                    <a:pt x="2837688" y="1375156"/>
                  </a:lnTo>
                  <a:lnTo>
                    <a:pt x="3106419" y="1270508"/>
                  </a:lnTo>
                  <a:lnTo>
                    <a:pt x="3061081" y="1043305"/>
                  </a:lnTo>
                  <a:lnTo>
                    <a:pt x="2772791" y="1049782"/>
                  </a:lnTo>
                  <a:lnTo>
                    <a:pt x="2753240" y="1001406"/>
                  </a:lnTo>
                  <a:lnTo>
                    <a:pt x="2731276" y="953945"/>
                  </a:lnTo>
                  <a:lnTo>
                    <a:pt x="2706943" y="907466"/>
                  </a:lnTo>
                  <a:lnTo>
                    <a:pt x="2680284" y="862038"/>
                  </a:lnTo>
                  <a:lnTo>
                    <a:pt x="2651340" y="817729"/>
                  </a:lnTo>
                  <a:lnTo>
                    <a:pt x="2620155" y="774605"/>
                  </a:lnTo>
                  <a:lnTo>
                    <a:pt x="2586772" y="732737"/>
                  </a:lnTo>
                  <a:lnTo>
                    <a:pt x="2551234" y="692190"/>
                  </a:lnTo>
                  <a:lnTo>
                    <a:pt x="2513584" y="653033"/>
                  </a:lnTo>
                  <a:lnTo>
                    <a:pt x="2642489" y="395096"/>
                  </a:lnTo>
                  <a:lnTo>
                    <a:pt x="2436494" y="242315"/>
                  </a:lnTo>
                  <a:lnTo>
                    <a:pt x="2227199" y="440563"/>
                  </a:lnTo>
                  <a:lnTo>
                    <a:pt x="2182117" y="417123"/>
                  </a:lnTo>
                  <a:lnTo>
                    <a:pt x="2136068" y="395358"/>
                  </a:lnTo>
                  <a:lnTo>
                    <a:pt x="2089113" y="375287"/>
                  </a:lnTo>
                  <a:lnTo>
                    <a:pt x="2041311" y="356931"/>
                  </a:lnTo>
                  <a:lnTo>
                    <a:pt x="1992725" y="340312"/>
                  </a:lnTo>
                  <a:lnTo>
                    <a:pt x="1943414" y="325449"/>
                  </a:lnTo>
                  <a:lnTo>
                    <a:pt x="1893441" y="312362"/>
                  </a:lnTo>
                  <a:lnTo>
                    <a:pt x="1842866" y="301074"/>
                  </a:lnTo>
                  <a:lnTo>
                    <a:pt x="1791750" y="291603"/>
                  </a:lnTo>
                  <a:lnTo>
                    <a:pt x="1740153" y="283971"/>
                  </a:lnTo>
                  <a:lnTo>
                    <a:pt x="169011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8638" y="3732910"/>
              <a:ext cx="3106420" cy="2774950"/>
            </a:xfrm>
            <a:custGeom>
              <a:avLst/>
              <a:gdLst/>
              <a:ahLst/>
              <a:cxnLst/>
              <a:rect l="l" t="t" r="r" b="b"/>
              <a:pathLst>
                <a:path w="3106420" h="2774950">
                  <a:moveTo>
                    <a:pt x="2227199" y="440563"/>
                  </a:moveTo>
                  <a:lnTo>
                    <a:pt x="2436494" y="242315"/>
                  </a:lnTo>
                  <a:lnTo>
                    <a:pt x="2642489" y="395096"/>
                  </a:lnTo>
                  <a:lnTo>
                    <a:pt x="2513584" y="653033"/>
                  </a:lnTo>
                  <a:lnTo>
                    <a:pt x="2551234" y="692190"/>
                  </a:lnTo>
                  <a:lnTo>
                    <a:pt x="2586772" y="732737"/>
                  </a:lnTo>
                  <a:lnTo>
                    <a:pt x="2620155" y="774605"/>
                  </a:lnTo>
                  <a:lnTo>
                    <a:pt x="2651340" y="817729"/>
                  </a:lnTo>
                  <a:lnTo>
                    <a:pt x="2680284" y="862038"/>
                  </a:lnTo>
                  <a:lnTo>
                    <a:pt x="2706943" y="907466"/>
                  </a:lnTo>
                  <a:lnTo>
                    <a:pt x="2731276" y="953945"/>
                  </a:lnTo>
                  <a:lnTo>
                    <a:pt x="2753240" y="1001406"/>
                  </a:lnTo>
                  <a:lnTo>
                    <a:pt x="2772791" y="1049782"/>
                  </a:lnTo>
                  <a:lnTo>
                    <a:pt x="3061081" y="1043305"/>
                  </a:lnTo>
                  <a:lnTo>
                    <a:pt x="3106419" y="1270508"/>
                  </a:lnTo>
                  <a:lnTo>
                    <a:pt x="2837688" y="1375156"/>
                  </a:lnTo>
                  <a:lnTo>
                    <a:pt x="2838058" y="1426512"/>
                  </a:lnTo>
                  <a:lnTo>
                    <a:pt x="2835793" y="1477742"/>
                  </a:lnTo>
                  <a:lnTo>
                    <a:pt x="2830914" y="1528769"/>
                  </a:lnTo>
                  <a:lnTo>
                    <a:pt x="2823438" y="1579514"/>
                  </a:lnTo>
                  <a:lnTo>
                    <a:pt x="2813385" y="1629898"/>
                  </a:lnTo>
                  <a:lnTo>
                    <a:pt x="2800773" y="1679843"/>
                  </a:lnTo>
                  <a:lnTo>
                    <a:pt x="2785621" y="1729270"/>
                  </a:lnTo>
                  <a:lnTo>
                    <a:pt x="2767947" y="1778102"/>
                  </a:lnTo>
                  <a:lnTo>
                    <a:pt x="2747771" y="1826260"/>
                  </a:lnTo>
                  <a:lnTo>
                    <a:pt x="2958084" y="2023452"/>
                  </a:lnTo>
                  <a:lnTo>
                    <a:pt x="2825877" y="2225789"/>
                  </a:lnTo>
                  <a:lnTo>
                    <a:pt x="2560828" y="2112416"/>
                  </a:lnTo>
                  <a:lnTo>
                    <a:pt x="2527502" y="2148077"/>
                  </a:lnTo>
                  <a:lnTo>
                    <a:pt x="2492631" y="2182454"/>
                  </a:lnTo>
                  <a:lnTo>
                    <a:pt x="2456261" y="2215512"/>
                  </a:lnTo>
                  <a:lnTo>
                    <a:pt x="2418441" y="2247213"/>
                  </a:lnTo>
                  <a:lnTo>
                    <a:pt x="2379217" y="2277521"/>
                  </a:lnTo>
                  <a:lnTo>
                    <a:pt x="2338637" y="2306399"/>
                  </a:lnTo>
                  <a:lnTo>
                    <a:pt x="2296748" y="2333810"/>
                  </a:lnTo>
                  <a:lnTo>
                    <a:pt x="2253597" y="2359718"/>
                  </a:lnTo>
                  <a:lnTo>
                    <a:pt x="2209232" y="2384086"/>
                  </a:lnTo>
                  <a:lnTo>
                    <a:pt x="2163699" y="2406878"/>
                  </a:lnTo>
                  <a:lnTo>
                    <a:pt x="2202941" y="2692488"/>
                  </a:lnTo>
                  <a:lnTo>
                    <a:pt x="1946910" y="2774848"/>
                  </a:lnTo>
                  <a:lnTo>
                    <a:pt x="1812416" y="2519883"/>
                  </a:lnTo>
                  <a:lnTo>
                    <a:pt x="1760950" y="2528287"/>
                  </a:lnTo>
                  <a:lnTo>
                    <a:pt x="1709234" y="2534824"/>
                  </a:lnTo>
                  <a:lnTo>
                    <a:pt x="1657330" y="2539493"/>
                  </a:lnTo>
                  <a:lnTo>
                    <a:pt x="1605301" y="2542295"/>
                  </a:lnTo>
                  <a:lnTo>
                    <a:pt x="1553209" y="2543228"/>
                  </a:lnTo>
                  <a:lnTo>
                    <a:pt x="1501118" y="2542295"/>
                  </a:lnTo>
                  <a:lnTo>
                    <a:pt x="1449089" y="2539493"/>
                  </a:lnTo>
                  <a:lnTo>
                    <a:pt x="1397185" y="2534824"/>
                  </a:lnTo>
                  <a:lnTo>
                    <a:pt x="1345469" y="2528287"/>
                  </a:lnTo>
                  <a:lnTo>
                    <a:pt x="1294002" y="2519883"/>
                  </a:lnTo>
                  <a:lnTo>
                    <a:pt x="1159510" y="2774848"/>
                  </a:lnTo>
                  <a:lnTo>
                    <a:pt x="903477" y="2692488"/>
                  </a:lnTo>
                  <a:lnTo>
                    <a:pt x="942721" y="2406878"/>
                  </a:lnTo>
                  <a:lnTo>
                    <a:pt x="897187" y="2384086"/>
                  </a:lnTo>
                  <a:lnTo>
                    <a:pt x="852822" y="2359718"/>
                  </a:lnTo>
                  <a:lnTo>
                    <a:pt x="809671" y="2333810"/>
                  </a:lnTo>
                  <a:lnTo>
                    <a:pt x="767782" y="2306399"/>
                  </a:lnTo>
                  <a:lnTo>
                    <a:pt x="727201" y="2277521"/>
                  </a:lnTo>
                  <a:lnTo>
                    <a:pt x="687978" y="2247213"/>
                  </a:lnTo>
                  <a:lnTo>
                    <a:pt x="650158" y="2215512"/>
                  </a:lnTo>
                  <a:lnTo>
                    <a:pt x="613788" y="2182454"/>
                  </a:lnTo>
                  <a:lnTo>
                    <a:pt x="578917" y="2148077"/>
                  </a:lnTo>
                  <a:lnTo>
                    <a:pt x="545591" y="2112416"/>
                  </a:lnTo>
                  <a:lnTo>
                    <a:pt x="280542" y="2225789"/>
                  </a:lnTo>
                  <a:lnTo>
                    <a:pt x="148336" y="2023452"/>
                  </a:lnTo>
                  <a:lnTo>
                    <a:pt x="358648" y="1826260"/>
                  </a:lnTo>
                  <a:lnTo>
                    <a:pt x="338472" y="1778102"/>
                  </a:lnTo>
                  <a:lnTo>
                    <a:pt x="320798" y="1729270"/>
                  </a:lnTo>
                  <a:lnTo>
                    <a:pt x="305646" y="1679843"/>
                  </a:lnTo>
                  <a:lnTo>
                    <a:pt x="293034" y="1629898"/>
                  </a:lnTo>
                  <a:lnTo>
                    <a:pt x="282981" y="1579514"/>
                  </a:lnTo>
                  <a:lnTo>
                    <a:pt x="275505" y="1528769"/>
                  </a:lnTo>
                  <a:lnTo>
                    <a:pt x="270626" y="1477742"/>
                  </a:lnTo>
                  <a:lnTo>
                    <a:pt x="268361" y="1426512"/>
                  </a:lnTo>
                  <a:lnTo>
                    <a:pt x="268732" y="1375156"/>
                  </a:lnTo>
                  <a:lnTo>
                    <a:pt x="0" y="1270508"/>
                  </a:lnTo>
                  <a:lnTo>
                    <a:pt x="45338" y="1043305"/>
                  </a:lnTo>
                  <a:lnTo>
                    <a:pt x="333628" y="1049782"/>
                  </a:lnTo>
                  <a:lnTo>
                    <a:pt x="353179" y="1001406"/>
                  </a:lnTo>
                  <a:lnTo>
                    <a:pt x="375143" y="953945"/>
                  </a:lnTo>
                  <a:lnTo>
                    <a:pt x="399476" y="907466"/>
                  </a:lnTo>
                  <a:lnTo>
                    <a:pt x="426135" y="862038"/>
                  </a:lnTo>
                  <a:lnTo>
                    <a:pt x="455079" y="817729"/>
                  </a:lnTo>
                  <a:lnTo>
                    <a:pt x="486264" y="774605"/>
                  </a:lnTo>
                  <a:lnTo>
                    <a:pt x="519647" y="732737"/>
                  </a:lnTo>
                  <a:lnTo>
                    <a:pt x="555185" y="692190"/>
                  </a:lnTo>
                  <a:lnTo>
                    <a:pt x="592836" y="653033"/>
                  </a:lnTo>
                  <a:lnTo>
                    <a:pt x="463931" y="395096"/>
                  </a:lnTo>
                  <a:lnTo>
                    <a:pt x="669925" y="242315"/>
                  </a:lnTo>
                  <a:lnTo>
                    <a:pt x="879221" y="440563"/>
                  </a:lnTo>
                  <a:lnTo>
                    <a:pt x="924302" y="417123"/>
                  </a:lnTo>
                  <a:lnTo>
                    <a:pt x="970351" y="395358"/>
                  </a:lnTo>
                  <a:lnTo>
                    <a:pt x="1017306" y="375287"/>
                  </a:lnTo>
                  <a:lnTo>
                    <a:pt x="1065108" y="356931"/>
                  </a:lnTo>
                  <a:lnTo>
                    <a:pt x="1113694" y="340312"/>
                  </a:lnTo>
                  <a:lnTo>
                    <a:pt x="1163005" y="325449"/>
                  </a:lnTo>
                  <a:lnTo>
                    <a:pt x="1212978" y="312362"/>
                  </a:lnTo>
                  <a:lnTo>
                    <a:pt x="1263553" y="301074"/>
                  </a:lnTo>
                  <a:lnTo>
                    <a:pt x="1314669" y="291603"/>
                  </a:lnTo>
                  <a:lnTo>
                    <a:pt x="1366265" y="283971"/>
                  </a:lnTo>
                  <a:lnTo>
                    <a:pt x="1416303" y="0"/>
                  </a:lnTo>
                  <a:lnTo>
                    <a:pt x="1690115" y="0"/>
                  </a:lnTo>
                  <a:lnTo>
                    <a:pt x="1740153" y="283971"/>
                  </a:lnTo>
                  <a:lnTo>
                    <a:pt x="1791750" y="291603"/>
                  </a:lnTo>
                  <a:lnTo>
                    <a:pt x="1842866" y="301074"/>
                  </a:lnTo>
                  <a:lnTo>
                    <a:pt x="1893441" y="312362"/>
                  </a:lnTo>
                  <a:lnTo>
                    <a:pt x="1943414" y="325449"/>
                  </a:lnTo>
                  <a:lnTo>
                    <a:pt x="1992725" y="340312"/>
                  </a:lnTo>
                  <a:lnTo>
                    <a:pt x="2041311" y="356931"/>
                  </a:lnTo>
                  <a:lnTo>
                    <a:pt x="2089113" y="375287"/>
                  </a:lnTo>
                  <a:lnTo>
                    <a:pt x="2136068" y="395358"/>
                  </a:lnTo>
                  <a:lnTo>
                    <a:pt x="2182117" y="417123"/>
                  </a:lnTo>
                  <a:lnTo>
                    <a:pt x="2227199" y="4405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3440" y="3526916"/>
              <a:ext cx="2113280" cy="2143760"/>
            </a:xfrm>
            <a:custGeom>
              <a:avLst/>
              <a:gdLst/>
              <a:ahLst/>
              <a:cxnLst/>
              <a:rect l="l" t="t" r="r" b="b"/>
              <a:pathLst>
                <a:path w="2113279" h="2143760">
                  <a:moveTo>
                    <a:pt x="1196594" y="0"/>
                  </a:moveTo>
                  <a:lnTo>
                    <a:pt x="916178" y="0"/>
                  </a:lnTo>
                  <a:lnTo>
                    <a:pt x="838835" y="329184"/>
                  </a:lnTo>
                  <a:lnTo>
                    <a:pt x="790650" y="342095"/>
                  </a:lnTo>
                  <a:lnTo>
                    <a:pt x="743537" y="357505"/>
                  </a:lnTo>
                  <a:lnTo>
                    <a:pt x="697611" y="375355"/>
                  </a:lnTo>
                  <a:lnTo>
                    <a:pt x="652982" y="395585"/>
                  </a:lnTo>
                  <a:lnTo>
                    <a:pt x="609764" y="418136"/>
                  </a:lnTo>
                  <a:lnTo>
                    <a:pt x="568071" y="442947"/>
                  </a:lnTo>
                  <a:lnTo>
                    <a:pt x="528014" y="469960"/>
                  </a:lnTo>
                  <a:lnTo>
                    <a:pt x="489707" y="499115"/>
                  </a:lnTo>
                  <a:lnTo>
                    <a:pt x="453263" y="530352"/>
                  </a:lnTo>
                  <a:lnTo>
                    <a:pt x="134239" y="418211"/>
                  </a:lnTo>
                  <a:lnTo>
                    <a:pt x="0" y="628142"/>
                  </a:lnTo>
                  <a:lnTo>
                    <a:pt x="235712" y="870712"/>
                  </a:lnTo>
                  <a:lnTo>
                    <a:pt x="222710" y="920399"/>
                  </a:lnTo>
                  <a:lnTo>
                    <a:pt x="213423" y="970577"/>
                  </a:lnTo>
                  <a:lnTo>
                    <a:pt x="207851" y="1021083"/>
                  </a:lnTo>
                  <a:lnTo>
                    <a:pt x="205994" y="1071753"/>
                  </a:lnTo>
                  <a:lnTo>
                    <a:pt x="207851" y="1122422"/>
                  </a:lnTo>
                  <a:lnTo>
                    <a:pt x="213423" y="1172928"/>
                  </a:lnTo>
                  <a:lnTo>
                    <a:pt x="222710" y="1223106"/>
                  </a:lnTo>
                  <a:lnTo>
                    <a:pt x="235712" y="1272794"/>
                  </a:lnTo>
                  <a:lnTo>
                    <a:pt x="0" y="1515364"/>
                  </a:lnTo>
                  <a:lnTo>
                    <a:pt x="134239" y="1725295"/>
                  </a:lnTo>
                  <a:lnTo>
                    <a:pt x="453263" y="1613154"/>
                  </a:lnTo>
                  <a:lnTo>
                    <a:pt x="489707" y="1644390"/>
                  </a:lnTo>
                  <a:lnTo>
                    <a:pt x="528014" y="1673545"/>
                  </a:lnTo>
                  <a:lnTo>
                    <a:pt x="568071" y="1700558"/>
                  </a:lnTo>
                  <a:lnTo>
                    <a:pt x="609764" y="1725369"/>
                  </a:lnTo>
                  <a:lnTo>
                    <a:pt x="652982" y="1747920"/>
                  </a:lnTo>
                  <a:lnTo>
                    <a:pt x="697611" y="1768150"/>
                  </a:lnTo>
                  <a:lnTo>
                    <a:pt x="743537" y="1786000"/>
                  </a:lnTo>
                  <a:lnTo>
                    <a:pt x="790650" y="1801410"/>
                  </a:lnTo>
                  <a:lnTo>
                    <a:pt x="838835" y="1814322"/>
                  </a:lnTo>
                  <a:lnTo>
                    <a:pt x="916178" y="2143467"/>
                  </a:lnTo>
                  <a:lnTo>
                    <a:pt x="1196594" y="2143467"/>
                  </a:lnTo>
                  <a:lnTo>
                    <a:pt x="1273937" y="1814322"/>
                  </a:lnTo>
                  <a:lnTo>
                    <a:pt x="1322121" y="1801410"/>
                  </a:lnTo>
                  <a:lnTo>
                    <a:pt x="1369234" y="1786000"/>
                  </a:lnTo>
                  <a:lnTo>
                    <a:pt x="1415161" y="1768150"/>
                  </a:lnTo>
                  <a:lnTo>
                    <a:pt x="1459789" y="1747920"/>
                  </a:lnTo>
                  <a:lnTo>
                    <a:pt x="1503007" y="1725369"/>
                  </a:lnTo>
                  <a:lnTo>
                    <a:pt x="1544701" y="1700558"/>
                  </a:lnTo>
                  <a:lnTo>
                    <a:pt x="1584757" y="1673545"/>
                  </a:lnTo>
                  <a:lnTo>
                    <a:pt x="1623064" y="1644390"/>
                  </a:lnTo>
                  <a:lnTo>
                    <a:pt x="1659509" y="1613154"/>
                  </a:lnTo>
                  <a:lnTo>
                    <a:pt x="1978533" y="1725295"/>
                  </a:lnTo>
                  <a:lnTo>
                    <a:pt x="2112772" y="1515364"/>
                  </a:lnTo>
                  <a:lnTo>
                    <a:pt x="1877060" y="1272794"/>
                  </a:lnTo>
                  <a:lnTo>
                    <a:pt x="1890061" y="1223106"/>
                  </a:lnTo>
                  <a:lnTo>
                    <a:pt x="1899348" y="1172928"/>
                  </a:lnTo>
                  <a:lnTo>
                    <a:pt x="1904920" y="1122422"/>
                  </a:lnTo>
                  <a:lnTo>
                    <a:pt x="1906778" y="1071753"/>
                  </a:lnTo>
                  <a:lnTo>
                    <a:pt x="1904920" y="1021083"/>
                  </a:lnTo>
                  <a:lnTo>
                    <a:pt x="1899348" y="970577"/>
                  </a:lnTo>
                  <a:lnTo>
                    <a:pt x="1890061" y="920399"/>
                  </a:lnTo>
                  <a:lnTo>
                    <a:pt x="1877060" y="870712"/>
                  </a:lnTo>
                  <a:lnTo>
                    <a:pt x="2112772" y="628142"/>
                  </a:lnTo>
                  <a:lnTo>
                    <a:pt x="1978533" y="418211"/>
                  </a:lnTo>
                  <a:lnTo>
                    <a:pt x="1659509" y="530352"/>
                  </a:lnTo>
                  <a:lnTo>
                    <a:pt x="1623064" y="499115"/>
                  </a:lnTo>
                  <a:lnTo>
                    <a:pt x="1584757" y="469960"/>
                  </a:lnTo>
                  <a:lnTo>
                    <a:pt x="1544701" y="442947"/>
                  </a:lnTo>
                  <a:lnTo>
                    <a:pt x="1503007" y="418136"/>
                  </a:lnTo>
                  <a:lnTo>
                    <a:pt x="1459789" y="395585"/>
                  </a:lnTo>
                  <a:lnTo>
                    <a:pt x="1415160" y="375355"/>
                  </a:lnTo>
                  <a:lnTo>
                    <a:pt x="1369234" y="357505"/>
                  </a:lnTo>
                  <a:lnTo>
                    <a:pt x="1322121" y="342095"/>
                  </a:lnTo>
                  <a:lnTo>
                    <a:pt x="1273937" y="329184"/>
                  </a:lnTo>
                  <a:lnTo>
                    <a:pt x="119659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3440" y="3526916"/>
              <a:ext cx="2113280" cy="2143760"/>
            </a:xfrm>
            <a:custGeom>
              <a:avLst/>
              <a:gdLst/>
              <a:ahLst/>
              <a:cxnLst/>
              <a:rect l="l" t="t" r="r" b="b"/>
              <a:pathLst>
                <a:path w="2113279" h="2143760">
                  <a:moveTo>
                    <a:pt x="1659509" y="530352"/>
                  </a:moveTo>
                  <a:lnTo>
                    <a:pt x="1978533" y="418211"/>
                  </a:lnTo>
                  <a:lnTo>
                    <a:pt x="2112772" y="628142"/>
                  </a:lnTo>
                  <a:lnTo>
                    <a:pt x="1877060" y="870712"/>
                  </a:lnTo>
                  <a:lnTo>
                    <a:pt x="1890061" y="920399"/>
                  </a:lnTo>
                  <a:lnTo>
                    <a:pt x="1899348" y="970577"/>
                  </a:lnTo>
                  <a:lnTo>
                    <a:pt x="1904920" y="1021083"/>
                  </a:lnTo>
                  <a:lnTo>
                    <a:pt x="1906778" y="1071753"/>
                  </a:lnTo>
                  <a:lnTo>
                    <a:pt x="1904920" y="1122422"/>
                  </a:lnTo>
                  <a:lnTo>
                    <a:pt x="1899348" y="1172928"/>
                  </a:lnTo>
                  <a:lnTo>
                    <a:pt x="1890061" y="1223106"/>
                  </a:lnTo>
                  <a:lnTo>
                    <a:pt x="1877060" y="1272794"/>
                  </a:lnTo>
                  <a:lnTo>
                    <a:pt x="2112772" y="1515364"/>
                  </a:lnTo>
                  <a:lnTo>
                    <a:pt x="1978533" y="1725295"/>
                  </a:lnTo>
                  <a:lnTo>
                    <a:pt x="1659509" y="1613154"/>
                  </a:lnTo>
                  <a:lnTo>
                    <a:pt x="1623064" y="1644390"/>
                  </a:lnTo>
                  <a:lnTo>
                    <a:pt x="1584757" y="1673545"/>
                  </a:lnTo>
                  <a:lnTo>
                    <a:pt x="1544701" y="1700558"/>
                  </a:lnTo>
                  <a:lnTo>
                    <a:pt x="1503007" y="1725369"/>
                  </a:lnTo>
                  <a:lnTo>
                    <a:pt x="1459789" y="1747920"/>
                  </a:lnTo>
                  <a:lnTo>
                    <a:pt x="1415161" y="1768150"/>
                  </a:lnTo>
                  <a:lnTo>
                    <a:pt x="1369234" y="1786000"/>
                  </a:lnTo>
                  <a:lnTo>
                    <a:pt x="1322121" y="1801410"/>
                  </a:lnTo>
                  <a:lnTo>
                    <a:pt x="1273937" y="1814322"/>
                  </a:lnTo>
                  <a:lnTo>
                    <a:pt x="1196594" y="2143467"/>
                  </a:lnTo>
                  <a:lnTo>
                    <a:pt x="916178" y="2143467"/>
                  </a:lnTo>
                  <a:lnTo>
                    <a:pt x="838835" y="1814322"/>
                  </a:lnTo>
                  <a:lnTo>
                    <a:pt x="790650" y="1801410"/>
                  </a:lnTo>
                  <a:lnTo>
                    <a:pt x="743537" y="1786000"/>
                  </a:lnTo>
                  <a:lnTo>
                    <a:pt x="697611" y="1768150"/>
                  </a:lnTo>
                  <a:lnTo>
                    <a:pt x="652982" y="1747920"/>
                  </a:lnTo>
                  <a:lnTo>
                    <a:pt x="609764" y="1725369"/>
                  </a:lnTo>
                  <a:lnTo>
                    <a:pt x="568071" y="1700558"/>
                  </a:lnTo>
                  <a:lnTo>
                    <a:pt x="528014" y="1673545"/>
                  </a:lnTo>
                  <a:lnTo>
                    <a:pt x="489707" y="1644390"/>
                  </a:lnTo>
                  <a:lnTo>
                    <a:pt x="453263" y="1613154"/>
                  </a:lnTo>
                  <a:lnTo>
                    <a:pt x="134239" y="1725295"/>
                  </a:lnTo>
                  <a:lnTo>
                    <a:pt x="0" y="1515364"/>
                  </a:lnTo>
                  <a:lnTo>
                    <a:pt x="235712" y="1272794"/>
                  </a:lnTo>
                  <a:lnTo>
                    <a:pt x="222710" y="1223106"/>
                  </a:lnTo>
                  <a:lnTo>
                    <a:pt x="213423" y="1172928"/>
                  </a:lnTo>
                  <a:lnTo>
                    <a:pt x="207851" y="1122422"/>
                  </a:lnTo>
                  <a:lnTo>
                    <a:pt x="205994" y="1071753"/>
                  </a:lnTo>
                  <a:lnTo>
                    <a:pt x="207851" y="1021083"/>
                  </a:lnTo>
                  <a:lnTo>
                    <a:pt x="213423" y="970577"/>
                  </a:lnTo>
                  <a:lnTo>
                    <a:pt x="222710" y="920399"/>
                  </a:lnTo>
                  <a:lnTo>
                    <a:pt x="235712" y="870712"/>
                  </a:lnTo>
                  <a:lnTo>
                    <a:pt x="0" y="628142"/>
                  </a:lnTo>
                  <a:lnTo>
                    <a:pt x="134239" y="418211"/>
                  </a:lnTo>
                  <a:lnTo>
                    <a:pt x="453263" y="530352"/>
                  </a:lnTo>
                  <a:lnTo>
                    <a:pt x="489707" y="499115"/>
                  </a:lnTo>
                  <a:lnTo>
                    <a:pt x="528014" y="469960"/>
                  </a:lnTo>
                  <a:lnTo>
                    <a:pt x="568071" y="442947"/>
                  </a:lnTo>
                  <a:lnTo>
                    <a:pt x="609764" y="418136"/>
                  </a:lnTo>
                  <a:lnTo>
                    <a:pt x="652982" y="395585"/>
                  </a:lnTo>
                  <a:lnTo>
                    <a:pt x="697611" y="375355"/>
                  </a:lnTo>
                  <a:lnTo>
                    <a:pt x="743537" y="357505"/>
                  </a:lnTo>
                  <a:lnTo>
                    <a:pt x="790650" y="342095"/>
                  </a:lnTo>
                  <a:lnTo>
                    <a:pt x="838835" y="329184"/>
                  </a:lnTo>
                  <a:lnTo>
                    <a:pt x="916178" y="0"/>
                  </a:lnTo>
                  <a:lnTo>
                    <a:pt x="1196594" y="0"/>
                  </a:lnTo>
                  <a:lnTo>
                    <a:pt x="1273937" y="329184"/>
                  </a:lnTo>
                  <a:lnTo>
                    <a:pt x="1322121" y="342095"/>
                  </a:lnTo>
                  <a:lnTo>
                    <a:pt x="1369234" y="357505"/>
                  </a:lnTo>
                  <a:lnTo>
                    <a:pt x="1415160" y="375355"/>
                  </a:lnTo>
                  <a:lnTo>
                    <a:pt x="1459789" y="395585"/>
                  </a:lnTo>
                  <a:lnTo>
                    <a:pt x="1503007" y="418136"/>
                  </a:lnTo>
                  <a:lnTo>
                    <a:pt x="1544701" y="442947"/>
                  </a:lnTo>
                  <a:lnTo>
                    <a:pt x="1584757" y="469960"/>
                  </a:lnTo>
                  <a:lnTo>
                    <a:pt x="1623064" y="499115"/>
                  </a:lnTo>
                  <a:lnTo>
                    <a:pt x="1659509" y="53035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9916" y="4291076"/>
            <a:ext cx="3801110" cy="11131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708910" indent="375920">
              <a:lnSpc>
                <a:spcPts val="2100"/>
              </a:lnSpc>
              <a:spcBef>
                <a:spcPts val="219"/>
              </a:spcBef>
            </a:pPr>
            <a:r>
              <a:rPr sz="1800" b="1" spc="5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800" b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23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800" b="1" spc="1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b="1" spc="-8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800" b="1" spc="-9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800" b="1" spc="5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b="1" spc="3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  <a:p>
            <a:pPr marL="2286635">
              <a:lnSpc>
                <a:spcPts val="1870"/>
              </a:lnSpc>
            </a:pPr>
            <a:r>
              <a:rPr sz="2000" b="1" spc="85" dirty="0">
                <a:solidFill>
                  <a:srgbClr val="FFFFFF"/>
                </a:solidFill>
                <a:latin typeface="Cambria"/>
                <a:cs typeface="Cambria"/>
              </a:rPr>
              <a:t>LONG</a:t>
            </a:r>
            <a:r>
              <a:rPr sz="2000" b="1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Cambria"/>
                <a:cs typeface="Cambria"/>
              </a:rPr>
              <a:t>TERM</a:t>
            </a:r>
            <a:endParaRPr sz="2000">
              <a:latin typeface="Cambria"/>
              <a:cs typeface="Cambria"/>
            </a:endParaRPr>
          </a:p>
          <a:p>
            <a:pPr marL="2232025">
              <a:lnSpc>
                <a:spcPts val="2370"/>
              </a:lnSpc>
            </a:pPr>
            <a:r>
              <a:rPr sz="2000" b="1" spc="75" dirty="0">
                <a:solidFill>
                  <a:srgbClr val="FFFFFF"/>
                </a:solidFill>
                <a:latin typeface="Cambria"/>
                <a:cs typeface="Cambria"/>
              </a:rPr>
              <a:t>SUCCESSFUL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82085" y="1566925"/>
            <a:ext cx="2868930" cy="2552065"/>
            <a:chOff x="3482085" y="1566925"/>
            <a:chExt cx="2868930" cy="2552065"/>
          </a:xfrm>
        </p:grpSpPr>
        <p:sp>
          <p:nvSpPr>
            <p:cNvPr id="10" name="object 10"/>
            <p:cNvSpPr/>
            <p:nvPr/>
          </p:nvSpPr>
          <p:spPr>
            <a:xfrm>
              <a:off x="3494785" y="1579625"/>
              <a:ext cx="2843530" cy="2526665"/>
            </a:xfrm>
            <a:custGeom>
              <a:avLst/>
              <a:gdLst/>
              <a:ahLst/>
              <a:cxnLst/>
              <a:rect l="l" t="t" r="r" b="b"/>
              <a:pathLst>
                <a:path w="2843529" h="2526665">
                  <a:moveTo>
                    <a:pt x="1281938" y="0"/>
                  </a:moveTo>
                  <a:lnTo>
                    <a:pt x="910971" y="99313"/>
                  </a:lnTo>
                  <a:lnTo>
                    <a:pt x="923163" y="495553"/>
                  </a:lnTo>
                  <a:lnTo>
                    <a:pt x="876730" y="520580"/>
                  </a:lnTo>
                  <a:lnTo>
                    <a:pt x="831687" y="547269"/>
                  </a:lnTo>
                  <a:lnTo>
                    <a:pt x="788104" y="575563"/>
                  </a:lnTo>
                  <a:lnTo>
                    <a:pt x="746047" y="605407"/>
                  </a:lnTo>
                  <a:lnTo>
                    <a:pt x="705586" y="636744"/>
                  </a:lnTo>
                  <a:lnTo>
                    <a:pt x="666787" y="669516"/>
                  </a:lnTo>
                  <a:lnTo>
                    <a:pt x="629720" y="703668"/>
                  </a:lnTo>
                  <a:lnTo>
                    <a:pt x="594452" y="739142"/>
                  </a:lnTo>
                  <a:lnTo>
                    <a:pt x="561051" y="775881"/>
                  </a:lnTo>
                  <a:lnTo>
                    <a:pt x="529587" y="813830"/>
                  </a:lnTo>
                  <a:lnTo>
                    <a:pt x="500125" y="852932"/>
                  </a:lnTo>
                  <a:lnTo>
                    <a:pt x="106806" y="803910"/>
                  </a:lnTo>
                  <a:lnTo>
                    <a:pt x="0" y="1092453"/>
                  </a:lnTo>
                  <a:lnTo>
                    <a:pt x="330326" y="1311528"/>
                  </a:lnTo>
                  <a:lnTo>
                    <a:pt x="328947" y="1360052"/>
                  </a:lnTo>
                  <a:lnTo>
                    <a:pt x="330656" y="1408171"/>
                  </a:lnTo>
                  <a:lnTo>
                    <a:pt x="335427" y="1455790"/>
                  </a:lnTo>
                  <a:lnTo>
                    <a:pt x="343232" y="1502809"/>
                  </a:lnTo>
                  <a:lnTo>
                    <a:pt x="354044" y="1549130"/>
                  </a:lnTo>
                  <a:lnTo>
                    <a:pt x="367835" y="1594654"/>
                  </a:lnTo>
                  <a:lnTo>
                    <a:pt x="384579" y="1639284"/>
                  </a:lnTo>
                  <a:lnTo>
                    <a:pt x="404247" y="1682921"/>
                  </a:lnTo>
                  <a:lnTo>
                    <a:pt x="426812" y="1725467"/>
                  </a:lnTo>
                  <a:lnTo>
                    <a:pt x="452247" y="1766824"/>
                  </a:lnTo>
                  <a:lnTo>
                    <a:pt x="275716" y="2121789"/>
                  </a:lnTo>
                  <a:lnTo>
                    <a:pt x="512572" y="2318131"/>
                  </a:lnTo>
                  <a:lnTo>
                    <a:pt x="828675" y="2078990"/>
                  </a:lnTo>
                  <a:lnTo>
                    <a:pt x="873753" y="2098119"/>
                  </a:lnTo>
                  <a:lnTo>
                    <a:pt x="919987" y="2115250"/>
                  </a:lnTo>
                  <a:lnTo>
                    <a:pt x="967288" y="2130367"/>
                  </a:lnTo>
                  <a:lnTo>
                    <a:pt x="1015570" y="2143456"/>
                  </a:lnTo>
                  <a:lnTo>
                    <a:pt x="1064747" y="2154502"/>
                  </a:lnTo>
                  <a:lnTo>
                    <a:pt x="1114732" y="2163489"/>
                  </a:lnTo>
                  <a:lnTo>
                    <a:pt x="1165439" y="2170404"/>
                  </a:lnTo>
                  <a:lnTo>
                    <a:pt x="1216782" y="2175230"/>
                  </a:lnTo>
                  <a:lnTo>
                    <a:pt x="1268674" y="2177954"/>
                  </a:lnTo>
                  <a:lnTo>
                    <a:pt x="1321028" y="2178560"/>
                  </a:lnTo>
                  <a:lnTo>
                    <a:pt x="1373759" y="2177034"/>
                  </a:lnTo>
                  <a:lnTo>
                    <a:pt x="1561211" y="2526284"/>
                  </a:lnTo>
                  <a:lnTo>
                    <a:pt x="1932177" y="2426843"/>
                  </a:lnTo>
                  <a:lnTo>
                    <a:pt x="1919986" y="2030603"/>
                  </a:lnTo>
                  <a:lnTo>
                    <a:pt x="1966415" y="2005576"/>
                  </a:lnTo>
                  <a:lnTo>
                    <a:pt x="2011450" y="1978888"/>
                  </a:lnTo>
                  <a:lnTo>
                    <a:pt x="2055024" y="1950595"/>
                  </a:lnTo>
                  <a:lnTo>
                    <a:pt x="2097069" y="1920755"/>
                  </a:lnTo>
                  <a:lnTo>
                    <a:pt x="2137520" y="1889424"/>
                  </a:lnTo>
                  <a:lnTo>
                    <a:pt x="2176309" y="1856660"/>
                  </a:lnTo>
                  <a:lnTo>
                    <a:pt x="2213372" y="1822521"/>
                  </a:lnTo>
                  <a:lnTo>
                    <a:pt x="2248641" y="1787063"/>
                  </a:lnTo>
                  <a:lnTo>
                    <a:pt x="2282050" y="1750344"/>
                  </a:lnTo>
                  <a:lnTo>
                    <a:pt x="2313533" y="1712421"/>
                  </a:lnTo>
                  <a:lnTo>
                    <a:pt x="2343023" y="1673352"/>
                  </a:lnTo>
                  <a:lnTo>
                    <a:pt x="2736341" y="1722247"/>
                  </a:lnTo>
                  <a:lnTo>
                    <a:pt x="2843149" y="1433829"/>
                  </a:lnTo>
                  <a:lnTo>
                    <a:pt x="2512822" y="1214754"/>
                  </a:lnTo>
                  <a:lnTo>
                    <a:pt x="2514170" y="1166200"/>
                  </a:lnTo>
                  <a:lnTo>
                    <a:pt x="2512443" y="1118062"/>
                  </a:lnTo>
                  <a:lnTo>
                    <a:pt x="2507662" y="1070434"/>
                  </a:lnTo>
                  <a:lnTo>
                    <a:pt x="2499853" y="1023411"/>
                  </a:lnTo>
                  <a:lnTo>
                    <a:pt x="2489041" y="977090"/>
                  </a:lnTo>
                  <a:lnTo>
                    <a:pt x="2475249" y="931565"/>
                  </a:lnTo>
                  <a:lnTo>
                    <a:pt x="2458502" y="886931"/>
                  </a:lnTo>
                  <a:lnTo>
                    <a:pt x="2438824" y="843285"/>
                  </a:lnTo>
                  <a:lnTo>
                    <a:pt x="2416240" y="800720"/>
                  </a:lnTo>
                  <a:lnTo>
                    <a:pt x="2390775" y="759333"/>
                  </a:lnTo>
                  <a:lnTo>
                    <a:pt x="2567304" y="404495"/>
                  </a:lnTo>
                  <a:lnTo>
                    <a:pt x="2330577" y="208025"/>
                  </a:lnTo>
                  <a:lnTo>
                    <a:pt x="2014474" y="447166"/>
                  </a:lnTo>
                  <a:lnTo>
                    <a:pt x="1969395" y="428037"/>
                  </a:lnTo>
                  <a:lnTo>
                    <a:pt x="1923161" y="410907"/>
                  </a:lnTo>
                  <a:lnTo>
                    <a:pt x="1875860" y="395792"/>
                  </a:lnTo>
                  <a:lnTo>
                    <a:pt x="1827578" y="382706"/>
                  </a:lnTo>
                  <a:lnTo>
                    <a:pt x="1778401" y="371666"/>
                  </a:lnTo>
                  <a:lnTo>
                    <a:pt x="1728416" y="362688"/>
                  </a:lnTo>
                  <a:lnTo>
                    <a:pt x="1677709" y="355785"/>
                  </a:lnTo>
                  <a:lnTo>
                    <a:pt x="1626366" y="350975"/>
                  </a:lnTo>
                  <a:lnTo>
                    <a:pt x="1574474" y="348272"/>
                  </a:lnTo>
                  <a:lnTo>
                    <a:pt x="1522120" y="347691"/>
                  </a:lnTo>
                  <a:lnTo>
                    <a:pt x="1469389" y="349250"/>
                  </a:lnTo>
                  <a:lnTo>
                    <a:pt x="1281938" y="0"/>
                  </a:lnTo>
                  <a:close/>
                </a:path>
              </a:pathLst>
            </a:custGeom>
            <a:solidFill>
              <a:srgbClr val="CA22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4785" y="1579625"/>
              <a:ext cx="2843530" cy="2526665"/>
            </a:xfrm>
            <a:custGeom>
              <a:avLst/>
              <a:gdLst/>
              <a:ahLst/>
              <a:cxnLst/>
              <a:rect l="l" t="t" r="r" b="b"/>
              <a:pathLst>
                <a:path w="2843529" h="2526665">
                  <a:moveTo>
                    <a:pt x="2014474" y="447166"/>
                  </a:moveTo>
                  <a:lnTo>
                    <a:pt x="2330577" y="208025"/>
                  </a:lnTo>
                  <a:lnTo>
                    <a:pt x="2567304" y="404495"/>
                  </a:lnTo>
                  <a:lnTo>
                    <a:pt x="2390775" y="759333"/>
                  </a:lnTo>
                  <a:lnTo>
                    <a:pt x="2416240" y="800720"/>
                  </a:lnTo>
                  <a:lnTo>
                    <a:pt x="2438824" y="843285"/>
                  </a:lnTo>
                  <a:lnTo>
                    <a:pt x="2458502" y="886931"/>
                  </a:lnTo>
                  <a:lnTo>
                    <a:pt x="2475249" y="931565"/>
                  </a:lnTo>
                  <a:lnTo>
                    <a:pt x="2489041" y="977090"/>
                  </a:lnTo>
                  <a:lnTo>
                    <a:pt x="2499853" y="1023411"/>
                  </a:lnTo>
                  <a:lnTo>
                    <a:pt x="2507662" y="1070434"/>
                  </a:lnTo>
                  <a:lnTo>
                    <a:pt x="2512443" y="1118062"/>
                  </a:lnTo>
                  <a:lnTo>
                    <a:pt x="2514170" y="1166200"/>
                  </a:lnTo>
                  <a:lnTo>
                    <a:pt x="2512822" y="1214754"/>
                  </a:lnTo>
                  <a:lnTo>
                    <a:pt x="2843149" y="1433829"/>
                  </a:lnTo>
                  <a:lnTo>
                    <a:pt x="2736341" y="1722247"/>
                  </a:lnTo>
                  <a:lnTo>
                    <a:pt x="2343023" y="1673352"/>
                  </a:lnTo>
                  <a:lnTo>
                    <a:pt x="2313533" y="1712421"/>
                  </a:lnTo>
                  <a:lnTo>
                    <a:pt x="2282050" y="1750344"/>
                  </a:lnTo>
                  <a:lnTo>
                    <a:pt x="2248641" y="1787063"/>
                  </a:lnTo>
                  <a:lnTo>
                    <a:pt x="2213372" y="1822521"/>
                  </a:lnTo>
                  <a:lnTo>
                    <a:pt x="2176309" y="1856660"/>
                  </a:lnTo>
                  <a:lnTo>
                    <a:pt x="2137520" y="1889424"/>
                  </a:lnTo>
                  <a:lnTo>
                    <a:pt x="2097069" y="1920755"/>
                  </a:lnTo>
                  <a:lnTo>
                    <a:pt x="2055024" y="1950595"/>
                  </a:lnTo>
                  <a:lnTo>
                    <a:pt x="2011450" y="1978888"/>
                  </a:lnTo>
                  <a:lnTo>
                    <a:pt x="1966415" y="2005576"/>
                  </a:lnTo>
                  <a:lnTo>
                    <a:pt x="1919986" y="2030603"/>
                  </a:lnTo>
                  <a:lnTo>
                    <a:pt x="1932177" y="2426843"/>
                  </a:lnTo>
                  <a:lnTo>
                    <a:pt x="1561211" y="2526284"/>
                  </a:lnTo>
                  <a:lnTo>
                    <a:pt x="1373759" y="2177034"/>
                  </a:lnTo>
                  <a:lnTo>
                    <a:pt x="1321028" y="2178560"/>
                  </a:lnTo>
                  <a:lnTo>
                    <a:pt x="1268674" y="2177954"/>
                  </a:lnTo>
                  <a:lnTo>
                    <a:pt x="1216782" y="2175230"/>
                  </a:lnTo>
                  <a:lnTo>
                    <a:pt x="1165439" y="2170404"/>
                  </a:lnTo>
                  <a:lnTo>
                    <a:pt x="1114732" y="2163489"/>
                  </a:lnTo>
                  <a:lnTo>
                    <a:pt x="1064747" y="2154502"/>
                  </a:lnTo>
                  <a:lnTo>
                    <a:pt x="1015570" y="2143456"/>
                  </a:lnTo>
                  <a:lnTo>
                    <a:pt x="967288" y="2130367"/>
                  </a:lnTo>
                  <a:lnTo>
                    <a:pt x="919987" y="2115250"/>
                  </a:lnTo>
                  <a:lnTo>
                    <a:pt x="873753" y="2098119"/>
                  </a:lnTo>
                  <a:lnTo>
                    <a:pt x="828675" y="2078990"/>
                  </a:lnTo>
                  <a:lnTo>
                    <a:pt x="512572" y="2318131"/>
                  </a:lnTo>
                  <a:lnTo>
                    <a:pt x="275716" y="2121789"/>
                  </a:lnTo>
                  <a:lnTo>
                    <a:pt x="452247" y="1766824"/>
                  </a:lnTo>
                  <a:lnTo>
                    <a:pt x="426812" y="1725467"/>
                  </a:lnTo>
                  <a:lnTo>
                    <a:pt x="404247" y="1682921"/>
                  </a:lnTo>
                  <a:lnTo>
                    <a:pt x="384579" y="1639284"/>
                  </a:lnTo>
                  <a:lnTo>
                    <a:pt x="367835" y="1594654"/>
                  </a:lnTo>
                  <a:lnTo>
                    <a:pt x="354044" y="1549130"/>
                  </a:lnTo>
                  <a:lnTo>
                    <a:pt x="343232" y="1502809"/>
                  </a:lnTo>
                  <a:lnTo>
                    <a:pt x="335427" y="1455790"/>
                  </a:lnTo>
                  <a:lnTo>
                    <a:pt x="330656" y="1408171"/>
                  </a:lnTo>
                  <a:lnTo>
                    <a:pt x="328947" y="1360052"/>
                  </a:lnTo>
                  <a:lnTo>
                    <a:pt x="330326" y="1311528"/>
                  </a:lnTo>
                  <a:lnTo>
                    <a:pt x="0" y="1092453"/>
                  </a:lnTo>
                  <a:lnTo>
                    <a:pt x="106806" y="803910"/>
                  </a:lnTo>
                  <a:lnTo>
                    <a:pt x="500125" y="852932"/>
                  </a:lnTo>
                  <a:lnTo>
                    <a:pt x="529587" y="813830"/>
                  </a:lnTo>
                  <a:lnTo>
                    <a:pt x="561051" y="775881"/>
                  </a:lnTo>
                  <a:lnTo>
                    <a:pt x="594452" y="739142"/>
                  </a:lnTo>
                  <a:lnTo>
                    <a:pt x="629720" y="703668"/>
                  </a:lnTo>
                  <a:lnTo>
                    <a:pt x="666787" y="669516"/>
                  </a:lnTo>
                  <a:lnTo>
                    <a:pt x="705586" y="636744"/>
                  </a:lnTo>
                  <a:lnTo>
                    <a:pt x="746047" y="605407"/>
                  </a:lnTo>
                  <a:lnTo>
                    <a:pt x="788104" y="575563"/>
                  </a:lnTo>
                  <a:lnTo>
                    <a:pt x="831687" y="547269"/>
                  </a:lnTo>
                  <a:lnTo>
                    <a:pt x="876730" y="520580"/>
                  </a:lnTo>
                  <a:lnTo>
                    <a:pt x="923163" y="495553"/>
                  </a:lnTo>
                  <a:lnTo>
                    <a:pt x="910971" y="99313"/>
                  </a:lnTo>
                  <a:lnTo>
                    <a:pt x="1281938" y="0"/>
                  </a:lnTo>
                  <a:lnTo>
                    <a:pt x="1469389" y="349250"/>
                  </a:lnTo>
                  <a:lnTo>
                    <a:pt x="1522120" y="347691"/>
                  </a:lnTo>
                  <a:lnTo>
                    <a:pt x="1574474" y="348272"/>
                  </a:lnTo>
                  <a:lnTo>
                    <a:pt x="1626366" y="350975"/>
                  </a:lnTo>
                  <a:lnTo>
                    <a:pt x="1677709" y="355785"/>
                  </a:lnTo>
                  <a:lnTo>
                    <a:pt x="1728416" y="362688"/>
                  </a:lnTo>
                  <a:lnTo>
                    <a:pt x="1778401" y="371666"/>
                  </a:lnTo>
                  <a:lnTo>
                    <a:pt x="1827578" y="382706"/>
                  </a:lnTo>
                  <a:lnTo>
                    <a:pt x="1875860" y="395792"/>
                  </a:lnTo>
                  <a:lnTo>
                    <a:pt x="1923161" y="410907"/>
                  </a:lnTo>
                  <a:lnTo>
                    <a:pt x="1969395" y="428037"/>
                  </a:lnTo>
                  <a:lnTo>
                    <a:pt x="2014474" y="4471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42994" y="2651506"/>
            <a:ext cx="1544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FFFFFF"/>
                </a:solidFill>
                <a:latin typeface="Cambria"/>
                <a:cs typeface="Cambria"/>
              </a:rPr>
              <a:t>SYSTEMATIC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0733" y="3493180"/>
            <a:ext cx="1774189" cy="2762885"/>
          </a:xfrm>
          <a:custGeom>
            <a:avLst/>
            <a:gdLst/>
            <a:ahLst/>
            <a:cxnLst/>
            <a:rect l="l" t="t" r="r" b="b"/>
            <a:pathLst>
              <a:path w="1774190" h="2762885">
                <a:moveTo>
                  <a:pt x="190391" y="0"/>
                </a:moveTo>
                <a:lnTo>
                  <a:pt x="143137" y="191"/>
                </a:lnTo>
                <a:lnTo>
                  <a:pt x="95640" y="1781"/>
                </a:lnTo>
                <a:lnTo>
                  <a:pt x="47920" y="4786"/>
                </a:lnTo>
                <a:lnTo>
                  <a:pt x="0" y="9225"/>
                </a:lnTo>
                <a:lnTo>
                  <a:pt x="17017" y="168610"/>
                </a:lnTo>
                <a:lnTo>
                  <a:pt x="65822" y="164203"/>
                </a:lnTo>
                <a:lnTo>
                  <a:pt x="114583" y="161461"/>
                </a:lnTo>
                <a:lnTo>
                  <a:pt x="163262" y="160370"/>
                </a:lnTo>
                <a:lnTo>
                  <a:pt x="211819" y="160918"/>
                </a:lnTo>
                <a:lnTo>
                  <a:pt x="260215" y="163093"/>
                </a:lnTo>
                <a:lnTo>
                  <a:pt x="308413" y="166882"/>
                </a:lnTo>
                <a:lnTo>
                  <a:pt x="356372" y="172273"/>
                </a:lnTo>
                <a:lnTo>
                  <a:pt x="404054" y="179253"/>
                </a:lnTo>
                <a:lnTo>
                  <a:pt x="451421" y="187810"/>
                </a:lnTo>
                <a:lnTo>
                  <a:pt x="498433" y="197932"/>
                </a:lnTo>
                <a:lnTo>
                  <a:pt x="545051" y="209605"/>
                </a:lnTo>
                <a:lnTo>
                  <a:pt x="591237" y="222818"/>
                </a:lnTo>
                <a:lnTo>
                  <a:pt x="636952" y="237559"/>
                </a:lnTo>
                <a:lnTo>
                  <a:pt x="682156" y="253814"/>
                </a:lnTo>
                <a:lnTo>
                  <a:pt x="726811" y="271571"/>
                </a:lnTo>
                <a:lnTo>
                  <a:pt x="770879" y="290819"/>
                </a:lnTo>
                <a:lnTo>
                  <a:pt x="814320" y="311543"/>
                </a:lnTo>
                <a:lnTo>
                  <a:pt x="857095" y="333733"/>
                </a:lnTo>
                <a:lnTo>
                  <a:pt x="899165" y="357375"/>
                </a:lnTo>
                <a:lnTo>
                  <a:pt x="940492" y="382458"/>
                </a:lnTo>
                <a:lnTo>
                  <a:pt x="981037" y="408968"/>
                </a:lnTo>
                <a:lnTo>
                  <a:pt x="1020761" y="436893"/>
                </a:lnTo>
                <a:lnTo>
                  <a:pt x="1059625" y="466221"/>
                </a:lnTo>
                <a:lnTo>
                  <a:pt x="1097590" y="496939"/>
                </a:lnTo>
                <a:lnTo>
                  <a:pt x="1134617" y="529036"/>
                </a:lnTo>
                <a:lnTo>
                  <a:pt x="1170257" y="562076"/>
                </a:lnTo>
                <a:lnTo>
                  <a:pt x="1204536" y="596031"/>
                </a:lnTo>
                <a:lnTo>
                  <a:pt x="1237453" y="630865"/>
                </a:lnTo>
                <a:lnTo>
                  <a:pt x="1269005" y="666541"/>
                </a:lnTo>
                <a:lnTo>
                  <a:pt x="1299191" y="703025"/>
                </a:lnTo>
                <a:lnTo>
                  <a:pt x="1328009" y="740280"/>
                </a:lnTo>
                <a:lnTo>
                  <a:pt x="1355456" y="778271"/>
                </a:lnTo>
                <a:lnTo>
                  <a:pt x="1381531" y="816963"/>
                </a:lnTo>
                <a:lnTo>
                  <a:pt x="1406232" y="856319"/>
                </a:lnTo>
                <a:lnTo>
                  <a:pt x="1429557" y="896305"/>
                </a:lnTo>
                <a:lnTo>
                  <a:pt x="1451504" y="936883"/>
                </a:lnTo>
                <a:lnTo>
                  <a:pt x="1472072" y="978020"/>
                </a:lnTo>
                <a:lnTo>
                  <a:pt x="1491257" y="1019679"/>
                </a:lnTo>
                <a:lnTo>
                  <a:pt x="1509059" y="1061824"/>
                </a:lnTo>
                <a:lnTo>
                  <a:pt x="1525475" y="1104420"/>
                </a:lnTo>
                <a:lnTo>
                  <a:pt x="1540503" y="1147431"/>
                </a:lnTo>
                <a:lnTo>
                  <a:pt x="1554142" y="1190821"/>
                </a:lnTo>
                <a:lnTo>
                  <a:pt x="1566389" y="1234556"/>
                </a:lnTo>
                <a:lnTo>
                  <a:pt x="1577243" y="1278598"/>
                </a:lnTo>
                <a:lnTo>
                  <a:pt x="1586702" y="1322914"/>
                </a:lnTo>
                <a:lnTo>
                  <a:pt x="1594763" y="1367466"/>
                </a:lnTo>
                <a:lnTo>
                  <a:pt x="1601426" y="1412219"/>
                </a:lnTo>
                <a:lnTo>
                  <a:pt x="1606687" y="1457138"/>
                </a:lnTo>
                <a:lnTo>
                  <a:pt x="1610545" y="1502187"/>
                </a:lnTo>
                <a:lnTo>
                  <a:pt x="1612998" y="1547330"/>
                </a:lnTo>
                <a:lnTo>
                  <a:pt x="1614044" y="1592532"/>
                </a:lnTo>
                <a:lnTo>
                  <a:pt x="1613681" y="1637757"/>
                </a:lnTo>
                <a:lnTo>
                  <a:pt x="1611908" y="1682970"/>
                </a:lnTo>
                <a:lnTo>
                  <a:pt x="1608722" y="1728134"/>
                </a:lnTo>
                <a:lnTo>
                  <a:pt x="1604121" y="1773214"/>
                </a:lnTo>
                <a:lnTo>
                  <a:pt x="1598104" y="1818175"/>
                </a:lnTo>
                <a:lnTo>
                  <a:pt x="1590668" y="1862980"/>
                </a:lnTo>
                <a:lnTo>
                  <a:pt x="1581812" y="1907595"/>
                </a:lnTo>
                <a:lnTo>
                  <a:pt x="1571533" y="1951983"/>
                </a:lnTo>
                <a:lnTo>
                  <a:pt x="1559831" y="1996109"/>
                </a:lnTo>
                <a:lnTo>
                  <a:pt x="1546702" y="2039937"/>
                </a:lnTo>
                <a:lnTo>
                  <a:pt x="1532144" y="2083432"/>
                </a:lnTo>
                <a:lnTo>
                  <a:pt x="1516157" y="2126557"/>
                </a:lnTo>
                <a:lnTo>
                  <a:pt x="1498738" y="2169278"/>
                </a:lnTo>
                <a:lnTo>
                  <a:pt x="1479885" y="2211559"/>
                </a:lnTo>
                <a:lnTo>
                  <a:pt x="1459596" y="2253363"/>
                </a:lnTo>
                <a:lnTo>
                  <a:pt x="1437869" y="2294656"/>
                </a:lnTo>
                <a:lnTo>
                  <a:pt x="1414703" y="2335401"/>
                </a:lnTo>
                <a:lnTo>
                  <a:pt x="1390094" y="2375563"/>
                </a:lnTo>
                <a:lnTo>
                  <a:pt x="1364043" y="2415107"/>
                </a:lnTo>
                <a:lnTo>
                  <a:pt x="1336546" y="2453996"/>
                </a:lnTo>
                <a:lnTo>
                  <a:pt x="1307601" y="2492196"/>
                </a:lnTo>
                <a:lnTo>
                  <a:pt x="1277207" y="2529670"/>
                </a:lnTo>
                <a:lnTo>
                  <a:pt x="1245362" y="2566383"/>
                </a:lnTo>
                <a:lnTo>
                  <a:pt x="1172844" y="2488265"/>
                </a:lnTo>
                <a:lnTo>
                  <a:pt x="1207008" y="2719583"/>
                </a:lnTo>
                <a:lnTo>
                  <a:pt x="1427225" y="2762509"/>
                </a:lnTo>
                <a:lnTo>
                  <a:pt x="1354836" y="2684366"/>
                </a:lnTo>
                <a:lnTo>
                  <a:pt x="1387435" y="2647560"/>
                </a:lnTo>
                <a:lnTo>
                  <a:pt x="1418795" y="2609893"/>
                </a:lnTo>
                <a:lnTo>
                  <a:pt x="1448905" y="2571396"/>
                </a:lnTo>
                <a:lnTo>
                  <a:pt x="1477756" y="2532100"/>
                </a:lnTo>
                <a:lnTo>
                  <a:pt x="1505337" y="2492038"/>
                </a:lnTo>
                <a:lnTo>
                  <a:pt x="1531637" y="2451240"/>
                </a:lnTo>
                <a:lnTo>
                  <a:pt x="1556646" y="2409738"/>
                </a:lnTo>
                <a:lnTo>
                  <a:pt x="1580354" y="2367565"/>
                </a:lnTo>
                <a:lnTo>
                  <a:pt x="1602750" y="2324751"/>
                </a:lnTo>
                <a:lnTo>
                  <a:pt x="1623824" y="2281329"/>
                </a:lnTo>
                <a:lnTo>
                  <a:pt x="1643565" y="2237330"/>
                </a:lnTo>
                <a:lnTo>
                  <a:pt x="1661963" y="2192786"/>
                </a:lnTo>
                <a:lnTo>
                  <a:pt x="1679007" y="2147728"/>
                </a:lnTo>
                <a:lnTo>
                  <a:pt x="1694688" y="2102188"/>
                </a:lnTo>
                <a:lnTo>
                  <a:pt x="1708994" y="2056198"/>
                </a:lnTo>
                <a:lnTo>
                  <a:pt x="1721915" y="2009789"/>
                </a:lnTo>
                <a:lnTo>
                  <a:pt x="1733441" y="1962993"/>
                </a:lnTo>
                <a:lnTo>
                  <a:pt x="1743562" y="1915842"/>
                </a:lnTo>
                <a:lnTo>
                  <a:pt x="1752267" y="1868367"/>
                </a:lnTo>
                <a:lnTo>
                  <a:pt x="1759545" y="1820600"/>
                </a:lnTo>
                <a:lnTo>
                  <a:pt x="1765387" y="1772573"/>
                </a:lnTo>
                <a:lnTo>
                  <a:pt x="1769781" y="1724317"/>
                </a:lnTo>
                <a:lnTo>
                  <a:pt x="1772718" y="1675864"/>
                </a:lnTo>
                <a:lnTo>
                  <a:pt x="1774187" y="1627246"/>
                </a:lnTo>
                <a:lnTo>
                  <a:pt x="1774177" y="1578494"/>
                </a:lnTo>
                <a:lnTo>
                  <a:pt x="1772678" y="1529640"/>
                </a:lnTo>
                <a:lnTo>
                  <a:pt x="1769680" y="1480715"/>
                </a:lnTo>
                <a:lnTo>
                  <a:pt x="1765172" y="1431752"/>
                </a:lnTo>
                <a:lnTo>
                  <a:pt x="1759325" y="1383976"/>
                </a:lnTo>
                <a:lnTo>
                  <a:pt x="1752120" y="1336702"/>
                </a:lnTo>
                <a:lnTo>
                  <a:pt x="1743579" y="1289946"/>
                </a:lnTo>
                <a:lnTo>
                  <a:pt x="1733723" y="1243725"/>
                </a:lnTo>
                <a:lnTo>
                  <a:pt x="1722575" y="1198058"/>
                </a:lnTo>
                <a:lnTo>
                  <a:pt x="1710156" y="1152963"/>
                </a:lnTo>
                <a:lnTo>
                  <a:pt x="1696488" y="1108456"/>
                </a:lnTo>
                <a:lnTo>
                  <a:pt x="1681593" y="1064555"/>
                </a:lnTo>
                <a:lnTo>
                  <a:pt x="1665493" y="1021278"/>
                </a:lnTo>
                <a:lnTo>
                  <a:pt x="1648210" y="978643"/>
                </a:lnTo>
                <a:lnTo>
                  <a:pt x="1629765" y="936666"/>
                </a:lnTo>
                <a:lnTo>
                  <a:pt x="1610181" y="895367"/>
                </a:lnTo>
                <a:lnTo>
                  <a:pt x="1589479" y="854761"/>
                </a:lnTo>
                <a:lnTo>
                  <a:pt x="1567681" y="814868"/>
                </a:lnTo>
                <a:lnTo>
                  <a:pt x="1544809" y="775703"/>
                </a:lnTo>
                <a:lnTo>
                  <a:pt x="1520885" y="737286"/>
                </a:lnTo>
                <a:lnTo>
                  <a:pt x="1495930" y="699634"/>
                </a:lnTo>
                <a:lnTo>
                  <a:pt x="1469967" y="662763"/>
                </a:lnTo>
                <a:lnTo>
                  <a:pt x="1443017" y="626693"/>
                </a:lnTo>
                <a:lnTo>
                  <a:pt x="1415102" y="591440"/>
                </a:lnTo>
                <a:lnTo>
                  <a:pt x="1386245" y="557022"/>
                </a:lnTo>
                <a:lnTo>
                  <a:pt x="1356466" y="523456"/>
                </a:lnTo>
                <a:lnTo>
                  <a:pt x="1325788" y="490761"/>
                </a:lnTo>
                <a:lnTo>
                  <a:pt x="1294233" y="458953"/>
                </a:lnTo>
                <a:lnTo>
                  <a:pt x="1261822" y="428051"/>
                </a:lnTo>
                <a:lnTo>
                  <a:pt x="1228577" y="398071"/>
                </a:lnTo>
                <a:lnTo>
                  <a:pt x="1194520" y="369032"/>
                </a:lnTo>
                <a:lnTo>
                  <a:pt x="1159673" y="340952"/>
                </a:lnTo>
                <a:lnTo>
                  <a:pt x="1124059" y="313847"/>
                </a:lnTo>
                <a:lnTo>
                  <a:pt x="1087697" y="287735"/>
                </a:lnTo>
                <a:lnTo>
                  <a:pt x="1050611" y="262634"/>
                </a:lnTo>
                <a:lnTo>
                  <a:pt x="1012823" y="238562"/>
                </a:lnTo>
                <a:lnTo>
                  <a:pt x="974354" y="215536"/>
                </a:lnTo>
                <a:lnTo>
                  <a:pt x="935225" y="193573"/>
                </a:lnTo>
                <a:lnTo>
                  <a:pt x="895460" y="172692"/>
                </a:lnTo>
                <a:lnTo>
                  <a:pt x="855079" y="152910"/>
                </a:lnTo>
                <a:lnTo>
                  <a:pt x="814105" y="134244"/>
                </a:lnTo>
                <a:lnTo>
                  <a:pt x="772560" y="116712"/>
                </a:lnTo>
                <a:lnTo>
                  <a:pt x="730464" y="100332"/>
                </a:lnTo>
                <a:lnTo>
                  <a:pt x="687841" y="85121"/>
                </a:lnTo>
                <a:lnTo>
                  <a:pt x="644711" y="71096"/>
                </a:lnTo>
                <a:lnTo>
                  <a:pt x="601098" y="58277"/>
                </a:lnTo>
                <a:lnTo>
                  <a:pt x="557022" y="46679"/>
                </a:lnTo>
                <a:lnTo>
                  <a:pt x="512505" y="36321"/>
                </a:lnTo>
                <a:lnTo>
                  <a:pt x="467570" y="27220"/>
                </a:lnTo>
                <a:lnTo>
                  <a:pt x="422238" y="19393"/>
                </a:lnTo>
                <a:lnTo>
                  <a:pt x="376532" y="12859"/>
                </a:lnTo>
                <a:lnTo>
                  <a:pt x="330472" y="7636"/>
                </a:lnTo>
                <a:lnTo>
                  <a:pt x="284080" y="3739"/>
                </a:lnTo>
                <a:lnTo>
                  <a:pt x="237380" y="1188"/>
                </a:lnTo>
                <a:lnTo>
                  <a:pt x="190391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8394" y="1308480"/>
            <a:ext cx="2631440" cy="3025775"/>
          </a:xfrm>
          <a:custGeom>
            <a:avLst/>
            <a:gdLst/>
            <a:ahLst/>
            <a:cxnLst/>
            <a:rect l="l" t="t" r="r" b="b"/>
            <a:pathLst>
              <a:path w="2631440" h="3025775">
                <a:moveTo>
                  <a:pt x="1078484" y="2087499"/>
                </a:moveTo>
                <a:lnTo>
                  <a:pt x="1053465" y="1929130"/>
                </a:lnTo>
                <a:lnTo>
                  <a:pt x="1004531" y="1937956"/>
                </a:lnTo>
                <a:lnTo>
                  <a:pt x="956360" y="1948815"/>
                </a:lnTo>
                <a:lnTo>
                  <a:pt x="909015" y="1961667"/>
                </a:lnTo>
                <a:lnTo>
                  <a:pt x="862533" y="1976475"/>
                </a:lnTo>
                <a:lnTo>
                  <a:pt x="816952" y="1993163"/>
                </a:lnTo>
                <a:lnTo>
                  <a:pt x="772325" y="2011718"/>
                </a:lnTo>
                <a:lnTo>
                  <a:pt x="728700" y="2032076"/>
                </a:lnTo>
                <a:lnTo>
                  <a:pt x="686117" y="2054199"/>
                </a:lnTo>
                <a:lnTo>
                  <a:pt x="644626" y="2078037"/>
                </a:lnTo>
                <a:lnTo>
                  <a:pt x="604278" y="2103539"/>
                </a:lnTo>
                <a:lnTo>
                  <a:pt x="565099" y="2130653"/>
                </a:lnTo>
                <a:lnTo>
                  <a:pt x="527151" y="2159355"/>
                </a:lnTo>
                <a:lnTo>
                  <a:pt x="490486" y="2189569"/>
                </a:lnTo>
                <a:lnTo>
                  <a:pt x="455129" y="2221280"/>
                </a:lnTo>
                <a:lnTo>
                  <a:pt x="421144" y="2254415"/>
                </a:lnTo>
                <a:lnTo>
                  <a:pt x="388569" y="2288946"/>
                </a:lnTo>
                <a:lnTo>
                  <a:pt x="357441" y="2324811"/>
                </a:lnTo>
                <a:lnTo>
                  <a:pt x="327825" y="2361971"/>
                </a:lnTo>
                <a:lnTo>
                  <a:pt x="299758" y="2400376"/>
                </a:lnTo>
                <a:lnTo>
                  <a:pt x="273278" y="2439987"/>
                </a:lnTo>
                <a:lnTo>
                  <a:pt x="248450" y="2480754"/>
                </a:lnTo>
                <a:lnTo>
                  <a:pt x="225298" y="2522626"/>
                </a:lnTo>
                <a:lnTo>
                  <a:pt x="203885" y="2565565"/>
                </a:lnTo>
                <a:lnTo>
                  <a:pt x="184238" y="2609507"/>
                </a:lnTo>
                <a:lnTo>
                  <a:pt x="166420" y="2654427"/>
                </a:lnTo>
                <a:lnTo>
                  <a:pt x="150482" y="2700274"/>
                </a:lnTo>
                <a:lnTo>
                  <a:pt x="136448" y="2746984"/>
                </a:lnTo>
                <a:lnTo>
                  <a:pt x="124371" y="2794533"/>
                </a:lnTo>
                <a:lnTo>
                  <a:pt x="114300" y="2842857"/>
                </a:lnTo>
                <a:lnTo>
                  <a:pt x="106299" y="2891917"/>
                </a:lnTo>
                <a:lnTo>
                  <a:pt x="0" y="2889377"/>
                </a:lnTo>
                <a:lnTo>
                  <a:pt x="175514" y="3025267"/>
                </a:lnTo>
                <a:lnTo>
                  <a:pt x="374015" y="2898394"/>
                </a:lnTo>
                <a:lnTo>
                  <a:pt x="267843" y="2895854"/>
                </a:lnTo>
                <a:lnTo>
                  <a:pt x="276707" y="2848216"/>
                </a:lnTo>
                <a:lnTo>
                  <a:pt x="287820" y="2801442"/>
                </a:lnTo>
                <a:lnTo>
                  <a:pt x="301129" y="2755582"/>
                </a:lnTo>
                <a:lnTo>
                  <a:pt x="316585" y="2710688"/>
                </a:lnTo>
                <a:lnTo>
                  <a:pt x="334111" y="2666835"/>
                </a:lnTo>
                <a:lnTo>
                  <a:pt x="353644" y="2624074"/>
                </a:lnTo>
                <a:lnTo>
                  <a:pt x="375145" y="2582468"/>
                </a:lnTo>
                <a:lnTo>
                  <a:pt x="398551" y="2542057"/>
                </a:lnTo>
                <a:lnTo>
                  <a:pt x="423799" y="2502928"/>
                </a:lnTo>
                <a:lnTo>
                  <a:pt x="450824" y="2465108"/>
                </a:lnTo>
                <a:lnTo>
                  <a:pt x="479590" y="2428671"/>
                </a:lnTo>
                <a:lnTo>
                  <a:pt x="510006" y="2393683"/>
                </a:lnTo>
                <a:lnTo>
                  <a:pt x="542048" y="2360193"/>
                </a:lnTo>
                <a:lnTo>
                  <a:pt x="575627" y="2328253"/>
                </a:lnTo>
                <a:lnTo>
                  <a:pt x="610717" y="2297925"/>
                </a:lnTo>
                <a:lnTo>
                  <a:pt x="647230" y="2269274"/>
                </a:lnTo>
                <a:lnTo>
                  <a:pt x="685114" y="2242350"/>
                </a:lnTo>
                <a:lnTo>
                  <a:pt x="724331" y="2217216"/>
                </a:lnTo>
                <a:lnTo>
                  <a:pt x="764806" y="2193937"/>
                </a:lnTo>
                <a:lnTo>
                  <a:pt x="806475" y="2172551"/>
                </a:lnTo>
                <a:lnTo>
                  <a:pt x="849287" y="2153132"/>
                </a:lnTo>
                <a:lnTo>
                  <a:pt x="893191" y="2135733"/>
                </a:lnTo>
                <a:lnTo>
                  <a:pt x="938110" y="2120417"/>
                </a:lnTo>
                <a:lnTo>
                  <a:pt x="984008" y="2107234"/>
                </a:lnTo>
                <a:lnTo>
                  <a:pt x="1030820" y="2096236"/>
                </a:lnTo>
                <a:lnTo>
                  <a:pt x="1078484" y="2087499"/>
                </a:lnTo>
                <a:close/>
              </a:path>
              <a:path w="2631440" h="3025775">
                <a:moveTo>
                  <a:pt x="2631313" y="126238"/>
                </a:moveTo>
                <a:lnTo>
                  <a:pt x="2458212" y="0"/>
                </a:lnTo>
                <a:lnTo>
                  <a:pt x="2483231" y="102108"/>
                </a:lnTo>
                <a:lnTo>
                  <a:pt x="2439987" y="123913"/>
                </a:lnTo>
                <a:lnTo>
                  <a:pt x="2397556" y="147243"/>
                </a:lnTo>
                <a:lnTo>
                  <a:pt x="2355939" y="172072"/>
                </a:lnTo>
                <a:lnTo>
                  <a:pt x="2315172" y="198361"/>
                </a:lnTo>
                <a:lnTo>
                  <a:pt x="2275306" y="226060"/>
                </a:lnTo>
                <a:lnTo>
                  <a:pt x="2236368" y="255143"/>
                </a:lnTo>
                <a:lnTo>
                  <a:pt x="2198382" y="285584"/>
                </a:lnTo>
                <a:lnTo>
                  <a:pt x="2161387" y="317347"/>
                </a:lnTo>
                <a:lnTo>
                  <a:pt x="2125421" y="350380"/>
                </a:lnTo>
                <a:lnTo>
                  <a:pt x="2090521" y="384657"/>
                </a:lnTo>
                <a:lnTo>
                  <a:pt x="2056701" y="420141"/>
                </a:lnTo>
                <a:lnTo>
                  <a:pt x="2024024" y="456793"/>
                </a:lnTo>
                <a:lnTo>
                  <a:pt x="1992503" y="494588"/>
                </a:lnTo>
                <a:lnTo>
                  <a:pt x="1962162" y="533488"/>
                </a:lnTo>
                <a:lnTo>
                  <a:pt x="1933067" y="573455"/>
                </a:lnTo>
                <a:lnTo>
                  <a:pt x="1905228" y="614451"/>
                </a:lnTo>
                <a:lnTo>
                  <a:pt x="1878672" y="656437"/>
                </a:lnTo>
                <a:lnTo>
                  <a:pt x="1853463" y="699389"/>
                </a:lnTo>
                <a:lnTo>
                  <a:pt x="1829612" y="743254"/>
                </a:lnTo>
                <a:lnTo>
                  <a:pt x="1807146" y="788022"/>
                </a:lnTo>
                <a:lnTo>
                  <a:pt x="1786128" y="833628"/>
                </a:lnTo>
                <a:lnTo>
                  <a:pt x="1933829" y="896112"/>
                </a:lnTo>
                <a:lnTo>
                  <a:pt x="1954974" y="850696"/>
                </a:lnTo>
                <a:lnTo>
                  <a:pt x="1977707" y="806221"/>
                </a:lnTo>
                <a:lnTo>
                  <a:pt x="2001977" y="762736"/>
                </a:lnTo>
                <a:lnTo>
                  <a:pt x="2027758" y="720305"/>
                </a:lnTo>
                <a:lnTo>
                  <a:pt x="2054987" y="678967"/>
                </a:lnTo>
                <a:lnTo>
                  <a:pt x="2083625" y="638759"/>
                </a:lnTo>
                <a:lnTo>
                  <a:pt x="2113648" y="599744"/>
                </a:lnTo>
                <a:lnTo>
                  <a:pt x="2144992" y="561949"/>
                </a:lnTo>
                <a:lnTo>
                  <a:pt x="2177631" y="525424"/>
                </a:lnTo>
                <a:lnTo>
                  <a:pt x="2211514" y="490220"/>
                </a:lnTo>
                <a:lnTo>
                  <a:pt x="2246592" y="456374"/>
                </a:lnTo>
                <a:lnTo>
                  <a:pt x="2282825" y="423938"/>
                </a:lnTo>
                <a:lnTo>
                  <a:pt x="2320188" y="392963"/>
                </a:lnTo>
                <a:lnTo>
                  <a:pt x="2358606" y="363486"/>
                </a:lnTo>
                <a:lnTo>
                  <a:pt x="2398077" y="335559"/>
                </a:lnTo>
                <a:lnTo>
                  <a:pt x="2438527" y="309219"/>
                </a:lnTo>
                <a:lnTo>
                  <a:pt x="2479916" y="284518"/>
                </a:lnTo>
                <a:lnTo>
                  <a:pt x="2522220" y="261493"/>
                </a:lnTo>
                <a:lnTo>
                  <a:pt x="2547239" y="363347"/>
                </a:lnTo>
                <a:lnTo>
                  <a:pt x="2631313" y="126238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4256" y="5858255"/>
            <a:ext cx="784859" cy="798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478663"/>
            <a:ext cx="463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5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MAJOR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STEPS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: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4944" y="1587944"/>
            <a:ext cx="8255634" cy="4552315"/>
            <a:chOff x="444944" y="1587944"/>
            <a:chExt cx="8255634" cy="4552315"/>
          </a:xfrm>
        </p:grpSpPr>
        <p:sp>
          <p:nvSpPr>
            <p:cNvPr id="4" name="object 4"/>
            <p:cNvSpPr/>
            <p:nvPr/>
          </p:nvSpPr>
          <p:spPr>
            <a:xfrm>
              <a:off x="457961" y="1600962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6255258" y="0"/>
                  </a:moveTo>
                  <a:lnTo>
                    <a:pt x="81533" y="0"/>
                  </a:lnTo>
                  <a:lnTo>
                    <a:pt x="49795" y="6399"/>
                  </a:lnTo>
                  <a:lnTo>
                    <a:pt x="23879" y="23860"/>
                  </a:lnTo>
                  <a:lnTo>
                    <a:pt x="6406" y="49774"/>
                  </a:lnTo>
                  <a:lnTo>
                    <a:pt x="0" y="81534"/>
                  </a:lnTo>
                  <a:lnTo>
                    <a:pt x="0" y="733805"/>
                  </a:lnTo>
                  <a:lnTo>
                    <a:pt x="6406" y="765565"/>
                  </a:lnTo>
                  <a:lnTo>
                    <a:pt x="23879" y="791479"/>
                  </a:lnTo>
                  <a:lnTo>
                    <a:pt x="49795" y="808940"/>
                  </a:lnTo>
                  <a:lnTo>
                    <a:pt x="81533" y="815339"/>
                  </a:lnTo>
                  <a:lnTo>
                    <a:pt x="6255258" y="815339"/>
                  </a:lnTo>
                  <a:lnTo>
                    <a:pt x="6287017" y="808940"/>
                  </a:lnTo>
                  <a:lnTo>
                    <a:pt x="6312931" y="791479"/>
                  </a:lnTo>
                  <a:lnTo>
                    <a:pt x="6330392" y="765565"/>
                  </a:lnTo>
                  <a:lnTo>
                    <a:pt x="6336792" y="733805"/>
                  </a:lnTo>
                  <a:lnTo>
                    <a:pt x="6336792" y="81534"/>
                  </a:lnTo>
                  <a:lnTo>
                    <a:pt x="6330392" y="49774"/>
                  </a:lnTo>
                  <a:lnTo>
                    <a:pt x="6312931" y="23860"/>
                  </a:lnTo>
                  <a:lnTo>
                    <a:pt x="6287017" y="6399"/>
                  </a:lnTo>
                  <a:lnTo>
                    <a:pt x="6255258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1" y="1600962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0" y="81534"/>
                  </a:moveTo>
                  <a:lnTo>
                    <a:pt x="6406" y="49774"/>
                  </a:lnTo>
                  <a:lnTo>
                    <a:pt x="23879" y="23860"/>
                  </a:lnTo>
                  <a:lnTo>
                    <a:pt x="49795" y="6399"/>
                  </a:lnTo>
                  <a:lnTo>
                    <a:pt x="81533" y="0"/>
                  </a:lnTo>
                  <a:lnTo>
                    <a:pt x="6255258" y="0"/>
                  </a:lnTo>
                  <a:lnTo>
                    <a:pt x="6287017" y="6399"/>
                  </a:lnTo>
                  <a:lnTo>
                    <a:pt x="6312931" y="23860"/>
                  </a:lnTo>
                  <a:lnTo>
                    <a:pt x="6330392" y="49774"/>
                  </a:lnTo>
                  <a:lnTo>
                    <a:pt x="6336792" y="81534"/>
                  </a:lnTo>
                  <a:lnTo>
                    <a:pt x="6336792" y="733805"/>
                  </a:lnTo>
                  <a:lnTo>
                    <a:pt x="6330392" y="765565"/>
                  </a:lnTo>
                  <a:lnTo>
                    <a:pt x="6312931" y="791479"/>
                  </a:lnTo>
                  <a:lnTo>
                    <a:pt x="6287017" y="808940"/>
                  </a:lnTo>
                  <a:lnTo>
                    <a:pt x="6255258" y="815339"/>
                  </a:lnTo>
                  <a:lnTo>
                    <a:pt x="81533" y="815339"/>
                  </a:lnTo>
                  <a:lnTo>
                    <a:pt x="49795" y="808940"/>
                  </a:lnTo>
                  <a:lnTo>
                    <a:pt x="23879" y="791479"/>
                  </a:lnTo>
                  <a:lnTo>
                    <a:pt x="6406" y="765565"/>
                  </a:lnTo>
                  <a:lnTo>
                    <a:pt x="0" y="733805"/>
                  </a:lnTo>
                  <a:lnTo>
                    <a:pt x="0" y="815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926" y="2529078"/>
              <a:ext cx="6337300" cy="814069"/>
            </a:xfrm>
            <a:custGeom>
              <a:avLst/>
              <a:gdLst/>
              <a:ahLst/>
              <a:cxnLst/>
              <a:rect l="l" t="t" r="r" b="b"/>
              <a:pathLst>
                <a:path w="6337300" h="814070">
                  <a:moveTo>
                    <a:pt x="6255384" y="0"/>
                  </a:moveTo>
                  <a:lnTo>
                    <a:pt x="81381" y="0"/>
                  </a:lnTo>
                  <a:lnTo>
                    <a:pt x="49704" y="6397"/>
                  </a:lnTo>
                  <a:lnTo>
                    <a:pt x="23836" y="23844"/>
                  </a:lnTo>
                  <a:lnTo>
                    <a:pt x="6395" y="49720"/>
                  </a:lnTo>
                  <a:lnTo>
                    <a:pt x="0" y="81407"/>
                  </a:lnTo>
                  <a:lnTo>
                    <a:pt x="0" y="732409"/>
                  </a:lnTo>
                  <a:lnTo>
                    <a:pt x="6395" y="764095"/>
                  </a:lnTo>
                  <a:lnTo>
                    <a:pt x="23836" y="789971"/>
                  </a:lnTo>
                  <a:lnTo>
                    <a:pt x="49704" y="807418"/>
                  </a:lnTo>
                  <a:lnTo>
                    <a:pt x="81381" y="813816"/>
                  </a:lnTo>
                  <a:lnTo>
                    <a:pt x="6255384" y="813816"/>
                  </a:lnTo>
                  <a:lnTo>
                    <a:pt x="6287071" y="807418"/>
                  </a:lnTo>
                  <a:lnTo>
                    <a:pt x="6312947" y="789971"/>
                  </a:lnTo>
                  <a:lnTo>
                    <a:pt x="6330394" y="764095"/>
                  </a:lnTo>
                  <a:lnTo>
                    <a:pt x="6336792" y="732409"/>
                  </a:lnTo>
                  <a:lnTo>
                    <a:pt x="6336792" y="81407"/>
                  </a:lnTo>
                  <a:lnTo>
                    <a:pt x="6330394" y="49720"/>
                  </a:lnTo>
                  <a:lnTo>
                    <a:pt x="6312947" y="23844"/>
                  </a:lnTo>
                  <a:lnTo>
                    <a:pt x="6287071" y="6397"/>
                  </a:lnTo>
                  <a:lnTo>
                    <a:pt x="6255384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926" y="2529078"/>
              <a:ext cx="6337300" cy="814069"/>
            </a:xfrm>
            <a:custGeom>
              <a:avLst/>
              <a:gdLst/>
              <a:ahLst/>
              <a:cxnLst/>
              <a:rect l="l" t="t" r="r" b="b"/>
              <a:pathLst>
                <a:path w="6337300" h="814070">
                  <a:moveTo>
                    <a:pt x="0" y="81407"/>
                  </a:moveTo>
                  <a:lnTo>
                    <a:pt x="6395" y="49720"/>
                  </a:lnTo>
                  <a:lnTo>
                    <a:pt x="23836" y="23844"/>
                  </a:lnTo>
                  <a:lnTo>
                    <a:pt x="49704" y="6397"/>
                  </a:lnTo>
                  <a:lnTo>
                    <a:pt x="81381" y="0"/>
                  </a:lnTo>
                  <a:lnTo>
                    <a:pt x="6255384" y="0"/>
                  </a:lnTo>
                  <a:lnTo>
                    <a:pt x="6287071" y="6397"/>
                  </a:lnTo>
                  <a:lnTo>
                    <a:pt x="6312947" y="23844"/>
                  </a:lnTo>
                  <a:lnTo>
                    <a:pt x="6330394" y="49720"/>
                  </a:lnTo>
                  <a:lnTo>
                    <a:pt x="6336792" y="81407"/>
                  </a:lnTo>
                  <a:lnTo>
                    <a:pt x="6336792" y="732409"/>
                  </a:lnTo>
                  <a:lnTo>
                    <a:pt x="6330394" y="764095"/>
                  </a:lnTo>
                  <a:lnTo>
                    <a:pt x="6312947" y="789971"/>
                  </a:lnTo>
                  <a:lnTo>
                    <a:pt x="6287071" y="807418"/>
                  </a:lnTo>
                  <a:lnTo>
                    <a:pt x="6255384" y="813816"/>
                  </a:lnTo>
                  <a:lnTo>
                    <a:pt x="81381" y="813816"/>
                  </a:lnTo>
                  <a:lnTo>
                    <a:pt x="49704" y="807418"/>
                  </a:lnTo>
                  <a:lnTo>
                    <a:pt x="23836" y="789971"/>
                  </a:lnTo>
                  <a:lnTo>
                    <a:pt x="6395" y="764095"/>
                  </a:lnTo>
                  <a:lnTo>
                    <a:pt x="0" y="732409"/>
                  </a:lnTo>
                  <a:lnTo>
                    <a:pt x="0" y="814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4365" y="3457194"/>
              <a:ext cx="6337300" cy="814069"/>
            </a:xfrm>
            <a:custGeom>
              <a:avLst/>
              <a:gdLst/>
              <a:ahLst/>
              <a:cxnLst/>
              <a:rect l="l" t="t" r="r" b="b"/>
              <a:pathLst>
                <a:path w="6337300" h="814070">
                  <a:moveTo>
                    <a:pt x="6255385" y="0"/>
                  </a:moveTo>
                  <a:lnTo>
                    <a:pt x="81406" y="0"/>
                  </a:lnTo>
                  <a:lnTo>
                    <a:pt x="49720" y="6397"/>
                  </a:lnTo>
                  <a:lnTo>
                    <a:pt x="23844" y="23844"/>
                  </a:lnTo>
                  <a:lnTo>
                    <a:pt x="6397" y="49720"/>
                  </a:lnTo>
                  <a:lnTo>
                    <a:pt x="0" y="81406"/>
                  </a:lnTo>
                  <a:lnTo>
                    <a:pt x="0" y="732408"/>
                  </a:lnTo>
                  <a:lnTo>
                    <a:pt x="6397" y="764095"/>
                  </a:lnTo>
                  <a:lnTo>
                    <a:pt x="23844" y="789971"/>
                  </a:lnTo>
                  <a:lnTo>
                    <a:pt x="49720" y="807418"/>
                  </a:lnTo>
                  <a:lnTo>
                    <a:pt x="81406" y="813815"/>
                  </a:lnTo>
                  <a:lnTo>
                    <a:pt x="6255385" y="813815"/>
                  </a:lnTo>
                  <a:lnTo>
                    <a:pt x="6287071" y="807418"/>
                  </a:lnTo>
                  <a:lnTo>
                    <a:pt x="6312947" y="789971"/>
                  </a:lnTo>
                  <a:lnTo>
                    <a:pt x="6330394" y="764095"/>
                  </a:lnTo>
                  <a:lnTo>
                    <a:pt x="6336792" y="732408"/>
                  </a:lnTo>
                  <a:lnTo>
                    <a:pt x="6336792" y="81406"/>
                  </a:lnTo>
                  <a:lnTo>
                    <a:pt x="6330394" y="49720"/>
                  </a:lnTo>
                  <a:lnTo>
                    <a:pt x="6312947" y="23844"/>
                  </a:lnTo>
                  <a:lnTo>
                    <a:pt x="6287071" y="6397"/>
                  </a:lnTo>
                  <a:lnTo>
                    <a:pt x="6255385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4365" y="3457194"/>
              <a:ext cx="6337300" cy="814069"/>
            </a:xfrm>
            <a:custGeom>
              <a:avLst/>
              <a:gdLst/>
              <a:ahLst/>
              <a:cxnLst/>
              <a:rect l="l" t="t" r="r" b="b"/>
              <a:pathLst>
                <a:path w="6337300" h="814070">
                  <a:moveTo>
                    <a:pt x="0" y="81406"/>
                  </a:moveTo>
                  <a:lnTo>
                    <a:pt x="6397" y="49720"/>
                  </a:lnTo>
                  <a:lnTo>
                    <a:pt x="23844" y="23844"/>
                  </a:lnTo>
                  <a:lnTo>
                    <a:pt x="49720" y="6397"/>
                  </a:lnTo>
                  <a:lnTo>
                    <a:pt x="81406" y="0"/>
                  </a:lnTo>
                  <a:lnTo>
                    <a:pt x="6255385" y="0"/>
                  </a:lnTo>
                  <a:lnTo>
                    <a:pt x="6287071" y="6397"/>
                  </a:lnTo>
                  <a:lnTo>
                    <a:pt x="6312947" y="23844"/>
                  </a:lnTo>
                  <a:lnTo>
                    <a:pt x="6330394" y="49720"/>
                  </a:lnTo>
                  <a:lnTo>
                    <a:pt x="6336792" y="81406"/>
                  </a:lnTo>
                  <a:lnTo>
                    <a:pt x="6336792" y="732408"/>
                  </a:lnTo>
                  <a:lnTo>
                    <a:pt x="6330394" y="764095"/>
                  </a:lnTo>
                  <a:lnTo>
                    <a:pt x="6312947" y="789971"/>
                  </a:lnTo>
                  <a:lnTo>
                    <a:pt x="6287071" y="807418"/>
                  </a:lnTo>
                  <a:lnTo>
                    <a:pt x="6255385" y="813815"/>
                  </a:lnTo>
                  <a:lnTo>
                    <a:pt x="81406" y="813815"/>
                  </a:lnTo>
                  <a:lnTo>
                    <a:pt x="49720" y="807418"/>
                  </a:lnTo>
                  <a:lnTo>
                    <a:pt x="23844" y="789971"/>
                  </a:lnTo>
                  <a:lnTo>
                    <a:pt x="6397" y="764095"/>
                  </a:lnTo>
                  <a:lnTo>
                    <a:pt x="0" y="732408"/>
                  </a:lnTo>
                  <a:lnTo>
                    <a:pt x="0" y="814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6806" y="4383786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6255258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6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3" y="815339"/>
                  </a:lnTo>
                  <a:lnTo>
                    <a:pt x="6255258" y="815339"/>
                  </a:lnTo>
                  <a:lnTo>
                    <a:pt x="6287017" y="808940"/>
                  </a:lnTo>
                  <a:lnTo>
                    <a:pt x="6312931" y="791479"/>
                  </a:lnTo>
                  <a:lnTo>
                    <a:pt x="6330392" y="765565"/>
                  </a:lnTo>
                  <a:lnTo>
                    <a:pt x="6336792" y="733806"/>
                  </a:lnTo>
                  <a:lnTo>
                    <a:pt x="6336792" y="81533"/>
                  </a:lnTo>
                  <a:lnTo>
                    <a:pt x="6330392" y="49774"/>
                  </a:lnTo>
                  <a:lnTo>
                    <a:pt x="6312931" y="23860"/>
                  </a:lnTo>
                  <a:lnTo>
                    <a:pt x="6287017" y="6399"/>
                  </a:lnTo>
                  <a:lnTo>
                    <a:pt x="6255258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6806" y="4383786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6255258" y="0"/>
                  </a:lnTo>
                  <a:lnTo>
                    <a:pt x="6287017" y="6399"/>
                  </a:lnTo>
                  <a:lnTo>
                    <a:pt x="6312931" y="23860"/>
                  </a:lnTo>
                  <a:lnTo>
                    <a:pt x="6330392" y="49774"/>
                  </a:lnTo>
                  <a:lnTo>
                    <a:pt x="6336792" y="81533"/>
                  </a:lnTo>
                  <a:lnTo>
                    <a:pt x="6336792" y="733806"/>
                  </a:lnTo>
                  <a:lnTo>
                    <a:pt x="6330392" y="765565"/>
                  </a:lnTo>
                  <a:lnTo>
                    <a:pt x="6312931" y="791479"/>
                  </a:lnTo>
                  <a:lnTo>
                    <a:pt x="6287017" y="808940"/>
                  </a:lnTo>
                  <a:lnTo>
                    <a:pt x="6255258" y="815339"/>
                  </a:lnTo>
                  <a:lnTo>
                    <a:pt x="81533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6"/>
                  </a:lnTo>
                  <a:lnTo>
                    <a:pt x="0" y="8153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0770" y="5311902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625525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4" y="815340"/>
                  </a:lnTo>
                  <a:lnTo>
                    <a:pt x="6255258" y="815340"/>
                  </a:lnTo>
                  <a:lnTo>
                    <a:pt x="6287017" y="808933"/>
                  </a:lnTo>
                  <a:lnTo>
                    <a:pt x="6312931" y="791460"/>
                  </a:lnTo>
                  <a:lnTo>
                    <a:pt x="6330392" y="765544"/>
                  </a:lnTo>
                  <a:lnTo>
                    <a:pt x="6336791" y="733806"/>
                  </a:lnTo>
                  <a:lnTo>
                    <a:pt x="6336791" y="81534"/>
                  </a:lnTo>
                  <a:lnTo>
                    <a:pt x="6330392" y="49774"/>
                  </a:lnTo>
                  <a:lnTo>
                    <a:pt x="6312931" y="23860"/>
                  </a:lnTo>
                  <a:lnTo>
                    <a:pt x="6287017" y="6399"/>
                  </a:lnTo>
                  <a:lnTo>
                    <a:pt x="6255258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0770" y="5311902"/>
              <a:ext cx="6337300" cy="815340"/>
            </a:xfrm>
            <a:custGeom>
              <a:avLst/>
              <a:gdLst/>
              <a:ahLst/>
              <a:cxnLst/>
              <a:rect l="l" t="t" r="r" b="b"/>
              <a:pathLst>
                <a:path w="6337300" h="815339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6255258" y="0"/>
                  </a:lnTo>
                  <a:lnTo>
                    <a:pt x="6287017" y="6399"/>
                  </a:lnTo>
                  <a:lnTo>
                    <a:pt x="6312931" y="23860"/>
                  </a:lnTo>
                  <a:lnTo>
                    <a:pt x="6330392" y="49774"/>
                  </a:lnTo>
                  <a:lnTo>
                    <a:pt x="6336791" y="81534"/>
                  </a:lnTo>
                  <a:lnTo>
                    <a:pt x="6336791" y="733806"/>
                  </a:lnTo>
                  <a:lnTo>
                    <a:pt x="6330392" y="765544"/>
                  </a:lnTo>
                  <a:lnTo>
                    <a:pt x="6312931" y="791460"/>
                  </a:lnTo>
                  <a:lnTo>
                    <a:pt x="6287017" y="808933"/>
                  </a:lnTo>
                  <a:lnTo>
                    <a:pt x="6255258" y="815340"/>
                  </a:lnTo>
                  <a:lnTo>
                    <a:pt x="81534" y="815340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6"/>
                  </a:lnTo>
                  <a:lnTo>
                    <a:pt x="0" y="815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259" y="1744167"/>
            <a:ext cx="5688761" cy="4520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MS PGothic"/>
                <a:cs typeface="MS PGothic"/>
              </a:rPr>
              <a:t>Prepare a </a:t>
            </a:r>
            <a:r>
              <a:rPr sz="3200" b="1" spc="-10" dirty="0">
                <a:latin typeface="MS PGothic"/>
                <a:cs typeface="MS PGothic"/>
              </a:rPr>
              <a:t>business</a:t>
            </a:r>
            <a:r>
              <a:rPr sz="3200" b="1" spc="-15" dirty="0">
                <a:latin typeface="MS PGothic"/>
                <a:cs typeface="MS PGothic"/>
              </a:rPr>
              <a:t> </a:t>
            </a:r>
            <a:r>
              <a:rPr sz="3200" b="1" spc="-5" dirty="0">
                <a:latin typeface="MS PGothic"/>
                <a:cs typeface="MS PGothic"/>
              </a:rPr>
              <a:t>process</a:t>
            </a:r>
            <a:r>
              <a:rPr sz="3200" b="1" spc="-20" dirty="0">
                <a:latin typeface="MS PGothic"/>
                <a:cs typeface="MS PGothic"/>
              </a:rPr>
              <a:t> </a:t>
            </a:r>
            <a:r>
              <a:rPr sz="3200" b="1" spc="-10" dirty="0">
                <a:latin typeface="MS PGothic"/>
                <a:cs typeface="MS PGothic"/>
              </a:rPr>
              <a:t>map</a:t>
            </a:r>
            <a:endParaRPr sz="3200" b="1" dirty="0">
              <a:latin typeface="MS PGothic"/>
              <a:cs typeface="MS PGothic"/>
            </a:endParaRPr>
          </a:p>
          <a:p>
            <a:pPr marL="974090" marR="268605" indent="-473709">
              <a:lnSpc>
                <a:spcPct val="190300"/>
              </a:lnSpc>
              <a:spcBef>
                <a:spcPts val="210"/>
              </a:spcBef>
            </a:pPr>
            <a:r>
              <a:rPr sz="3200" b="1" spc="-135" dirty="0">
                <a:latin typeface="Trebuchet MS"/>
                <a:cs typeface="Trebuchet MS"/>
              </a:rPr>
              <a:t>Establish</a:t>
            </a:r>
            <a:r>
              <a:rPr sz="3200" b="1" spc="35" dirty="0">
                <a:latin typeface="Trebuchet MS"/>
                <a:cs typeface="Trebuchet MS"/>
              </a:rPr>
              <a:t> </a:t>
            </a:r>
            <a:r>
              <a:rPr sz="3200" b="1" spc="-130" dirty="0">
                <a:latin typeface="Trebuchet MS"/>
                <a:cs typeface="Trebuchet MS"/>
              </a:rPr>
              <a:t>goals </a:t>
            </a:r>
            <a:r>
              <a:rPr sz="3200" b="1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MS PGothic"/>
                <a:cs typeface="MS PGothic"/>
              </a:rPr>
              <a:t>Reorganize</a:t>
            </a:r>
            <a:r>
              <a:rPr sz="3200" spc="-65" dirty="0">
                <a:latin typeface="MS PGothic"/>
                <a:cs typeface="MS PGothic"/>
              </a:rPr>
              <a:t> </a:t>
            </a:r>
            <a:r>
              <a:rPr sz="3600" spc="-5" dirty="0">
                <a:latin typeface="MS PGothic"/>
                <a:cs typeface="MS PGothic"/>
              </a:rPr>
              <a:t>work</a:t>
            </a:r>
            <a:r>
              <a:rPr sz="3600" spc="-45" dirty="0">
                <a:latin typeface="MS PGothic"/>
                <a:cs typeface="MS PGothic"/>
              </a:rPr>
              <a:t> </a:t>
            </a:r>
            <a:r>
              <a:rPr sz="3600" dirty="0">
                <a:latin typeface="MS PGothic"/>
                <a:cs typeface="MS PGothic"/>
              </a:rPr>
              <a:t>flow</a:t>
            </a:r>
          </a:p>
          <a:p>
            <a:pPr marL="1477645">
              <a:lnSpc>
                <a:spcPct val="100000"/>
              </a:lnSpc>
              <a:spcBef>
                <a:spcPts val="2845"/>
              </a:spcBef>
            </a:pPr>
            <a:r>
              <a:rPr sz="4000" spc="-10" dirty="0">
                <a:latin typeface="Calibri"/>
                <a:cs typeface="Calibri"/>
              </a:rPr>
              <a:t>Implementation</a:t>
            </a:r>
            <a:endParaRPr sz="4000" dirty="0">
              <a:latin typeface="Calibri"/>
              <a:cs typeface="Calibri"/>
            </a:endParaRPr>
          </a:p>
          <a:p>
            <a:pPr marL="549910" algn="ctr">
              <a:lnSpc>
                <a:spcPct val="100000"/>
              </a:lnSpc>
              <a:spcBef>
                <a:spcPts val="2860"/>
              </a:spcBef>
            </a:pPr>
            <a:r>
              <a:rPr sz="3500" spc="-25" dirty="0">
                <a:latin typeface="Calibri"/>
                <a:cs typeface="Calibri"/>
              </a:rPr>
              <a:t>Evaluate</a:t>
            </a:r>
            <a:endParaRPr sz="350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1876" y="2183892"/>
            <a:ext cx="8327390" cy="4674235"/>
            <a:chOff x="531876" y="2183892"/>
            <a:chExt cx="8327390" cy="4674235"/>
          </a:xfrm>
        </p:grpSpPr>
        <p:sp>
          <p:nvSpPr>
            <p:cNvPr id="16" name="object 16"/>
            <p:cNvSpPr/>
            <p:nvPr/>
          </p:nvSpPr>
          <p:spPr>
            <a:xfrm>
              <a:off x="6265926" y="2196846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4" h="528955">
                  <a:moveTo>
                    <a:pt x="409828" y="0"/>
                  </a:moveTo>
                  <a:lnTo>
                    <a:pt x="118999" y="0"/>
                  </a:lnTo>
                  <a:lnTo>
                    <a:pt x="118999" y="290829"/>
                  </a:lnTo>
                  <a:lnTo>
                    <a:pt x="0" y="290829"/>
                  </a:lnTo>
                  <a:lnTo>
                    <a:pt x="264414" y="528827"/>
                  </a:lnTo>
                  <a:lnTo>
                    <a:pt x="528827" y="290829"/>
                  </a:lnTo>
                  <a:lnTo>
                    <a:pt x="409828" y="290829"/>
                  </a:lnTo>
                  <a:lnTo>
                    <a:pt x="409828" y="0"/>
                  </a:lnTo>
                  <a:close/>
                </a:path>
              </a:pathLst>
            </a:custGeom>
            <a:solidFill>
              <a:srgbClr val="7E7E7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5926" y="2196846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4" h="528955">
                  <a:moveTo>
                    <a:pt x="0" y="290829"/>
                  </a:moveTo>
                  <a:lnTo>
                    <a:pt x="118999" y="290829"/>
                  </a:lnTo>
                  <a:lnTo>
                    <a:pt x="118999" y="0"/>
                  </a:lnTo>
                  <a:lnTo>
                    <a:pt x="409828" y="0"/>
                  </a:lnTo>
                  <a:lnTo>
                    <a:pt x="409828" y="290829"/>
                  </a:lnTo>
                  <a:lnTo>
                    <a:pt x="528827" y="290829"/>
                  </a:lnTo>
                  <a:lnTo>
                    <a:pt x="264414" y="528827"/>
                  </a:lnTo>
                  <a:lnTo>
                    <a:pt x="0" y="290829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38366" y="3123438"/>
              <a:ext cx="528955" cy="530860"/>
            </a:xfrm>
            <a:custGeom>
              <a:avLst/>
              <a:gdLst/>
              <a:ahLst/>
              <a:cxnLst/>
              <a:rect l="l" t="t" r="r" b="b"/>
              <a:pathLst>
                <a:path w="528954" h="530860">
                  <a:moveTo>
                    <a:pt x="409828" y="0"/>
                  </a:moveTo>
                  <a:lnTo>
                    <a:pt x="118999" y="0"/>
                  </a:lnTo>
                  <a:lnTo>
                    <a:pt x="118999" y="292353"/>
                  </a:lnTo>
                  <a:lnTo>
                    <a:pt x="0" y="292353"/>
                  </a:lnTo>
                  <a:lnTo>
                    <a:pt x="264413" y="530351"/>
                  </a:lnTo>
                  <a:lnTo>
                    <a:pt x="528827" y="292353"/>
                  </a:lnTo>
                  <a:lnTo>
                    <a:pt x="409828" y="292353"/>
                  </a:lnTo>
                  <a:lnTo>
                    <a:pt x="409828" y="0"/>
                  </a:lnTo>
                  <a:close/>
                </a:path>
              </a:pathLst>
            </a:custGeom>
            <a:solidFill>
              <a:srgbClr val="7E7E7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38366" y="3123438"/>
              <a:ext cx="528955" cy="530860"/>
            </a:xfrm>
            <a:custGeom>
              <a:avLst/>
              <a:gdLst/>
              <a:ahLst/>
              <a:cxnLst/>
              <a:rect l="l" t="t" r="r" b="b"/>
              <a:pathLst>
                <a:path w="528954" h="530860">
                  <a:moveTo>
                    <a:pt x="0" y="292353"/>
                  </a:moveTo>
                  <a:lnTo>
                    <a:pt x="118999" y="292353"/>
                  </a:lnTo>
                  <a:lnTo>
                    <a:pt x="118999" y="0"/>
                  </a:lnTo>
                  <a:lnTo>
                    <a:pt x="409828" y="0"/>
                  </a:lnTo>
                  <a:lnTo>
                    <a:pt x="409828" y="292353"/>
                  </a:lnTo>
                  <a:lnTo>
                    <a:pt x="528827" y="292353"/>
                  </a:lnTo>
                  <a:lnTo>
                    <a:pt x="264413" y="530351"/>
                  </a:lnTo>
                  <a:lnTo>
                    <a:pt x="0" y="292353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2330" y="4037838"/>
              <a:ext cx="528955" cy="530860"/>
            </a:xfrm>
            <a:custGeom>
              <a:avLst/>
              <a:gdLst/>
              <a:ahLst/>
              <a:cxnLst/>
              <a:rect l="l" t="t" r="r" b="b"/>
              <a:pathLst>
                <a:path w="528954" h="530860">
                  <a:moveTo>
                    <a:pt x="409828" y="0"/>
                  </a:moveTo>
                  <a:lnTo>
                    <a:pt x="118999" y="0"/>
                  </a:lnTo>
                  <a:lnTo>
                    <a:pt x="118999" y="292354"/>
                  </a:lnTo>
                  <a:lnTo>
                    <a:pt x="0" y="292354"/>
                  </a:lnTo>
                  <a:lnTo>
                    <a:pt x="264414" y="530351"/>
                  </a:lnTo>
                  <a:lnTo>
                    <a:pt x="528827" y="292354"/>
                  </a:lnTo>
                  <a:lnTo>
                    <a:pt x="409828" y="292354"/>
                  </a:lnTo>
                  <a:lnTo>
                    <a:pt x="409828" y="0"/>
                  </a:lnTo>
                  <a:close/>
                </a:path>
              </a:pathLst>
            </a:custGeom>
            <a:solidFill>
              <a:srgbClr val="7E7E7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12330" y="4037838"/>
              <a:ext cx="528955" cy="530860"/>
            </a:xfrm>
            <a:custGeom>
              <a:avLst/>
              <a:gdLst/>
              <a:ahLst/>
              <a:cxnLst/>
              <a:rect l="l" t="t" r="r" b="b"/>
              <a:pathLst>
                <a:path w="528954" h="530860">
                  <a:moveTo>
                    <a:pt x="0" y="292354"/>
                  </a:moveTo>
                  <a:lnTo>
                    <a:pt x="118999" y="292354"/>
                  </a:lnTo>
                  <a:lnTo>
                    <a:pt x="118999" y="0"/>
                  </a:lnTo>
                  <a:lnTo>
                    <a:pt x="409828" y="0"/>
                  </a:lnTo>
                  <a:lnTo>
                    <a:pt x="409828" y="292354"/>
                  </a:lnTo>
                  <a:lnTo>
                    <a:pt x="528827" y="292354"/>
                  </a:lnTo>
                  <a:lnTo>
                    <a:pt x="264414" y="530351"/>
                  </a:lnTo>
                  <a:lnTo>
                    <a:pt x="0" y="292354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84769" y="4975098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4" h="528954">
                  <a:moveTo>
                    <a:pt x="409828" y="0"/>
                  </a:moveTo>
                  <a:lnTo>
                    <a:pt x="118999" y="0"/>
                  </a:lnTo>
                  <a:lnTo>
                    <a:pt x="118999" y="290829"/>
                  </a:lnTo>
                  <a:lnTo>
                    <a:pt x="0" y="290829"/>
                  </a:lnTo>
                  <a:lnTo>
                    <a:pt x="264413" y="528827"/>
                  </a:lnTo>
                  <a:lnTo>
                    <a:pt x="528827" y="290829"/>
                  </a:lnTo>
                  <a:lnTo>
                    <a:pt x="409828" y="290829"/>
                  </a:lnTo>
                  <a:lnTo>
                    <a:pt x="409828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4769" y="4975098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4" h="528954">
                  <a:moveTo>
                    <a:pt x="0" y="290829"/>
                  </a:moveTo>
                  <a:lnTo>
                    <a:pt x="118999" y="290829"/>
                  </a:lnTo>
                  <a:lnTo>
                    <a:pt x="118999" y="0"/>
                  </a:lnTo>
                  <a:lnTo>
                    <a:pt x="409828" y="0"/>
                  </a:lnTo>
                  <a:lnTo>
                    <a:pt x="409828" y="290829"/>
                  </a:lnTo>
                  <a:lnTo>
                    <a:pt x="528827" y="290829"/>
                  </a:lnTo>
                  <a:lnTo>
                    <a:pt x="264413" y="528827"/>
                  </a:lnTo>
                  <a:lnTo>
                    <a:pt x="0" y="290829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2628" y="6059423"/>
              <a:ext cx="786383" cy="7985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76" y="5073396"/>
              <a:ext cx="1296924" cy="1284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1CC3D-0CCE-F422-3E8C-9B2573BD50A2}"/>
              </a:ext>
            </a:extLst>
          </p:cNvPr>
          <p:cNvSpPr txBox="1"/>
          <p:nvPr/>
        </p:nvSpPr>
        <p:spPr>
          <a:xfrm>
            <a:off x="524132" y="1981200"/>
            <a:ext cx="84005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457200" algn="l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Google Sans"/>
              </a:rPr>
              <a:t>Step 1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: Set the vision and business goals.</a:t>
            </a:r>
          </a:p>
          <a:p>
            <a:pPr marL="542925" indent="-457200" algn="l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Google Sans"/>
              </a:rPr>
              <a:t>Step 2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: Establish a competent team. </a:t>
            </a:r>
          </a:p>
          <a:p>
            <a:pPr marL="542925" indent="-457200" algn="l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Google Sans"/>
              </a:rPr>
              <a:t>Step 3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: Understand the current process.</a:t>
            </a:r>
          </a:p>
          <a:p>
            <a:pPr marL="542925" indent="-457200" algn="l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Google Sans"/>
              </a:rPr>
              <a:t>Step 4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: Redesign the process.</a:t>
            </a:r>
          </a:p>
          <a:p>
            <a:pPr marL="542925" indent="-457200" algn="l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rgbClr val="202124"/>
                </a:solidFill>
                <a:effectLst/>
                <a:latin typeface="Google Sans"/>
              </a:rPr>
              <a:t>Step 5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: Implement the reengineered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6CFE9-D824-FF3D-B75A-4D3BEA7E4DFB}"/>
              </a:ext>
            </a:extLst>
          </p:cNvPr>
          <p:cNvSpPr txBox="1"/>
          <p:nvPr/>
        </p:nvSpPr>
        <p:spPr>
          <a:xfrm>
            <a:off x="609600" y="609600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202124"/>
                </a:solidFill>
                <a:effectLst/>
                <a:latin typeface="Google Sans"/>
              </a:rPr>
              <a:t>Business Process Reengineering Steps</a:t>
            </a:r>
            <a:endParaRPr lang="en-US" sz="4000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7755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929" y="533527"/>
            <a:ext cx="264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latin typeface="Times New Roman"/>
                <a:cs typeface="Times New Roman"/>
              </a:rPr>
              <a:t>TACO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1499616"/>
            <a:ext cx="4619244" cy="24292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2744" y="4357115"/>
            <a:ext cx="4430267" cy="18577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2920" y="4085666"/>
            <a:ext cx="2845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MEXICAN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STYLE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FOOD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336" y="442036"/>
            <a:ext cx="5276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EXAMPLE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–TACO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BELL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562" y="1136650"/>
          <a:ext cx="3643629" cy="5266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PROBLEMS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0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Lack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8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2)Reliance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obsolete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mgt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practices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-focus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3)Multiple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level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mgt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18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4)Traditional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approaches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-assumed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customers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wanted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without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asking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4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5)Invest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kitchen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5650" y="1136650"/>
          <a:ext cx="4286250" cy="4786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591">
                <a:tc>
                  <a:txBody>
                    <a:bodyPr/>
                    <a:lstStyle/>
                    <a:p>
                      <a:pPr marL="894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REENGINEERED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SOLUTION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1E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3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reorganiz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7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Dramatic redesign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342">
                <a:tc>
                  <a:txBody>
                    <a:bodyPr/>
                    <a:lstStyle/>
                    <a:p>
                      <a:pPr marL="92075" marR="4648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3)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Replace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supervisors with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market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managers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7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2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4)Changed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kitchen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structure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Kitchen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30%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30%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70%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Doubling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seating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capacity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420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Arial Black</vt:lpstr>
      <vt:lpstr>Arial MT</vt:lpstr>
      <vt:lpstr>Calibri</vt:lpstr>
      <vt:lpstr>Cambria</vt:lpstr>
      <vt:lpstr>Google Sans</vt:lpstr>
      <vt:lpstr>Times New Roman</vt:lpstr>
      <vt:lpstr>Trebuchet MS</vt:lpstr>
      <vt:lpstr>Wingdings</vt:lpstr>
      <vt:lpstr>Office Theme</vt:lpstr>
      <vt:lpstr>PowerPoint Presentation</vt:lpstr>
      <vt:lpstr>Learning Objectives</vt:lpstr>
      <vt:lpstr>BUSINESS PROCESS  REENGINEERING (BPR)</vt:lpstr>
      <vt:lpstr>DEFINITION</vt:lpstr>
      <vt:lpstr>BENEFITS</vt:lpstr>
      <vt:lpstr>5 MAJOR STEPS :</vt:lpstr>
      <vt:lpstr>PowerPoint Presentation</vt:lpstr>
      <vt:lpstr>TACO BELL</vt:lpstr>
      <vt:lpstr>EXAMPLE –TACO BELL</vt:lpstr>
      <vt:lpstr>CONTINUOUS  PROCESS  IMPROVEMENT  (CPI)</vt:lpstr>
      <vt:lpstr>DEFINITION</vt:lpstr>
      <vt:lpstr>PROCESS</vt:lpstr>
      <vt:lpstr>EXAMPLE</vt:lpstr>
      <vt:lpstr>Products</vt:lpstr>
      <vt:lpstr>Services</vt:lpstr>
      <vt:lpstr>Processes</vt:lpstr>
      <vt:lpstr>DIFFERENCES BETWEEN BUSINESS  REENGINEERING AND CONTINUOUS  IMPROVEMENT</vt:lpstr>
      <vt:lpstr>DIFFERENCES OF CONTINUOUS  IMPROVEMENT &amp; KAIZEN COSTING</vt:lpstr>
      <vt:lpstr>PowerPoint Presentation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5</cp:revision>
  <dcterms:created xsi:type="dcterms:W3CDTF">2021-09-30T09:21:03Z</dcterms:created>
  <dcterms:modified xsi:type="dcterms:W3CDTF">2023-09-27T07:45:53Z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2021-09-30T00:00:00Z</vt:filetime>
  </property>
</Properties>
</file>