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E05B-50AF-2371-15CD-CF3B55B43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6F303-AA03-8345-F202-0DA02EC4B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C6C5-3C47-AB1C-4B70-33B5C55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6707-F308-11ED-C6CB-FB493B25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E522-2FCF-0BF1-C63E-8C5395EB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3C68-3B3F-3EBD-F4EC-D59089F7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F1570-C557-5501-CE44-4EF250B2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566B-ECB5-0FB7-212A-E6E9938A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CC4B-6453-4F33-64A4-F98A58B0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DD2F-ACF7-F3E2-DB91-ACCCB658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4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F39B5-5470-CC48-4421-DAD0F5889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14CB6-04A7-1B58-A8C3-3A9C6EC3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937A-AE44-EADF-00D6-5B3922A0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09A8-DA09-956C-5BF5-8A5F29BC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0405-A52F-DA1A-48F8-FC93F8E6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24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FC94-CDA6-E986-855A-C0D67AD5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D7B8-BEAC-D0F9-3025-F23BD87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59B9-6B72-F144-721B-50637CDD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FC60-98C8-6EB7-564D-916E771A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3B8D-2830-B312-6C9A-D56C2019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7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FCCA-4E66-0C22-F6F4-A042E078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C76E5-2042-1E07-2882-80B5EBF9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1028-616A-DDA9-C571-ACB8908D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86F46-BC45-E9FC-709B-E2AF29E2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2D2F9-E42C-2599-DB13-E6892FBA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3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5BC5-3B57-7CF4-ADDC-DB28CA3F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F113-E86A-F28F-F203-168950145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08935-8308-D249-D83F-6DE8849E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554DB-FDC7-591A-A8D9-2D67F4B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76BF3-09C3-30C3-A893-B408092C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6F4F-2340-9EBD-7468-4E3862B2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C907-BE62-33CC-B545-262591F4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F6E0-4EBE-D30F-B691-FD4D37DB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2BFE-CF82-A7FC-6767-33EED5CD6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3C0E6-EF08-B589-1478-E69DB84CA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7AAAF-DF10-77B1-2147-799B7CF62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5BE9B-12AB-3EB3-8E6A-4EBFBBC7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8F47-D68C-845C-0B75-9839862B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108AB-8F1D-2EB6-98A6-58777CA5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3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4315-35D5-26E0-2AAB-D5EC3627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9142F-B55C-3DB4-84B3-C6E61C59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FECEE-5C1C-F00C-7042-0F30C10A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31666-B70A-E1C1-22C6-523CEB0F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3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C9B69-5598-CC7D-FDCF-D924EB65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C6A89-E153-7487-DBCD-3FFD5F85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96256-9F1A-557D-8DCF-7ABBEB7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4E52-8B18-2D3D-D4D1-945B35AD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7086-D379-18FE-5A0E-33210CBE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B1DD1-2EFA-B295-DB34-E9AB0831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4D4F-4107-8181-76D8-345F6F34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6FDA-D85C-69C3-AD8D-7531F5A9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25EA1-DB76-A77D-43BF-062AEAA8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8FA0-A0FE-B948-23C6-C9040107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A9883-8E3A-3586-AA15-FE2FB7AC4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B1BE5-8B24-73CE-4CFE-5D5020F8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5AE26-4435-BC8D-5CF9-3552E9DD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13E89-7D4A-4BAE-BC3A-985CFBA6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28BEF-F901-5C6D-0E50-28BE2AD9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DF2FB-6323-F2F3-FE76-6AECCD8F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57D70-CAF7-0EE4-F582-0E3F597A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3422-48E8-8C14-D52D-E24060D4E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1789-BC32-402C-ABAA-8DF64A919E38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D5C7-952B-1DBD-1A6A-E4FA3B63D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B35C-82D8-2B69-F844-AF6255254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1492-AD96-4472-9EA9-D6B9A024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5E82AF-CF54-0868-FC76-E7BA0F968462}"/>
              </a:ext>
            </a:extLst>
          </p:cNvPr>
          <p:cNvSpPr txBox="1"/>
          <p:nvPr/>
        </p:nvSpPr>
        <p:spPr>
          <a:xfrm>
            <a:off x="497359" y="1858178"/>
            <a:ext cx="81492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202124"/>
                </a:solidFill>
                <a:effectLst/>
              </a:rPr>
              <a:t>What are the emerging trends for HR in 2023?</a:t>
            </a:r>
          </a:p>
          <a:p>
            <a:pPr algn="just"/>
            <a:endParaRPr lang="en-US" sz="2000" b="0" i="0" dirty="0">
              <a:solidFill>
                <a:srgbClr val="4D5156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</a:rPr>
              <a:t>These include </a:t>
            </a:r>
            <a:r>
              <a:rPr lang="en-US" sz="2800" b="1" i="0" dirty="0">
                <a:solidFill>
                  <a:srgbClr val="040C28"/>
                </a:solidFill>
                <a:effectLst/>
              </a:rPr>
              <a:t>technological advancements, remote work</a:t>
            </a:r>
            <a:r>
              <a:rPr lang="en-US" sz="2800" b="0" i="0" dirty="0">
                <a:solidFill>
                  <a:srgbClr val="040C28"/>
                </a:solidFill>
                <a:effectLst/>
              </a:rPr>
              <a:t>, </a:t>
            </a:r>
            <a:r>
              <a:rPr lang="en-US" sz="2800" b="1" i="0" dirty="0">
                <a:solidFill>
                  <a:srgbClr val="040C28"/>
                </a:solidFill>
                <a:effectLst/>
              </a:rPr>
              <a:t>diversity </a:t>
            </a:r>
            <a:r>
              <a:rPr lang="en-US" sz="2800" b="0" i="0" dirty="0">
                <a:solidFill>
                  <a:srgbClr val="040C28"/>
                </a:solidFill>
                <a:effectLst/>
              </a:rPr>
              <a:t>and </a:t>
            </a:r>
            <a:r>
              <a:rPr lang="en-US" sz="2800" b="1" i="0" dirty="0">
                <a:solidFill>
                  <a:srgbClr val="040C28"/>
                </a:solidFill>
                <a:effectLst/>
              </a:rPr>
              <a:t>inclusion</a:t>
            </a:r>
            <a:r>
              <a:rPr lang="en-US" sz="2800" b="0" i="0" dirty="0">
                <a:solidFill>
                  <a:srgbClr val="040C28"/>
                </a:solidFill>
                <a:effectLst/>
              </a:rPr>
              <a:t>, </a:t>
            </a:r>
            <a:r>
              <a:rPr lang="en-US" sz="2800" b="1" i="0" dirty="0">
                <a:solidFill>
                  <a:srgbClr val="040C28"/>
                </a:solidFill>
                <a:effectLst/>
              </a:rPr>
              <a:t>employee well-being,</a:t>
            </a:r>
            <a:r>
              <a:rPr lang="en-US" sz="2800" b="0" i="0" dirty="0">
                <a:solidFill>
                  <a:srgbClr val="040C28"/>
                </a:solidFill>
                <a:effectLst/>
              </a:rPr>
              <a:t> </a:t>
            </a:r>
            <a:r>
              <a:rPr lang="en-US" sz="2800" b="1" i="0" dirty="0">
                <a:solidFill>
                  <a:srgbClr val="040C28"/>
                </a:solidFill>
                <a:effectLst/>
              </a:rPr>
              <a:t>data-driven</a:t>
            </a:r>
            <a:r>
              <a:rPr lang="en-US" sz="2800" b="0" i="0" dirty="0">
                <a:solidFill>
                  <a:srgbClr val="040C28"/>
                </a:solidFill>
                <a:effectLst/>
              </a:rPr>
              <a:t> </a:t>
            </a:r>
            <a:r>
              <a:rPr lang="en-US" sz="2800" b="1" i="0" dirty="0">
                <a:solidFill>
                  <a:srgbClr val="040C28"/>
                </a:solidFill>
                <a:effectLst/>
              </a:rPr>
              <a:t>decision-making</a:t>
            </a:r>
            <a:r>
              <a:rPr lang="en-US" sz="2800" b="0" i="0" dirty="0">
                <a:solidFill>
                  <a:srgbClr val="040C28"/>
                </a:solidFill>
                <a:effectLst/>
              </a:rPr>
              <a:t>, </a:t>
            </a:r>
            <a:r>
              <a:rPr lang="en-US" sz="2800" b="1" i="0" dirty="0">
                <a:solidFill>
                  <a:srgbClr val="040C28"/>
                </a:solidFill>
                <a:effectLst/>
              </a:rPr>
              <a:t>skills development</a:t>
            </a:r>
            <a:r>
              <a:rPr lang="en-US" sz="2800" b="0" i="0" dirty="0">
                <a:solidFill>
                  <a:srgbClr val="040C28"/>
                </a:solidFill>
                <a:effectLst/>
              </a:rPr>
              <a:t>, and </a:t>
            </a:r>
            <a:r>
              <a:rPr lang="en-US" sz="2800" b="1" dirty="0">
                <a:solidFill>
                  <a:srgbClr val="040C28"/>
                </a:solidFill>
              </a:rPr>
              <a:t>A</a:t>
            </a:r>
            <a:r>
              <a:rPr lang="en-US" sz="2800" b="1" i="0" dirty="0">
                <a:solidFill>
                  <a:srgbClr val="040C28"/>
                </a:solidFill>
                <a:effectLst/>
              </a:rPr>
              <a:t>gile HR practices</a:t>
            </a:r>
            <a:r>
              <a:rPr lang="en-US" sz="2800" b="0" i="0" dirty="0">
                <a:solidFill>
                  <a:srgbClr val="4D5156"/>
                </a:solidFill>
                <a:effectLst/>
              </a:rPr>
              <a:t>. </a:t>
            </a:r>
          </a:p>
          <a:p>
            <a:pPr algn="just"/>
            <a:endParaRPr lang="en-US" sz="2000" dirty="0">
              <a:solidFill>
                <a:srgbClr val="4D5156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</a:rPr>
              <a:t>Embracing these trends will be crucial for HR professionals to thrive in 2023 and beyond.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3D811-3816-3F1B-8B66-A3A78B5C5139}"/>
              </a:ext>
            </a:extLst>
          </p:cNvPr>
          <p:cNvSpPr txBox="1"/>
          <p:nvPr/>
        </p:nvSpPr>
        <p:spPr>
          <a:xfrm>
            <a:off x="259492" y="439350"/>
            <a:ext cx="8717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What are emerging trends in HRM?</a:t>
            </a:r>
            <a:endParaRPr lang="en-US" sz="4400" b="1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6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ends in human resource management">
            <a:extLst>
              <a:ext uri="{FF2B5EF4-FFF2-40B4-BE49-F238E27FC236}">
                <a16:creationId xmlns:a16="http://schemas.microsoft.com/office/drawing/2014/main" id="{4AB46BE6-93E7-4547-7BD1-E199FCD27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2" t="26074" r="6351"/>
          <a:stretch/>
        </p:blipFill>
        <p:spPr bwMode="auto">
          <a:xfrm>
            <a:off x="172993" y="1989437"/>
            <a:ext cx="8810367" cy="373474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42F2A-3C19-FBE1-2326-E1108A712014}"/>
              </a:ext>
            </a:extLst>
          </p:cNvPr>
          <p:cNvSpPr txBox="1"/>
          <p:nvPr/>
        </p:nvSpPr>
        <p:spPr>
          <a:xfrm>
            <a:off x="1594022" y="517612"/>
            <a:ext cx="606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Emerging Trends in HR</a:t>
            </a:r>
          </a:p>
        </p:txBody>
      </p:sp>
    </p:spTree>
    <p:extLst>
      <p:ext uri="{BB962C8B-B14F-4D97-AF65-F5344CB8AC3E}">
        <p14:creationId xmlns:p14="http://schemas.microsoft.com/office/powerpoint/2010/main" val="95938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51F0AF-1F2A-2A58-4055-17D0861162FB}"/>
              </a:ext>
            </a:extLst>
          </p:cNvPr>
          <p:cNvSpPr txBox="1"/>
          <p:nvPr/>
        </p:nvSpPr>
        <p:spPr>
          <a:xfrm>
            <a:off x="883507" y="2092062"/>
            <a:ext cx="77229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Turnover, retention, engagement, productivity, and a company's ability to increase diversity, equity, and inclusion</a:t>
            </a:r>
            <a:r>
              <a:rPr lang="en-US" sz="3200" b="0" i="0" dirty="0">
                <a:solidFill>
                  <a:srgbClr val="4D5156"/>
                </a:solidFill>
                <a:effectLst/>
                <a:latin typeface="Google Sans"/>
              </a:rPr>
              <a:t> are the top HR metrics heading into 2023. </a:t>
            </a:r>
          </a:p>
          <a:p>
            <a:pPr algn="just"/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4D5156"/>
                </a:solidFill>
                <a:effectLst/>
                <a:latin typeface="Google Sans"/>
              </a:rPr>
              <a:t>Together, they will improve employee experiences and the workplace overall.</a:t>
            </a:r>
            <a:endParaRPr lang="en-US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5A6F9-07E6-732C-6A1E-042A6726A94D}"/>
              </a:ext>
            </a:extLst>
          </p:cNvPr>
          <p:cNvSpPr txBox="1"/>
          <p:nvPr/>
        </p:nvSpPr>
        <p:spPr>
          <a:xfrm>
            <a:off x="1044146" y="278712"/>
            <a:ext cx="740169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What are the HR trends and </a:t>
            </a:r>
          </a:p>
          <a:p>
            <a:pPr algn="ctr"/>
            <a:r>
              <a:rPr lang="en-US" sz="4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priorities?</a:t>
            </a:r>
            <a:endParaRPr lang="en-US" sz="4400" b="1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4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Google Sans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3</cp:revision>
  <dcterms:created xsi:type="dcterms:W3CDTF">2023-09-07T14:02:16Z</dcterms:created>
  <dcterms:modified xsi:type="dcterms:W3CDTF">2023-09-27T06:07:23Z</dcterms:modified>
</cp:coreProperties>
</file>