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8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9464" y="0"/>
            <a:ext cx="6574536" cy="51434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48000" y="0"/>
            <a:ext cx="6096000" cy="5143500"/>
          </a:xfrm>
          <a:custGeom>
            <a:avLst/>
            <a:gdLst/>
            <a:ahLst/>
            <a:cxnLst/>
            <a:rect l="l" t="t" r="r" b="b"/>
            <a:pathLst>
              <a:path w="6096000" h="5143500">
                <a:moveTo>
                  <a:pt x="6096000" y="0"/>
                </a:moveTo>
                <a:lnTo>
                  <a:pt x="0" y="0"/>
                </a:lnTo>
                <a:lnTo>
                  <a:pt x="0" y="5143500"/>
                </a:lnTo>
                <a:lnTo>
                  <a:pt x="6096000" y="5143500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5395" y="1600199"/>
            <a:ext cx="6941820" cy="203758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241804" y="1769364"/>
            <a:ext cx="6509384" cy="1605280"/>
          </a:xfrm>
          <a:custGeom>
            <a:avLst/>
            <a:gdLst/>
            <a:ahLst/>
            <a:cxnLst/>
            <a:rect l="l" t="t" r="r" b="b"/>
            <a:pathLst>
              <a:path w="6509384" h="1605279">
                <a:moveTo>
                  <a:pt x="6509004" y="0"/>
                </a:moveTo>
                <a:lnTo>
                  <a:pt x="0" y="0"/>
                </a:lnTo>
                <a:lnTo>
                  <a:pt x="0" y="1604772"/>
                </a:lnTo>
                <a:lnTo>
                  <a:pt x="6509004" y="1604772"/>
                </a:lnTo>
                <a:lnTo>
                  <a:pt x="6509004" y="0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51859" y="1827276"/>
            <a:ext cx="5042916" cy="10119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2881" y="1962150"/>
            <a:ext cx="723823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36369" y="1399413"/>
            <a:ext cx="2851150" cy="313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68803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65801" y="1440891"/>
            <a:ext cx="3427729" cy="2983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9464" y="0"/>
            <a:ext cx="6574536" cy="51434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48000" y="0"/>
            <a:ext cx="6096000" cy="5143500"/>
          </a:xfrm>
          <a:custGeom>
            <a:avLst/>
            <a:gdLst/>
            <a:ahLst/>
            <a:cxnLst/>
            <a:rect l="l" t="t" r="r" b="b"/>
            <a:pathLst>
              <a:path w="6096000" h="5143500">
                <a:moveTo>
                  <a:pt x="6096000" y="4553712"/>
                </a:moveTo>
                <a:lnTo>
                  <a:pt x="0" y="4553712"/>
                </a:lnTo>
                <a:lnTo>
                  <a:pt x="0" y="5143500"/>
                </a:lnTo>
                <a:lnTo>
                  <a:pt x="6096000" y="5143500"/>
                </a:lnTo>
                <a:lnTo>
                  <a:pt x="6096000" y="4553712"/>
                </a:lnTo>
                <a:close/>
              </a:path>
              <a:path w="6096000" h="5143500">
                <a:moveTo>
                  <a:pt x="6096000" y="0"/>
                </a:moveTo>
                <a:lnTo>
                  <a:pt x="0" y="0"/>
                </a:lnTo>
                <a:lnTo>
                  <a:pt x="0" y="3643884"/>
                </a:lnTo>
                <a:lnTo>
                  <a:pt x="6096000" y="3643884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5395" y="1600199"/>
            <a:ext cx="6941820" cy="203758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241804" y="1769364"/>
            <a:ext cx="6509384" cy="1605280"/>
          </a:xfrm>
          <a:custGeom>
            <a:avLst/>
            <a:gdLst/>
            <a:ahLst/>
            <a:cxnLst/>
            <a:rect l="l" t="t" r="r" b="b"/>
            <a:pathLst>
              <a:path w="6509384" h="1605279">
                <a:moveTo>
                  <a:pt x="6509004" y="0"/>
                </a:moveTo>
                <a:lnTo>
                  <a:pt x="0" y="0"/>
                </a:lnTo>
                <a:lnTo>
                  <a:pt x="0" y="1604772"/>
                </a:lnTo>
                <a:lnTo>
                  <a:pt x="6509004" y="1604772"/>
                </a:lnTo>
                <a:lnTo>
                  <a:pt x="6509004" y="0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371600" y="454531"/>
            <a:ext cx="6858000" cy="909955"/>
          </a:xfrm>
          <a:custGeom>
            <a:avLst/>
            <a:gdLst/>
            <a:ahLst/>
            <a:cxnLst/>
            <a:rect l="l" t="t" r="r" b="b"/>
            <a:pathLst>
              <a:path w="6858000" h="909954">
                <a:moveTo>
                  <a:pt x="0" y="909827"/>
                </a:moveTo>
                <a:lnTo>
                  <a:pt x="6857999" y="909827"/>
                </a:lnTo>
                <a:lnTo>
                  <a:pt x="6857999" y="0"/>
                </a:lnTo>
                <a:lnTo>
                  <a:pt x="0" y="0"/>
                </a:lnTo>
                <a:lnTo>
                  <a:pt x="0" y="909827"/>
                </a:lnTo>
                <a:close/>
              </a:path>
            </a:pathLst>
          </a:custGeom>
          <a:solidFill>
            <a:srgbClr val="D79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61109" y="398271"/>
            <a:ext cx="4736592" cy="10119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2480" y="0"/>
            <a:ext cx="8351520" cy="51434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71016" y="0"/>
            <a:ext cx="7873365" cy="5143500"/>
          </a:xfrm>
          <a:custGeom>
            <a:avLst/>
            <a:gdLst/>
            <a:ahLst/>
            <a:cxnLst/>
            <a:rect l="l" t="t" r="r" b="b"/>
            <a:pathLst>
              <a:path w="7873365" h="5143500">
                <a:moveTo>
                  <a:pt x="7872983" y="0"/>
                </a:moveTo>
                <a:lnTo>
                  <a:pt x="0" y="0"/>
                </a:lnTo>
                <a:lnTo>
                  <a:pt x="0" y="5143500"/>
                </a:lnTo>
                <a:lnTo>
                  <a:pt x="7872983" y="5143500"/>
                </a:lnTo>
                <a:lnTo>
                  <a:pt x="78729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34400" y="4186428"/>
            <a:ext cx="609600" cy="82753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750807" y="4355591"/>
            <a:ext cx="393700" cy="394970"/>
          </a:xfrm>
          <a:custGeom>
            <a:avLst/>
            <a:gdLst/>
            <a:ahLst/>
            <a:cxnLst/>
            <a:rect l="l" t="t" r="r" b="b"/>
            <a:pathLst>
              <a:path w="393700" h="394970">
                <a:moveTo>
                  <a:pt x="393192" y="0"/>
                </a:moveTo>
                <a:lnTo>
                  <a:pt x="0" y="0"/>
                </a:lnTo>
                <a:lnTo>
                  <a:pt x="0" y="394716"/>
                </a:lnTo>
                <a:lnTo>
                  <a:pt x="393192" y="394716"/>
                </a:lnTo>
                <a:lnTo>
                  <a:pt x="393192" y="0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1416" y="224027"/>
            <a:ext cx="8305800" cy="1240536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77824" y="393191"/>
            <a:ext cx="7873365" cy="807720"/>
          </a:xfrm>
          <a:custGeom>
            <a:avLst/>
            <a:gdLst/>
            <a:ahLst/>
            <a:cxnLst/>
            <a:rect l="l" t="t" r="r" b="b"/>
            <a:pathLst>
              <a:path w="7873365" h="807719">
                <a:moveTo>
                  <a:pt x="7872983" y="0"/>
                </a:moveTo>
                <a:lnTo>
                  <a:pt x="0" y="0"/>
                </a:lnTo>
                <a:lnTo>
                  <a:pt x="0" y="807720"/>
                </a:lnTo>
                <a:lnTo>
                  <a:pt x="7872983" y="807720"/>
                </a:lnTo>
                <a:lnTo>
                  <a:pt x="7872983" y="0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943088" y="393191"/>
            <a:ext cx="807720" cy="806450"/>
          </a:xfrm>
          <a:custGeom>
            <a:avLst/>
            <a:gdLst/>
            <a:ahLst/>
            <a:cxnLst/>
            <a:rect l="l" t="t" r="r" b="b"/>
            <a:pathLst>
              <a:path w="807720" h="806450">
                <a:moveTo>
                  <a:pt x="807720" y="0"/>
                </a:moveTo>
                <a:lnTo>
                  <a:pt x="0" y="0"/>
                </a:lnTo>
                <a:lnTo>
                  <a:pt x="0" y="806196"/>
                </a:lnTo>
                <a:lnTo>
                  <a:pt x="807720" y="806196"/>
                </a:lnTo>
                <a:lnTo>
                  <a:pt x="807720" y="0"/>
                </a:lnTo>
                <a:close/>
              </a:path>
            </a:pathLst>
          </a:custGeom>
          <a:solidFill>
            <a:srgbClr val="FFFFFF">
              <a:alpha val="525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7501" y="393191"/>
            <a:ext cx="5428996" cy="334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904" y="1504569"/>
            <a:ext cx="7870190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549275"/>
            <a:ext cx="4069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45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3600" b="1" spc="-3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600" b="1" spc="-190" dirty="0">
                <a:solidFill>
                  <a:srgbClr val="FFFFFF"/>
                </a:solidFill>
                <a:latin typeface="Tahoma"/>
                <a:cs typeface="Tahoma"/>
              </a:rPr>
              <a:t>LOYEE</a:t>
            </a:r>
            <a:r>
              <a:rPr sz="3600" b="1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b="1" spc="-555" dirty="0">
                <a:solidFill>
                  <a:srgbClr val="FFFFFF"/>
                </a:solidFill>
                <a:latin typeface="Tahoma"/>
                <a:cs typeface="Tahoma"/>
              </a:rPr>
              <a:t>MO</a:t>
            </a:r>
            <a:r>
              <a:rPr sz="3600" b="1" spc="-5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600" b="1" spc="-55" dirty="0">
                <a:solidFill>
                  <a:srgbClr val="FFFFFF"/>
                </a:solidFill>
                <a:latin typeface="Tahoma"/>
                <a:cs typeface="Tahoma"/>
              </a:rPr>
              <a:t>ALE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4AE5A-DCE6-4B23-811E-ADA482D0253E}"/>
              </a:ext>
            </a:extLst>
          </p:cNvPr>
          <p:cNvSpPr txBox="1"/>
          <p:nvPr/>
        </p:nvSpPr>
        <p:spPr>
          <a:xfrm>
            <a:off x="5105400" y="376804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solidFill>
                  <a:schemeClr val="bg1"/>
                </a:solidFill>
              </a:rPr>
              <a:t>Cdr.</a:t>
            </a:r>
            <a:r>
              <a:rPr lang="en-IN" sz="2400" b="1" dirty="0">
                <a:solidFill>
                  <a:schemeClr val="bg1"/>
                </a:solidFill>
              </a:rPr>
              <a:t> Vijay Pratap Singh 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</a:rPr>
              <a:t>Adjunct Professor, TCET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9200" y="583126"/>
            <a:ext cx="6248400" cy="361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0"/>
              </a:lnSpc>
            </a:pPr>
            <a:r>
              <a:rPr sz="2400" spc="-75" dirty="0">
                <a:solidFill>
                  <a:schemeClr val="accent1"/>
                </a:solidFill>
              </a:rPr>
              <a:t>FAC</a:t>
            </a:r>
            <a:r>
              <a:rPr sz="2400" spc="-235" dirty="0">
                <a:solidFill>
                  <a:schemeClr val="accent1"/>
                </a:solidFill>
              </a:rPr>
              <a:t>TOR</a:t>
            </a:r>
            <a:r>
              <a:rPr sz="2400" spc="-100" dirty="0">
                <a:solidFill>
                  <a:schemeClr val="accent1"/>
                </a:solidFill>
              </a:rPr>
              <a:t>S</a:t>
            </a:r>
            <a:r>
              <a:rPr sz="2400" spc="-225" dirty="0">
                <a:solidFill>
                  <a:schemeClr val="accent1"/>
                </a:solidFill>
              </a:rPr>
              <a:t> </a:t>
            </a:r>
            <a:r>
              <a:rPr sz="2400" spc="-55" dirty="0">
                <a:solidFill>
                  <a:schemeClr val="accent1"/>
                </a:solidFill>
              </a:rPr>
              <a:t>AFFE</a:t>
            </a:r>
            <a:r>
              <a:rPr sz="2400" spc="-145" dirty="0">
                <a:solidFill>
                  <a:schemeClr val="accent1"/>
                </a:solidFill>
              </a:rPr>
              <a:t>C</a:t>
            </a:r>
            <a:r>
              <a:rPr sz="2400" spc="-300" dirty="0">
                <a:solidFill>
                  <a:schemeClr val="accent1"/>
                </a:solidFill>
              </a:rPr>
              <a:t>TI</a:t>
            </a:r>
            <a:r>
              <a:rPr sz="2400" spc="-270" dirty="0">
                <a:solidFill>
                  <a:schemeClr val="accent1"/>
                </a:solidFill>
              </a:rPr>
              <a:t>N</a:t>
            </a:r>
            <a:r>
              <a:rPr sz="2400" spc="-335" dirty="0">
                <a:solidFill>
                  <a:schemeClr val="accent1"/>
                </a:solidFill>
              </a:rPr>
              <a:t>G</a:t>
            </a:r>
            <a:r>
              <a:rPr sz="2400" spc="-225" dirty="0">
                <a:solidFill>
                  <a:schemeClr val="accent1"/>
                </a:solidFill>
              </a:rPr>
              <a:t> </a:t>
            </a:r>
            <a:r>
              <a:rPr sz="2400" spc="-165" dirty="0">
                <a:solidFill>
                  <a:schemeClr val="accent1"/>
                </a:solidFill>
              </a:rPr>
              <a:t>EMPLOYEE</a:t>
            </a:r>
            <a:r>
              <a:rPr sz="2400" spc="-225" dirty="0">
                <a:solidFill>
                  <a:schemeClr val="accent1"/>
                </a:solidFill>
              </a:rPr>
              <a:t> </a:t>
            </a:r>
            <a:r>
              <a:rPr sz="2400" spc="-375" dirty="0">
                <a:solidFill>
                  <a:schemeClr val="accent1"/>
                </a:solidFill>
              </a:rPr>
              <a:t>MO</a:t>
            </a:r>
            <a:r>
              <a:rPr sz="2400" spc="-320" dirty="0">
                <a:solidFill>
                  <a:schemeClr val="accent1"/>
                </a:solidFill>
              </a:rPr>
              <a:t>R</a:t>
            </a:r>
            <a:r>
              <a:rPr sz="2400" spc="-30" dirty="0">
                <a:solidFill>
                  <a:schemeClr val="accent1"/>
                </a:solidFill>
              </a:rPr>
              <a:t>ALE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9386" y="1504569"/>
            <a:ext cx="30556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100"/>
              </a:spcBef>
              <a:buClr>
                <a:srgbClr val="666666"/>
              </a:buClr>
              <a:buSzPct val="144444"/>
              <a:buFont typeface="Wingdings"/>
              <a:buChar char=""/>
              <a:tabLst>
                <a:tab pos="405765" algn="l"/>
                <a:tab pos="406400" algn="l"/>
              </a:tabLst>
            </a:pPr>
            <a:r>
              <a:rPr sz="1800" b="1" spc="-105" dirty="0">
                <a:solidFill>
                  <a:srgbClr val="702527"/>
                </a:solidFill>
                <a:latin typeface="Tahoma"/>
                <a:cs typeface="Tahoma"/>
              </a:rPr>
              <a:t>The</a:t>
            </a:r>
            <a:r>
              <a:rPr sz="1800" b="1" spc="-170" dirty="0">
                <a:solidFill>
                  <a:srgbClr val="702527"/>
                </a:solidFill>
                <a:latin typeface="Tahoma"/>
                <a:cs typeface="Tahoma"/>
              </a:rPr>
              <a:t> </a:t>
            </a:r>
            <a:r>
              <a:rPr sz="1800" b="1" spc="-165" dirty="0">
                <a:solidFill>
                  <a:srgbClr val="702527"/>
                </a:solidFill>
                <a:latin typeface="Tahoma"/>
                <a:cs typeface="Tahoma"/>
              </a:rPr>
              <a:t>Or</a:t>
            </a:r>
            <a:r>
              <a:rPr sz="1800" b="1" spc="-185" dirty="0">
                <a:solidFill>
                  <a:srgbClr val="702527"/>
                </a:solidFill>
                <a:latin typeface="Tahoma"/>
                <a:cs typeface="Tahoma"/>
              </a:rPr>
              <a:t>g</a:t>
            </a:r>
            <a:r>
              <a:rPr sz="1800" b="1" spc="-120" dirty="0">
                <a:solidFill>
                  <a:srgbClr val="702527"/>
                </a:solidFill>
                <a:latin typeface="Tahoma"/>
                <a:cs typeface="Tahoma"/>
              </a:rPr>
              <a:t>aniz</a:t>
            </a:r>
            <a:r>
              <a:rPr sz="1800" b="1" spc="-150" dirty="0">
                <a:solidFill>
                  <a:srgbClr val="702527"/>
                </a:solidFill>
                <a:latin typeface="Tahoma"/>
                <a:cs typeface="Tahoma"/>
              </a:rPr>
              <a:t>a</a:t>
            </a:r>
            <a:r>
              <a:rPr sz="1800" b="1" spc="-85" dirty="0">
                <a:solidFill>
                  <a:srgbClr val="702527"/>
                </a:solidFill>
                <a:latin typeface="Tahoma"/>
                <a:cs typeface="Tahoma"/>
              </a:rPr>
              <a:t>tio</a:t>
            </a:r>
            <a:r>
              <a:rPr sz="1800" b="1" spc="-170" dirty="0">
                <a:solidFill>
                  <a:srgbClr val="702527"/>
                </a:solidFill>
                <a:latin typeface="Tahoma"/>
                <a:cs typeface="Tahoma"/>
              </a:rPr>
              <a:t>n</a:t>
            </a:r>
            <a:r>
              <a:rPr sz="1800" b="1" dirty="0">
                <a:solidFill>
                  <a:srgbClr val="333333"/>
                </a:solidFill>
                <a:latin typeface="Tahoma"/>
                <a:cs typeface="Tahoma"/>
              </a:rPr>
              <a:t>:</a:t>
            </a:r>
            <a:r>
              <a:rPr sz="1800" b="1" spc="18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600" i="1" spc="-60" dirty="0">
                <a:solidFill>
                  <a:srgbClr val="333333"/>
                </a:solidFill>
                <a:latin typeface="Trebuchet MS"/>
                <a:cs typeface="Trebuchet MS"/>
              </a:rPr>
              <a:t>Ma</a:t>
            </a:r>
            <a:r>
              <a:rPr sz="1600" i="1" spc="-100" dirty="0">
                <a:solidFill>
                  <a:srgbClr val="333333"/>
                </a:solidFill>
                <a:latin typeface="Trebuchet MS"/>
                <a:cs typeface="Trebuchet MS"/>
              </a:rPr>
              <a:t>j</a:t>
            </a:r>
            <a:r>
              <a:rPr sz="1600" i="1" spc="-155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85" dirty="0">
                <a:solidFill>
                  <a:srgbClr val="333333"/>
                </a:solidFill>
                <a:latin typeface="Trebuchet MS"/>
                <a:cs typeface="Trebuchet MS"/>
              </a:rPr>
              <a:t>r  </a:t>
            </a:r>
            <a:r>
              <a:rPr sz="1600" i="1" spc="-5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1600" i="1" spc="-95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1600" i="1" spc="-80" dirty="0">
                <a:solidFill>
                  <a:srgbClr val="333333"/>
                </a:solidFill>
                <a:latin typeface="Trebuchet MS"/>
                <a:cs typeface="Trebuchet MS"/>
              </a:rPr>
              <a:t>fluen</a:t>
            </a:r>
            <a:r>
              <a:rPr sz="1600" i="1" spc="15" dirty="0">
                <a:solidFill>
                  <a:srgbClr val="333333"/>
                </a:solidFill>
                <a:latin typeface="Trebuchet MS"/>
                <a:cs typeface="Trebuchet MS"/>
              </a:rPr>
              <a:t>ce</a:t>
            </a:r>
            <a:r>
              <a:rPr sz="1600" i="1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30" dirty="0">
                <a:solidFill>
                  <a:srgbClr val="333333"/>
                </a:solidFill>
                <a:latin typeface="Trebuchet MS"/>
                <a:cs typeface="Trebuchet MS"/>
              </a:rPr>
              <a:t>on</a:t>
            </a:r>
            <a:r>
              <a:rPr sz="1600" i="1" spc="-1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333333"/>
                </a:solidFill>
                <a:latin typeface="Trebuchet MS"/>
                <a:cs typeface="Trebuchet MS"/>
              </a:rPr>
              <a:t>th</a:t>
            </a:r>
            <a:r>
              <a:rPr sz="1600" i="1" spc="-35" dirty="0">
                <a:solidFill>
                  <a:srgbClr val="333333"/>
                </a:solidFill>
                <a:latin typeface="Trebuchet MS"/>
                <a:cs typeface="Trebuchet MS"/>
              </a:rPr>
              <a:t>e</a:t>
            </a:r>
            <a:r>
              <a:rPr sz="1600" i="1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333333"/>
                </a:solidFill>
                <a:latin typeface="Trebuchet MS"/>
                <a:cs typeface="Trebuchet MS"/>
              </a:rPr>
              <a:t>att</a:t>
            </a:r>
            <a:r>
              <a:rPr sz="1600" i="1" spc="-60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1600" i="1" spc="-65" dirty="0">
                <a:solidFill>
                  <a:srgbClr val="333333"/>
                </a:solidFill>
                <a:latin typeface="Trebuchet MS"/>
                <a:cs typeface="Trebuchet MS"/>
              </a:rPr>
              <a:t>tude</a:t>
            </a:r>
            <a:r>
              <a:rPr sz="1600" i="1" spc="-18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25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95" dirty="0">
                <a:solidFill>
                  <a:srgbClr val="333333"/>
                </a:solidFill>
                <a:latin typeface="Trebuchet MS"/>
                <a:cs typeface="Trebuchet MS"/>
              </a:rPr>
              <a:t>f</a:t>
            </a:r>
            <a:r>
              <a:rPr sz="1600" i="1" spc="-1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333333"/>
                </a:solidFill>
                <a:latin typeface="Trebuchet MS"/>
                <a:cs typeface="Trebuchet MS"/>
              </a:rPr>
              <a:t>th</a:t>
            </a:r>
            <a:r>
              <a:rPr sz="1600" i="1" spc="-25" dirty="0">
                <a:solidFill>
                  <a:srgbClr val="333333"/>
                </a:solidFill>
                <a:latin typeface="Trebuchet MS"/>
                <a:cs typeface="Trebuchet MS"/>
              </a:rPr>
              <a:t>e  </a:t>
            </a:r>
            <a:r>
              <a:rPr sz="1600" i="1" spc="-65" dirty="0">
                <a:solidFill>
                  <a:srgbClr val="333333"/>
                </a:solidFill>
                <a:latin typeface="Trebuchet MS"/>
                <a:cs typeface="Trebuchet MS"/>
              </a:rPr>
              <a:t>employ</a:t>
            </a:r>
            <a:r>
              <a:rPr sz="1600" i="1" spc="10" dirty="0">
                <a:solidFill>
                  <a:srgbClr val="333333"/>
                </a:solidFill>
                <a:latin typeface="Trebuchet MS"/>
                <a:cs typeface="Trebuchet MS"/>
              </a:rPr>
              <a:t>ees</a:t>
            </a:r>
            <a:r>
              <a:rPr sz="1600" i="1" spc="-1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55" dirty="0">
                <a:solidFill>
                  <a:srgbClr val="333333"/>
                </a:solidFill>
                <a:latin typeface="Trebuchet MS"/>
                <a:cs typeface="Trebuchet MS"/>
              </a:rPr>
              <a:t>t</a:t>
            </a:r>
            <a:r>
              <a:rPr sz="1600" i="1" spc="-80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30" dirty="0">
                <a:solidFill>
                  <a:srgbClr val="333333"/>
                </a:solidFill>
                <a:latin typeface="Trebuchet MS"/>
                <a:cs typeface="Trebuchet MS"/>
              </a:rPr>
              <a:t>wards</a:t>
            </a:r>
            <a:r>
              <a:rPr sz="1600" i="1" spc="-1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333333"/>
                </a:solidFill>
                <a:latin typeface="Trebuchet MS"/>
                <a:cs typeface="Trebuchet MS"/>
              </a:rPr>
              <a:t>the</a:t>
            </a:r>
            <a:r>
              <a:rPr sz="1600" i="1" spc="-50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1600" i="1" spc="-105" dirty="0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sz="1600" i="1" spc="-1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50" dirty="0">
                <a:solidFill>
                  <a:srgbClr val="333333"/>
                </a:solidFill>
                <a:latin typeface="Trebuchet MS"/>
                <a:cs typeface="Trebuchet MS"/>
              </a:rPr>
              <a:t>wo</a:t>
            </a:r>
            <a:r>
              <a:rPr sz="1600" i="1" spc="-70" dirty="0">
                <a:solidFill>
                  <a:srgbClr val="333333"/>
                </a:solidFill>
                <a:latin typeface="Trebuchet MS"/>
                <a:cs typeface="Trebuchet MS"/>
              </a:rPr>
              <a:t>rk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9386" y="3212083"/>
            <a:ext cx="327596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100"/>
              </a:spcBef>
              <a:buClr>
                <a:srgbClr val="666666"/>
              </a:buClr>
              <a:buSzPct val="144444"/>
              <a:buFont typeface="Wingdings"/>
              <a:buChar char=""/>
              <a:tabLst>
                <a:tab pos="405765" algn="l"/>
                <a:tab pos="406400" algn="l"/>
              </a:tabLst>
            </a:pPr>
            <a:r>
              <a:rPr sz="1800" b="1" spc="-105" dirty="0">
                <a:solidFill>
                  <a:srgbClr val="372C7C"/>
                </a:solidFill>
                <a:latin typeface="Tahoma"/>
                <a:cs typeface="Tahoma"/>
              </a:rPr>
              <a:t>The</a:t>
            </a:r>
            <a:r>
              <a:rPr sz="1800" b="1" spc="-170" dirty="0">
                <a:solidFill>
                  <a:srgbClr val="372C7C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372C7C"/>
                </a:solidFill>
                <a:latin typeface="Tahoma"/>
                <a:cs typeface="Tahoma"/>
              </a:rPr>
              <a:t>Level</a:t>
            </a:r>
            <a:r>
              <a:rPr sz="1800" b="1" spc="-160" dirty="0">
                <a:solidFill>
                  <a:srgbClr val="372C7C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372C7C"/>
                </a:solidFill>
                <a:latin typeface="Tahoma"/>
                <a:cs typeface="Tahoma"/>
              </a:rPr>
              <a:t>o</a:t>
            </a:r>
            <a:r>
              <a:rPr sz="1800" b="1" spc="5" dirty="0">
                <a:solidFill>
                  <a:srgbClr val="372C7C"/>
                </a:solidFill>
                <a:latin typeface="Tahoma"/>
                <a:cs typeface="Tahoma"/>
              </a:rPr>
              <a:t>f</a:t>
            </a:r>
            <a:r>
              <a:rPr sz="1800" b="1" spc="-170" dirty="0">
                <a:solidFill>
                  <a:srgbClr val="372C7C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372C7C"/>
                </a:solidFill>
                <a:latin typeface="Tahoma"/>
                <a:cs typeface="Tahoma"/>
              </a:rPr>
              <a:t>Sati</a:t>
            </a:r>
            <a:r>
              <a:rPr sz="1800" b="1" spc="-90" dirty="0">
                <a:solidFill>
                  <a:srgbClr val="372C7C"/>
                </a:solidFill>
                <a:latin typeface="Tahoma"/>
                <a:cs typeface="Tahoma"/>
              </a:rPr>
              <a:t>s</a:t>
            </a:r>
            <a:r>
              <a:rPr sz="1800" b="1" spc="-55" dirty="0">
                <a:solidFill>
                  <a:srgbClr val="372C7C"/>
                </a:solidFill>
                <a:latin typeface="Tahoma"/>
                <a:cs typeface="Tahoma"/>
              </a:rPr>
              <a:t>facti</a:t>
            </a:r>
            <a:r>
              <a:rPr sz="1800" b="1" spc="-75" dirty="0">
                <a:solidFill>
                  <a:srgbClr val="372C7C"/>
                </a:solidFill>
                <a:latin typeface="Tahoma"/>
                <a:cs typeface="Tahoma"/>
              </a:rPr>
              <a:t>o</a:t>
            </a:r>
            <a:r>
              <a:rPr sz="1800" b="1" spc="-110" dirty="0">
                <a:solidFill>
                  <a:srgbClr val="372C7C"/>
                </a:solidFill>
                <a:latin typeface="Tahoma"/>
                <a:cs typeface="Tahoma"/>
              </a:rPr>
              <a:t>n  </a:t>
            </a:r>
            <a:r>
              <a:rPr sz="1800" b="1" spc="-145" dirty="0">
                <a:solidFill>
                  <a:srgbClr val="372C7C"/>
                </a:solidFill>
                <a:latin typeface="Tahoma"/>
                <a:cs typeface="Tahoma"/>
              </a:rPr>
              <a:t>and</a:t>
            </a:r>
            <a:r>
              <a:rPr sz="1800" b="1" spc="-170" dirty="0">
                <a:solidFill>
                  <a:srgbClr val="372C7C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372C7C"/>
                </a:solidFill>
                <a:latin typeface="Tahoma"/>
                <a:cs typeface="Tahoma"/>
              </a:rPr>
              <a:t>S</a:t>
            </a:r>
            <a:r>
              <a:rPr sz="1800" b="1" spc="-120" dirty="0">
                <a:solidFill>
                  <a:srgbClr val="372C7C"/>
                </a:solidFill>
                <a:latin typeface="Tahoma"/>
                <a:cs typeface="Tahoma"/>
              </a:rPr>
              <a:t>u</a:t>
            </a:r>
            <a:r>
              <a:rPr sz="1800" b="1" spc="-85" dirty="0">
                <a:solidFill>
                  <a:srgbClr val="372C7C"/>
                </a:solidFill>
                <a:latin typeface="Tahoma"/>
                <a:cs typeface="Tahoma"/>
              </a:rPr>
              <a:t>pervi</a:t>
            </a:r>
            <a:r>
              <a:rPr sz="1800" b="1" spc="-95" dirty="0">
                <a:solidFill>
                  <a:srgbClr val="372C7C"/>
                </a:solidFill>
                <a:latin typeface="Tahoma"/>
                <a:cs typeface="Tahoma"/>
              </a:rPr>
              <a:t>sio</a:t>
            </a:r>
            <a:r>
              <a:rPr sz="1800" b="1" spc="-85" dirty="0">
                <a:solidFill>
                  <a:srgbClr val="372C7C"/>
                </a:solidFill>
                <a:latin typeface="Tahoma"/>
                <a:cs typeface="Tahoma"/>
              </a:rPr>
              <a:t>n:</a:t>
            </a:r>
            <a:r>
              <a:rPr sz="1800" b="1" spc="130" dirty="0">
                <a:solidFill>
                  <a:srgbClr val="372C7C"/>
                </a:solidFill>
                <a:latin typeface="Tahoma"/>
                <a:cs typeface="Tahoma"/>
              </a:rPr>
              <a:t> </a:t>
            </a:r>
            <a:r>
              <a:rPr sz="1600" i="1" spc="-40" dirty="0">
                <a:solidFill>
                  <a:srgbClr val="333333"/>
                </a:solidFill>
                <a:latin typeface="Trebuchet MS"/>
                <a:cs typeface="Trebuchet MS"/>
              </a:rPr>
              <a:t>High  </a:t>
            </a:r>
            <a:r>
              <a:rPr sz="1600" i="1" spc="-30" dirty="0">
                <a:solidFill>
                  <a:srgbClr val="333333"/>
                </a:solidFill>
                <a:latin typeface="Trebuchet MS"/>
                <a:cs typeface="Trebuchet MS"/>
              </a:rPr>
              <a:t>satisfact</a:t>
            </a:r>
            <a:r>
              <a:rPr sz="1600" i="1" spc="-15" dirty="0">
                <a:solidFill>
                  <a:srgbClr val="333333"/>
                </a:solidFill>
                <a:latin typeface="Trebuchet MS"/>
                <a:cs typeface="Trebuchet MS"/>
              </a:rPr>
              <a:t>i</a:t>
            </a:r>
            <a:r>
              <a:rPr sz="1600" i="1" spc="-25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40" dirty="0">
                <a:solidFill>
                  <a:srgbClr val="333333"/>
                </a:solidFill>
                <a:latin typeface="Trebuchet MS"/>
                <a:cs typeface="Trebuchet MS"/>
              </a:rPr>
              <a:t>n</a:t>
            </a:r>
            <a:r>
              <a:rPr sz="1600" i="1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333333"/>
                </a:solidFill>
                <a:latin typeface="Trebuchet MS"/>
                <a:cs typeface="Trebuchet MS"/>
              </a:rPr>
              <a:t>level</a:t>
            </a:r>
            <a:r>
              <a:rPr sz="1600" i="1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15" dirty="0">
                <a:solidFill>
                  <a:srgbClr val="333333"/>
                </a:solidFill>
                <a:latin typeface="Trebuchet MS"/>
                <a:cs typeface="Trebuchet MS"/>
              </a:rPr>
              <a:t>su</a:t>
            </a:r>
            <a:r>
              <a:rPr sz="1600" i="1" spc="5" dirty="0">
                <a:solidFill>
                  <a:srgbClr val="333333"/>
                </a:solidFill>
                <a:latin typeface="Trebuchet MS"/>
                <a:cs typeface="Trebuchet MS"/>
              </a:rPr>
              <a:t>ch</a:t>
            </a:r>
            <a:r>
              <a:rPr sz="1600" i="1" spc="-1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45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1600" i="1" spc="-1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60" dirty="0">
                <a:solidFill>
                  <a:srgbClr val="333333"/>
                </a:solidFill>
                <a:latin typeface="Trebuchet MS"/>
                <a:cs typeface="Trebuchet MS"/>
              </a:rPr>
              <a:t>h</a:t>
            </a:r>
            <a:r>
              <a:rPr sz="1600" i="1" spc="-50" dirty="0">
                <a:solidFill>
                  <a:srgbClr val="333333"/>
                </a:solidFill>
                <a:latin typeface="Trebuchet MS"/>
                <a:cs typeface="Trebuchet MS"/>
              </a:rPr>
              <a:t>igh</a:t>
            </a:r>
            <a:r>
              <a:rPr sz="1600" i="1" spc="-19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333333"/>
                </a:solidFill>
                <a:latin typeface="Trebuchet MS"/>
                <a:cs typeface="Trebuchet MS"/>
              </a:rPr>
              <a:t>j</a:t>
            </a:r>
            <a:r>
              <a:rPr sz="1600" i="1" spc="-155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40" dirty="0">
                <a:solidFill>
                  <a:srgbClr val="333333"/>
                </a:solidFill>
                <a:latin typeface="Trebuchet MS"/>
                <a:cs typeface="Trebuchet MS"/>
              </a:rPr>
              <a:t>b  </a:t>
            </a:r>
            <a:r>
              <a:rPr sz="1600" i="1" spc="-60" dirty="0">
                <a:solidFill>
                  <a:srgbClr val="333333"/>
                </a:solidFill>
                <a:latin typeface="Trebuchet MS"/>
                <a:cs typeface="Trebuchet MS"/>
              </a:rPr>
              <a:t>security,</a:t>
            </a:r>
            <a:r>
              <a:rPr sz="1600" i="1" spc="-15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45" dirty="0">
                <a:solidFill>
                  <a:srgbClr val="333333"/>
                </a:solidFill>
                <a:latin typeface="Trebuchet MS"/>
                <a:cs typeface="Trebuchet MS"/>
              </a:rPr>
              <a:t>stable</a:t>
            </a:r>
            <a:r>
              <a:rPr sz="1600" i="1" spc="-18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55" dirty="0">
                <a:solidFill>
                  <a:srgbClr val="333333"/>
                </a:solidFill>
                <a:latin typeface="Trebuchet MS"/>
                <a:cs typeface="Trebuchet MS"/>
              </a:rPr>
              <a:t>w</a:t>
            </a:r>
            <a:r>
              <a:rPr sz="1600" i="1" spc="-45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60" dirty="0">
                <a:solidFill>
                  <a:srgbClr val="333333"/>
                </a:solidFill>
                <a:latin typeface="Trebuchet MS"/>
                <a:cs typeface="Trebuchet MS"/>
              </a:rPr>
              <a:t>rk  </a:t>
            </a:r>
            <a:r>
              <a:rPr sz="1600" i="1" spc="-50" dirty="0">
                <a:solidFill>
                  <a:srgbClr val="333333"/>
                </a:solidFill>
                <a:latin typeface="Trebuchet MS"/>
                <a:cs typeface="Trebuchet MS"/>
              </a:rPr>
              <a:t>environmen</a:t>
            </a:r>
            <a:r>
              <a:rPr sz="1600" i="1" spc="-145" dirty="0">
                <a:solidFill>
                  <a:srgbClr val="333333"/>
                </a:solidFill>
                <a:latin typeface="Trebuchet MS"/>
                <a:cs typeface="Trebuchet MS"/>
              </a:rPr>
              <a:t>t,</a:t>
            </a:r>
            <a:r>
              <a:rPr sz="1600" i="1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5" dirty="0">
                <a:solidFill>
                  <a:srgbClr val="333333"/>
                </a:solidFill>
                <a:latin typeface="Trebuchet MS"/>
                <a:cs typeface="Trebuchet MS"/>
              </a:rPr>
              <a:t>g</a:t>
            </a:r>
            <a:r>
              <a:rPr sz="1600" i="1" spc="-5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25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55" dirty="0">
                <a:solidFill>
                  <a:srgbClr val="333333"/>
                </a:solidFill>
                <a:latin typeface="Trebuchet MS"/>
                <a:cs typeface="Trebuchet MS"/>
              </a:rPr>
              <a:t>d</a:t>
            </a:r>
            <a:r>
              <a:rPr sz="1600" i="1" spc="-16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25" dirty="0">
                <a:solidFill>
                  <a:srgbClr val="333333"/>
                </a:solidFill>
                <a:latin typeface="Trebuchet MS"/>
                <a:cs typeface="Trebuchet MS"/>
              </a:rPr>
              <a:t>co</a:t>
            </a:r>
            <a:r>
              <a:rPr sz="1600" i="1" spc="20" dirty="0">
                <a:solidFill>
                  <a:srgbClr val="333333"/>
                </a:solidFill>
                <a:latin typeface="Trebuchet MS"/>
                <a:cs typeface="Trebuchet MS"/>
              </a:rPr>
              <a:t>-</a:t>
            </a:r>
            <a:r>
              <a:rPr sz="1600" i="1" spc="-25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70" dirty="0">
                <a:solidFill>
                  <a:srgbClr val="333333"/>
                </a:solidFill>
                <a:latin typeface="Trebuchet MS"/>
                <a:cs typeface="Trebuchet MS"/>
              </a:rPr>
              <a:t>perati</a:t>
            </a:r>
            <a:r>
              <a:rPr sz="1600" i="1" spc="-25" dirty="0">
                <a:solidFill>
                  <a:srgbClr val="333333"/>
                </a:solidFill>
                <a:latin typeface="Trebuchet MS"/>
                <a:cs typeface="Trebuchet MS"/>
              </a:rPr>
              <a:t>o</a:t>
            </a:r>
            <a:r>
              <a:rPr sz="1600" i="1" spc="-30" dirty="0">
                <a:solidFill>
                  <a:srgbClr val="333333"/>
                </a:solidFill>
                <a:latin typeface="Trebuchet MS"/>
                <a:cs typeface="Trebuchet MS"/>
              </a:rPr>
              <a:t>n  </a:t>
            </a:r>
            <a:r>
              <a:rPr sz="1600" i="1" spc="-85" dirty="0">
                <a:solidFill>
                  <a:srgbClr val="333333"/>
                </a:solidFill>
                <a:latin typeface="Trebuchet MS"/>
                <a:cs typeface="Trebuchet MS"/>
              </a:rPr>
              <a:t>level</a:t>
            </a:r>
            <a:r>
              <a:rPr sz="1600" i="1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1600" i="1" spc="-75" dirty="0">
                <a:solidFill>
                  <a:srgbClr val="333333"/>
                </a:solidFill>
                <a:latin typeface="Trebuchet MS"/>
                <a:cs typeface="Trebuchet MS"/>
              </a:rPr>
              <a:t>et</a:t>
            </a:r>
            <a:r>
              <a:rPr sz="1600" i="1" spc="-50" dirty="0">
                <a:solidFill>
                  <a:srgbClr val="333333"/>
                </a:solidFill>
                <a:latin typeface="Trebuchet MS"/>
                <a:cs typeface="Trebuchet MS"/>
              </a:rPr>
              <a:t>c.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6123" y="4450181"/>
            <a:ext cx="164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20" dirty="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18831" y="356615"/>
            <a:ext cx="1592580" cy="858519"/>
            <a:chOff x="7418831" y="356615"/>
            <a:chExt cx="1592580" cy="858519"/>
          </a:xfrm>
        </p:grpSpPr>
        <p:sp>
          <p:nvSpPr>
            <p:cNvPr id="9" name="object 9"/>
            <p:cNvSpPr/>
            <p:nvPr/>
          </p:nvSpPr>
          <p:spPr>
            <a:xfrm>
              <a:off x="8180832" y="637031"/>
              <a:ext cx="337185" cy="320040"/>
            </a:xfrm>
            <a:custGeom>
              <a:avLst/>
              <a:gdLst/>
              <a:ahLst/>
              <a:cxnLst/>
              <a:rect l="l" t="t" r="r" b="b"/>
              <a:pathLst>
                <a:path w="337184" h="320040">
                  <a:moveTo>
                    <a:pt x="102108" y="254508"/>
                  </a:moveTo>
                  <a:lnTo>
                    <a:pt x="80137" y="254508"/>
                  </a:lnTo>
                  <a:lnTo>
                    <a:pt x="54356" y="305816"/>
                  </a:lnTo>
                  <a:lnTo>
                    <a:pt x="53340" y="309245"/>
                  </a:lnTo>
                  <a:lnTo>
                    <a:pt x="53340" y="311277"/>
                  </a:lnTo>
                  <a:lnTo>
                    <a:pt x="53848" y="313182"/>
                  </a:lnTo>
                  <a:lnTo>
                    <a:pt x="54864" y="314706"/>
                  </a:lnTo>
                  <a:lnTo>
                    <a:pt x="55753" y="316611"/>
                  </a:lnTo>
                  <a:lnTo>
                    <a:pt x="57277" y="317627"/>
                  </a:lnTo>
                  <a:lnTo>
                    <a:pt x="58674" y="319024"/>
                  </a:lnTo>
                  <a:lnTo>
                    <a:pt x="61214" y="319532"/>
                  </a:lnTo>
                  <a:lnTo>
                    <a:pt x="63119" y="320040"/>
                  </a:lnTo>
                  <a:lnTo>
                    <a:pt x="66040" y="319532"/>
                  </a:lnTo>
                  <a:lnTo>
                    <a:pt x="68453" y="318516"/>
                  </a:lnTo>
                  <a:lnTo>
                    <a:pt x="70358" y="316611"/>
                  </a:lnTo>
                  <a:lnTo>
                    <a:pt x="71882" y="314706"/>
                  </a:lnTo>
                  <a:lnTo>
                    <a:pt x="102108" y="254508"/>
                  </a:lnTo>
                  <a:close/>
                </a:path>
                <a:path w="337184" h="320040">
                  <a:moveTo>
                    <a:pt x="178308" y="8128"/>
                  </a:moveTo>
                  <a:lnTo>
                    <a:pt x="177292" y="6604"/>
                  </a:lnTo>
                  <a:lnTo>
                    <a:pt x="176784" y="4572"/>
                  </a:lnTo>
                  <a:lnTo>
                    <a:pt x="175387" y="3048"/>
                  </a:lnTo>
                  <a:lnTo>
                    <a:pt x="172339" y="1016"/>
                  </a:lnTo>
                  <a:lnTo>
                    <a:pt x="168402" y="0"/>
                  </a:lnTo>
                  <a:lnTo>
                    <a:pt x="164465" y="1016"/>
                  </a:lnTo>
                  <a:lnTo>
                    <a:pt x="161417" y="3048"/>
                  </a:lnTo>
                  <a:lnTo>
                    <a:pt x="160020" y="4572"/>
                  </a:lnTo>
                  <a:lnTo>
                    <a:pt x="159512" y="6604"/>
                  </a:lnTo>
                  <a:lnTo>
                    <a:pt x="158496" y="8128"/>
                  </a:lnTo>
                  <a:lnTo>
                    <a:pt x="158496" y="21336"/>
                  </a:lnTo>
                  <a:lnTo>
                    <a:pt x="178308" y="21336"/>
                  </a:lnTo>
                  <a:lnTo>
                    <a:pt x="178308" y="8128"/>
                  </a:lnTo>
                  <a:close/>
                </a:path>
                <a:path w="337184" h="320040">
                  <a:moveTo>
                    <a:pt x="283464" y="309245"/>
                  </a:moveTo>
                  <a:lnTo>
                    <a:pt x="282448" y="305816"/>
                  </a:lnTo>
                  <a:lnTo>
                    <a:pt x="256667" y="254508"/>
                  </a:lnTo>
                  <a:lnTo>
                    <a:pt x="234696" y="254508"/>
                  </a:lnTo>
                  <a:lnTo>
                    <a:pt x="264922" y="314706"/>
                  </a:lnTo>
                  <a:lnTo>
                    <a:pt x="273685" y="320040"/>
                  </a:lnTo>
                  <a:lnTo>
                    <a:pt x="278130" y="319024"/>
                  </a:lnTo>
                  <a:lnTo>
                    <a:pt x="279527" y="317627"/>
                  </a:lnTo>
                  <a:lnTo>
                    <a:pt x="281051" y="316611"/>
                  </a:lnTo>
                  <a:lnTo>
                    <a:pt x="281940" y="314706"/>
                  </a:lnTo>
                  <a:lnTo>
                    <a:pt x="282956" y="313182"/>
                  </a:lnTo>
                  <a:lnTo>
                    <a:pt x="283464" y="311277"/>
                  </a:lnTo>
                  <a:lnTo>
                    <a:pt x="283464" y="309245"/>
                  </a:lnTo>
                  <a:close/>
                </a:path>
                <a:path w="337184" h="320040">
                  <a:moveTo>
                    <a:pt x="316992" y="50292"/>
                  </a:moveTo>
                  <a:lnTo>
                    <a:pt x="278511" y="50292"/>
                  </a:lnTo>
                  <a:lnTo>
                    <a:pt x="278511" y="84328"/>
                  </a:lnTo>
                  <a:lnTo>
                    <a:pt x="278511" y="133223"/>
                  </a:lnTo>
                  <a:lnTo>
                    <a:pt x="277495" y="135255"/>
                  </a:lnTo>
                  <a:lnTo>
                    <a:pt x="276987" y="136652"/>
                  </a:lnTo>
                  <a:lnTo>
                    <a:pt x="275590" y="138176"/>
                  </a:lnTo>
                  <a:lnTo>
                    <a:pt x="274066" y="139065"/>
                  </a:lnTo>
                  <a:lnTo>
                    <a:pt x="272669" y="140081"/>
                  </a:lnTo>
                  <a:lnTo>
                    <a:pt x="270637" y="140589"/>
                  </a:lnTo>
                  <a:lnTo>
                    <a:pt x="268732" y="141097"/>
                  </a:lnTo>
                  <a:lnTo>
                    <a:pt x="266827" y="140589"/>
                  </a:lnTo>
                  <a:lnTo>
                    <a:pt x="264795" y="140081"/>
                  </a:lnTo>
                  <a:lnTo>
                    <a:pt x="263398" y="139065"/>
                  </a:lnTo>
                  <a:lnTo>
                    <a:pt x="261874" y="138176"/>
                  </a:lnTo>
                  <a:lnTo>
                    <a:pt x="260477" y="136652"/>
                  </a:lnTo>
                  <a:lnTo>
                    <a:pt x="259969" y="135255"/>
                  </a:lnTo>
                  <a:lnTo>
                    <a:pt x="258953" y="133223"/>
                  </a:lnTo>
                  <a:lnTo>
                    <a:pt x="258953" y="109982"/>
                  </a:lnTo>
                  <a:lnTo>
                    <a:pt x="179070" y="189611"/>
                  </a:lnTo>
                  <a:lnTo>
                    <a:pt x="172339" y="192532"/>
                  </a:lnTo>
                  <a:lnTo>
                    <a:pt x="170307" y="192024"/>
                  </a:lnTo>
                  <a:lnTo>
                    <a:pt x="168402" y="191516"/>
                  </a:lnTo>
                  <a:lnTo>
                    <a:pt x="166878" y="190500"/>
                  </a:lnTo>
                  <a:lnTo>
                    <a:pt x="165481" y="189611"/>
                  </a:lnTo>
                  <a:lnTo>
                    <a:pt x="126492" y="150749"/>
                  </a:lnTo>
                  <a:lnTo>
                    <a:pt x="74803" y="201676"/>
                  </a:lnTo>
                  <a:lnTo>
                    <a:pt x="73406" y="203200"/>
                  </a:lnTo>
                  <a:lnTo>
                    <a:pt x="71882" y="204089"/>
                  </a:lnTo>
                  <a:lnTo>
                    <a:pt x="69977" y="204597"/>
                  </a:lnTo>
                  <a:lnTo>
                    <a:pt x="66040" y="204597"/>
                  </a:lnTo>
                  <a:lnTo>
                    <a:pt x="64643" y="204089"/>
                  </a:lnTo>
                  <a:lnTo>
                    <a:pt x="62738" y="203200"/>
                  </a:lnTo>
                  <a:lnTo>
                    <a:pt x="59817" y="200279"/>
                  </a:lnTo>
                  <a:lnTo>
                    <a:pt x="59309" y="198755"/>
                  </a:lnTo>
                  <a:lnTo>
                    <a:pt x="58293" y="196850"/>
                  </a:lnTo>
                  <a:lnTo>
                    <a:pt x="58293" y="193421"/>
                  </a:lnTo>
                  <a:lnTo>
                    <a:pt x="59309" y="191516"/>
                  </a:lnTo>
                  <a:lnTo>
                    <a:pt x="59817" y="189611"/>
                  </a:lnTo>
                  <a:lnTo>
                    <a:pt x="61214" y="188087"/>
                  </a:lnTo>
                  <a:lnTo>
                    <a:pt x="119634" y="129921"/>
                  </a:lnTo>
                  <a:lnTo>
                    <a:pt x="121158" y="128905"/>
                  </a:lnTo>
                  <a:lnTo>
                    <a:pt x="122555" y="127889"/>
                  </a:lnTo>
                  <a:lnTo>
                    <a:pt x="124587" y="127508"/>
                  </a:lnTo>
                  <a:lnTo>
                    <a:pt x="128397" y="127508"/>
                  </a:lnTo>
                  <a:lnTo>
                    <a:pt x="129921" y="127889"/>
                  </a:lnTo>
                  <a:lnTo>
                    <a:pt x="131826" y="128905"/>
                  </a:lnTo>
                  <a:lnTo>
                    <a:pt x="133350" y="129921"/>
                  </a:lnTo>
                  <a:lnTo>
                    <a:pt x="172339" y="168656"/>
                  </a:lnTo>
                  <a:lnTo>
                    <a:pt x="213906" y="127508"/>
                  </a:lnTo>
                  <a:lnTo>
                    <a:pt x="245872" y="95885"/>
                  </a:lnTo>
                  <a:lnTo>
                    <a:pt x="223393" y="95885"/>
                  </a:lnTo>
                  <a:lnTo>
                    <a:pt x="221488" y="95377"/>
                  </a:lnTo>
                  <a:lnTo>
                    <a:pt x="213741" y="88138"/>
                  </a:lnTo>
                  <a:lnTo>
                    <a:pt x="213741" y="84328"/>
                  </a:lnTo>
                  <a:lnTo>
                    <a:pt x="221488" y="76454"/>
                  </a:lnTo>
                  <a:lnTo>
                    <a:pt x="270637" y="76454"/>
                  </a:lnTo>
                  <a:lnTo>
                    <a:pt x="272669" y="76962"/>
                  </a:lnTo>
                  <a:lnTo>
                    <a:pt x="274066" y="77978"/>
                  </a:lnTo>
                  <a:lnTo>
                    <a:pt x="275590" y="78867"/>
                  </a:lnTo>
                  <a:lnTo>
                    <a:pt x="276987" y="80391"/>
                  </a:lnTo>
                  <a:lnTo>
                    <a:pt x="277495" y="82296"/>
                  </a:lnTo>
                  <a:lnTo>
                    <a:pt x="278511" y="84328"/>
                  </a:lnTo>
                  <a:lnTo>
                    <a:pt x="278511" y="50292"/>
                  </a:lnTo>
                  <a:lnTo>
                    <a:pt x="19812" y="50292"/>
                  </a:lnTo>
                  <a:lnTo>
                    <a:pt x="19812" y="224028"/>
                  </a:lnTo>
                  <a:lnTo>
                    <a:pt x="316992" y="224028"/>
                  </a:lnTo>
                  <a:lnTo>
                    <a:pt x="316992" y="204597"/>
                  </a:lnTo>
                  <a:lnTo>
                    <a:pt x="316992" y="192532"/>
                  </a:lnTo>
                  <a:lnTo>
                    <a:pt x="316992" y="141097"/>
                  </a:lnTo>
                  <a:lnTo>
                    <a:pt x="316992" y="76454"/>
                  </a:lnTo>
                  <a:lnTo>
                    <a:pt x="316992" y="50292"/>
                  </a:lnTo>
                  <a:close/>
                </a:path>
                <a:path w="337184" h="320040">
                  <a:moveTo>
                    <a:pt x="336804" y="38227"/>
                  </a:moveTo>
                  <a:lnTo>
                    <a:pt x="328930" y="30480"/>
                  </a:lnTo>
                  <a:lnTo>
                    <a:pt x="327025" y="30480"/>
                  </a:lnTo>
                  <a:lnTo>
                    <a:pt x="327025" y="40259"/>
                  </a:lnTo>
                  <a:lnTo>
                    <a:pt x="327025" y="234061"/>
                  </a:lnTo>
                  <a:lnTo>
                    <a:pt x="9779" y="234061"/>
                  </a:lnTo>
                  <a:lnTo>
                    <a:pt x="9779" y="40259"/>
                  </a:lnTo>
                  <a:lnTo>
                    <a:pt x="327025" y="40259"/>
                  </a:lnTo>
                  <a:lnTo>
                    <a:pt x="327025" y="30480"/>
                  </a:lnTo>
                  <a:lnTo>
                    <a:pt x="7874" y="30480"/>
                  </a:lnTo>
                  <a:lnTo>
                    <a:pt x="5842" y="30988"/>
                  </a:lnTo>
                  <a:lnTo>
                    <a:pt x="0" y="38227"/>
                  </a:lnTo>
                  <a:lnTo>
                    <a:pt x="0" y="236093"/>
                  </a:lnTo>
                  <a:lnTo>
                    <a:pt x="7874" y="243332"/>
                  </a:lnTo>
                  <a:lnTo>
                    <a:pt x="9779" y="243840"/>
                  </a:lnTo>
                  <a:lnTo>
                    <a:pt x="327025" y="243840"/>
                  </a:lnTo>
                  <a:lnTo>
                    <a:pt x="328930" y="243332"/>
                  </a:lnTo>
                  <a:lnTo>
                    <a:pt x="330962" y="242824"/>
                  </a:lnTo>
                  <a:lnTo>
                    <a:pt x="336804" y="236093"/>
                  </a:lnTo>
                  <a:lnTo>
                    <a:pt x="336804" y="234061"/>
                  </a:lnTo>
                  <a:lnTo>
                    <a:pt x="336804" y="40259"/>
                  </a:lnTo>
                  <a:lnTo>
                    <a:pt x="336804" y="38227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8831" y="356615"/>
              <a:ext cx="1592579" cy="8580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580379" y="1462278"/>
            <a:ext cx="2802890" cy="154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415"/>
              </a:lnSpc>
              <a:buClr>
                <a:srgbClr val="666666"/>
              </a:buClr>
              <a:buSzPct val="180555"/>
              <a:buFont typeface="Wingdings"/>
              <a:buChar char=""/>
              <a:tabLst>
                <a:tab pos="355600" algn="l"/>
              </a:tabLst>
            </a:pPr>
            <a:r>
              <a:rPr sz="1800" b="1" spc="-95" dirty="0">
                <a:solidFill>
                  <a:srgbClr val="29545D"/>
                </a:solidFill>
                <a:latin typeface="Tahoma"/>
                <a:cs typeface="Tahoma"/>
              </a:rPr>
              <a:t>E</a:t>
            </a:r>
            <a:r>
              <a:rPr sz="1800" b="1" spc="-90" dirty="0">
                <a:solidFill>
                  <a:srgbClr val="29545D"/>
                </a:solidFill>
                <a:latin typeface="Tahoma"/>
                <a:cs typeface="Tahoma"/>
              </a:rPr>
              <a:t>d</a:t>
            </a:r>
            <a:r>
              <a:rPr sz="1800" b="1" spc="-85" dirty="0">
                <a:solidFill>
                  <a:srgbClr val="29545D"/>
                </a:solidFill>
                <a:latin typeface="Tahoma"/>
                <a:cs typeface="Tahoma"/>
              </a:rPr>
              <a:t>u</a:t>
            </a:r>
            <a:r>
              <a:rPr sz="1800" b="1" spc="-65" dirty="0">
                <a:solidFill>
                  <a:srgbClr val="29545D"/>
                </a:solidFill>
                <a:latin typeface="Tahoma"/>
                <a:cs typeface="Tahoma"/>
              </a:rPr>
              <a:t>c</a:t>
            </a:r>
            <a:r>
              <a:rPr sz="1800" b="1" spc="-110" dirty="0">
                <a:solidFill>
                  <a:srgbClr val="29545D"/>
                </a:solidFill>
                <a:latin typeface="Tahoma"/>
                <a:cs typeface="Tahoma"/>
              </a:rPr>
              <a:t>ation</a:t>
            </a:r>
            <a:r>
              <a:rPr sz="1800" b="1" spc="-204" dirty="0">
                <a:solidFill>
                  <a:srgbClr val="29545D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29545D"/>
                </a:solidFill>
                <a:latin typeface="Tahoma"/>
                <a:cs typeface="Tahoma"/>
              </a:rPr>
              <a:t>lev</a:t>
            </a:r>
            <a:r>
              <a:rPr sz="1800" b="1" spc="-120" dirty="0">
                <a:solidFill>
                  <a:srgbClr val="29545D"/>
                </a:solidFill>
                <a:latin typeface="Tahoma"/>
                <a:cs typeface="Tahoma"/>
              </a:rPr>
              <a:t>e</a:t>
            </a:r>
            <a:r>
              <a:rPr sz="1800" b="1" spc="-95" dirty="0">
                <a:solidFill>
                  <a:srgbClr val="29545D"/>
                </a:solidFill>
                <a:latin typeface="Tahoma"/>
                <a:cs typeface="Tahoma"/>
              </a:rPr>
              <a:t>l</a:t>
            </a:r>
            <a:r>
              <a:rPr sz="1800" b="1" spc="-150" dirty="0">
                <a:solidFill>
                  <a:srgbClr val="29545D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29545D"/>
                </a:solidFill>
                <a:latin typeface="Tahoma"/>
                <a:cs typeface="Tahoma"/>
              </a:rPr>
              <a:t>o</a:t>
            </a:r>
            <a:r>
              <a:rPr sz="1800" b="1" spc="5" dirty="0">
                <a:solidFill>
                  <a:srgbClr val="29545D"/>
                </a:solidFill>
                <a:latin typeface="Tahoma"/>
                <a:cs typeface="Tahoma"/>
              </a:rPr>
              <a:t>f</a:t>
            </a:r>
            <a:r>
              <a:rPr sz="1800" b="1" spc="-170" dirty="0">
                <a:solidFill>
                  <a:srgbClr val="29545D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29545D"/>
                </a:solidFill>
                <a:latin typeface="Tahoma"/>
                <a:cs typeface="Tahoma"/>
              </a:rPr>
              <a:t>the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ts val="2005"/>
              </a:lnSpc>
            </a:pPr>
            <a:r>
              <a:rPr sz="1800" b="1" spc="-95" dirty="0">
                <a:solidFill>
                  <a:srgbClr val="29545D"/>
                </a:solidFill>
                <a:latin typeface="Tahoma"/>
                <a:cs typeface="Tahoma"/>
              </a:rPr>
              <a:t>employees:</a:t>
            </a:r>
            <a:r>
              <a:rPr sz="1800" b="1" spc="140" dirty="0">
                <a:solidFill>
                  <a:srgbClr val="29545D"/>
                </a:solidFill>
                <a:latin typeface="Tahoma"/>
                <a:cs typeface="Tahoma"/>
              </a:rPr>
              <a:t> </a:t>
            </a:r>
            <a:r>
              <a:rPr sz="1600" i="1" spc="-50" dirty="0">
                <a:latin typeface="Trebuchet MS"/>
                <a:cs typeface="Trebuchet MS"/>
              </a:rPr>
              <a:t>The</a:t>
            </a:r>
            <a:endParaRPr sz="160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</a:pPr>
            <a:r>
              <a:rPr sz="1600" i="1" spc="-45" dirty="0">
                <a:latin typeface="Trebuchet MS"/>
                <a:cs typeface="Trebuchet MS"/>
              </a:rPr>
              <a:t>educati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40" dirty="0">
                <a:latin typeface="Trebuchet MS"/>
                <a:cs typeface="Trebuchet MS"/>
              </a:rPr>
              <a:t>n</a:t>
            </a:r>
            <a:r>
              <a:rPr sz="1600" i="1" spc="-80" dirty="0">
                <a:latin typeface="Trebuchet MS"/>
                <a:cs typeface="Trebuchet MS"/>
              </a:rPr>
              <a:t>al</a:t>
            </a:r>
            <a:r>
              <a:rPr sz="1600" i="1" spc="-160" dirty="0">
                <a:latin typeface="Trebuchet MS"/>
                <a:cs typeface="Trebuchet MS"/>
              </a:rPr>
              <a:t> </a:t>
            </a:r>
            <a:r>
              <a:rPr sz="1600" i="1" spc="-85" dirty="0">
                <a:latin typeface="Trebuchet MS"/>
                <a:cs typeface="Trebuchet MS"/>
              </a:rPr>
              <a:t>level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a</a:t>
            </a:r>
            <a:r>
              <a:rPr sz="1600" i="1" spc="-40" dirty="0">
                <a:latin typeface="Trebuchet MS"/>
                <a:cs typeface="Trebuchet MS"/>
              </a:rPr>
              <a:t>n</a:t>
            </a:r>
            <a:r>
              <a:rPr sz="1600" i="1" spc="-55" dirty="0">
                <a:latin typeface="Trebuchet MS"/>
                <a:cs typeface="Trebuchet MS"/>
              </a:rPr>
              <a:t>d</a:t>
            </a:r>
            <a:r>
              <a:rPr sz="1600" i="1" spc="-185" dirty="0">
                <a:latin typeface="Trebuchet MS"/>
                <a:cs typeface="Trebuchet MS"/>
              </a:rPr>
              <a:t> </a:t>
            </a:r>
            <a:r>
              <a:rPr sz="1600" i="1" spc="-85" dirty="0">
                <a:latin typeface="Trebuchet MS"/>
                <a:cs typeface="Trebuchet MS"/>
              </a:rPr>
              <a:t>th</a:t>
            </a:r>
            <a:r>
              <a:rPr sz="1600" i="1" spc="-25" dirty="0">
                <a:latin typeface="Trebuchet MS"/>
                <a:cs typeface="Trebuchet MS"/>
              </a:rPr>
              <a:t>e  </a:t>
            </a:r>
            <a:r>
              <a:rPr sz="1600" i="1" spc="-60" dirty="0">
                <a:latin typeface="Trebuchet MS"/>
                <a:cs typeface="Trebuchet MS"/>
              </a:rPr>
              <a:t>morale</a:t>
            </a:r>
            <a:r>
              <a:rPr sz="1600" i="1" spc="-160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95" dirty="0">
                <a:latin typeface="Trebuchet MS"/>
                <a:cs typeface="Trebuchet MS"/>
              </a:rPr>
              <a:t>f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75" dirty="0">
                <a:latin typeface="Trebuchet MS"/>
                <a:cs typeface="Trebuchet MS"/>
              </a:rPr>
              <a:t>t</a:t>
            </a:r>
            <a:r>
              <a:rPr sz="1600" i="1" spc="-90" dirty="0">
                <a:latin typeface="Trebuchet MS"/>
                <a:cs typeface="Trebuchet MS"/>
              </a:rPr>
              <a:t>h</a:t>
            </a:r>
            <a:r>
              <a:rPr sz="1600" i="1" spc="-35" dirty="0">
                <a:latin typeface="Trebuchet MS"/>
                <a:cs typeface="Trebuchet MS"/>
              </a:rPr>
              <a:t>e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35" dirty="0">
                <a:latin typeface="Trebuchet MS"/>
                <a:cs typeface="Trebuchet MS"/>
              </a:rPr>
              <a:t>e</a:t>
            </a:r>
            <a:r>
              <a:rPr sz="1600" i="1" spc="-50" dirty="0">
                <a:latin typeface="Trebuchet MS"/>
                <a:cs typeface="Trebuchet MS"/>
              </a:rPr>
              <a:t>mp</a:t>
            </a:r>
            <a:r>
              <a:rPr sz="1600" i="1" spc="-65" dirty="0">
                <a:latin typeface="Trebuchet MS"/>
                <a:cs typeface="Trebuchet MS"/>
              </a:rPr>
              <a:t>l</a:t>
            </a:r>
            <a:r>
              <a:rPr sz="1600" i="1" spc="-110" dirty="0">
                <a:latin typeface="Trebuchet MS"/>
                <a:cs typeface="Trebuchet MS"/>
              </a:rPr>
              <a:t>o</a:t>
            </a:r>
            <a:r>
              <a:rPr sz="1600" i="1" spc="-85" dirty="0">
                <a:latin typeface="Trebuchet MS"/>
                <a:cs typeface="Trebuchet MS"/>
              </a:rPr>
              <a:t>y</a:t>
            </a:r>
            <a:r>
              <a:rPr sz="1600" i="1" spc="5" dirty="0">
                <a:latin typeface="Trebuchet MS"/>
                <a:cs typeface="Trebuchet MS"/>
              </a:rPr>
              <a:t>ees  </a:t>
            </a:r>
            <a:r>
              <a:rPr sz="1600" i="1" spc="-60" dirty="0">
                <a:latin typeface="Trebuchet MS"/>
                <a:cs typeface="Trebuchet MS"/>
              </a:rPr>
              <a:t>h</a:t>
            </a:r>
            <a:r>
              <a:rPr sz="1600" i="1" spc="-30" dirty="0">
                <a:latin typeface="Trebuchet MS"/>
                <a:cs typeface="Trebuchet MS"/>
              </a:rPr>
              <a:t>ave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an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55" dirty="0">
                <a:latin typeface="Trebuchet MS"/>
                <a:cs typeface="Trebuchet MS"/>
              </a:rPr>
              <a:t>i</a:t>
            </a:r>
            <a:r>
              <a:rPr sz="1600" i="1" spc="-95" dirty="0">
                <a:latin typeface="Trebuchet MS"/>
                <a:cs typeface="Trebuchet MS"/>
              </a:rPr>
              <a:t>n</a:t>
            </a:r>
            <a:r>
              <a:rPr sz="1600" i="1" spc="-25" dirty="0">
                <a:latin typeface="Trebuchet MS"/>
                <a:cs typeface="Trebuchet MS"/>
              </a:rPr>
              <a:t>vers</a:t>
            </a:r>
            <a:r>
              <a:rPr sz="1600" i="1" spc="-35" dirty="0">
                <a:latin typeface="Trebuchet MS"/>
                <a:cs typeface="Trebuchet MS"/>
              </a:rPr>
              <a:t>e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70" dirty="0">
                <a:latin typeface="Trebuchet MS"/>
                <a:cs typeface="Trebuchet MS"/>
              </a:rPr>
              <a:t>re</a:t>
            </a:r>
            <a:r>
              <a:rPr sz="1600" i="1" spc="-105" dirty="0">
                <a:latin typeface="Trebuchet MS"/>
                <a:cs typeface="Trebuchet MS"/>
              </a:rPr>
              <a:t>lat</a:t>
            </a:r>
            <a:r>
              <a:rPr sz="1600" i="1" spc="-70" dirty="0">
                <a:latin typeface="Trebuchet MS"/>
                <a:cs typeface="Trebuchet MS"/>
              </a:rPr>
              <a:t>i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40" dirty="0">
                <a:latin typeface="Trebuchet MS"/>
                <a:cs typeface="Trebuchet MS"/>
              </a:rPr>
              <a:t>n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100" dirty="0">
                <a:latin typeface="Trebuchet MS"/>
                <a:cs typeface="Trebuchet MS"/>
              </a:rPr>
              <a:t>wit</a:t>
            </a:r>
            <a:r>
              <a:rPr sz="1600" i="1" spc="-40" dirty="0">
                <a:latin typeface="Trebuchet MS"/>
                <a:cs typeface="Trebuchet MS"/>
              </a:rPr>
              <a:t>h  </a:t>
            </a:r>
            <a:r>
              <a:rPr sz="1600" i="1" spc="-10" dirty="0">
                <a:latin typeface="Trebuchet MS"/>
                <a:cs typeface="Trebuchet MS"/>
              </a:rPr>
              <a:t>each</a:t>
            </a:r>
            <a:r>
              <a:rPr sz="1600" i="1" spc="-170" dirty="0">
                <a:latin typeface="Trebuchet MS"/>
                <a:cs typeface="Trebuchet MS"/>
              </a:rPr>
              <a:t> </a:t>
            </a:r>
            <a:r>
              <a:rPr sz="1600" i="1" spc="-80" dirty="0">
                <a:latin typeface="Trebuchet MS"/>
                <a:cs typeface="Trebuchet MS"/>
              </a:rPr>
              <a:t>other.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0378" y="3413505"/>
            <a:ext cx="3030221" cy="1277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415"/>
              </a:lnSpc>
              <a:buClr>
                <a:srgbClr val="666666"/>
              </a:buClr>
              <a:buSzPct val="180555"/>
              <a:buFont typeface="Wingdings"/>
              <a:buChar char=""/>
              <a:tabLst>
                <a:tab pos="355600" algn="l"/>
              </a:tabLst>
            </a:pPr>
            <a:r>
              <a:rPr sz="1800" b="1" spc="-105" dirty="0">
                <a:solidFill>
                  <a:srgbClr val="6F2F9F"/>
                </a:solidFill>
                <a:latin typeface="Tahoma"/>
                <a:cs typeface="Tahoma"/>
              </a:rPr>
              <a:t>The</a:t>
            </a:r>
            <a:r>
              <a:rPr sz="1800" b="1" spc="-17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6F2F9F"/>
                </a:solidFill>
                <a:latin typeface="Tahoma"/>
                <a:cs typeface="Tahoma"/>
              </a:rPr>
              <a:t>E</a:t>
            </a:r>
            <a:r>
              <a:rPr sz="1800" b="1" spc="-185" dirty="0">
                <a:solidFill>
                  <a:srgbClr val="6F2F9F"/>
                </a:solidFill>
                <a:latin typeface="Tahoma"/>
                <a:cs typeface="Tahoma"/>
              </a:rPr>
              <a:t>mp</a:t>
            </a:r>
            <a:r>
              <a:rPr sz="1800" b="1" spc="-80" dirty="0">
                <a:solidFill>
                  <a:srgbClr val="6F2F9F"/>
                </a:solidFill>
                <a:latin typeface="Tahoma"/>
                <a:cs typeface="Tahoma"/>
              </a:rPr>
              <a:t>l</a:t>
            </a:r>
            <a:r>
              <a:rPr sz="1800" b="1" spc="-110" dirty="0">
                <a:solidFill>
                  <a:srgbClr val="6F2F9F"/>
                </a:solidFill>
                <a:latin typeface="Tahoma"/>
                <a:cs typeface="Tahoma"/>
              </a:rPr>
              <a:t>o</a:t>
            </a:r>
            <a:r>
              <a:rPr sz="1800" b="1" spc="-105" dirty="0">
                <a:solidFill>
                  <a:srgbClr val="6F2F9F"/>
                </a:solidFill>
                <a:latin typeface="Tahoma"/>
                <a:cs typeface="Tahoma"/>
              </a:rPr>
              <a:t>yee's</a:t>
            </a:r>
            <a:r>
              <a:rPr sz="1800" b="1" spc="-175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6F2F9F"/>
                </a:solidFill>
                <a:latin typeface="Tahoma"/>
                <a:cs typeface="Tahoma"/>
              </a:rPr>
              <a:t>Age:</a:t>
            </a:r>
            <a:endParaRPr sz="1800" dirty="0">
              <a:latin typeface="Tahoma"/>
              <a:cs typeface="Tahoma"/>
            </a:endParaRPr>
          </a:p>
          <a:p>
            <a:pPr marL="355600">
              <a:lnSpc>
                <a:spcPts val="1764"/>
              </a:lnSpc>
            </a:pPr>
            <a:r>
              <a:rPr sz="1600" i="1" spc="-45" dirty="0">
                <a:latin typeface="Trebuchet MS"/>
                <a:cs typeface="Trebuchet MS"/>
              </a:rPr>
              <a:t>High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5" dirty="0">
                <a:latin typeface="Trebuchet MS"/>
                <a:cs typeface="Trebuchet MS"/>
              </a:rPr>
              <a:t>age</a:t>
            </a:r>
            <a:r>
              <a:rPr sz="1600" i="1" spc="-170" dirty="0">
                <a:latin typeface="Trebuchet MS"/>
                <a:cs typeface="Trebuchet MS"/>
              </a:rPr>
              <a:t> </a:t>
            </a:r>
            <a:r>
              <a:rPr sz="1600" i="1" spc="-50" dirty="0">
                <a:latin typeface="Trebuchet MS"/>
                <a:cs typeface="Trebuchet MS"/>
              </a:rPr>
              <a:t>are</a:t>
            </a:r>
            <a:r>
              <a:rPr sz="1600" i="1" spc="130" dirty="0">
                <a:latin typeface="Trebuchet MS"/>
                <a:cs typeface="Trebuchet MS"/>
              </a:rPr>
              <a:t> </a:t>
            </a:r>
            <a:r>
              <a:rPr sz="1600" i="1" spc="-50" dirty="0">
                <a:latin typeface="Trebuchet MS"/>
                <a:cs typeface="Trebuchet MS"/>
              </a:rPr>
              <a:t>m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70" dirty="0">
                <a:latin typeface="Trebuchet MS"/>
                <a:cs typeface="Trebuchet MS"/>
              </a:rPr>
              <a:t>re</a:t>
            </a:r>
            <a:r>
              <a:rPr sz="1600" i="1" spc="-160" dirty="0">
                <a:latin typeface="Trebuchet MS"/>
                <a:cs typeface="Trebuchet MS"/>
              </a:rPr>
              <a:t> </a:t>
            </a:r>
            <a:r>
              <a:rPr sz="1600" i="1" spc="-35" dirty="0">
                <a:latin typeface="Trebuchet MS"/>
                <a:cs typeface="Trebuchet MS"/>
              </a:rPr>
              <a:t>satisfi</a:t>
            </a:r>
            <a:r>
              <a:rPr sz="1600" i="1" spc="-45" dirty="0">
                <a:latin typeface="Trebuchet MS"/>
                <a:cs typeface="Trebuchet MS"/>
              </a:rPr>
              <a:t>ed</a:t>
            </a:r>
            <a:endParaRPr sz="1600" dirty="0">
              <a:latin typeface="Trebuchet MS"/>
              <a:cs typeface="Trebuchet MS"/>
            </a:endParaRPr>
          </a:p>
          <a:p>
            <a:pPr marL="355600" marR="5080">
              <a:lnSpc>
                <a:spcPct val="100000"/>
              </a:lnSpc>
            </a:pPr>
            <a:r>
              <a:rPr sz="1600" i="1" spc="45" dirty="0">
                <a:latin typeface="Trebuchet MS"/>
                <a:cs typeface="Trebuchet MS"/>
              </a:rPr>
              <a:t>as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70" dirty="0">
                <a:latin typeface="Trebuchet MS"/>
                <a:cs typeface="Trebuchet MS"/>
              </a:rPr>
              <a:t>they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45" dirty="0">
                <a:latin typeface="Trebuchet MS"/>
                <a:cs typeface="Trebuchet MS"/>
              </a:rPr>
              <a:t>are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70" dirty="0">
                <a:latin typeface="Trebuchet MS"/>
                <a:cs typeface="Trebuchet MS"/>
              </a:rPr>
              <a:t>quite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60" dirty="0">
                <a:latin typeface="Trebuchet MS"/>
                <a:cs typeface="Trebuchet MS"/>
              </a:rPr>
              <a:t>mature</a:t>
            </a:r>
            <a:r>
              <a:rPr sz="1600" i="1" spc="-165" dirty="0">
                <a:latin typeface="Trebuchet MS"/>
                <a:cs typeface="Trebuchet MS"/>
              </a:rPr>
              <a:t> </a:t>
            </a:r>
            <a:r>
              <a:rPr sz="1600" i="1" spc="-20" dirty="0">
                <a:latin typeface="Trebuchet MS"/>
                <a:cs typeface="Trebuchet MS"/>
              </a:rPr>
              <a:t>an</a:t>
            </a:r>
            <a:r>
              <a:rPr sz="1600" i="1" spc="-40" dirty="0">
                <a:latin typeface="Trebuchet MS"/>
                <a:cs typeface="Trebuchet MS"/>
              </a:rPr>
              <a:t>d  </a:t>
            </a:r>
            <a:r>
              <a:rPr sz="1600" i="1" spc="-65" dirty="0">
                <a:latin typeface="Trebuchet MS"/>
                <a:cs typeface="Trebuchet MS"/>
              </a:rPr>
              <a:t>l</a:t>
            </a:r>
            <a:r>
              <a:rPr sz="1600" i="1" spc="-110" dirty="0">
                <a:latin typeface="Trebuchet MS"/>
                <a:cs typeface="Trebuchet MS"/>
              </a:rPr>
              <a:t>o</a:t>
            </a:r>
            <a:r>
              <a:rPr sz="1600" i="1" spc="-85" dirty="0">
                <a:latin typeface="Trebuchet MS"/>
                <a:cs typeface="Trebuchet MS"/>
              </a:rPr>
              <a:t>y</a:t>
            </a:r>
            <a:r>
              <a:rPr sz="1600" i="1" spc="-80" dirty="0">
                <a:latin typeface="Trebuchet MS"/>
                <a:cs typeface="Trebuchet MS"/>
              </a:rPr>
              <a:t>al</a:t>
            </a:r>
            <a:r>
              <a:rPr sz="1600" i="1" spc="-160" dirty="0">
                <a:latin typeface="Trebuchet MS"/>
                <a:cs typeface="Trebuchet MS"/>
              </a:rPr>
              <a:t> </a:t>
            </a:r>
            <a:r>
              <a:rPr sz="1600" i="1" spc="45" dirty="0">
                <a:latin typeface="Trebuchet MS"/>
                <a:cs typeface="Trebuchet MS"/>
              </a:rPr>
              <a:t>as</a:t>
            </a:r>
            <a:r>
              <a:rPr sz="1600" i="1" spc="-165" dirty="0">
                <a:latin typeface="Trebuchet MS"/>
                <a:cs typeface="Trebuchet MS"/>
              </a:rPr>
              <a:t> </a:t>
            </a:r>
            <a:r>
              <a:rPr sz="1600" i="1" spc="25" dirty="0">
                <a:latin typeface="Trebuchet MS"/>
                <a:cs typeface="Trebuchet MS"/>
              </a:rPr>
              <a:t>c</a:t>
            </a:r>
            <a:r>
              <a:rPr sz="1600" i="1" spc="20" dirty="0">
                <a:latin typeface="Trebuchet MS"/>
                <a:cs typeface="Trebuchet MS"/>
              </a:rPr>
              <a:t>o</a:t>
            </a:r>
            <a:r>
              <a:rPr sz="1600" i="1" spc="-50" dirty="0">
                <a:latin typeface="Trebuchet MS"/>
                <a:cs typeface="Trebuchet MS"/>
              </a:rPr>
              <a:t>mpared</a:t>
            </a:r>
            <a:r>
              <a:rPr sz="1600" i="1" spc="-155" dirty="0">
                <a:latin typeface="Trebuchet MS"/>
                <a:cs typeface="Trebuchet MS"/>
              </a:rPr>
              <a:t> </a:t>
            </a:r>
            <a:r>
              <a:rPr sz="1600" i="1" spc="-65" dirty="0">
                <a:latin typeface="Trebuchet MS"/>
                <a:cs typeface="Trebuchet MS"/>
              </a:rPr>
              <a:t>to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75" dirty="0">
                <a:latin typeface="Trebuchet MS"/>
                <a:cs typeface="Trebuchet MS"/>
              </a:rPr>
              <a:t>t</a:t>
            </a:r>
            <a:r>
              <a:rPr sz="1600" i="1" spc="-90" dirty="0">
                <a:latin typeface="Trebuchet MS"/>
                <a:cs typeface="Trebuchet MS"/>
              </a:rPr>
              <a:t>h</a:t>
            </a:r>
            <a:r>
              <a:rPr sz="1600" i="1" spc="-25" dirty="0">
                <a:latin typeface="Trebuchet MS"/>
                <a:cs typeface="Trebuchet MS"/>
              </a:rPr>
              <a:t>e  </a:t>
            </a:r>
            <a:r>
              <a:rPr sz="1600" i="1" spc="-85" dirty="0">
                <a:latin typeface="Trebuchet MS"/>
                <a:cs typeface="Trebuchet MS"/>
              </a:rPr>
              <a:t>y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45" dirty="0">
                <a:latin typeface="Trebuchet MS"/>
                <a:cs typeface="Trebuchet MS"/>
              </a:rPr>
              <a:t>unger</a:t>
            </a:r>
            <a:r>
              <a:rPr sz="1600" i="1" spc="-160" dirty="0">
                <a:latin typeface="Trebuchet MS"/>
                <a:cs typeface="Trebuchet MS"/>
              </a:rPr>
              <a:t> </a:t>
            </a:r>
            <a:r>
              <a:rPr sz="1600" i="1" spc="-55" dirty="0">
                <a:latin typeface="Trebuchet MS"/>
                <a:cs typeface="Trebuchet MS"/>
              </a:rPr>
              <a:t>w</a:t>
            </a:r>
            <a:r>
              <a:rPr sz="1600" i="1" spc="-45" dirty="0">
                <a:latin typeface="Trebuchet MS"/>
                <a:cs typeface="Trebuchet MS"/>
              </a:rPr>
              <a:t>o</a:t>
            </a:r>
            <a:r>
              <a:rPr sz="1600" i="1" spc="-70" dirty="0">
                <a:latin typeface="Trebuchet MS"/>
                <a:cs typeface="Trebuchet MS"/>
              </a:rPr>
              <a:t>rk</a:t>
            </a:r>
            <a:r>
              <a:rPr sz="1600" i="1" spc="-50" dirty="0">
                <a:latin typeface="Trebuchet MS"/>
                <a:cs typeface="Trebuchet MS"/>
              </a:rPr>
              <a:t>ers.</a:t>
            </a:r>
            <a:r>
              <a:rPr sz="1600" i="1" spc="-165" dirty="0">
                <a:latin typeface="Trebuchet MS"/>
                <a:cs typeface="Trebuchet MS"/>
              </a:rPr>
              <a:t> </a:t>
            </a:r>
            <a:r>
              <a:rPr sz="1600" i="1" spc="-35" dirty="0">
                <a:latin typeface="Trebuchet MS"/>
                <a:cs typeface="Trebuchet MS"/>
              </a:rPr>
              <a:t>And  </a:t>
            </a:r>
            <a:r>
              <a:rPr sz="1600" i="1" spc="-110" dirty="0">
                <a:latin typeface="Trebuchet MS"/>
                <a:cs typeface="Trebuchet MS"/>
              </a:rPr>
              <a:t>more,...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1110" y="642620"/>
            <a:ext cx="539915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0"/>
              </a:lnSpc>
            </a:pPr>
            <a:r>
              <a:rPr sz="2800" spc="-185" dirty="0">
                <a:solidFill>
                  <a:schemeClr val="accent1"/>
                </a:solidFill>
              </a:rPr>
              <a:t>MEASU</a:t>
            </a:r>
            <a:r>
              <a:rPr sz="2800" spc="-190" dirty="0">
                <a:solidFill>
                  <a:schemeClr val="accent1"/>
                </a:solidFill>
              </a:rPr>
              <a:t>R</a:t>
            </a:r>
            <a:r>
              <a:rPr sz="2800" spc="-155" dirty="0">
                <a:solidFill>
                  <a:schemeClr val="accent1"/>
                </a:solidFill>
              </a:rPr>
              <a:t>E</a:t>
            </a:r>
            <a:r>
              <a:rPr sz="2800" spc="-260" dirty="0">
                <a:solidFill>
                  <a:schemeClr val="accent1"/>
                </a:solidFill>
              </a:rPr>
              <a:t>MEN</a:t>
            </a:r>
            <a:r>
              <a:rPr sz="2800" spc="-70" dirty="0">
                <a:solidFill>
                  <a:schemeClr val="accent1"/>
                </a:solidFill>
              </a:rPr>
              <a:t>T</a:t>
            </a:r>
            <a:r>
              <a:rPr sz="2800" spc="-225" dirty="0">
                <a:solidFill>
                  <a:schemeClr val="accent1"/>
                </a:solidFill>
              </a:rPr>
              <a:t> </a:t>
            </a:r>
            <a:r>
              <a:rPr sz="2800" spc="-204" dirty="0">
                <a:solidFill>
                  <a:schemeClr val="accent1"/>
                </a:solidFill>
              </a:rPr>
              <a:t>OF</a:t>
            </a:r>
            <a:r>
              <a:rPr sz="2800" spc="-225" dirty="0">
                <a:solidFill>
                  <a:schemeClr val="accent1"/>
                </a:solidFill>
              </a:rPr>
              <a:t> </a:t>
            </a:r>
            <a:r>
              <a:rPr sz="2800" spc="-375" dirty="0">
                <a:solidFill>
                  <a:schemeClr val="accent1"/>
                </a:solidFill>
              </a:rPr>
              <a:t>MO</a:t>
            </a:r>
            <a:r>
              <a:rPr sz="2800" spc="-320" dirty="0">
                <a:solidFill>
                  <a:schemeClr val="accent1"/>
                </a:solidFill>
              </a:rPr>
              <a:t>R</a:t>
            </a:r>
            <a:r>
              <a:rPr sz="2800" spc="-30" dirty="0">
                <a:solidFill>
                  <a:schemeClr val="accent1"/>
                </a:solidFill>
              </a:rPr>
              <a:t>ALE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6002" y="1297889"/>
            <a:ext cx="528955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945">
              <a:lnSpc>
                <a:spcPct val="100000"/>
              </a:lnSpc>
              <a:spcBef>
                <a:spcPts val="100"/>
              </a:spcBef>
              <a:buClr>
                <a:srgbClr val="434343"/>
              </a:buClr>
              <a:buAutoNum type="arabicPeriod"/>
              <a:tabLst>
                <a:tab pos="334010" algn="l"/>
                <a:tab pos="334645" algn="l"/>
              </a:tabLst>
            </a:pPr>
            <a:r>
              <a:rPr sz="1800" b="1" u="sng" spc="-1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Ob</a:t>
            </a:r>
            <a:r>
              <a:rPr sz="1800" b="1" u="sng" spc="-1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s</a:t>
            </a:r>
            <a:r>
              <a:rPr sz="1800" b="1" u="sng" spc="-1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r</a:t>
            </a:r>
            <a:r>
              <a:rPr sz="1800" b="1" u="sng" spc="-1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va</a:t>
            </a:r>
            <a:r>
              <a:rPr sz="1800" b="1" u="sng" spc="-9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t</a:t>
            </a:r>
            <a:r>
              <a:rPr sz="1800" b="1" u="sng" spc="-9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io</a:t>
            </a:r>
            <a:r>
              <a:rPr sz="1800" b="1" u="sng" spc="-1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n </a:t>
            </a:r>
            <a:r>
              <a:rPr sz="1800" b="1" u="sng" spc="-1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</a:t>
            </a:r>
            <a:r>
              <a:rPr sz="1800" b="1" u="sng" spc="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f</a:t>
            </a:r>
            <a:r>
              <a:rPr sz="1800" b="1" u="sng" spc="-1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emp</a:t>
            </a:r>
            <a:r>
              <a:rPr sz="1800" b="1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l</a:t>
            </a:r>
            <a:r>
              <a:rPr sz="1800" b="1" u="sng" spc="-1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oy</a:t>
            </a:r>
            <a:r>
              <a:rPr sz="1800" b="1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ee</a:t>
            </a:r>
            <a:r>
              <a:rPr sz="1800" b="1" u="sng" spc="-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s</a:t>
            </a:r>
            <a:r>
              <a:rPr sz="1800" b="1" u="sng" spc="-1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9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at</a:t>
            </a:r>
            <a:r>
              <a:rPr sz="1800" b="1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t</a:t>
            </a:r>
            <a:r>
              <a:rPr sz="1800" b="1" u="sng" spc="-1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itud</a:t>
            </a:r>
            <a:r>
              <a:rPr sz="1800" b="1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1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b="1" u="sng" spc="-1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behaviour:</a:t>
            </a:r>
            <a:endParaRPr sz="1800">
              <a:latin typeface="Tahoma"/>
              <a:cs typeface="Tahoma"/>
            </a:endParaRPr>
          </a:p>
          <a:p>
            <a:pPr marL="469265" marR="54610" lvl="1" indent="-44450">
              <a:lnSpc>
                <a:spcPct val="100000"/>
              </a:lnSpc>
              <a:spcBef>
                <a:spcPts val="595"/>
              </a:spcBef>
              <a:buFont typeface="Tahoma"/>
              <a:buChar char="-"/>
              <a:tabLst>
                <a:tab pos="549275" algn="l"/>
              </a:tabLst>
            </a:pP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super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v</a:t>
            </a:r>
            <a:r>
              <a:rPr sz="1600" spc="25" dirty="0">
                <a:solidFill>
                  <a:srgbClr val="434343"/>
                </a:solidFill>
                <a:latin typeface="Tahoma"/>
                <a:cs typeface="Tahoma"/>
              </a:rPr>
              <a:t>isors</a:t>
            </a:r>
            <a:r>
              <a:rPr sz="1600" spc="-13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obser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v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600" spc="-1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he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ac</a:t>
            </a:r>
            <a:r>
              <a:rPr sz="1600" spc="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2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600" spc="5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b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ehavi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our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Tahoma"/>
                <a:cs typeface="Tahoma"/>
              </a:rPr>
              <a:t>of 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he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empl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oyee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-50" dirty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508000" lvl="1" indent="-123825">
              <a:lnSpc>
                <a:spcPct val="100000"/>
              </a:lnSpc>
              <a:spcBef>
                <a:spcPts val="600"/>
              </a:spcBef>
              <a:buFont typeface="Tahoma"/>
              <a:buChar char="-"/>
              <a:tabLst>
                <a:tab pos="508000" algn="l"/>
              </a:tabLst>
            </a:pP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Changes</a:t>
            </a:r>
            <a:r>
              <a:rPr sz="1600" spc="-1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in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attitude</a:t>
            </a:r>
            <a:r>
              <a:rPr sz="1600" spc="-14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behaviour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employee</a:t>
            </a:r>
            <a:endParaRPr sz="1600">
              <a:latin typeface="Tahoma"/>
              <a:cs typeface="Tahoma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are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he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nd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ca</a:t>
            </a:r>
            <a:r>
              <a:rPr sz="1600" spc="1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20" dirty="0">
                <a:solidFill>
                  <a:srgbClr val="434343"/>
                </a:solidFill>
                <a:latin typeface="Tahoma"/>
                <a:cs typeface="Tahoma"/>
              </a:rPr>
              <a:t>ors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-35" dirty="0">
                <a:solidFill>
                  <a:srgbClr val="434343"/>
                </a:solidFill>
                <a:latin typeface="Tahoma"/>
                <a:cs typeface="Tahoma"/>
              </a:rPr>
              <a:t>gh</a:t>
            </a:r>
            <a:r>
              <a:rPr sz="1600" spc="-1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low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morale.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7150" y="3285156"/>
            <a:ext cx="5030978" cy="15138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780"/>
              </a:spcBef>
            </a:pPr>
            <a:r>
              <a:rPr sz="1800" b="1" spc="-110" dirty="0">
                <a:solidFill>
                  <a:srgbClr val="252525"/>
                </a:solidFill>
                <a:latin typeface="Tahoma"/>
                <a:cs typeface="Tahoma"/>
              </a:rPr>
              <a:t>2.</a:t>
            </a:r>
            <a:r>
              <a:rPr sz="1800" b="1" spc="20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b="1" u="sng" spc="-2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M</a:t>
            </a:r>
            <a:r>
              <a:rPr sz="1800" b="1" u="sng" spc="-1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</a:t>
            </a:r>
            <a:r>
              <a:rPr sz="1800" b="1" u="sng" spc="-9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r</a:t>
            </a:r>
            <a:r>
              <a:rPr sz="1800" b="1" u="sng" spc="-14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a</a:t>
            </a:r>
            <a:r>
              <a:rPr sz="1800" b="1" u="sng" spc="-9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l</a:t>
            </a:r>
            <a:r>
              <a:rPr sz="1800" b="1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1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4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s</a:t>
            </a:r>
            <a:r>
              <a:rPr sz="1800" b="1" u="sng" spc="-10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urvey:</a:t>
            </a:r>
            <a:endParaRPr sz="1800" dirty="0">
              <a:latin typeface="Tahoma"/>
              <a:cs typeface="Tahoma"/>
            </a:endParaRPr>
          </a:p>
          <a:p>
            <a:pPr marL="428625" marR="264160" indent="-334010">
              <a:lnSpc>
                <a:spcPct val="100000"/>
              </a:lnSpc>
              <a:spcBef>
                <a:spcPts val="595"/>
              </a:spcBef>
              <a:tabLst>
                <a:tab pos="342900" algn="l"/>
              </a:tabLst>
            </a:pPr>
            <a:r>
              <a:rPr sz="1600" b="1" spc="-40" dirty="0">
                <a:solidFill>
                  <a:srgbClr val="434343"/>
                </a:solidFill>
                <a:latin typeface="Tahoma"/>
                <a:cs typeface="Tahoma"/>
              </a:rPr>
              <a:t>-	</a:t>
            </a:r>
            <a:r>
              <a:rPr sz="1600" spc="-75" dirty="0">
                <a:solidFill>
                  <a:srgbClr val="434343"/>
                </a:solidFill>
                <a:latin typeface="Tahoma"/>
                <a:cs typeface="Tahoma"/>
              </a:rPr>
              <a:t>It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used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34343"/>
                </a:solidFill>
                <a:latin typeface="Tahoma"/>
                <a:cs typeface="Tahoma"/>
              </a:rPr>
              <a:t>to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know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the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feelings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attitude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the </a:t>
            </a:r>
            <a:r>
              <a:rPr sz="1600" spc="-48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empl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oyees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20" dirty="0">
                <a:solidFill>
                  <a:srgbClr val="434343"/>
                </a:solidFill>
                <a:latin typeface="Tahoma"/>
                <a:cs typeface="Tahoma"/>
              </a:rPr>
              <a:t>ow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ar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600" spc="5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he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jobs,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supe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viso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600" spc="5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-13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and  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organization.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55904" algn="l"/>
              </a:tabLst>
            </a:pPr>
            <a:r>
              <a:rPr sz="1600" spc="45" dirty="0">
                <a:solidFill>
                  <a:srgbClr val="434343"/>
                </a:solidFill>
                <a:latin typeface="Tahoma"/>
                <a:cs typeface="Tahoma"/>
              </a:rPr>
              <a:t>-	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Can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be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done</a:t>
            </a:r>
            <a:r>
              <a:rPr sz="1600" spc="-1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in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ahoma"/>
                <a:cs typeface="Tahoma"/>
              </a:rPr>
              <a:t>2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434343"/>
                </a:solidFill>
                <a:latin typeface="Tahoma"/>
                <a:cs typeface="Tahoma"/>
              </a:rPr>
              <a:t>way</a:t>
            </a:r>
            <a:r>
              <a:rPr sz="1600" spc="15" dirty="0">
                <a:solidFill>
                  <a:srgbClr val="434343"/>
                </a:solidFill>
                <a:latin typeface="Tahoma"/>
                <a:cs typeface="Tahoma"/>
              </a:rPr>
              <a:t>s: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40" dirty="0">
                <a:solidFill>
                  <a:srgbClr val="372C7C"/>
                </a:solidFill>
                <a:latin typeface="Tahoma"/>
                <a:cs typeface="Tahoma"/>
              </a:rPr>
              <a:t>(a)</a:t>
            </a:r>
            <a:r>
              <a:rPr sz="1600" spc="-190" dirty="0">
                <a:solidFill>
                  <a:srgbClr val="372C7C"/>
                </a:solidFill>
                <a:latin typeface="Tahoma"/>
                <a:cs typeface="Tahoma"/>
              </a:rPr>
              <a:t> </a:t>
            </a:r>
            <a:r>
              <a:rPr sz="1600" spc="-195" dirty="0">
                <a:solidFill>
                  <a:srgbClr val="372C7C"/>
                </a:solidFill>
                <a:latin typeface="Tahoma"/>
                <a:cs typeface="Tahoma"/>
              </a:rPr>
              <a:t>I</a:t>
            </a:r>
            <a:r>
              <a:rPr sz="1600" spc="5" dirty="0">
                <a:solidFill>
                  <a:srgbClr val="372C7C"/>
                </a:solidFill>
                <a:latin typeface="Tahoma"/>
                <a:cs typeface="Tahoma"/>
              </a:rPr>
              <a:t>nte</a:t>
            </a:r>
            <a:r>
              <a:rPr sz="1600" spc="-5" dirty="0">
                <a:solidFill>
                  <a:srgbClr val="372C7C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372C7C"/>
                </a:solidFill>
                <a:latin typeface="Tahoma"/>
                <a:cs typeface="Tahoma"/>
              </a:rPr>
              <a:t>view</a:t>
            </a:r>
            <a:r>
              <a:rPr sz="1600" spc="-150" dirty="0">
                <a:solidFill>
                  <a:srgbClr val="372C7C"/>
                </a:solidFill>
                <a:latin typeface="Tahoma"/>
                <a:cs typeface="Tahoma"/>
              </a:rPr>
              <a:t> </a:t>
            </a:r>
            <a:r>
              <a:rPr sz="1600" spc="-140" dirty="0">
                <a:solidFill>
                  <a:srgbClr val="4A181A"/>
                </a:solidFill>
                <a:latin typeface="Tahoma"/>
                <a:cs typeface="Tahoma"/>
              </a:rPr>
              <a:t>(b)</a:t>
            </a:r>
            <a:r>
              <a:rPr sz="1600" spc="-200" dirty="0">
                <a:solidFill>
                  <a:srgbClr val="4A181A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4A181A"/>
                </a:solidFill>
                <a:latin typeface="Tahoma"/>
                <a:cs typeface="Tahoma"/>
              </a:rPr>
              <a:t>Que</a:t>
            </a:r>
            <a:r>
              <a:rPr sz="1600" spc="-45" dirty="0">
                <a:solidFill>
                  <a:srgbClr val="4A181A"/>
                </a:solidFill>
                <a:latin typeface="Tahoma"/>
                <a:cs typeface="Tahoma"/>
              </a:rPr>
              <a:t>s</a:t>
            </a:r>
            <a:r>
              <a:rPr sz="1600" spc="35" dirty="0">
                <a:solidFill>
                  <a:srgbClr val="4A181A"/>
                </a:solidFill>
                <a:latin typeface="Tahoma"/>
                <a:cs typeface="Tahoma"/>
              </a:rPr>
              <a:t>t</a:t>
            </a:r>
            <a:r>
              <a:rPr sz="1600" spc="5" dirty="0">
                <a:solidFill>
                  <a:srgbClr val="4A181A"/>
                </a:solidFill>
                <a:latin typeface="Tahoma"/>
                <a:cs typeface="Tahoma"/>
              </a:rPr>
              <a:t>i</a:t>
            </a:r>
            <a:r>
              <a:rPr sz="1600" spc="25" dirty="0">
                <a:solidFill>
                  <a:srgbClr val="4A181A"/>
                </a:solidFill>
                <a:latin typeface="Tahoma"/>
                <a:cs typeface="Tahoma"/>
              </a:rPr>
              <a:t>o</a:t>
            </a:r>
            <a:r>
              <a:rPr sz="1600" spc="-35" dirty="0">
                <a:solidFill>
                  <a:srgbClr val="4A181A"/>
                </a:solidFill>
                <a:latin typeface="Tahoma"/>
                <a:cs typeface="Tahoma"/>
              </a:rPr>
              <a:t>nn</a:t>
            </a:r>
            <a:r>
              <a:rPr sz="1600" dirty="0">
                <a:solidFill>
                  <a:srgbClr val="4A181A"/>
                </a:solidFill>
                <a:latin typeface="Tahoma"/>
                <a:cs typeface="Tahoma"/>
              </a:rPr>
              <a:t>aire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4411" y="4450181"/>
            <a:ext cx="1295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60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29371" y="356615"/>
            <a:ext cx="858519" cy="858519"/>
            <a:chOff x="7929371" y="356615"/>
            <a:chExt cx="858519" cy="858519"/>
          </a:xfrm>
        </p:grpSpPr>
        <p:sp>
          <p:nvSpPr>
            <p:cNvPr id="9" name="object 9"/>
            <p:cNvSpPr/>
            <p:nvPr/>
          </p:nvSpPr>
          <p:spPr>
            <a:xfrm>
              <a:off x="8180832" y="637031"/>
              <a:ext cx="337185" cy="320040"/>
            </a:xfrm>
            <a:custGeom>
              <a:avLst/>
              <a:gdLst/>
              <a:ahLst/>
              <a:cxnLst/>
              <a:rect l="l" t="t" r="r" b="b"/>
              <a:pathLst>
                <a:path w="337184" h="320040">
                  <a:moveTo>
                    <a:pt x="102108" y="254508"/>
                  </a:moveTo>
                  <a:lnTo>
                    <a:pt x="80137" y="254508"/>
                  </a:lnTo>
                  <a:lnTo>
                    <a:pt x="54356" y="305816"/>
                  </a:lnTo>
                  <a:lnTo>
                    <a:pt x="53340" y="309245"/>
                  </a:lnTo>
                  <a:lnTo>
                    <a:pt x="53340" y="311277"/>
                  </a:lnTo>
                  <a:lnTo>
                    <a:pt x="53848" y="313182"/>
                  </a:lnTo>
                  <a:lnTo>
                    <a:pt x="54864" y="314706"/>
                  </a:lnTo>
                  <a:lnTo>
                    <a:pt x="55753" y="316611"/>
                  </a:lnTo>
                  <a:lnTo>
                    <a:pt x="57277" y="317627"/>
                  </a:lnTo>
                  <a:lnTo>
                    <a:pt x="58674" y="319024"/>
                  </a:lnTo>
                  <a:lnTo>
                    <a:pt x="61214" y="319532"/>
                  </a:lnTo>
                  <a:lnTo>
                    <a:pt x="63119" y="320040"/>
                  </a:lnTo>
                  <a:lnTo>
                    <a:pt x="66040" y="319532"/>
                  </a:lnTo>
                  <a:lnTo>
                    <a:pt x="68453" y="318516"/>
                  </a:lnTo>
                  <a:lnTo>
                    <a:pt x="70358" y="316611"/>
                  </a:lnTo>
                  <a:lnTo>
                    <a:pt x="71882" y="314706"/>
                  </a:lnTo>
                  <a:lnTo>
                    <a:pt x="102108" y="254508"/>
                  </a:lnTo>
                  <a:close/>
                </a:path>
                <a:path w="337184" h="320040">
                  <a:moveTo>
                    <a:pt x="178308" y="8128"/>
                  </a:moveTo>
                  <a:lnTo>
                    <a:pt x="177292" y="6604"/>
                  </a:lnTo>
                  <a:lnTo>
                    <a:pt x="176784" y="4572"/>
                  </a:lnTo>
                  <a:lnTo>
                    <a:pt x="175387" y="3048"/>
                  </a:lnTo>
                  <a:lnTo>
                    <a:pt x="172339" y="1016"/>
                  </a:lnTo>
                  <a:lnTo>
                    <a:pt x="168402" y="0"/>
                  </a:lnTo>
                  <a:lnTo>
                    <a:pt x="164465" y="1016"/>
                  </a:lnTo>
                  <a:lnTo>
                    <a:pt x="161417" y="3048"/>
                  </a:lnTo>
                  <a:lnTo>
                    <a:pt x="160020" y="4572"/>
                  </a:lnTo>
                  <a:lnTo>
                    <a:pt x="159512" y="6604"/>
                  </a:lnTo>
                  <a:lnTo>
                    <a:pt x="158496" y="8128"/>
                  </a:lnTo>
                  <a:lnTo>
                    <a:pt x="158496" y="21336"/>
                  </a:lnTo>
                  <a:lnTo>
                    <a:pt x="178308" y="21336"/>
                  </a:lnTo>
                  <a:lnTo>
                    <a:pt x="178308" y="8128"/>
                  </a:lnTo>
                  <a:close/>
                </a:path>
                <a:path w="337184" h="320040">
                  <a:moveTo>
                    <a:pt x="283464" y="309245"/>
                  </a:moveTo>
                  <a:lnTo>
                    <a:pt x="282448" y="305816"/>
                  </a:lnTo>
                  <a:lnTo>
                    <a:pt x="256667" y="254508"/>
                  </a:lnTo>
                  <a:lnTo>
                    <a:pt x="234696" y="254508"/>
                  </a:lnTo>
                  <a:lnTo>
                    <a:pt x="264922" y="314706"/>
                  </a:lnTo>
                  <a:lnTo>
                    <a:pt x="273685" y="320040"/>
                  </a:lnTo>
                  <a:lnTo>
                    <a:pt x="278130" y="319024"/>
                  </a:lnTo>
                  <a:lnTo>
                    <a:pt x="279527" y="317627"/>
                  </a:lnTo>
                  <a:lnTo>
                    <a:pt x="281051" y="316611"/>
                  </a:lnTo>
                  <a:lnTo>
                    <a:pt x="281940" y="314706"/>
                  </a:lnTo>
                  <a:lnTo>
                    <a:pt x="282956" y="313182"/>
                  </a:lnTo>
                  <a:lnTo>
                    <a:pt x="283464" y="311277"/>
                  </a:lnTo>
                  <a:lnTo>
                    <a:pt x="283464" y="309245"/>
                  </a:lnTo>
                  <a:close/>
                </a:path>
                <a:path w="337184" h="320040">
                  <a:moveTo>
                    <a:pt x="316992" y="50292"/>
                  </a:moveTo>
                  <a:lnTo>
                    <a:pt x="278511" y="50292"/>
                  </a:lnTo>
                  <a:lnTo>
                    <a:pt x="278511" y="84328"/>
                  </a:lnTo>
                  <a:lnTo>
                    <a:pt x="278511" y="133223"/>
                  </a:lnTo>
                  <a:lnTo>
                    <a:pt x="277495" y="135255"/>
                  </a:lnTo>
                  <a:lnTo>
                    <a:pt x="276987" y="136652"/>
                  </a:lnTo>
                  <a:lnTo>
                    <a:pt x="275590" y="138176"/>
                  </a:lnTo>
                  <a:lnTo>
                    <a:pt x="274066" y="139065"/>
                  </a:lnTo>
                  <a:lnTo>
                    <a:pt x="272669" y="140081"/>
                  </a:lnTo>
                  <a:lnTo>
                    <a:pt x="270637" y="140589"/>
                  </a:lnTo>
                  <a:lnTo>
                    <a:pt x="268732" y="141097"/>
                  </a:lnTo>
                  <a:lnTo>
                    <a:pt x="266827" y="140589"/>
                  </a:lnTo>
                  <a:lnTo>
                    <a:pt x="264795" y="140081"/>
                  </a:lnTo>
                  <a:lnTo>
                    <a:pt x="263398" y="139065"/>
                  </a:lnTo>
                  <a:lnTo>
                    <a:pt x="261874" y="138176"/>
                  </a:lnTo>
                  <a:lnTo>
                    <a:pt x="260477" y="136652"/>
                  </a:lnTo>
                  <a:lnTo>
                    <a:pt x="259969" y="135255"/>
                  </a:lnTo>
                  <a:lnTo>
                    <a:pt x="258953" y="133223"/>
                  </a:lnTo>
                  <a:lnTo>
                    <a:pt x="258953" y="109982"/>
                  </a:lnTo>
                  <a:lnTo>
                    <a:pt x="179070" y="189611"/>
                  </a:lnTo>
                  <a:lnTo>
                    <a:pt x="172339" y="192532"/>
                  </a:lnTo>
                  <a:lnTo>
                    <a:pt x="170307" y="192024"/>
                  </a:lnTo>
                  <a:lnTo>
                    <a:pt x="168402" y="191516"/>
                  </a:lnTo>
                  <a:lnTo>
                    <a:pt x="166878" y="190500"/>
                  </a:lnTo>
                  <a:lnTo>
                    <a:pt x="165481" y="189611"/>
                  </a:lnTo>
                  <a:lnTo>
                    <a:pt x="126492" y="150749"/>
                  </a:lnTo>
                  <a:lnTo>
                    <a:pt x="74803" y="201676"/>
                  </a:lnTo>
                  <a:lnTo>
                    <a:pt x="73406" y="203200"/>
                  </a:lnTo>
                  <a:lnTo>
                    <a:pt x="71882" y="204089"/>
                  </a:lnTo>
                  <a:lnTo>
                    <a:pt x="69977" y="204597"/>
                  </a:lnTo>
                  <a:lnTo>
                    <a:pt x="66040" y="204597"/>
                  </a:lnTo>
                  <a:lnTo>
                    <a:pt x="64643" y="204089"/>
                  </a:lnTo>
                  <a:lnTo>
                    <a:pt x="62738" y="203200"/>
                  </a:lnTo>
                  <a:lnTo>
                    <a:pt x="59817" y="200279"/>
                  </a:lnTo>
                  <a:lnTo>
                    <a:pt x="59309" y="198755"/>
                  </a:lnTo>
                  <a:lnTo>
                    <a:pt x="58293" y="196850"/>
                  </a:lnTo>
                  <a:lnTo>
                    <a:pt x="58293" y="193421"/>
                  </a:lnTo>
                  <a:lnTo>
                    <a:pt x="59309" y="191516"/>
                  </a:lnTo>
                  <a:lnTo>
                    <a:pt x="59817" y="189611"/>
                  </a:lnTo>
                  <a:lnTo>
                    <a:pt x="61214" y="188087"/>
                  </a:lnTo>
                  <a:lnTo>
                    <a:pt x="119634" y="129921"/>
                  </a:lnTo>
                  <a:lnTo>
                    <a:pt x="121158" y="128905"/>
                  </a:lnTo>
                  <a:lnTo>
                    <a:pt x="122555" y="127889"/>
                  </a:lnTo>
                  <a:lnTo>
                    <a:pt x="124587" y="127508"/>
                  </a:lnTo>
                  <a:lnTo>
                    <a:pt x="128397" y="127508"/>
                  </a:lnTo>
                  <a:lnTo>
                    <a:pt x="129921" y="127889"/>
                  </a:lnTo>
                  <a:lnTo>
                    <a:pt x="131826" y="128905"/>
                  </a:lnTo>
                  <a:lnTo>
                    <a:pt x="133350" y="129921"/>
                  </a:lnTo>
                  <a:lnTo>
                    <a:pt x="172339" y="168656"/>
                  </a:lnTo>
                  <a:lnTo>
                    <a:pt x="213906" y="127508"/>
                  </a:lnTo>
                  <a:lnTo>
                    <a:pt x="245872" y="95885"/>
                  </a:lnTo>
                  <a:lnTo>
                    <a:pt x="223393" y="95885"/>
                  </a:lnTo>
                  <a:lnTo>
                    <a:pt x="221488" y="95377"/>
                  </a:lnTo>
                  <a:lnTo>
                    <a:pt x="213741" y="88138"/>
                  </a:lnTo>
                  <a:lnTo>
                    <a:pt x="213741" y="84328"/>
                  </a:lnTo>
                  <a:lnTo>
                    <a:pt x="221488" y="76454"/>
                  </a:lnTo>
                  <a:lnTo>
                    <a:pt x="270637" y="76454"/>
                  </a:lnTo>
                  <a:lnTo>
                    <a:pt x="272669" y="76962"/>
                  </a:lnTo>
                  <a:lnTo>
                    <a:pt x="274066" y="77978"/>
                  </a:lnTo>
                  <a:lnTo>
                    <a:pt x="275590" y="78867"/>
                  </a:lnTo>
                  <a:lnTo>
                    <a:pt x="276987" y="80391"/>
                  </a:lnTo>
                  <a:lnTo>
                    <a:pt x="277495" y="82296"/>
                  </a:lnTo>
                  <a:lnTo>
                    <a:pt x="278511" y="84328"/>
                  </a:lnTo>
                  <a:lnTo>
                    <a:pt x="278511" y="50292"/>
                  </a:lnTo>
                  <a:lnTo>
                    <a:pt x="19812" y="50292"/>
                  </a:lnTo>
                  <a:lnTo>
                    <a:pt x="19812" y="224028"/>
                  </a:lnTo>
                  <a:lnTo>
                    <a:pt x="316992" y="224028"/>
                  </a:lnTo>
                  <a:lnTo>
                    <a:pt x="316992" y="204597"/>
                  </a:lnTo>
                  <a:lnTo>
                    <a:pt x="316992" y="192532"/>
                  </a:lnTo>
                  <a:lnTo>
                    <a:pt x="316992" y="141097"/>
                  </a:lnTo>
                  <a:lnTo>
                    <a:pt x="316992" y="76454"/>
                  </a:lnTo>
                  <a:lnTo>
                    <a:pt x="316992" y="50292"/>
                  </a:lnTo>
                  <a:close/>
                </a:path>
                <a:path w="337184" h="320040">
                  <a:moveTo>
                    <a:pt x="336804" y="38227"/>
                  </a:moveTo>
                  <a:lnTo>
                    <a:pt x="328930" y="30480"/>
                  </a:lnTo>
                  <a:lnTo>
                    <a:pt x="327025" y="30480"/>
                  </a:lnTo>
                  <a:lnTo>
                    <a:pt x="327025" y="40259"/>
                  </a:lnTo>
                  <a:lnTo>
                    <a:pt x="327025" y="234061"/>
                  </a:lnTo>
                  <a:lnTo>
                    <a:pt x="9779" y="234061"/>
                  </a:lnTo>
                  <a:lnTo>
                    <a:pt x="9779" y="40259"/>
                  </a:lnTo>
                  <a:lnTo>
                    <a:pt x="327025" y="40259"/>
                  </a:lnTo>
                  <a:lnTo>
                    <a:pt x="327025" y="30480"/>
                  </a:lnTo>
                  <a:lnTo>
                    <a:pt x="7874" y="30480"/>
                  </a:lnTo>
                  <a:lnTo>
                    <a:pt x="5842" y="30988"/>
                  </a:lnTo>
                  <a:lnTo>
                    <a:pt x="0" y="38227"/>
                  </a:lnTo>
                  <a:lnTo>
                    <a:pt x="0" y="236093"/>
                  </a:lnTo>
                  <a:lnTo>
                    <a:pt x="7874" y="243332"/>
                  </a:lnTo>
                  <a:lnTo>
                    <a:pt x="9779" y="243840"/>
                  </a:lnTo>
                  <a:lnTo>
                    <a:pt x="327025" y="243840"/>
                  </a:lnTo>
                  <a:lnTo>
                    <a:pt x="328930" y="243332"/>
                  </a:lnTo>
                  <a:lnTo>
                    <a:pt x="330962" y="242824"/>
                  </a:lnTo>
                  <a:lnTo>
                    <a:pt x="336804" y="236093"/>
                  </a:lnTo>
                  <a:lnTo>
                    <a:pt x="336804" y="234061"/>
                  </a:lnTo>
                  <a:lnTo>
                    <a:pt x="336804" y="40259"/>
                  </a:lnTo>
                  <a:lnTo>
                    <a:pt x="336804" y="38227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9371" y="356615"/>
              <a:ext cx="858012" cy="85801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9628" y="1427988"/>
            <a:ext cx="2071116" cy="12862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2455" y="3297856"/>
            <a:ext cx="2357628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145" y="571809"/>
            <a:ext cx="467233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0" dirty="0">
                <a:solidFill>
                  <a:schemeClr val="accent1"/>
                </a:solidFill>
              </a:rPr>
              <a:t>MEA</a:t>
            </a:r>
            <a:r>
              <a:rPr sz="2800" spc="-155" dirty="0">
                <a:solidFill>
                  <a:schemeClr val="accent1"/>
                </a:solidFill>
              </a:rPr>
              <a:t>S</a:t>
            </a:r>
            <a:r>
              <a:rPr sz="2800" spc="-229" dirty="0">
                <a:solidFill>
                  <a:schemeClr val="accent1"/>
                </a:solidFill>
              </a:rPr>
              <a:t>UREME</a:t>
            </a:r>
            <a:r>
              <a:rPr sz="2800" spc="-245" dirty="0">
                <a:solidFill>
                  <a:schemeClr val="accent1"/>
                </a:solidFill>
              </a:rPr>
              <a:t>N</a:t>
            </a:r>
            <a:r>
              <a:rPr sz="2800" spc="-70" dirty="0">
                <a:solidFill>
                  <a:schemeClr val="accent1"/>
                </a:solidFill>
              </a:rPr>
              <a:t>T</a:t>
            </a:r>
            <a:r>
              <a:rPr sz="2800" spc="-225" dirty="0">
                <a:solidFill>
                  <a:schemeClr val="accent1"/>
                </a:solidFill>
              </a:rPr>
              <a:t> </a:t>
            </a:r>
            <a:r>
              <a:rPr sz="2800" spc="-204" dirty="0">
                <a:solidFill>
                  <a:schemeClr val="accent1"/>
                </a:solidFill>
              </a:rPr>
              <a:t>OF</a:t>
            </a:r>
            <a:r>
              <a:rPr sz="2800" spc="-225" dirty="0">
                <a:solidFill>
                  <a:schemeClr val="accent1"/>
                </a:solidFill>
              </a:rPr>
              <a:t> </a:t>
            </a:r>
            <a:r>
              <a:rPr sz="2800" spc="-430" dirty="0">
                <a:solidFill>
                  <a:schemeClr val="accent1"/>
                </a:solidFill>
              </a:rPr>
              <a:t>M</a:t>
            </a:r>
            <a:r>
              <a:rPr sz="2800" spc="-380" dirty="0">
                <a:solidFill>
                  <a:schemeClr val="accent1"/>
                </a:solidFill>
              </a:rPr>
              <a:t>O</a:t>
            </a:r>
            <a:r>
              <a:rPr sz="2800" spc="-80" dirty="0">
                <a:solidFill>
                  <a:schemeClr val="accent1"/>
                </a:solidFill>
              </a:rPr>
              <a:t>RALE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8750" y="1354970"/>
            <a:ext cx="5505450" cy="23977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775"/>
              </a:spcBef>
              <a:buAutoNum type="arabicPeriod" startAt="3"/>
              <a:tabLst>
                <a:tab pos="288925" algn="l"/>
              </a:tabLst>
            </a:pPr>
            <a:r>
              <a:rPr sz="1800" b="1" u="sng" spc="-3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M</a:t>
            </a:r>
            <a:r>
              <a:rPr sz="1800" b="1" u="sng" spc="-1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o</a:t>
            </a:r>
            <a:r>
              <a:rPr sz="1800" b="1" u="sng" spc="-9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r</a:t>
            </a:r>
            <a:r>
              <a:rPr sz="1800" b="1" u="sng" spc="-14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a</a:t>
            </a:r>
            <a:r>
              <a:rPr sz="1800" b="1" u="sng" spc="-9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l</a:t>
            </a:r>
            <a:r>
              <a:rPr sz="1800" b="1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e</a:t>
            </a:r>
            <a:r>
              <a:rPr sz="1800" b="1" u="sng" spc="-1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4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I</a:t>
            </a:r>
            <a:r>
              <a:rPr sz="1800" b="1" u="sng" spc="-9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ndi</a:t>
            </a:r>
            <a:r>
              <a:rPr sz="1800" b="1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cator</a:t>
            </a:r>
            <a:r>
              <a:rPr sz="1800" b="1" u="sng" spc="-9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s</a:t>
            </a:r>
            <a:r>
              <a:rPr sz="1800" b="1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  <a:p>
            <a:pPr marL="405765" marR="114300" lvl="1" indent="-104139">
              <a:lnSpc>
                <a:spcPct val="100000"/>
              </a:lnSpc>
              <a:spcBef>
                <a:spcPts val="600"/>
              </a:spcBef>
              <a:buFont typeface="Tahoma"/>
              <a:buChar char="-"/>
              <a:tabLst>
                <a:tab pos="426084" algn="l"/>
              </a:tabLst>
            </a:pPr>
            <a:r>
              <a:rPr sz="1600" spc="-20" dirty="0">
                <a:solidFill>
                  <a:srgbClr val="434343"/>
                </a:solidFill>
                <a:latin typeface="Tahoma"/>
                <a:cs typeface="Tahoma"/>
              </a:rPr>
              <a:t>Te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600" spc="15" dirty="0">
                <a:solidFill>
                  <a:srgbClr val="434343"/>
                </a:solidFill>
                <a:latin typeface="Tahoma"/>
                <a:cs typeface="Tahoma"/>
              </a:rPr>
              <a:t>ds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34343"/>
                </a:solidFill>
                <a:latin typeface="Tahoma"/>
                <a:cs typeface="Tahoma"/>
              </a:rPr>
              <a:t>to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sho</a:t>
            </a:r>
            <a:r>
              <a:rPr sz="1600" spc="-40" dirty="0">
                <a:solidFill>
                  <a:srgbClr val="434343"/>
                </a:solidFill>
                <a:latin typeface="Tahoma"/>
                <a:cs typeface="Tahoma"/>
              </a:rPr>
              <a:t>w</a:t>
            </a:r>
            <a:r>
              <a:rPr sz="1600" spc="-1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he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op</a:t>
            </a:r>
            <a:r>
              <a:rPr sz="1600" spc="2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600" spc="5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-1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empl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oyees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20" dirty="0">
                <a:solidFill>
                  <a:srgbClr val="434343"/>
                </a:solidFill>
                <a:latin typeface="Tahoma"/>
                <a:cs typeface="Tahoma"/>
              </a:rPr>
              <a:t>ow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ar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600" spc="5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he  organi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za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2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on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its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ahoma"/>
                <a:cs typeface="Tahoma"/>
              </a:rPr>
              <a:t>managemen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50" dirty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  <a:p>
            <a:pPr marL="343535">
              <a:lnSpc>
                <a:spcPct val="100000"/>
              </a:lnSpc>
              <a:spcBef>
                <a:spcPts val="600"/>
              </a:spcBef>
            </a:pPr>
            <a:r>
              <a:rPr sz="1600" i="1" spc="-25" dirty="0">
                <a:solidFill>
                  <a:srgbClr val="434343"/>
                </a:solidFill>
                <a:latin typeface="Trebuchet MS"/>
                <a:cs typeface="Trebuchet MS"/>
              </a:rPr>
              <a:t>Examples:</a:t>
            </a:r>
            <a:r>
              <a:rPr sz="1600" i="1" spc="-1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00" i="1" spc="-40" dirty="0">
                <a:solidFill>
                  <a:srgbClr val="434343"/>
                </a:solidFill>
                <a:latin typeface="Trebuchet MS"/>
                <a:cs typeface="Trebuchet MS"/>
              </a:rPr>
              <a:t>absenteeism,</a:t>
            </a:r>
            <a:r>
              <a:rPr sz="1600" i="1" spc="-1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434343"/>
                </a:solidFill>
                <a:latin typeface="Trebuchet MS"/>
                <a:cs typeface="Trebuchet MS"/>
              </a:rPr>
              <a:t>turnover,</a:t>
            </a:r>
            <a:r>
              <a:rPr sz="1600" i="1" spc="-1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00" i="1" spc="-10" dirty="0">
                <a:solidFill>
                  <a:srgbClr val="434343"/>
                </a:solidFill>
                <a:latin typeface="Trebuchet MS"/>
                <a:cs typeface="Trebuchet MS"/>
              </a:rPr>
              <a:t>excessive</a:t>
            </a:r>
            <a:r>
              <a:rPr sz="1600" i="1" spc="-17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00" i="1" spc="-25" dirty="0">
                <a:solidFill>
                  <a:srgbClr val="434343"/>
                </a:solidFill>
                <a:latin typeface="Trebuchet MS"/>
                <a:cs typeface="Trebuchet MS"/>
              </a:rPr>
              <a:t>waste</a:t>
            </a:r>
            <a:r>
              <a:rPr sz="1600" i="1" spc="-1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00" i="1" spc="-30" dirty="0">
                <a:solidFill>
                  <a:srgbClr val="434343"/>
                </a:solidFill>
                <a:latin typeface="Trebuchet MS"/>
                <a:cs typeface="Trebuchet MS"/>
              </a:rPr>
              <a:t>and</a:t>
            </a:r>
            <a:endParaRPr sz="1600" dirty="0">
              <a:latin typeface="Trebuchet MS"/>
              <a:cs typeface="Trebuchet MS"/>
            </a:endParaRPr>
          </a:p>
          <a:p>
            <a:pPr marL="405765">
              <a:lnSpc>
                <a:spcPct val="100000"/>
              </a:lnSpc>
            </a:pPr>
            <a:r>
              <a:rPr sz="1600" i="1" spc="75" dirty="0">
                <a:solidFill>
                  <a:srgbClr val="434343"/>
                </a:solidFill>
                <a:latin typeface="Trebuchet MS"/>
                <a:cs typeface="Trebuchet MS"/>
              </a:rPr>
              <a:t>s</a:t>
            </a:r>
            <a:r>
              <a:rPr sz="1600" i="1" spc="80" dirty="0">
                <a:solidFill>
                  <a:srgbClr val="434343"/>
                </a:solidFill>
                <a:latin typeface="Trebuchet MS"/>
                <a:cs typeface="Trebuchet MS"/>
              </a:rPr>
              <a:t>c</a:t>
            </a:r>
            <a:r>
              <a:rPr sz="1600" i="1" spc="-85" dirty="0">
                <a:solidFill>
                  <a:srgbClr val="434343"/>
                </a:solidFill>
                <a:latin typeface="Trebuchet MS"/>
                <a:cs typeface="Trebuchet MS"/>
              </a:rPr>
              <a:t>rap,</a:t>
            </a:r>
            <a:r>
              <a:rPr sz="1600" i="1" spc="-16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1600" i="1" spc="-60" dirty="0">
                <a:solidFill>
                  <a:srgbClr val="434343"/>
                </a:solidFill>
                <a:latin typeface="Trebuchet MS"/>
                <a:cs typeface="Trebuchet MS"/>
              </a:rPr>
              <a:t>etc.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405765" marR="5080" lvl="1" indent="-104139">
              <a:lnSpc>
                <a:spcPct val="100000"/>
              </a:lnSpc>
              <a:buFont typeface="Tahoma"/>
              <a:buChar char="-"/>
              <a:tabLst>
                <a:tab pos="426084" algn="l"/>
              </a:tabLst>
            </a:pPr>
            <a:r>
              <a:rPr sz="1600" spc="-100" dirty="0">
                <a:solidFill>
                  <a:srgbClr val="434343"/>
                </a:solidFill>
                <a:latin typeface="Tahoma"/>
                <a:cs typeface="Tahoma"/>
              </a:rPr>
              <a:t>M</a:t>
            </a:r>
            <a:r>
              <a:rPr sz="1600" spc="-20" dirty="0">
                <a:solidFill>
                  <a:srgbClr val="434343"/>
                </a:solidFill>
                <a:latin typeface="Tahoma"/>
                <a:cs typeface="Tahoma"/>
              </a:rPr>
              <a:t>anagemen</a:t>
            </a:r>
            <a:r>
              <a:rPr sz="1600" spc="4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sho</a:t>
            </a:r>
            <a:r>
              <a:rPr sz="1600" spc="-20" dirty="0">
                <a:solidFill>
                  <a:srgbClr val="434343"/>
                </a:solidFill>
                <a:latin typeface="Tahoma"/>
                <a:cs typeface="Tahoma"/>
              </a:rPr>
              <a:t>uld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ak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n</a:t>
            </a:r>
            <a:r>
              <a:rPr sz="1600" spc="45" dirty="0">
                <a:solidFill>
                  <a:srgbClr val="434343"/>
                </a:solidFill>
                <a:latin typeface="Tahoma"/>
                <a:cs typeface="Tahoma"/>
              </a:rPr>
              <a:t>eces</a:t>
            </a:r>
            <a:r>
              <a:rPr sz="1600" spc="3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ary</a:t>
            </a:r>
            <a:r>
              <a:rPr sz="1600" spc="-1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appropriate  </a:t>
            </a:r>
            <a:r>
              <a:rPr sz="1600" spc="5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3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15" dirty="0">
                <a:solidFill>
                  <a:srgbClr val="434343"/>
                </a:solidFill>
                <a:latin typeface="Tahoma"/>
                <a:cs typeface="Tahoma"/>
              </a:rPr>
              <a:t>eps</a:t>
            </a:r>
            <a:r>
              <a:rPr sz="1600" spc="-1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eleva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bo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600" spc="50" dirty="0">
                <a:solidFill>
                  <a:srgbClr val="434343"/>
                </a:solidFill>
                <a:latin typeface="Tahoma"/>
                <a:cs typeface="Tahoma"/>
              </a:rPr>
              <a:t>st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up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morale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he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empl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oyee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-50" dirty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31310" y="4353661"/>
            <a:ext cx="44450" cy="10795"/>
          </a:xfrm>
          <a:custGeom>
            <a:avLst/>
            <a:gdLst/>
            <a:ahLst/>
            <a:cxnLst/>
            <a:rect l="l" t="t" r="r" b="b"/>
            <a:pathLst>
              <a:path w="44450" h="10795">
                <a:moveTo>
                  <a:pt x="44196" y="0"/>
                </a:moveTo>
                <a:lnTo>
                  <a:pt x="0" y="0"/>
                </a:lnTo>
                <a:lnTo>
                  <a:pt x="0" y="10668"/>
                </a:lnTo>
                <a:lnTo>
                  <a:pt x="44196" y="10668"/>
                </a:lnTo>
                <a:lnTo>
                  <a:pt x="4419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8750" y="4047540"/>
            <a:ext cx="537591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i="1" spc="-75" dirty="0">
                <a:solidFill>
                  <a:srgbClr val="252525"/>
                </a:solidFill>
                <a:latin typeface="Trebuchet MS"/>
                <a:cs typeface="Trebuchet MS"/>
              </a:rPr>
              <a:t>When</a:t>
            </a:r>
            <a:r>
              <a:rPr sz="1600" b="1" i="1" spc="-1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600" b="1" i="1" u="sng" spc="-7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employee</a:t>
            </a:r>
            <a:r>
              <a:rPr sz="1600" b="1" i="1" u="sng" spc="-1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turnover</a:t>
            </a:r>
            <a:r>
              <a:rPr sz="1600" b="1" i="1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600" b="1" i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is</a:t>
            </a:r>
            <a:r>
              <a:rPr sz="1600" b="1" i="1" u="sng" spc="-1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high</a:t>
            </a:r>
            <a:r>
              <a:rPr sz="1600" b="1" i="1" spc="-80" dirty="0">
                <a:solidFill>
                  <a:srgbClr val="252525"/>
                </a:solidFill>
                <a:latin typeface="Trebuchet MS"/>
                <a:cs typeface="Trebuchet MS"/>
              </a:rPr>
              <a:t>,</a:t>
            </a:r>
            <a:r>
              <a:rPr sz="1600" b="1" i="1" spc="-18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600" b="1" i="1" spc="-7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600" b="1" i="1" spc="-1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600" b="1" i="1" u="sng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morale</a:t>
            </a:r>
            <a:r>
              <a:rPr sz="1600" b="1" i="1" u="sng" spc="-1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low</a:t>
            </a:r>
            <a:r>
              <a:rPr sz="1600" b="1" i="1" spc="-65" dirty="0">
                <a:solidFill>
                  <a:srgbClr val="252525"/>
                </a:solidFill>
                <a:latin typeface="Trebuchet MS"/>
                <a:cs typeface="Trebuchet MS"/>
              </a:rPr>
              <a:t>!</a:t>
            </a:r>
            <a:endParaRPr sz="1600">
              <a:latin typeface="Trebuchet MS"/>
              <a:cs typeface="Trebuchet MS"/>
            </a:endParaRPr>
          </a:p>
          <a:p>
            <a:pPr marL="405765" marR="5080" indent="-393700">
              <a:lnSpc>
                <a:spcPct val="100000"/>
              </a:lnSpc>
              <a:spcBef>
                <a:spcPts val="600"/>
              </a:spcBef>
            </a:pPr>
            <a:r>
              <a:rPr sz="1600" b="1" i="1" spc="-75" dirty="0">
                <a:solidFill>
                  <a:srgbClr val="252525"/>
                </a:solidFill>
                <a:latin typeface="Trebuchet MS"/>
                <a:cs typeface="Trebuchet MS"/>
              </a:rPr>
              <a:t>When</a:t>
            </a:r>
            <a:r>
              <a:rPr sz="1600" b="1" i="1" spc="-16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600" b="1" i="1" u="sng" spc="-90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rebuchet MS"/>
                <a:cs typeface="Trebuchet MS"/>
              </a:rPr>
              <a:t>productivity</a:t>
            </a:r>
            <a:r>
              <a:rPr sz="1600" b="1" i="1" u="sng" spc="-145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40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rebuchet MS"/>
                <a:cs typeface="Trebuchet MS"/>
              </a:rPr>
              <a:t>is</a:t>
            </a:r>
            <a:r>
              <a:rPr sz="1600" b="1" i="1" u="sng" spc="-175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80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rebuchet MS"/>
                <a:cs typeface="Trebuchet MS"/>
              </a:rPr>
              <a:t>high</a:t>
            </a:r>
            <a:r>
              <a:rPr sz="1600" b="1" i="1" spc="-80" dirty="0">
                <a:solidFill>
                  <a:srgbClr val="252525"/>
                </a:solidFill>
                <a:latin typeface="Trebuchet MS"/>
                <a:cs typeface="Trebuchet MS"/>
              </a:rPr>
              <a:t>,</a:t>
            </a:r>
            <a:r>
              <a:rPr sz="1600" b="1" i="1" spc="-18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600" b="1" i="1" u="sng" spc="-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the</a:t>
            </a:r>
            <a:r>
              <a:rPr sz="1600" b="1" i="1" u="sng" spc="-1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80" dirty="0">
                <a:solidFill>
                  <a:srgbClr val="1D405D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morale</a:t>
            </a:r>
            <a:r>
              <a:rPr sz="1600" b="1" i="1" u="sng" spc="-1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4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is</a:t>
            </a:r>
            <a:r>
              <a:rPr sz="1600" b="1" i="1" u="sng" spc="-1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also</a:t>
            </a:r>
            <a:r>
              <a:rPr sz="1600" b="1" i="1" u="sng" spc="-1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considered</a:t>
            </a:r>
            <a:r>
              <a:rPr sz="1600" b="1" i="1" u="sng" spc="-1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to</a:t>
            </a:r>
            <a:r>
              <a:rPr sz="1600" b="1" i="1" u="sng" spc="-1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i="1" u="sng" spc="-6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rebuchet MS"/>
                <a:cs typeface="Trebuchet MS"/>
              </a:rPr>
              <a:t>be </a:t>
            </a:r>
            <a:r>
              <a:rPr sz="1600" b="1" i="1" spc="-46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600" b="1" i="1" u="sng" spc="-55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rebuchet MS"/>
                <a:cs typeface="Trebuchet MS"/>
              </a:rPr>
              <a:t>high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7647" y="4450181"/>
            <a:ext cx="16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2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6243" y="1357883"/>
            <a:ext cx="1429511" cy="13182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6371" y="2785872"/>
            <a:ext cx="2252472" cy="15011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29500" y="356615"/>
            <a:ext cx="1322831" cy="8915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1110" y="570992"/>
            <a:ext cx="5323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9" dirty="0">
                <a:solidFill>
                  <a:schemeClr val="accent1"/>
                </a:solidFill>
              </a:rPr>
              <a:t>MEASUREMENT</a:t>
            </a:r>
            <a:r>
              <a:rPr sz="2800" spc="-225" dirty="0">
                <a:solidFill>
                  <a:schemeClr val="accent1"/>
                </a:solidFill>
              </a:rPr>
              <a:t> </a:t>
            </a:r>
            <a:r>
              <a:rPr sz="2800" spc="-245" dirty="0">
                <a:solidFill>
                  <a:schemeClr val="accent1"/>
                </a:solidFill>
              </a:rPr>
              <a:t>OF</a:t>
            </a:r>
            <a:r>
              <a:rPr sz="2800" spc="-265" dirty="0">
                <a:solidFill>
                  <a:schemeClr val="accent1"/>
                </a:solidFill>
              </a:rPr>
              <a:t> </a:t>
            </a:r>
            <a:r>
              <a:rPr sz="2800" spc="-505" dirty="0">
                <a:solidFill>
                  <a:schemeClr val="accent1"/>
                </a:solidFill>
              </a:rPr>
              <a:t>M</a:t>
            </a:r>
            <a:r>
              <a:rPr sz="2800" spc="-430" dirty="0">
                <a:solidFill>
                  <a:schemeClr val="accent1"/>
                </a:solidFill>
              </a:rPr>
              <a:t>O</a:t>
            </a:r>
            <a:r>
              <a:rPr sz="2800" spc="-114" dirty="0">
                <a:solidFill>
                  <a:schemeClr val="accent1"/>
                </a:solidFill>
              </a:rPr>
              <a:t>RAL</a:t>
            </a:r>
            <a:r>
              <a:rPr sz="2800" spc="-120" dirty="0">
                <a:solidFill>
                  <a:schemeClr val="accent1"/>
                </a:solidFill>
              </a:rPr>
              <a:t>E</a:t>
            </a:r>
            <a:r>
              <a:rPr sz="2800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8750" y="1354970"/>
            <a:ext cx="4124960" cy="11938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b="1" spc="-70" dirty="0">
                <a:solidFill>
                  <a:srgbClr val="252525"/>
                </a:solidFill>
                <a:latin typeface="Tahoma"/>
                <a:cs typeface="Tahoma"/>
              </a:rPr>
              <a:t>4.</a:t>
            </a:r>
            <a:r>
              <a:rPr sz="1800" b="1" spc="-18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b="1" u="sng" spc="-1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Co</a:t>
            </a:r>
            <a:r>
              <a:rPr sz="1800" b="1" u="sng" spc="-12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unse</a:t>
            </a:r>
            <a:r>
              <a:rPr sz="1800" b="1" u="sng" spc="-7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l</a:t>
            </a:r>
            <a:r>
              <a:rPr sz="1800" b="1" u="sng" spc="-10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lin</a:t>
            </a:r>
            <a:r>
              <a:rPr sz="1800" b="1" u="sng" spc="-17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g</a:t>
            </a:r>
            <a:r>
              <a:rPr sz="1800" b="1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405765" marR="5080" indent="-352425">
              <a:lnSpc>
                <a:spcPct val="100000"/>
              </a:lnSpc>
              <a:spcBef>
                <a:spcPts val="600"/>
              </a:spcBef>
            </a:pPr>
            <a:r>
              <a:rPr sz="1600" spc="45" dirty="0">
                <a:solidFill>
                  <a:srgbClr val="434343"/>
                </a:solidFill>
                <a:latin typeface="Tahoma"/>
                <a:cs typeface="Tahoma"/>
              </a:rPr>
              <a:t>-</a:t>
            </a:r>
            <a:r>
              <a:rPr sz="1600" spc="14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To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434343"/>
                </a:solidFill>
                <a:latin typeface="Tahoma"/>
                <a:cs typeface="Tahoma"/>
              </a:rPr>
              <a:t>assist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empl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oyees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w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35" dirty="0">
                <a:solidFill>
                  <a:srgbClr val="434343"/>
                </a:solidFill>
                <a:latin typeface="Tahoma"/>
                <a:cs typeface="Tahoma"/>
              </a:rPr>
              <a:t>h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he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problems</a:t>
            </a:r>
            <a:r>
              <a:rPr sz="1600" spc="-1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and  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compl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ai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ns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600" spc="-18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p</a:t>
            </a:r>
            <a:r>
              <a:rPr sz="1600" spc="-35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600" spc="4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20" dirty="0">
                <a:solidFill>
                  <a:srgbClr val="434343"/>
                </a:solidFill>
                <a:latin typeface="Tahoma"/>
                <a:cs typeface="Tahoma"/>
              </a:rPr>
              <a:t>hem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on</a:t>
            </a:r>
            <a:r>
              <a:rPr sz="1600" spc="-17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600" spc="-18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600" spc="2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ght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600" spc="15" dirty="0">
                <a:solidFill>
                  <a:srgbClr val="434343"/>
                </a:solidFill>
                <a:latin typeface="Tahoma"/>
                <a:cs typeface="Tahoma"/>
              </a:rPr>
              <a:t>ack  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promptly.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8750" y="3240150"/>
            <a:ext cx="45434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marR="5080" indent="-393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434343"/>
                </a:solidFill>
                <a:latin typeface="Tahoma"/>
                <a:cs typeface="Tahoma"/>
              </a:rPr>
              <a:t>- </a:t>
            </a:r>
            <a:r>
              <a:rPr sz="1600" spc="-3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C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o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unsello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600" spc="5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600" spc="-13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use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behavi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oural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Tahoma"/>
                <a:cs typeface="Tahoma"/>
              </a:rPr>
              <a:t>scien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2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50" dirty="0">
                <a:solidFill>
                  <a:srgbClr val="434343"/>
                </a:solidFill>
                <a:latin typeface="Tahoma"/>
                <a:cs typeface="Tahoma"/>
              </a:rPr>
              <a:t>st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metho</a:t>
            </a:r>
            <a:r>
              <a:rPr sz="1600" spc="15" dirty="0">
                <a:solidFill>
                  <a:srgbClr val="434343"/>
                </a:solidFill>
                <a:latin typeface="Tahoma"/>
                <a:cs typeface="Tahoma"/>
              </a:rPr>
              <a:t>ds</a:t>
            </a:r>
            <a:r>
              <a:rPr sz="1600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  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15" dirty="0">
                <a:solidFill>
                  <a:srgbClr val="434343"/>
                </a:solidFill>
                <a:latin typeface="Tahoma"/>
                <a:cs typeface="Tahoma"/>
              </a:rPr>
              <a:t>ackle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mpo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600" spc="4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ant</a:t>
            </a:r>
            <a:r>
              <a:rPr sz="1600" spc="-15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34343"/>
                </a:solidFill>
                <a:latin typeface="Tahoma"/>
                <a:cs typeface="Tahoma"/>
              </a:rPr>
              <a:t>con</a:t>
            </a:r>
            <a:r>
              <a:rPr sz="1600" spc="15" dirty="0">
                <a:solidFill>
                  <a:srgbClr val="434343"/>
                </a:solidFill>
                <a:latin typeface="Tahoma"/>
                <a:cs typeface="Tahoma"/>
              </a:rPr>
              <a:t>sequences</a:t>
            </a:r>
            <a:r>
              <a:rPr sz="1600" spc="-1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600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ahoma"/>
                <a:cs typeface="Tahoma"/>
              </a:rPr>
              <a:t>po</a:t>
            </a:r>
            <a:r>
              <a:rPr sz="1600" dirty="0">
                <a:solidFill>
                  <a:srgbClr val="434343"/>
                </a:solidFill>
                <a:latin typeface="Tahoma"/>
                <a:cs typeface="Tahoma"/>
              </a:rPr>
              <a:t>or  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employ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600" spc="1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600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ahoma"/>
                <a:cs typeface="Tahoma"/>
              </a:rPr>
              <a:t>mor</a:t>
            </a:r>
            <a:r>
              <a:rPr sz="1600" spc="-1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600" spc="5" dirty="0">
                <a:solidFill>
                  <a:srgbClr val="434343"/>
                </a:solidFill>
                <a:latin typeface="Tahoma"/>
                <a:cs typeface="Tahoma"/>
              </a:rPr>
              <a:t>le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9171" y="4450181"/>
            <a:ext cx="160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40" dirty="0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3244" y="1840992"/>
            <a:ext cx="2936748" cy="223113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644383" y="356615"/>
            <a:ext cx="1190625" cy="893444"/>
            <a:chOff x="7644383" y="356615"/>
            <a:chExt cx="1190625" cy="893444"/>
          </a:xfrm>
        </p:grpSpPr>
        <p:sp>
          <p:nvSpPr>
            <p:cNvPr id="9" name="object 9"/>
            <p:cNvSpPr/>
            <p:nvPr/>
          </p:nvSpPr>
          <p:spPr>
            <a:xfrm>
              <a:off x="8180832" y="637031"/>
              <a:ext cx="337185" cy="320040"/>
            </a:xfrm>
            <a:custGeom>
              <a:avLst/>
              <a:gdLst/>
              <a:ahLst/>
              <a:cxnLst/>
              <a:rect l="l" t="t" r="r" b="b"/>
              <a:pathLst>
                <a:path w="337184" h="320040">
                  <a:moveTo>
                    <a:pt x="102108" y="254508"/>
                  </a:moveTo>
                  <a:lnTo>
                    <a:pt x="80137" y="254508"/>
                  </a:lnTo>
                  <a:lnTo>
                    <a:pt x="54356" y="305816"/>
                  </a:lnTo>
                  <a:lnTo>
                    <a:pt x="53340" y="309245"/>
                  </a:lnTo>
                  <a:lnTo>
                    <a:pt x="53340" y="311277"/>
                  </a:lnTo>
                  <a:lnTo>
                    <a:pt x="53848" y="313182"/>
                  </a:lnTo>
                  <a:lnTo>
                    <a:pt x="54864" y="314706"/>
                  </a:lnTo>
                  <a:lnTo>
                    <a:pt x="55753" y="316611"/>
                  </a:lnTo>
                  <a:lnTo>
                    <a:pt x="57277" y="317627"/>
                  </a:lnTo>
                  <a:lnTo>
                    <a:pt x="58674" y="319024"/>
                  </a:lnTo>
                  <a:lnTo>
                    <a:pt x="61214" y="319532"/>
                  </a:lnTo>
                  <a:lnTo>
                    <a:pt x="63119" y="320040"/>
                  </a:lnTo>
                  <a:lnTo>
                    <a:pt x="66040" y="319532"/>
                  </a:lnTo>
                  <a:lnTo>
                    <a:pt x="68453" y="318516"/>
                  </a:lnTo>
                  <a:lnTo>
                    <a:pt x="70358" y="316611"/>
                  </a:lnTo>
                  <a:lnTo>
                    <a:pt x="71882" y="314706"/>
                  </a:lnTo>
                  <a:lnTo>
                    <a:pt x="102108" y="254508"/>
                  </a:lnTo>
                  <a:close/>
                </a:path>
                <a:path w="337184" h="320040">
                  <a:moveTo>
                    <a:pt x="178308" y="8128"/>
                  </a:moveTo>
                  <a:lnTo>
                    <a:pt x="177292" y="6604"/>
                  </a:lnTo>
                  <a:lnTo>
                    <a:pt x="176784" y="4572"/>
                  </a:lnTo>
                  <a:lnTo>
                    <a:pt x="175387" y="3048"/>
                  </a:lnTo>
                  <a:lnTo>
                    <a:pt x="172339" y="1016"/>
                  </a:lnTo>
                  <a:lnTo>
                    <a:pt x="168402" y="0"/>
                  </a:lnTo>
                  <a:lnTo>
                    <a:pt x="164465" y="1016"/>
                  </a:lnTo>
                  <a:lnTo>
                    <a:pt x="161417" y="3048"/>
                  </a:lnTo>
                  <a:lnTo>
                    <a:pt x="160020" y="4572"/>
                  </a:lnTo>
                  <a:lnTo>
                    <a:pt x="159512" y="6604"/>
                  </a:lnTo>
                  <a:lnTo>
                    <a:pt x="158496" y="8128"/>
                  </a:lnTo>
                  <a:lnTo>
                    <a:pt x="158496" y="21336"/>
                  </a:lnTo>
                  <a:lnTo>
                    <a:pt x="178308" y="21336"/>
                  </a:lnTo>
                  <a:lnTo>
                    <a:pt x="178308" y="8128"/>
                  </a:lnTo>
                  <a:close/>
                </a:path>
                <a:path w="337184" h="320040">
                  <a:moveTo>
                    <a:pt x="283464" y="309245"/>
                  </a:moveTo>
                  <a:lnTo>
                    <a:pt x="282448" y="305816"/>
                  </a:lnTo>
                  <a:lnTo>
                    <a:pt x="256667" y="254508"/>
                  </a:lnTo>
                  <a:lnTo>
                    <a:pt x="234696" y="254508"/>
                  </a:lnTo>
                  <a:lnTo>
                    <a:pt x="264922" y="314706"/>
                  </a:lnTo>
                  <a:lnTo>
                    <a:pt x="273685" y="320040"/>
                  </a:lnTo>
                  <a:lnTo>
                    <a:pt x="278130" y="319024"/>
                  </a:lnTo>
                  <a:lnTo>
                    <a:pt x="279527" y="317627"/>
                  </a:lnTo>
                  <a:lnTo>
                    <a:pt x="281051" y="316611"/>
                  </a:lnTo>
                  <a:lnTo>
                    <a:pt x="281940" y="314706"/>
                  </a:lnTo>
                  <a:lnTo>
                    <a:pt x="282956" y="313182"/>
                  </a:lnTo>
                  <a:lnTo>
                    <a:pt x="283464" y="311277"/>
                  </a:lnTo>
                  <a:lnTo>
                    <a:pt x="283464" y="309245"/>
                  </a:lnTo>
                  <a:close/>
                </a:path>
                <a:path w="337184" h="320040">
                  <a:moveTo>
                    <a:pt x="316992" y="50292"/>
                  </a:moveTo>
                  <a:lnTo>
                    <a:pt x="278511" y="50292"/>
                  </a:lnTo>
                  <a:lnTo>
                    <a:pt x="278511" y="84328"/>
                  </a:lnTo>
                  <a:lnTo>
                    <a:pt x="278511" y="133223"/>
                  </a:lnTo>
                  <a:lnTo>
                    <a:pt x="277495" y="135255"/>
                  </a:lnTo>
                  <a:lnTo>
                    <a:pt x="276987" y="136652"/>
                  </a:lnTo>
                  <a:lnTo>
                    <a:pt x="275590" y="138176"/>
                  </a:lnTo>
                  <a:lnTo>
                    <a:pt x="274066" y="139065"/>
                  </a:lnTo>
                  <a:lnTo>
                    <a:pt x="272669" y="140081"/>
                  </a:lnTo>
                  <a:lnTo>
                    <a:pt x="270637" y="140589"/>
                  </a:lnTo>
                  <a:lnTo>
                    <a:pt x="268732" y="141097"/>
                  </a:lnTo>
                  <a:lnTo>
                    <a:pt x="266827" y="140589"/>
                  </a:lnTo>
                  <a:lnTo>
                    <a:pt x="264795" y="140081"/>
                  </a:lnTo>
                  <a:lnTo>
                    <a:pt x="263398" y="139065"/>
                  </a:lnTo>
                  <a:lnTo>
                    <a:pt x="261874" y="138176"/>
                  </a:lnTo>
                  <a:lnTo>
                    <a:pt x="260477" y="136652"/>
                  </a:lnTo>
                  <a:lnTo>
                    <a:pt x="259969" y="135255"/>
                  </a:lnTo>
                  <a:lnTo>
                    <a:pt x="258953" y="133223"/>
                  </a:lnTo>
                  <a:lnTo>
                    <a:pt x="258953" y="109982"/>
                  </a:lnTo>
                  <a:lnTo>
                    <a:pt x="179070" y="189611"/>
                  </a:lnTo>
                  <a:lnTo>
                    <a:pt x="172339" y="192532"/>
                  </a:lnTo>
                  <a:lnTo>
                    <a:pt x="170307" y="192024"/>
                  </a:lnTo>
                  <a:lnTo>
                    <a:pt x="168402" y="191516"/>
                  </a:lnTo>
                  <a:lnTo>
                    <a:pt x="166878" y="190500"/>
                  </a:lnTo>
                  <a:lnTo>
                    <a:pt x="165481" y="189611"/>
                  </a:lnTo>
                  <a:lnTo>
                    <a:pt x="126492" y="150749"/>
                  </a:lnTo>
                  <a:lnTo>
                    <a:pt x="74803" y="201676"/>
                  </a:lnTo>
                  <a:lnTo>
                    <a:pt x="73406" y="203200"/>
                  </a:lnTo>
                  <a:lnTo>
                    <a:pt x="71882" y="204089"/>
                  </a:lnTo>
                  <a:lnTo>
                    <a:pt x="69977" y="204597"/>
                  </a:lnTo>
                  <a:lnTo>
                    <a:pt x="66040" y="204597"/>
                  </a:lnTo>
                  <a:lnTo>
                    <a:pt x="64643" y="204089"/>
                  </a:lnTo>
                  <a:lnTo>
                    <a:pt x="62738" y="203200"/>
                  </a:lnTo>
                  <a:lnTo>
                    <a:pt x="59817" y="200279"/>
                  </a:lnTo>
                  <a:lnTo>
                    <a:pt x="59309" y="198755"/>
                  </a:lnTo>
                  <a:lnTo>
                    <a:pt x="58293" y="196850"/>
                  </a:lnTo>
                  <a:lnTo>
                    <a:pt x="58293" y="193421"/>
                  </a:lnTo>
                  <a:lnTo>
                    <a:pt x="59309" y="191516"/>
                  </a:lnTo>
                  <a:lnTo>
                    <a:pt x="59817" y="189611"/>
                  </a:lnTo>
                  <a:lnTo>
                    <a:pt x="61214" y="188087"/>
                  </a:lnTo>
                  <a:lnTo>
                    <a:pt x="119634" y="129921"/>
                  </a:lnTo>
                  <a:lnTo>
                    <a:pt x="121158" y="128905"/>
                  </a:lnTo>
                  <a:lnTo>
                    <a:pt x="122555" y="127889"/>
                  </a:lnTo>
                  <a:lnTo>
                    <a:pt x="124587" y="127508"/>
                  </a:lnTo>
                  <a:lnTo>
                    <a:pt x="128397" y="127508"/>
                  </a:lnTo>
                  <a:lnTo>
                    <a:pt x="129921" y="127889"/>
                  </a:lnTo>
                  <a:lnTo>
                    <a:pt x="131826" y="128905"/>
                  </a:lnTo>
                  <a:lnTo>
                    <a:pt x="133350" y="129921"/>
                  </a:lnTo>
                  <a:lnTo>
                    <a:pt x="172339" y="168656"/>
                  </a:lnTo>
                  <a:lnTo>
                    <a:pt x="213906" y="127508"/>
                  </a:lnTo>
                  <a:lnTo>
                    <a:pt x="245872" y="95885"/>
                  </a:lnTo>
                  <a:lnTo>
                    <a:pt x="223393" y="95885"/>
                  </a:lnTo>
                  <a:lnTo>
                    <a:pt x="221488" y="95377"/>
                  </a:lnTo>
                  <a:lnTo>
                    <a:pt x="213741" y="88138"/>
                  </a:lnTo>
                  <a:lnTo>
                    <a:pt x="213741" y="84328"/>
                  </a:lnTo>
                  <a:lnTo>
                    <a:pt x="221488" y="76454"/>
                  </a:lnTo>
                  <a:lnTo>
                    <a:pt x="270637" y="76454"/>
                  </a:lnTo>
                  <a:lnTo>
                    <a:pt x="272669" y="76962"/>
                  </a:lnTo>
                  <a:lnTo>
                    <a:pt x="274066" y="77978"/>
                  </a:lnTo>
                  <a:lnTo>
                    <a:pt x="275590" y="78867"/>
                  </a:lnTo>
                  <a:lnTo>
                    <a:pt x="276987" y="80391"/>
                  </a:lnTo>
                  <a:lnTo>
                    <a:pt x="277495" y="82296"/>
                  </a:lnTo>
                  <a:lnTo>
                    <a:pt x="278511" y="84328"/>
                  </a:lnTo>
                  <a:lnTo>
                    <a:pt x="278511" y="50292"/>
                  </a:lnTo>
                  <a:lnTo>
                    <a:pt x="19812" y="50292"/>
                  </a:lnTo>
                  <a:lnTo>
                    <a:pt x="19812" y="224028"/>
                  </a:lnTo>
                  <a:lnTo>
                    <a:pt x="316992" y="224028"/>
                  </a:lnTo>
                  <a:lnTo>
                    <a:pt x="316992" y="204597"/>
                  </a:lnTo>
                  <a:lnTo>
                    <a:pt x="316992" y="192532"/>
                  </a:lnTo>
                  <a:lnTo>
                    <a:pt x="316992" y="141097"/>
                  </a:lnTo>
                  <a:lnTo>
                    <a:pt x="316992" y="76454"/>
                  </a:lnTo>
                  <a:lnTo>
                    <a:pt x="316992" y="50292"/>
                  </a:lnTo>
                  <a:close/>
                </a:path>
                <a:path w="337184" h="320040">
                  <a:moveTo>
                    <a:pt x="336804" y="38227"/>
                  </a:moveTo>
                  <a:lnTo>
                    <a:pt x="328930" y="30480"/>
                  </a:lnTo>
                  <a:lnTo>
                    <a:pt x="327025" y="30480"/>
                  </a:lnTo>
                  <a:lnTo>
                    <a:pt x="327025" y="40259"/>
                  </a:lnTo>
                  <a:lnTo>
                    <a:pt x="327025" y="234061"/>
                  </a:lnTo>
                  <a:lnTo>
                    <a:pt x="9779" y="234061"/>
                  </a:lnTo>
                  <a:lnTo>
                    <a:pt x="9779" y="40259"/>
                  </a:lnTo>
                  <a:lnTo>
                    <a:pt x="327025" y="40259"/>
                  </a:lnTo>
                  <a:lnTo>
                    <a:pt x="327025" y="30480"/>
                  </a:lnTo>
                  <a:lnTo>
                    <a:pt x="7874" y="30480"/>
                  </a:lnTo>
                  <a:lnTo>
                    <a:pt x="5842" y="30988"/>
                  </a:lnTo>
                  <a:lnTo>
                    <a:pt x="0" y="38227"/>
                  </a:lnTo>
                  <a:lnTo>
                    <a:pt x="0" y="236093"/>
                  </a:lnTo>
                  <a:lnTo>
                    <a:pt x="7874" y="243332"/>
                  </a:lnTo>
                  <a:lnTo>
                    <a:pt x="9779" y="243840"/>
                  </a:lnTo>
                  <a:lnTo>
                    <a:pt x="327025" y="243840"/>
                  </a:lnTo>
                  <a:lnTo>
                    <a:pt x="328930" y="243332"/>
                  </a:lnTo>
                  <a:lnTo>
                    <a:pt x="330962" y="242824"/>
                  </a:lnTo>
                  <a:lnTo>
                    <a:pt x="336804" y="236093"/>
                  </a:lnTo>
                  <a:lnTo>
                    <a:pt x="336804" y="234061"/>
                  </a:lnTo>
                  <a:lnTo>
                    <a:pt x="336804" y="40259"/>
                  </a:lnTo>
                  <a:lnTo>
                    <a:pt x="336804" y="38227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4383" y="356615"/>
              <a:ext cx="1190244" cy="893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6142" y="592328"/>
            <a:ext cx="682244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35"/>
              </a:lnSpc>
            </a:pPr>
            <a:r>
              <a:rPr sz="2800" spc="-195" dirty="0">
                <a:solidFill>
                  <a:schemeClr val="accent1"/>
                </a:solidFill>
              </a:rPr>
              <a:t>WAYS</a:t>
            </a:r>
            <a:r>
              <a:rPr sz="2800" spc="-265" dirty="0">
                <a:solidFill>
                  <a:schemeClr val="accent1"/>
                </a:solidFill>
              </a:rPr>
              <a:t> </a:t>
            </a:r>
            <a:r>
              <a:rPr sz="2800" spc="-250" dirty="0">
                <a:solidFill>
                  <a:schemeClr val="accent1"/>
                </a:solidFill>
              </a:rPr>
              <a:t>TO</a:t>
            </a:r>
            <a:r>
              <a:rPr sz="2800" spc="-265" dirty="0">
                <a:solidFill>
                  <a:schemeClr val="accent1"/>
                </a:solidFill>
              </a:rPr>
              <a:t> </a:t>
            </a:r>
            <a:r>
              <a:rPr sz="2800" spc="-400" dirty="0">
                <a:solidFill>
                  <a:schemeClr val="accent1"/>
                </a:solidFill>
              </a:rPr>
              <a:t>I</a:t>
            </a:r>
            <a:r>
              <a:rPr sz="2800" spc="-730" dirty="0">
                <a:solidFill>
                  <a:schemeClr val="accent1"/>
                </a:solidFill>
              </a:rPr>
              <a:t>M</a:t>
            </a:r>
            <a:r>
              <a:rPr sz="2800" spc="-229" dirty="0">
                <a:solidFill>
                  <a:schemeClr val="accent1"/>
                </a:solidFill>
              </a:rPr>
              <a:t>PROVE</a:t>
            </a:r>
            <a:r>
              <a:rPr sz="2800" spc="-235" dirty="0">
                <a:solidFill>
                  <a:schemeClr val="accent1"/>
                </a:solidFill>
              </a:rPr>
              <a:t> </a:t>
            </a:r>
            <a:r>
              <a:rPr sz="2800" spc="-195" dirty="0">
                <a:solidFill>
                  <a:schemeClr val="accent1"/>
                </a:solidFill>
              </a:rPr>
              <a:t>EMPLOYEE</a:t>
            </a:r>
            <a:r>
              <a:rPr sz="2800" spc="-245" dirty="0">
                <a:solidFill>
                  <a:schemeClr val="accent1"/>
                </a:solidFill>
              </a:rPr>
              <a:t> </a:t>
            </a:r>
            <a:r>
              <a:rPr sz="2800" spc="-235" dirty="0">
                <a:solidFill>
                  <a:schemeClr val="accent1"/>
                </a:solidFill>
              </a:rPr>
              <a:t>MORALE</a:t>
            </a:r>
            <a:r>
              <a:rPr sz="2800" spc="-250" dirty="0">
                <a:solidFill>
                  <a:schemeClr val="accent1"/>
                </a:solidFill>
              </a:rPr>
              <a:t> 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63076" y="4450181"/>
            <a:ext cx="170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0" dirty="0">
                <a:solidFill>
                  <a:srgbClr val="FFFFFF"/>
                </a:solidFill>
                <a:latin typeface="Tahoma"/>
                <a:cs typeface="Tahoma"/>
              </a:rPr>
              <a:t>14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77783" y="647700"/>
            <a:ext cx="334010" cy="299085"/>
          </a:xfrm>
          <a:custGeom>
            <a:avLst/>
            <a:gdLst/>
            <a:ahLst/>
            <a:cxnLst/>
            <a:rect l="l" t="t" r="r" b="b"/>
            <a:pathLst>
              <a:path w="334009" h="299084">
                <a:moveTo>
                  <a:pt x="247904" y="0"/>
                </a:moveTo>
                <a:lnTo>
                  <a:pt x="241046" y="0"/>
                </a:lnTo>
                <a:lnTo>
                  <a:pt x="234188" y="1015"/>
                </a:lnTo>
                <a:lnTo>
                  <a:pt x="197612" y="16001"/>
                </a:lnTo>
                <a:lnTo>
                  <a:pt x="172212" y="45212"/>
                </a:lnTo>
                <a:lnTo>
                  <a:pt x="166877" y="56896"/>
                </a:lnTo>
                <a:lnTo>
                  <a:pt x="164465" y="51053"/>
                </a:lnTo>
                <a:lnTo>
                  <a:pt x="136144" y="16001"/>
                </a:lnTo>
                <a:lnTo>
                  <a:pt x="99568" y="1015"/>
                </a:lnTo>
                <a:lnTo>
                  <a:pt x="92710" y="0"/>
                </a:lnTo>
                <a:lnTo>
                  <a:pt x="85851" y="0"/>
                </a:lnTo>
                <a:lnTo>
                  <a:pt x="44831" y="10160"/>
                </a:lnTo>
                <a:lnTo>
                  <a:pt x="14605" y="37464"/>
                </a:lnTo>
                <a:lnTo>
                  <a:pt x="508" y="76835"/>
                </a:lnTo>
                <a:lnTo>
                  <a:pt x="0" y="85598"/>
                </a:lnTo>
                <a:lnTo>
                  <a:pt x="0" y="91439"/>
                </a:lnTo>
                <a:lnTo>
                  <a:pt x="8763" y="130428"/>
                </a:lnTo>
                <a:lnTo>
                  <a:pt x="30225" y="168783"/>
                </a:lnTo>
                <a:lnTo>
                  <a:pt x="72644" y="216535"/>
                </a:lnTo>
                <a:lnTo>
                  <a:pt x="109855" y="251460"/>
                </a:lnTo>
                <a:lnTo>
                  <a:pt x="158115" y="291846"/>
                </a:lnTo>
                <a:lnTo>
                  <a:pt x="166877" y="298703"/>
                </a:lnTo>
                <a:lnTo>
                  <a:pt x="175641" y="291846"/>
                </a:lnTo>
                <a:lnTo>
                  <a:pt x="223520" y="251967"/>
                </a:lnTo>
                <a:lnTo>
                  <a:pt x="261112" y="216535"/>
                </a:lnTo>
                <a:lnTo>
                  <a:pt x="289814" y="185800"/>
                </a:lnTo>
                <a:lnTo>
                  <a:pt x="315214" y="150367"/>
                </a:lnTo>
                <a:lnTo>
                  <a:pt x="331343" y="108458"/>
                </a:lnTo>
                <a:lnTo>
                  <a:pt x="333756" y="91439"/>
                </a:lnTo>
                <a:lnTo>
                  <a:pt x="333756" y="85598"/>
                </a:lnTo>
                <a:lnTo>
                  <a:pt x="323469" y="44703"/>
                </a:lnTo>
                <a:lnTo>
                  <a:pt x="288925" y="10160"/>
                </a:lnTo>
                <a:lnTo>
                  <a:pt x="247904" y="0"/>
                </a:lnTo>
                <a:close/>
              </a:path>
            </a:pathLst>
          </a:custGeom>
          <a:solidFill>
            <a:srgbClr val="FFA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7616" y="1909063"/>
            <a:ext cx="336918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i="1" spc="-55" dirty="0">
                <a:latin typeface="Trebuchet MS"/>
                <a:cs typeface="Trebuchet MS"/>
              </a:rPr>
              <a:t>T</a:t>
            </a:r>
            <a:r>
              <a:rPr sz="1600" i="1" spc="-20" dirty="0">
                <a:latin typeface="Trebuchet MS"/>
                <a:cs typeface="Trebuchet MS"/>
              </a:rPr>
              <a:t>ak</a:t>
            </a:r>
            <a:r>
              <a:rPr sz="1600" i="1" spc="-35" dirty="0">
                <a:latin typeface="Trebuchet MS"/>
                <a:cs typeface="Trebuchet MS"/>
              </a:rPr>
              <a:t>e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75" dirty="0">
                <a:latin typeface="Trebuchet MS"/>
                <a:cs typeface="Trebuchet MS"/>
              </a:rPr>
              <a:t>t</a:t>
            </a:r>
            <a:r>
              <a:rPr sz="1600" i="1" spc="-90" dirty="0">
                <a:latin typeface="Trebuchet MS"/>
                <a:cs typeface="Trebuchet MS"/>
              </a:rPr>
              <a:t>h</a:t>
            </a:r>
            <a:r>
              <a:rPr sz="1600" i="1" spc="-35" dirty="0">
                <a:latin typeface="Trebuchet MS"/>
                <a:cs typeface="Trebuchet MS"/>
              </a:rPr>
              <a:t>e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130" dirty="0">
                <a:latin typeface="Trebuchet MS"/>
                <a:cs typeface="Trebuchet MS"/>
              </a:rPr>
              <a:t>t</a:t>
            </a:r>
            <a:r>
              <a:rPr sz="1600" i="1" spc="-90" dirty="0">
                <a:latin typeface="Trebuchet MS"/>
                <a:cs typeface="Trebuchet MS"/>
              </a:rPr>
              <a:t>i</a:t>
            </a:r>
            <a:r>
              <a:rPr sz="1600" i="1" spc="-45" dirty="0">
                <a:latin typeface="Trebuchet MS"/>
                <a:cs typeface="Trebuchet MS"/>
              </a:rPr>
              <a:t>me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65" dirty="0">
                <a:latin typeface="Trebuchet MS"/>
                <a:cs typeface="Trebuchet MS"/>
              </a:rPr>
              <a:t>to</a:t>
            </a:r>
            <a:r>
              <a:rPr sz="1600" i="1" spc="-165" dirty="0">
                <a:latin typeface="Trebuchet MS"/>
                <a:cs typeface="Trebuchet MS"/>
              </a:rPr>
              <a:t> </a:t>
            </a:r>
            <a:r>
              <a:rPr sz="1600" i="1" spc="-55" dirty="0">
                <a:latin typeface="Trebuchet MS"/>
                <a:cs typeface="Trebuchet MS"/>
              </a:rPr>
              <a:t>pro</a:t>
            </a:r>
            <a:r>
              <a:rPr sz="1600" i="1" spc="-65" dirty="0">
                <a:latin typeface="Trebuchet MS"/>
                <a:cs typeface="Trebuchet MS"/>
              </a:rPr>
              <a:t>v</a:t>
            </a:r>
            <a:r>
              <a:rPr sz="1600" i="1" spc="-70" dirty="0">
                <a:latin typeface="Trebuchet MS"/>
                <a:cs typeface="Trebuchet MS"/>
              </a:rPr>
              <a:t>ide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15" dirty="0">
                <a:latin typeface="Trebuchet MS"/>
                <a:cs typeface="Trebuchet MS"/>
              </a:rPr>
              <a:t>po</a:t>
            </a:r>
            <a:r>
              <a:rPr sz="1600" i="1" dirty="0">
                <a:latin typeface="Trebuchet MS"/>
                <a:cs typeface="Trebuchet MS"/>
              </a:rPr>
              <a:t>s</a:t>
            </a:r>
            <a:r>
              <a:rPr sz="1600" i="1" spc="-120" dirty="0">
                <a:latin typeface="Trebuchet MS"/>
                <a:cs typeface="Trebuchet MS"/>
              </a:rPr>
              <a:t>it</a:t>
            </a:r>
            <a:r>
              <a:rPr sz="1600" i="1" spc="-95" dirty="0">
                <a:latin typeface="Trebuchet MS"/>
                <a:cs typeface="Trebuchet MS"/>
              </a:rPr>
              <a:t>i</a:t>
            </a:r>
            <a:r>
              <a:rPr sz="1600" i="1" spc="-35" dirty="0">
                <a:latin typeface="Trebuchet MS"/>
                <a:cs typeface="Trebuchet MS"/>
              </a:rPr>
              <a:t>ve  </a:t>
            </a:r>
            <a:r>
              <a:rPr sz="1600" i="1" spc="-30" dirty="0">
                <a:latin typeface="Trebuchet MS"/>
                <a:cs typeface="Trebuchet MS"/>
              </a:rPr>
              <a:t>feedback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20" dirty="0">
                <a:latin typeface="Trebuchet MS"/>
                <a:cs typeface="Trebuchet MS"/>
              </a:rPr>
              <a:t>an</a:t>
            </a:r>
            <a:r>
              <a:rPr sz="1600" i="1" spc="-55" dirty="0">
                <a:latin typeface="Trebuchet MS"/>
                <a:cs typeface="Trebuchet MS"/>
              </a:rPr>
              <a:t>d</a:t>
            </a:r>
            <a:r>
              <a:rPr sz="1600" i="1" spc="-185" dirty="0">
                <a:latin typeface="Trebuchet MS"/>
                <a:cs typeface="Trebuchet MS"/>
              </a:rPr>
              <a:t> </a:t>
            </a:r>
            <a:r>
              <a:rPr sz="1600" i="1" dirty="0">
                <a:latin typeface="Trebuchet MS"/>
                <a:cs typeface="Trebuchet MS"/>
              </a:rPr>
              <a:t>ackn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55" dirty="0">
                <a:latin typeface="Trebuchet MS"/>
                <a:cs typeface="Trebuchet MS"/>
              </a:rPr>
              <a:t>wledge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55" dirty="0">
                <a:latin typeface="Trebuchet MS"/>
                <a:cs typeface="Trebuchet MS"/>
              </a:rPr>
              <a:t>the  </a:t>
            </a:r>
            <a:r>
              <a:rPr sz="1600" i="1" spc="-35" dirty="0">
                <a:latin typeface="Trebuchet MS"/>
                <a:cs typeface="Trebuchet MS"/>
              </a:rPr>
              <a:t>accompl</a:t>
            </a:r>
            <a:r>
              <a:rPr sz="1600" i="1" spc="-15" dirty="0">
                <a:latin typeface="Trebuchet MS"/>
                <a:cs typeface="Trebuchet MS"/>
              </a:rPr>
              <a:t>i</a:t>
            </a:r>
            <a:r>
              <a:rPr sz="1600" i="1" spc="-5" dirty="0">
                <a:latin typeface="Trebuchet MS"/>
                <a:cs typeface="Trebuchet MS"/>
              </a:rPr>
              <a:t>shm</a:t>
            </a:r>
            <a:r>
              <a:rPr sz="1600" i="1" spc="-40" dirty="0">
                <a:latin typeface="Trebuchet MS"/>
                <a:cs typeface="Trebuchet MS"/>
              </a:rPr>
              <a:t>en</a:t>
            </a:r>
            <a:r>
              <a:rPr sz="1600" i="1" spc="-5" dirty="0">
                <a:latin typeface="Trebuchet MS"/>
                <a:cs typeface="Trebuchet MS"/>
              </a:rPr>
              <a:t>ts</a:t>
            </a:r>
            <a:r>
              <a:rPr sz="1600" i="1" spc="-155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a</a:t>
            </a:r>
            <a:r>
              <a:rPr sz="1600" i="1" spc="-20" dirty="0">
                <a:latin typeface="Trebuchet MS"/>
                <a:cs typeface="Trebuchet MS"/>
              </a:rPr>
              <a:t>n</a:t>
            </a:r>
            <a:r>
              <a:rPr sz="1600" i="1" spc="-55" dirty="0">
                <a:latin typeface="Trebuchet MS"/>
                <a:cs typeface="Trebuchet MS"/>
              </a:rPr>
              <a:t>d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45" dirty="0">
                <a:latin typeface="Trebuchet MS"/>
                <a:cs typeface="Trebuchet MS"/>
              </a:rPr>
              <a:t>success</a:t>
            </a:r>
            <a:r>
              <a:rPr sz="1600" i="1" spc="-145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80" dirty="0">
                <a:latin typeface="Trebuchet MS"/>
                <a:cs typeface="Trebuchet MS"/>
              </a:rPr>
              <a:t>f  </a:t>
            </a:r>
            <a:r>
              <a:rPr sz="1600" i="1" spc="-40" dirty="0">
                <a:latin typeface="Trebuchet MS"/>
                <a:cs typeface="Trebuchet MS"/>
              </a:rPr>
              <a:t>employees</a:t>
            </a:r>
            <a:r>
              <a:rPr sz="1600" spc="-40" dirty="0"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7616" y="1390903"/>
            <a:ext cx="573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2079" algn="l"/>
              </a:tabLst>
            </a:pPr>
            <a:r>
              <a:rPr sz="1800" b="1" spc="-310" dirty="0">
                <a:solidFill>
                  <a:srgbClr val="4A181A"/>
                </a:solidFill>
                <a:latin typeface="Tahoma"/>
                <a:cs typeface="Tahoma"/>
              </a:rPr>
              <a:t>1.</a:t>
            </a:r>
            <a:r>
              <a:rPr sz="1800" b="1" spc="-170" dirty="0">
                <a:solidFill>
                  <a:srgbClr val="4A181A"/>
                </a:solidFill>
                <a:latin typeface="Tahoma"/>
                <a:cs typeface="Tahoma"/>
              </a:rPr>
              <a:t> </a:t>
            </a:r>
            <a:r>
              <a:rPr sz="1800" b="1" u="heavy" spc="-12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Ce</a:t>
            </a:r>
            <a:r>
              <a:rPr sz="1800" b="1" u="heavy" spc="-7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l</a:t>
            </a:r>
            <a:r>
              <a:rPr sz="1800" b="1" u="heavy" spc="-10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ebrat</a:t>
            </a:r>
            <a:r>
              <a:rPr sz="1800" b="1" u="heavy" spc="-8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e</a:t>
            </a:r>
            <a:r>
              <a:rPr sz="1800" b="1" u="heavy" spc="-15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spc="-3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ac</a:t>
            </a:r>
            <a:r>
              <a:rPr sz="1800" b="1" u="heavy" spc="-2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c</a:t>
            </a:r>
            <a:r>
              <a:rPr sz="1800" b="1" u="heavy" spc="-11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o</a:t>
            </a:r>
            <a:r>
              <a:rPr sz="1800" b="1" u="heavy" spc="-18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mp</a:t>
            </a:r>
            <a:r>
              <a:rPr sz="1800" b="1" u="heavy" spc="-8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l</a:t>
            </a:r>
            <a:r>
              <a:rPr sz="1800" b="1" u="heavy" spc="-4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i</a:t>
            </a:r>
            <a:r>
              <a:rPr sz="1800" b="1" u="heavy" spc="-7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s</a:t>
            </a:r>
            <a:r>
              <a:rPr sz="1800" b="1" u="heavy" spc="-14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hment</a:t>
            </a:r>
            <a:r>
              <a:rPr sz="1800" b="1" u="heavy" spc="-2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s</a:t>
            </a:r>
            <a:r>
              <a:rPr sz="1800" b="1" u="heavy" spc="-19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ahoma"/>
                <a:cs typeface="Tahoma"/>
              </a:rPr>
              <a:t>:</a:t>
            </a:r>
            <a:r>
              <a:rPr sz="1800" b="1" dirty="0">
                <a:solidFill>
                  <a:srgbClr val="4A181A"/>
                </a:solidFill>
                <a:latin typeface="Tahoma"/>
                <a:cs typeface="Tahoma"/>
              </a:rPr>
              <a:t>	</a:t>
            </a:r>
            <a:r>
              <a:rPr sz="1800" b="1" spc="-110" dirty="0">
                <a:solidFill>
                  <a:srgbClr val="1D405D"/>
                </a:solidFill>
                <a:latin typeface="Tahoma"/>
                <a:cs typeface="Tahoma"/>
              </a:rPr>
              <a:t>2.</a:t>
            </a:r>
            <a:r>
              <a:rPr sz="1800" b="1" spc="-170" dirty="0">
                <a:solidFill>
                  <a:srgbClr val="1D405D"/>
                </a:solidFill>
                <a:latin typeface="Tahoma"/>
                <a:cs typeface="Tahoma"/>
              </a:rPr>
              <a:t> </a:t>
            </a:r>
            <a:r>
              <a:rPr sz="1800" b="1" u="heavy" spc="-125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ahoma"/>
                <a:cs typeface="Tahoma"/>
              </a:rPr>
              <a:t>Communicat</a:t>
            </a:r>
            <a:r>
              <a:rPr sz="1800" b="1" u="heavy" spc="-85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ahoma"/>
                <a:cs typeface="Tahoma"/>
              </a:rPr>
              <a:t>e</a:t>
            </a:r>
            <a:r>
              <a:rPr sz="1800" b="1" u="heavy" spc="-180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dirty="0">
                <a:solidFill>
                  <a:srgbClr val="1D405D"/>
                </a:solidFill>
                <a:uFill>
                  <a:solidFill>
                    <a:srgbClr val="1D405D"/>
                  </a:solidFill>
                </a:uFill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7378" y="1909063"/>
            <a:ext cx="3173222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15" dirty="0">
                <a:latin typeface="Trebuchet MS"/>
                <a:cs typeface="Trebuchet MS"/>
              </a:rPr>
              <a:t>Be</a:t>
            </a:r>
            <a:r>
              <a:rPr sz="1600" i="1" spc="-170" dirty="0">
                <a:latin typeface="Trebuchet MS"/>
                <a:cs typeface="Trebuchet MS"/>
              </a:rPr>
              <a:t> </a:t>
            </a:r>
            <a:r>
              <a:rPr sz="1600" i="1" spc="45" dirty="0">
                <a:latin typeface="Trebuchet MS"/>
                <a:cs typeface="Trebuchet MS"/>
              </a:rPr>
              <a:t>as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75" dirty="0">
                <a:latin typeface="Trebuchet MS"/>
                <a:cs typeface="Trebuchet MS"/>
              </a:rPr>
              <a:t>tra</a:t>
            </a:r>
            <a:r>
              <a:rPr sz="1600" i="1" spc="-40" dirty="0">
                <a:latin typeface="Trebuchet MS"/>
                <a:cs typeface="Trebuchet MS"/>
              </a:rPr>
              <a:t>n</a:t>
            </a:r>
            <a:r>
              <a:rPr sz="1600" i="1" spc="-20" dirty="0">
                <a:latin typeface="Trebuchet MS"/>
                <a:cs typeface="Trebuchet MS"/>
              </a:rPr>
              <a:t>sparen</a:t>
            </a:r>
            <a:r>
              <a:rPr sz="1600" i="1" spc="-110" dirty="0">
                <a:latin typeface="Trebuchet MS"/>
                <a:cs typeface="Trebuchet MS"/>
              </a:rPr>
              <a:t>t</a:t>
            </a:r>
            <a:r>
              <a:rPr sz="1600" i="1" spc="-185" dirty="0">
                <a:latin typeface="Trebuchet MS"/>
                <a:cs typeface="Trebuchet MS"/>
              </a:rPr>
              <a:t> </a:t>
            </a:r>
            <a:r>
              <a:rPr sz="1600" i="1" spc="-100" dirty="0">
                <a:latin typeface="Trebuchet MS"/>
                <a:cs typeface="Trebuchet MS"/>
              </a:rPr>
              <a:t>wit</a:t>
            </a:r>
            <a:r>
              <a:rPr sz="1600" i="1" spc="-60" dirty="0">
                <a:latin typeface="Trebuchet MS"/>
                <a:cs typeface="Trebuchet MS"/>
              </a:rPr>
              <a:t>h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85" dirty="0">
                <a:latin typeface="Trebuchet MS"/>
                <a:cs typeface="Trebuchet MS"/>
              </a:rPr>
              <a:t>y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85" dirty="0">
                <a:latin typeface="Trebuchet MS"/>
                <a:cs typeface="Trebuchet MS"/>
              </a:rPr>
              <a:t>ur</a:t>
            </a:r>
            <a:endParaRPr sz="16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i="1" spc="-65" dirty="0">
                <a:latin typeface="Trebuchet MS"/>
                <a:cs typeface="Trebuchet MS"/>
              </a:rPr>
              <a:t>employ</a:t>
            </a:r>
            <a:r>
              <a:rPr sz="1600" i="1" spc="10" dirty="0">
                <a:latin typeface="Trebuchet MS"/>
                <a:cs typeface="Trebuchet MS"/>
              </a:rPr>
              <a:t>ees</a:t>
            </a:r>
            <a:r>
              <a:rPr sz="1600" i="1" spc="-165" dirty="0">
                <a:latin typeface="Trebuchet MS"/>
                <a:cs typeface="Trebuchet MS"/>
              </a:rPr>
              <a:t> </a:t>
            </a:r>
            <a:r>
              <a:rPr sz="1600" i="1" spc="45" dirty="0">
                <a:latin typeface="Trebuchet MS"/>
                <a:cs typeface="Trebuchet MS"/>
              </a:rPr>
              <a:t>as</a:t>
            </a:r>
            <a:r>
              <a:rPr sz="1600" i="1" spc="-165" dirty="0">
                <a:latin typeface="Trebuchet MS"/>
                <a:cs typeface="Trebuchet MS"/>
              </a:rPr>
              <a:t> </a:t>
            </a:r>
            <a:r>
              <a:rPr sz="1600" i="1" spc="-30" dirty="0">
                <a:latin typeface="Trebuchet MS"/>
                <a:cs typeface="Trebuchet MS"/>
              </a:rPr>
              <a:t>p</a:t>
            </a:r>
            <a:r>
              <a:rPr sz="1600" i="1" spc="-35" dirty="0">
                <a:latin typeface="Trebuchet MS"/>
                <a:cs typeface="Trebuchet MS"/>
              </a:rPr>
              <a:t>o</a:t>
            </a:r>
            <a:r>
              <a:rPr sz="1600" i="1" spc="100" dirty="0">
                <a:latin typeface="Trebuchet MS"/>
                <a:cs typeface="Trebuchet MS"/>
              </a:rPr>
              <a:t>s</a:t>
            </a:r>
            <a:r>
              <a:rPr sz="1600" i="1" spc="90" dirty="0">
                <a:latin typeface="Trebuchet MS"/>
                <a:cs typeface="Trebuchet MS"/>
              </a:rPr>
              <a:t>s</a:t>
            </a:r>
            <a:r>
              <a:rPr sz="1600" i="1" spc="-95" dirty="0">
                <a:latin typeface="Trebuchet MS"/>
                <a:cs typeface="Trebuchet MS"/>
              </a:rPr>
              <a:t>ible.  </a:t>
            </a:r>
            <a:r>
              <a:rPr sz="1600" i="1" spc="-20" dirty="0">
                <a:latin typeface="Trebuchet MS"/>
                <a:cs typeface="Trebuchet MS"/>
              </a:rPr>
              <a:t>C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50" dirty="0">
                <a:latin typeface="Trebuchet MS"/>
                <a:cs typeface="Trebuchet MS"/>
              </a:rPr>
              <a:t>m</a:t>
            </a:r>
            <a:r>
              <a:rPr sz="1600" i="1" spc="-45" dirty="0">
                <a:latin typeface="Trebuchet MS"/>
                <a:cs typeface="Trebuchet MS"/>
              </a:rPr>
              <a:t>m</a:t>
            </a:r>
            <a:r>
              <a:rPr sz="1600" i="1" spc="-85" dirty="0">
                <a:latin typeface="Trebuchet MS"/>
                <a:cs typeface="Trebuchet MS"/>
              </a:rPr>
              <a:t>un</a:t>
            </a:r>
            <a:r>
              <a:rPr sz="1600" i="1" spc="-45" dirty="0">
                <a:latin typeface="Trebuchet MS"/>
                <a:cs typeface="Trebuchet MS"/>
              </a:rPr>
              <a:t>i</a:t>
            </a:r>
            <a:r>
              <a:rPr sz="1600" i="1" spc="-20" dirty="0">
                <a:latin typeface="Trebuchet MS"/>
                <a:cs typeface="Trebuchet MS"/>
              </a:rPr>
              <a:t>cate</a:t>
            </a:r>
            <a:r>
              <a:rPr sz="1600" i="1" spc="-145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70" dirty="0">
                <a:latin typeface="Trebuchet MS"/>
                <a:cs typeface="Trebuchet MS"/>
              </a:rPr>
              <a:t>ften</a:t>
            </a:r>
            <a:r>
              <a:rPr sz="1600" i="1" spc="-170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a</a:t>
            </a:r>
            <a:r>
              <a:rPr sz="1600" i="1" spc="-20" dirty="0">
                <a:latin typeface="Trebuchet MS"/>
                <a:cs typeface="Trebuchet MS"/>
              </a:rPr>
              <a:t>n</a:t>
            </a:r>
            <a:r>
              <a:rPr sz="1600" i="1" spc="-55" dirty="0">
                <a:latin typeface="Trebuchet MS"/>
                <a:cs typeface="Trebuchet MS"/>
              </a:rPr>
              <a:t>d</a:t>
            </a:r>
            <a:r>
              <a:rPr sz="1600" i="1" spc="-185" dirty="0">
                <a:latin typeface="Trebuchet MS"/>
                <a:cs typeface="Trebuchet MS"/>
              </a:rPr>
              <a:t> </a:t>
            </a:r>
            <a:r>
              <a:rPr sz="1600" i="1" spc="-50" dirty="0">
                <a:latin typeface="Trebuchet MS"/>
                <a:cs typeface="Trebuchet MS"/>
              </a:rPr>
              <a:t>tak</a:t>
            </a:r>
            <a:r>
              <a:rPr sz="1600" i="1" spc="-35" dirty="0">
                <a:latin typeface="Trebuchet MS"/>
                <a:cs typeface="Trebuchet MS"/>
              </a:rPr>
              <a:t>e</a:t>
            </a:r>
            <a:r>
              <a:rPr sz="1600" i="1" spc="-185" dirty="0">
                <a:latin typeface="Trebuchet MS"/>
                <a:cs typeface="Trebuchet MS"/>
              </a:rPr>
              <a:t> </a:t>
            </a:r>
            <a:r>
              <a:rPr sz="1600" i="1" spc="-55" dirty="0">
                <a:latin typeface="Trebuchet MS"/>
                <a:cs typeface="Trebuchet MS"/>
              </a:rPr>
              <a:t>i</a:t>
            </a:r>
            <a:r>
              <a:rPr sz="1600" i="1" spc="-95" dirty="0">
                <a:latin typeface="Trebuchet MS"/>
                <a:cs typeface="Trebuchet MS"/>
              </a:rPr>
              <a:t>n</a:t>
            </a:r>
            <a:r>
              <a:rPr sz="1600" i="1" spc="-50" dirty="0">
                <a:latin typeface="Trebuchet MS"/>
                <a:cs typeface="Trebuchet MS"/>
              </a:rPr>
              <a:t>to  </a:t>
            </a:r>
            <a:r>
              <a:rPr sz="1600" i="1" spc="25" dirty="0">
                <a:latin typeface="Trebuchet MS"/>
                <a:cs typeface="Trebuchet MS"/>
              </a:rPr>
              <a:t>c</a:t>
            </a:r>
            <a:r>
              <a:rPr sz="1600" i="1" spc="20" dirty="0">
                <a:latin typeface="Trebuchet MS"/>
                <a:cs typeface="Trebuchet MS"/>
              </a:rPr>
              <a:t>o</a:t>
            </a:r>
            <a:r>
              <a:rPr sz="1600" i="1" spc="-40" dirty="0">
                <a:latin typeface="Trebuchet MS"/>
                <a:cs typeface="Trebuchet MS"/>
              </a:rPr>
              <a:t>n</a:t>
            </a:r>
            <a:r>
              <a:rPr sz="1600" i="1" spc="-35" dirty="0">
                <a:latin typeface="Trebuchet MS"/>
                <a:cs typeface="Trebuchet MS"/>
              </a:rPr>
              <a:t>sidera</a:t>
            </a:r>
            <a:r>
              <a:rPr sz="1600" i="1" spc="-70" dirty="0">
                <a:latin typeface="Trebuchet MS"/>
                <a:cs typeface="Trebuchet MS"/>
              </a:rPr>
              <a:t>tion</a:t>
            </a:r>
            <a:r>
              <a:rPr sz="1600" i="1" spc="-170" dirty="0">
                <a:latin typeface="Trebuchet MS"/>
                <a:cs typeface="Trebuchet MS"/>
              </a:rPr>
              <a:t> </a:t>
            </a:r>
            <a:r>
              <a:rPr sz="1600" i="1" spc="-70" dirty="0">
                <a:latin typeface="Trebuchet MS"/>
                <a:cs typeface="Trebuchet MS"/>
              </a:rPr>
              <a:t>wh</a:t>
            </a:r>
            <a:r>
              <a:rPr sz="1600" i="1" spc="-60" dirty="0">
                <a:latin typeface="Trebuchet MS"/>
                <a:cs typeface="Trebuchet MS"/>
              </a:rPr>
              <a:t>at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an</a:t>
            </a:r>
            <a:r>
              <a:rPr sz="1600" i="1" spc="-170" dirty="0">
                <a:latin typeface="Trebuchet MS"/>
                <a:cs typeface="Trebuchet MS"/>
              </a:rPr>
              <a:t> </a:t>
            </a:r>
            <a:r>
              <a:rPr sz="1600" i="1" spc="-35" dirty="0">
                <a:latin typeface="Trebuchet MS"/>
                <a:cs typeface="Trebuchet MS"/>
              </a:rPr>
              <a:t>e</a:t>
            </a:r>
            <a:r>
              <a:rPr sz="1600" i="1" spc="-45" dirty="0">
                <a:latin typeface="Trebuchet MS"/>
                <a:cs typeface="Trebuchet MS"/>
              </a:rPr>
              <a:t>m</a:t>
            </a:r>
            <a:r>
              <a:rPr sz="1600" i="1" spc="-75" dirty="0">
                <a:latin typeface="Trebuchet MS"/>
                <a:cs typeface="Trebuchet MS"/>
              </a:rPr>
              <a:t>plo</a:t>
            </a:r>
            <a:r>
              <a:rPr sz="1600" i="1" spc="-85" dirty="0">
                <a:latin typeface="Trebuchet MS"/>
                <a:cs typeface="Trebuchet MS"/>
              </a:rPr>
              <a:t>y</a:t>
            </a:r>
            <a:r>
              <a:rPr sz="1600" i="1" spc="-30" dirty="0">
                <a:latin typeface="Trebuchet MS"/>
                <a:cs typeface="Trebuchet MS"/>
              </a:rPr>
              <a:t>ee  </a:t>
            </a:r>
            <a:r>
              <a:rPr sz="1600" spc="-10" dirty="0">
                <a:latin typeface="Tahoma"/>
                <a:cs typeface="Tahoma"/>
              </a:rPr>
              <a:t>says.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0535" y="3028950"/>
            <a:ext cx="3508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372C7C"/>
                </a:solidFill>
                <a:latin typeface="Tahoma"/>
                <a:cs typeface="Tahoma"/>
              </a:rPr>
              <a:t>3.</a:t>
            </a:r>
            <a:r>
              <a:rPr sz="1800" b="1" spc="-170" dirty="0">
                <a:solidFill>
                  <a:srgbClr val="372C7C"/>
                </a:solidFill>
                <a:latin typeface="Tahoma"/>
                <a:cs typeface="Tahoma"/>
              </a:rPr>
              <a:t> </a:t>
            </a:r>
            <a:r>
              <a:rPr sz="1800" b="1" u="heavy" spc="-5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E</a:t>
            </a:r>
            <a:r>
              <a:rPr sz="1800" b="1" u="heavy" spc="-8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nco</a:t>
            </a:r>
            <a:r>
              <a:rPr sz="1800" b="1" u="heavy" spc="-130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ura</a:t>
            </a:r>
            <a:r>
              <a:rPr sz="1800" b="1" u="heavy" spc="-15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g</a:t>
            </a:r>
            <a:r>
              <a:rPr sz="1800" b="1" u="heavy" spc="-8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e</a:t>
            </a:r>
            <a:r>
              <a:rPr sz="1800" b="1" u="heavy" spc="-180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spc="-120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goo</a:t>
            </a:r>
            <a:r>
              <a:rPr sz="1800" b="1" u="heavy" spc="-13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d</a:t>
            </a:r>
            <a:r>
              <a:rPr sz="1800" b="1" u="heavy" spc="-190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spc="-130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work</a:t>
            </a:r>
            <a:r>
              <a:rPr sz="1800" b="1" u="heavy" spc="-4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-</a:t>
            </a:r>
            <a:r>
              <a:rPr sz="1800" b="1" u="heavy" spc="-60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life </a:t>
            </a:r>
            <a:r>
              <a:rPr sz="1800" b="1" spc="-50" dirty="0">
                <a:solidFill>
                  <a:srgbClr val="372C7C"/>
                </a:solidFill>
                <a:latin typeface="Tahoma"/>
                <a:cs typeface="Tahoma"/>
              </a:rPr>
              <a:t> </a:t>
            </a:r>
            <a:r>
              <a:rPr sz="1800" b="1" u="heavy" spc="-13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b</a:t>
            </a:r>
            <a:r>
              <a:rPr sz="1800" b="1" u="heavy" spc="-150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a</a:t>
            </a:r>
            <a:r>
              <a:rPr sz="1800" b="1" u="heavy" spc="-8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l</a:t>
            </a:r>
            <a:r>
              <a:rPr sz="1800" b="1" u="heavy" spc="-9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anc</a:t>
            </a:r>
            <a:r>
              <a:rPr sz="1800" b="1" u="heavy" spc="-85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e</a:t>
            </a:r>
            <a:r>
              <a:rPr sz="1800" b="1" u="heavy" spc="-170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dirty="0">
                <a:solidFill>
                  <a:srgbClr val="372C7C"/>
                </a:solidFill>
                <a:uFill>
                  <a:solidFill>
                    <a:srgbClr val="372C7C"/>
                  </a:solidFill>
                </a:uFill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0535" y="3790950"/>
            <a:ext cx="3508664" cy="996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600" i="1" spc="-40" dirty="0">
                <a:latin typeface="Trebuchet MS"/>
                <a:cs typeface="Trebuchet MS"/>
              </a:rPr>
              <a:t>Happy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45" dirty="0">
                <a:latin typeface="Trebuchet MS"/>
                <a:cs typeface="Trebuchet MS"/>
              </a:rPr>
              <a:t>em</a:t>
            </a:r>
            <a:r>
              <a:rPr sz="1600" i="1" spc="-75" dirty="0">
                <a:latin typeface="Trebuchet MS"/>
                <a:cs typeface="Trebuchet MS"/>
              </a:rPr>
              <a:t>plo</a:t>
            </a:r>
            <a:r>
              <a:rPr sz="1600" i="1" spc="-85" dirty="0">
                <a:latin typeface="Trebuchet MS"/>
                <a:cs typeface="Trebuchet MS"/>
              </a:rPr>
              <a:t>y</a:t>
            </a:r>
            <a:r>
              <a:rPr sz="1600" i="1" spc="10" dirty="0">
                <a:latin typeface="Trebuchet MS"/>
                <a:cs typeface="Trebuchet MS"/>
              </a:rPr>
              <a:t>ees</a:t>
            </a:r>
            <a:r>
              <a:rPr sz="1600" i="1" spc="-150" dirty="0">
                <a:latin typeface="Trebuchet MS"/>
                <a:cs typeface="Trebuchet MS"/>
              </a:rPr>
              <a:t> </a:t>
            </a:r>
            <a:r>
              <a:rPr sz="1600" i="1" spc="-50" dirty="0">
                <a:latin typeface="Trebuchet MS"/>
                <a:cs typeface="Trebuchet MS"/>
              </a:rPr>
              <a:t>are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10" dirty="0">
                <a:latin typeface="Trebuchet MS"/>
                <a:cs typeface="Trebuchet MS"/>
              </a:rPr>
              <a:t>mo</a:t>
            </a:r>
            <a:r>
              <a:rPr sz="1600" i="1" dirty="0">
                <a:latin typeface="Trebuchet MS"/>
                <a:cs typeface="Trebuchet MS"/>
              </a:rPr>
              <a:t>s</a:t>
            </a:r>
            <a:r>
              <a:rPr sz="1600" i="1" spc="-90" dirty="0">
                <a:latin typeface="Trebuchet MS"/>
                <a:cs typeface="Trebuchet MS"/>
              </a:rPr>
              <a:t>t  </a:t>
            </a:r>
            <a:r>
              <a:rPr sz="1600" i="1" spc="-65" dirty="0">
                <a:latin typeface="Trebuchet MS"/>
                <a:cs typeface="Trebuchet MS"/>
              </a:rPr>
              <a:t>productive,</a:t>
            </a:r>
            <a:r>
              <a:rPr sz="1600" i="1" spc="-155" dirty="0">
                <a:latin typeface="Trebuchet MS"/>
                <a:cs typeface="Trebuchet MS"/>
              </a:rPr>
              <a:t> </a:t>
            </a:r>
            <a:r>
              <a:rPr sz="1600" i="1" spc="-110" dirty="0">
                <a:latin typeface="Trebuchet MS"/>
                <a:cs typeface="Trebuchet MS"/>
              </a:rPr>
              <a:t>it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30" dirty="0">
                <a:latin typeface="Trebuchet MS"/>
                <a:cs typeface="Trebuchet MS"/>
              </a:rPr>
              <a:t>ma</a:t>
            </a:r>
            <a:r>
              <a:rPr sz="1600" i="1" spc="-35" dirty="0">
                <a:latin typeface="Trebuchet MS"/>
                <a:cs typeface="Trebuchet MS"/>
              </a:rPr>
              <a:t>ke</a:t>
            </a:r>
            <a:r>
              <a:rPr sz="1600" i="1" spc="95" dirty="0">
                <a:latin typeface="Trebuchet MS"/>
                <a:cs typeface="Trebuchet MS"/>
              </a:rPr>
              <a:t>s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15" dirty="0">
                <a:latin typeface="Trebuchet MS"/>
                <a:cs typeface="Trebuchet MS"/>
              </a:rPr>
              <a:t>sense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95" dirty="0">
                <a:latin typeface="Trebuchet MS"/>
                <a:cs typeface="Trebuchet MS"/>
              </a:rPr>
              <a:t>f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85" dirty="0">
                <a:latin typeface="Trebuchet MS"/>
                <a:cs typeface="Trebuchet MS"/>
              </a:rPr>
              <a:t>r  </a:t>
            </a:r>
            <a:r>
              <a:rPr sz="1600" i="1" spc="25" dirty="0">
                <a:latin typeface="Trebuchet MS"/>
                <a:cs typeface="Trebuchet MS"/>
              </a:rPr>
              <a:t>c</a:t>
            </a:r>
            <a:r>
              <a:rPr sz="1600" i="1" spc="20" dirty="0">
                <a:latin typeface="Trebuchet MS"/>
                <a:cs typeface="Trebuchet MS"/>
              </a:rPr>
              <a:t>o</a:t>
            </a:r>
            <a:r>
              <a:rPr sz="1600" i="1" spc="-35" dirty="0">
                <a:latin typeface="Trebuchet MS"/>
                <a:cs typeface="Trebuchet MS"/>
              </a:rPr>
              <a:t>mpa</a:t>
            </a:r>
            <a:r>
              <a:rPr sz="1600" i="1" spc="-25" dirty="0">
                <a:latin typeface="Trebuchet MS"/>
                <a:cs typeface="Trebuchet MS"/>
              </a:rPr>
              <a:t>n</a:t>
            </a:r>
            <a:r>
              <a:rPr sz="1600" i="1" spc="-15" dirty="0">
                <a:latin typeface="Trebuchet MS"/>
                <a:cs typeface="Trebuchet MS"/>
              </a:rPr>
              <a:t>ies</a:t>
            </a:r>
            <a:r>
              <a:rPr sz="1600" i="1" spc="-165" dirty="0">
                <a:latin typeface="Trebuchet MS"/>
                <a:cs typeface="Trebuchet MS"/>
              </a:rPr>
              <a:t> </a:t>
            </a:r>
            <a:r>
              <a:rPr sz="1600" i="1" spc="-60" dirty="0">
                <a:latin typeface="Trebuchet MS"/>
                <a:cs typeface="Trebuchet MS"/>
              </a:rPr>
              <a:t>to</a:t>
            </a:r>
            <a:r>
              <a:rPr sz="1600" i="1" spc="-170" dirty="0">
                <a:latin typeface="Trebuchet MS"/>
                <a:cs typeface="Trebuchet MS"/>
              </a:rPr>
              <a:t> </a:t>
            </a:r>
            <a:r>
              <a:rPr sz="1600" i="1" spc="25" dirty="0">
                <a:latin typeface="Trebuchet MS"/>
                <a:cs typeface="Trebuchet MS"/>
              </a:rPr>
              <a:t>c</a:t>
            </a:r>
            <a:r>
              <a:rPr sz="1600" i="1" spc="20" dirty="0">
                <a:latin typeface="Trebuchet MS"/>
                <a:cs typeface="Trebuchet MS"/>
              </a:rPr>
              <a:t>o</a:t>
            </a:r>
            <a:r>
              <a:rPr sz="1600" i="1" spc="-45" dirty="0">
                <a:latin typeface="Trebuchet MS"/>
                <a:cs typeface="Trebuchet MS"/>
              </a:rPr>
              <a:t>mpe</a:t>
            </a:r>
            <a:r>
              <a:rPr sz="1600" i="1" spc="-30" dirty="0">
                <a:latin typeface="Trebuchet MS"/>
                <a:cs typeface="Trebuchet MS"/>
              </a:rPr>
              <a:t>n</a:t>
            </a:r>
            <a:r>
              <a:rPr sz="1600" i="1" spc="-10" dirty="0">
                <a:latin typeface="Trebuchet MS"/>
                <a:cs typeface="Trebuchet MS"/>
              </a:rPr>
              <a:t>sate</a:t>
            </a:r>
            <a:r>
              <a:rPr sz="1600" i="1" spc="-165" dirty="0">
                <a:latin typeface="Trebuchet MS"/>
                <a:cs typeface="Trebuchet MS"/>
              </a:rPr>
              <a:t> </a:t>
            </a:r>
            <a:r>
              <a:rPr sz="1600" i="1" spc="-65" dirty="0">
                <a:latin typeface="Trebuchet MS"/>
                <a:cs typeface="Trebuchet MS"/>
              </a:rPr>
              <a:t>the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35" dirty="0">
                <a:latin typeface="Trebuchet MS"/>
                <a:cs typeface="Trebuchet MS"/>
              </a:rPr>
              <a:t>staff  </a:t>
            </a:r>
            <a:r>
              <a:rPr sz="1600" i="1" spc="-70" dirty="0">
                <a:latin typeface="Trebuchet MS"/>
                <a:cs typeface="Trebuchet MS"/>
              </a:rPr>
              <a:t>for</a:t>
            </a:r>
            <a:r>
              <a:rPr sz="1600" i="1" spc="-165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pa</a:t>
            </a:r>
            <a:r>
              <a:rPr sz="1600" i="1" spc="-80" dirty="0">
                <a:latin typeface="Trebuchet MS"/>
                <a:cs typeface="Trebuchet MS"/>
              </a:rPr>
              <a:t>y</a:t>
            </a:r>
            <a:r>
              <a:rPr sz="1600" i="1" spc="-180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a</a:t>
            </a:r>
            <a:r>
              <a:rPr sz="1600" i="1" spc="-20" dirty="0">
                <a:latin typeface="Trebuchet MS"/>
                <a:cs typeface="Trebuchet MS"/>
              </a:rPr>
              <a:t>n</a:t>
            </a:r>
            <a:r>
              <a:rPr sz="1600" i="1" spc="-55" dirty="0">
                <a:latin typeface="Trebuchet MS"/>
                <a:cs typeface="Trebuchet MS"/>
              </a:rPr>
              <a:t>d</a:t>
            </a:r>
            <a:r>
              <a:rPr sz="1600" i="1" spc="-185" dirty="0">
                <a:latin typeface="Trebuchet MS"/>
                <a:cs typeface="Trebuchet MS"/>
              </a:rPr>
              <a:t> </a:t>
            </a:r>
            <a:r>
              <a:rPr sz="1600" i="1" spc="-45" dirty="0">
                <a:latin typeface="Trebuchet MS"/>
                <a:cs typeface="Trebuchet MS"/>
              </a:rPr>
              <a:t>ben</a:t>
            </a:r>
            <a:r>
              <a:rPr sz="1600" i="1" spc="-80" dirty="0">
                <a:latin typeface="Trebuchet MS"/>
                <a:cs typeface="Trebuchet MS"/>
              </a:rPr>
              <a:t>efi</a:t>
            </a:r>
            <a:r>
              <a:rPr sz="1600" i="1" spc="-5" dirty="0">
                <a:latin typeface="Trebuchet MS"/>
                <a:cs typeface="Trebuchet MS"/>
              </a:rPr>
              <a:t>ts</a:t>
            </a:r>
            <a:r>
              <a:rPr sz="1600" i="1" spc="-185" dirty="0">
                <a:latin typeface="Trebuchet MS"/>
                <a:cs typeface="Trebuchet MS"/>
              </a:rPr>
              <a:t> </a:t>
            </a:r>
            <a:r>
              <a:rPr sz="1600" i="1" spc="-25" dirty="0">
                <a:latin typeface="Trebuchet MS"/>
                <a:cs typeface="Trebuchet MS"/>
              </a:rPr>
              <a:t>o</a:t>
            </a:r>
            <a:r>
              <a:rPr sz="1600" i="1" spc="-45" dirty="0">
                <a:latin typeface="Trebuchet MS"/>
                <a:cs typeface="Trebuchet MS"/>
              </a:rPr>
              <a:t>utside</a:t>
            </a:r>
            <a:r>
              <a:rPr sz="1600" i="1" spc="-175" dirty="0">
                <a:latin typeface="Trebuchet MS"/>
                <a:cs typeface="Trebuchet MS"/>
              </a:rPr>
              <a:t> </a:t>
            </a:r>
            <a:r>
              <a:rPr sz="1600" i="1" spc="-60" dirty="0">
                <a:latin typeface="Trebuchet MS"/>
                <a:cs typeface="Trebuchet MS"/>
              </a:rPr>
              <a:t>wor</a:t>
            </a:r>
            <a:r>
              <a:rPr sz="1600" i="1" spc="-40" dirty="0">
                <a:latin typeface="Trebuchet MS"/>
                <a:cs typeface="Trebuchet MS"/>
              </a:rPr>
              <a:t>k</a:t>
            </a:r>
            <a:r>
              <a:rPr sz="1600" i="1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71744" y="356615"/>
            <a:ext cx="3287395" cy="4787265"/>
            <a:chOff x="5571744" y="356615"/>
            <a:chExt cx="3287395" cy="478726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1744" y="3144011"/>
              <a:ext cx="3287267" cy="19994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9372" y="356615"/>
              <a:ext cx="858012" cy="858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4884" y="0"/>
            <a:ext cx="8929370" cy="5143500"/>
            <a:chOff x="214884" y="0"/>
            <a:chExt cx="892937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3463" y="0"/>
              <a:ext cx="505053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1999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4186428"/>
              <a:ext cx="609600" cy="8275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00743" y="4355591"/>
              <a:ext cx="143510" cy="394970"/>
            </a:xfrm>
            <a:custGeom>
              <a:avLst/>
              <a:gdLst/>
              <a:ahLst/>
              <a:cxnLst/>
              <a:rect l="l" t="t" r="r" b="b"/>
              <a:pathLst>
                <a:path w="143509" h="394970">
                  <a:moveTo>
                    <a:pt x="0" y="394716"/>
                  </a:moveTo>
                  <a:lnTo>
                    <a:pt x="143255" y="394716"/>
                  </a:lnTo>
                  <a:lnTo>
                    <a:pt x="143255" y="0"/>
                  </a:lnTo>
                  <a:lnTo>
                    <a:pt x="0" y="0"/>
                  </a:lnTo>
                  <a:lnTo>
                    <a:pt x="0" y="394716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2399" y="224027"/>
              <a:ext cx="5004815" cy="12405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78808" y="393191"/>
              <a:ext cx="4572000" cy="807720"/>
            </a:xfrm>
            <a:custGeom>
              <a:avLst/>
              <a:gdLst/>
              <a:ahLst/>
              <a:cxnLst/>
              <a:rect l="l" t="t" r="r" b="b"/>
              <a:pathLst>
                <a:path w="4572000" h="807719">
                  <a:moveTo>
                    <a:pt x="4572000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0" y="807720"/>
                  </a:lnTo>
                  <a:lnTo>
                    <a:pt x="4572000" y="807720"/>
                  </a:lnTo>
                  <a:lnTo>
                    <a:pt x="4572000" y="333756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3088" y="393191"/>
              <a:ext cx="807720" cy="806450"/>
            </a:xfrm>
            <a:custGeom>
              <a:avLst/>
              <a:gdLst/>
              <a:ahLst/>
              <a:cxnLst/>
              <a:rect l="l" t="t" r="r" b="b"/>
              <a:pathLst>
                <a:path w="807720" h="806450">
                  <a:moveTo>
                    <a:pt x="807720" y="0"/>
                  </a:moveTo>
                  <a:lnTo>
                    <a:pt x="0" y="0"/>
                  </a:lnTo>
                  <a:lnTo>
                    <a:pt x="0" y="806196"/>
                  </a:lnTo>
                  <a:lnTo>
                    <a:pt x="807720" y="806196"/>
                  </a:lnTo>
                  <a:lnTo>
                    <a:pt x="807720" y="0"/>
                  </a:lnTo>
                  <a:close/>
                </a:path>
              </a:pathLst>
            </a:custGeom>
            <a:solidFill>
              <a:srgbClr val="FFFFFF">
                <a:alpha val="5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884" y="0"/>
              <a:ext cx="8929116" cy="51434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57743" y="4215384"/>
              <a:ext cx="1143000" cy="713740"/>
            </a:xfrm>
            <a:custGeom>
              <a:avLst/>
              <a:gdLst/>
              <a:ahLst/>
              <a:cxnLst/>
              <a:rect l="l" t="t" r="r" b="b"/>
              <a:pathLst>
                <a:path w="1143000" h="713739">
                  <a:moveTo>
                    <a:pt x="1143000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1143000" y="71323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8916" y="962024"/>
            <a:ext cx="126873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275">
              <a:lnSpc>
                <a:spcPct val="100000"/>
              </a:lnSpc>
              <a:spcBef>
                <a:spcPts val="95"/>
              </a:spcBef>
            </a:pPr>
            <a:r>
              <a:rPr sz="1600" i="1" spc="-75" dirty="0">
                <a:solidFill>
                  <a:srgbClr val="D5E6F1"/>
                </a:solidFill>
                <a:latin typeface="Trebuchet MS"/>
                <a:cs typeface="Trebuchet MS"/>
              </a:rPr>
              <a:t>Morale</a:t>
            </a:r>
            <a:r>
              <a:rPr sz="1600" i="1" spc="-17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D5E6F1"/>
                </a:solidFill>
                <a:latin typeface="Trebuchet MS"/>
                <a:cs typeface="Trebuchet MS"/>
              </a:rPr>
              <a:t>i</a:t>
            </a:r>
            <a:r>
              <a:rPr sz="1600" i="1" spc="95" dirty="0">
                <a:solidFill>
                  <a:srgbClr val="D5E6F1"/>
                </a:solidFill>
                <a:latin typeface="Trebuchet MS"/>
                <a:cs typeface="Trebuchet MS"/>
              </a:rPr>
              <a:t>s</a:t>
            </a:r>
            <a:r>
              <a:rPr sz="1600" i="1" spc="-17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20" dirty="0">
                <a:solidFill>
                  <a:srgbClr val="D5E6F1"/>
                </a:solidFill>
                <a:latin typeface="Trebuchet MS"/>
                <a:cs typeface="Trebuchet MS"/>
              </a:rPr>
              <a:t>an  </a:t>
            </a:r>
            <a:r>
              <a:rPr sz="1600" i="1" spc="-55" dirty="0">
                <a:solidFill>
                  <a:srgbClr val="D5E6F1"/>
                </a:solidFill>
                <a:latin typeface="Trebuchet MS"/>
                <a:cs typeface="Trebuchet MS"/>
              </a:rPr>
              <a:t>i</a:t>
            </a:r>
            <a:r>
              <a:rPr sz="1600" i="1" spc="-95" dirty="0">
                <a:solidFill>
                  <a:srgbClr val="D5E6F1"/>
                </a:solidFill>
                <a:latin typeface="Trebuchet MS"/>
                <a:cs typeface="Trebuchet MS"/>
              </a:rPr>
              <a:t>n</a:t>
            </a:r>
            <a:r>
              <a:rPr sz="1600" i="1" spc="-50" dirty="0">
                <a:solidFill>
                  <a:srgbClr val="D5E6F1"/>
                </a:solidFill>
                <a:latin typeface="Trebuchet MS"/>
                <a:cs typeface="Trebuchet MS"/>
              </a:rPr>
              <a:t>ta</a:t>
            </a:r>
            <a:r>
              <a:rPr sz="1600" i="1" spc="-55" dirty="0">
                <a:solidFill>
                  <a:srgbClr val="D5E6F1"/>
                </a:solidFill>
                <a:latin typeface="Trebuchet MS"/>
                <a:cs typeface="Trebuchet MS"/>
              </a:rPr>
              <a:t>n</a:t>
            </a:r>
            <a:r>
              <a:rPr sz="1600" i="1" spc="-75" dirty="0">
                <a:solidFill>
                  <a:srgbClr val="D5E6F1"/>
                </a:solidFill>
                <a:latin typeface="Trebuchet MS"/>
                <a:cs typeface="Trebuchet MS"/>
              </a:rPr>
              <a:t>gibl</a:t>
            </a:r>
            <a:r>
              <a:rPr sz="1600" i="1" spc="-35" dirty="0">
                <a:solidFill>
                  <a:srgbClr val="D5E6F1"/>
                </a:solidFill>
                <a:latin typeface="Trebuchet MS"/>
                <a:cs typeface="Trebuchet MS"/>
              </a:rPr>
              <a:t>e</a:t>
            </a:r>
            <a:r>
              <a:rPr sz="1600" i="1" spc="-204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a</a:t>
            </a:r>
            <a:r>
              <a:rPr sz="1600" i="1" spc="-20" dirty="0">
                <a:solidFill>
                  <a:srgbClr val="D5E6F1"/>
                </a:solidFill>
                <a:latin typeface="Trebuchet MS"/>
                <a:cs typeface="Trebuchet MS"/>
              </a:rPr>
              <a:t>n</a:t>
            </a:r>
            <a:r>
              <a:rPr sz="1600" i="1" spc="-40" dirty="0">
                <a:solidFill>
                  <a:srgbClr val="D5E6F1"/>
                </a:solidFill>
                <a:latin typeface="Trebuchet MS"/>
                <a:cs typeface="Trebuchet MS"/>
              </a:rPr>
              <a:t>d  </a:t>
            </a:r>
            <a:r>
              <a:rPr sz="1600" i="1" spc="-55" dirty="0">
                <a:solidFill>
                  <a:srgbClr val="D5E6F1"/>
                </a:solidFill>
                <a:latin typeface="Trebuchet MS"/>
                <a:cs typeface="Trebuchet MS"/>
              </a:rPr>
              <a:t>subjective </a:t>
            </a:r>
            <a:r>
              <a:rPr sz="1600" i="1" spc="-5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35" dirty="0">
                <a:solidFill>
                  <a:srgbClr val="D5E6F1"/>
                </a:solidFill>
                <a:latin typeface="Trebuchet MS"/>
                <a:cs typeface="Trebuchet MS"/>
              </a:rPr>
              <a:t>concept.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i="1" spc="-55" dirty="0">
                <a:solidFill>
                  <a:srgbClr val="D5E6F1"/>
                </a:solidFill>
                <a:latin typeface="Trebuchet MS"/>
                <a:cs typeface="Trebuchet MS"/>
              </a:rPr>
              <a:t>T</a:t>
            </a:r>
            <a:r>
              <a:rPr sz="1600" i="1" spc="-60" dirty="0">
                <a:solidFill>
                  <a:srgbClr val="D5E6F1"/>
                </a:solidFill>
                <a:latin typeface="Trebuchet MS"/>
                <a:cs typeface="Trebuchet MS"/>
              </a:rPr>
              <a:t>herefore</a:t>
            </a:r>
            <a:r>
              <a:rPr sz="1600" i="1" spc="-17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114" dirty="0">
                <a:solidFill>
                  <a:srgbClr val="D5E6F1"/>
                </a:solidFill>
                <a:latin typeface="Trebuchet MS"/>
                <a:cs typeface="Trebuchet MS"/>
              </a:rPr>
              <a:t>i</a:t>
            </a:r>
            <a:r>
              <a:rPr sz="1600" i="1" spc="-90" dirty="0">
                <a:solidFill>
                  <a:srgbClr val="D5E6F1"/>
                </a:solidFill>
                <a:latin typeface="Trebuchet MS"/>
                <a:cs typeface="Trebuchet MS"/>
              </a:rPr>
              <a:t>t  </a:t>
            </a:r>
            <a:r>
              <a:rPr sz="1600" i="1" spc="5" dirty="0">
                <a:solidFill>
                  <a:srgbClr val="D5E6F1"/>
                </a:solidFill>
                <a:latin typeface="Trebuchet MS"/>
                <a:cs typeface="Trebuchet MS"/>
              </a:rPr>
              <a:t>can</a:t>
            </a:r>
            <a:r>
              <a:rPr sz="1600" i="1" spc="-40" dirty="0">
                <a:solidFill>
                  <a:srgbClr val="D5E6F1"/>
                </a:solidFill>
                <a:latin typeface="Trebuchet MS"/>
                <a:cs typeface="Trebuchet MS"/>
              </a:rPr>
              <a:t>n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o</a:t>
            </a:r>
            <a:r>
              <a:rPr sz="1600" i="1" spc="-110" dirty="0">
                <a:solidFill>
                  <a:srgbClr val="D5E6F1"/>
                </a:solidFill>
                <a:latin typeface="Trebuchet MS"/>
                <a:cs typeface="Trebuchet MS"/>
              </a:rPr>
              <a:t>t</a:t>
            </a:r>
            <a:r>
              <a:rPr sz="1600" i="1" spc="-16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35" dirty="0">
                <a:solidFill>
                  <a:srgbClr val="D5E6F1"/>
                </a:solidFill>
                <a:latin typeface="Trebuchet MS"/>
                <a:cs typeface="Trebuchet MS"/>
              </a:rPr>
              <a:t>be  </a:t>
            </a:r>
            <a:r>
              <a:rPr sz="1600" i="1" spc="-30" dirty="0">
                <a:solidFill>
                  <a:srgbClr val="D5E6F1"/>
                </a:solidFill>
                <a:latin typeface="Trebuchet MS"/>
                <a:cs typeface="Trebuchet MS"/>
              </a:rPr>
              <a:t>measured 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D5E6F1"/>
                </a:solidFill>
                <a:latin typeface="Trebuchet MS"/>
                <a:cs typeface="Trebuchet MS"/>
              </a:rPr>
              <a:t>dir</a:t>
            </a:r>
            <a:r>
              <a:rPr sz="1600" i="1" spc="-80" dirty="0">
                <a:solidFill>
                  <a:srgbClr val="D5E6F1"/>
                </a:solidFill>
                <a:latin typeface="Trebuchet MS"/>
                <a:cs typeface="Trebuchet MS"/>
              </a:rPr>
              <a:t>ectly.</a:t>
            </a:r>
            <a:r>
              <a:rPr sz="1600" i="1" spc="-18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70" dirty="0">
                <a:solidFill>
                  <a:srgbClr val="D5E6F1"/>
                </a:solidFill>
                <a:latin typeface="Trebuchet MS"/>
                <a:cs typeface="Trebuchet MS"/>
              </a:rPr>
              <a:t>If</a:t>
            </a:r>
            <a:r>
              <a:rPr sz="1600" i="1" spc="-17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40" dirty="0">
                <a:solidFill>
                  <a:srgbClr val="D5E6F1"/>
                </a:solidFill>
                <a:latin typeface="Trebuchet MS"/>
                <a:cs typeface="Trebuchet MS"/>
              </a:rPr>
              <a:t>we  </a:t>
            </a:r>
            <a:r>
              <a:rPr sz="1600" i="1" spc="-45" dirty="0">
                <a:solidFill>
                  <a:srgbClr val="D5E6F1"/>
                </a:solidFill>
                <a:latin typeface="Trebuchet MS"/>
                <a:cs typeface="Trebuchet MS"/>
              </a:rPr>
              <a:t>wa</a:t>
            </a:r>
            <a:r>
              <a:rPr sz="1600" i="1" spc="-35" dirty="0">
                <a:solidFill>
                  <a:srgbClr val="D5E6F1"/>
                </a:solidFill>
                <a:latin typeface="Trebuchet MS"/>
                <a:cs typeface="Trebuchet MS"/>
              </a:rPr>
              <a:t>n</a:t>
            </a:r>
            <a:r>
              <a:rPr sz="1600" i="1" spc="-110" dirty="0">
                <a:solidFill>
                  <a:srgbClr val="D5E6F1"/>
                </a:solidFill>
                <a:latin typeface="Trebuchet MS"/>
                <a:cs typeface="Trebuchet MS"/>
              </a:rPr>
              <a:t>t</a:t>
            </a:r>
            <a:r>
              <a:rPr sz="1600" i="1" spc="-18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65" dirty="0">
                <a:solidFill>
                  <a:srgbClr val="D5E6F1"/>
                </a:solidFill>
                <a:latin typeface="Trebuchet MS"/>
                <a:cs typeface="Trebuchet MS"/>
              </a:rPr>
              <a:t>to</a:t>
            </a:r>
            <a:r>
              <a:rPr sz="1600" i="1" spc="-16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D5E6F1"/>
                </a:solidFill>
                <a:latin typeface="Trebuchet MS"/>
                <a:cs typeface="Trebuchet MS"/>
              </a:rPr>
              <a:t>build</a:t>
            </a:r>
            <a:r>
              <a:rPr sz="1600" i="1" spc="-17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5" dirty="0">
                <a:solidFill>
                  <a:srgbClr val="D5E6F1"/>
                </a:solidFill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916" y="3157219"/>
            <a:ext cx="15455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i="1" spc="-60" dirty="0">
                <a:solidFill>
                  <a:srgbClr val="D5E6F1"/>
                </a:solidFill>
                <a:latin typeface="Trebuchet MS"/>
                <a:cs typeface="Trebuchet MS"/>
              </a:rPr>
              <a:t>h</a:t>
            </a:r>
            <a:r>
              <a:rPr sz="1600" i="1" spc="-50" dirty="0">
                <a:solidFill>
                  <a:srgbClr val="D5E6F1"/>
                </a:solidFill>
                <a:latin typeface="Trebuchet MS"/>
                <a:cs typeface="Trebuchet MS"/>
              </a:rPr>
              <a:t>igh</a:t>
            </a:r>
            <a:r>
              <a:rPr sz="1600" i="1" spc="-17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60" dirty="0">
                <a:solidFill>
                  <a:srgbClr val="D5E6F1"/>
                </a:solidFill>
                <a:latin typeface="Trebuchet MS"/>
                <a:cs typeface="Trebuchet MS"/>
              </a:rPr>
              <a:t>morale</a:t>
            </a:r>
            <a:r>
              <a:rPr sz="1600" i="1" spc="-17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D5E6F1"/>
                </a:solidFill>
                <a:latin typeface="Trebuchet MS"/>
                <a:cs typeface="Trebuchet MS"/>
              </a:rPr>
              <a:t>in</a:t>
            </a:r>
            <a:r>
              <a:rPr sz="1600" i="1" spc="-17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o</a:t>
            </a:r>
            <a:r>
              <a:rPr sz="1600" i="1" spc="-70" dirty="0">
                <a:solidFill>
                  <a:srgbClr val="D5E6F1"/>
                </a:solidFill>
                <a:latin typeface="Trebuchet MS"/>
                <a:cs typeface="Trebuchet MS"/>
              </a:rPr>
              <a:t>ur  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o</a:t>
            </a:r>
            <a:r>
              <a:rPr sz="1600" i="1" spc="-30" dirty="0">
                <a:solidFill>
                  <a:srgbClr val="D5E6F1"/>
                </a:solidFill>
                <a:latin typeface="Trebuchet MS"/>
                <a:cs typeface="Trebuchet MS"/>
              </a:rPr>
              <a:t>rgan</a:t>
            </a:r>
            <a:r>
              <a:rPr sz="1600" i="1" spc="-85" dirty="0">
                <a:solidFill>
                  <a:srgbClr val="D5E6F1"/>
                </a:solidFill>
                <a:latin typeface="Trebuchet MS"/>
                <a:cs typeface="Trebuchet MS"/>
              </a:rPr>
              <a:t>izati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o</a:t>
            </a:r>
            <a:r>
              <a:rPr sz="1600" i="1" spc="-40" dirty="0">
                <a:solidFill>
                  <a:srgbClr val="D5E6F1"/>
                </a:solidFill>
                <a:latin typeface="Trebuchet MS"/>
                <a:cs typeface="Trebuchet MS"/>
              </a:rPr>
              <a:t>n</a:t>
            </a:r>
            <a:r>
              <a:rPr sz="1600" i="1" spc="-18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35" dirty="0">
                <a:solidFill>
                  <a:srgbClr val="D5E6F1"/>
                </a:solidFill>
                <a:latin typeface="Trebuchet MS"/>
                <a:cs typeface="Trebuchet MS"/>
              </a:rPr>
              <a:t>as  </a:t>
            </a:r>
            <a:r>
              <a:rPr sz="1600" i="1" spc="-105" dirty="0">
                <a:solidFill>
                  <a:srgbClr val="D5E6F1"/>
                </a:solidFill>
                <a:latin typeface="Trebuchet MS"/>
                <a:cs typeface="Trebuchet MS"/>
              </a:rPr>
              <a:t>well</a:t>
            </a:r>
            <a:r>
              <a:rPr sz="1600" i="1" spc="-17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45" dirty="0">
                <a:solidFill>
                  <a:srgbClr val="D5E6F1"/>
                </a:solidFill>
                <a:latin typeface="Trebuchet MS"/>
                <a:cs typeface="Trebuchet MS"/>
              </a:rPr>
              <a:t>as</a:t>
            </a:r>
            <a:r>
              <a:rPr sz="1600" i="1" spc="-17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o</a:t>
            </a:r>
            <a:r>
              <a:rPr sz="1600" i="1" spc="-85" dirty="0">
                <a:solidFill>
                  <a:srgbClr val="D5E6F1"/>
                </a:solidFill>
                <a:latin typeface="Trebuchet MS"/>
                <a:cs typeface="Trebuchet MS"/>
              </a:rPr>
              <a:t>ur</a:t>
            </a:r>
            <a:r>
              <a:rPr sz="1600" i="1" spc="-15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D5E6F1"/>
                </a:solidFill>
                <a:latin typeface="Trebuchet MS"/>
                <a:cs typeface="Trebuchet MS"/>
              </a:rPr>
              <a:t>life</a:t>
            </a:r>
            <a:r>
              <a:rPr sz="1600" i="1" spc="-18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40" dirty="0">
                <a:solidFill>
                  <a:srgbClr val="D5E6F1"/>
                </a:solidFill>
                <a:latin typeface="Trebuchet MS"/>
                <a:cs typeface="Trebuchet MS"/>
              </a:rPr>
              <a:t>we  </a:t>
            </a:r>
            <a:r>
              <a:rPr sz="1600" i="1" spc="-10" dirty="0">
                <a:solidFill>
                  <a:srgbClr val="D5E6F1"/>
                </a:solidFill>
                <a:latin typeface="Trebuchet MS"/>
                <a:cs typeface="Trebuchet MS"/>
              </a:rPr>
              <a:t>sho</a:t>
            </a:r>
            <a:r>
              <a:rPr sz="1600" i="1" spc="-15" dirty="0">
                <a:solidFill>
                  <a:srgbClr val="D5E6F1"/>
                </a:solidFill>
                <a:latin typeface="Trebuchet MS"/>
                <a:cs typeface="Trebuchet MS"/>
              </a:rPr>
              <a:t>u</a:t>
            </a:r>
            <a:r>
              <a:rPr sz="1600" i="1" spc="-105" dirty="0">
                <a:solidFill>
                  <a:srgbClr val="D5E6F1"/>
                </a:solidFill>
                <a:latin typeface="Trebuchet MS"/>
                <a:cs typeface="Trebuchet MS"/>
              </a:rPr>
              <a:t>ld</a:t>
            </a:r>
            <a:r>
              <a:rPr sz="1600" i="1" spc="-15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30" dirty="0">
                <a:solidFill>
                  <a:srgbClr val="D5E6F1"/>
                </a:solidFill>
                <a:latin typeface="Trebuchet MS"/>
                <a:cs typeface="Trebuchet MS"/>
              </a:rPr>
              <a:t>ma</a:t>
            </a:r>
            <a:r>
              <a:rPr sz="1600" i="1" spc="-55" dirty="0">
                <a:solidFill>
                  <a:srgbClr val="D5E6F1"/>
                </a:solidFill>
                <a:latin typeface="Trebuchet MS"/>
                <a:cs typeface="Trebuchet MS"/>
              </a:rPr>
              <a:t>i</a:t>
            </a:r>
            <a:r>
              <a:rPr sz="1600" i="1" spc="-95" dirty="0">
                <a:solidFill>
                  <a:srgbClr val="D5E6F1"/>
                </a:solidFill>
                <a:latin typeface="Trebuchet MS"/>
                <a:cs typeface="Trebuchet MS"/>
              </a:rPr>
              <a:t>n</a:t>
            </a:r>
            <a:r>
              <a:rPr sz="1600" i="1" spc="-75" dirty="0">
                <a:solidFill>
                  <a:srgbClr val="D5E6F1"/>
                </a:solidFill>
                <a:latin typeface="Trebuchet MS"/>
                <a:cs typeface="Trebuchet MS"/>
              </a:rPr>
              <a:t>tai</a:t>
            </a:r>
            <a:r>
              <a:rPr sz="1600" i="1" spc="-40" dirty="0">
                <a:solidFill>
                  <a:srgbClr val="D5E6F1"/>
                </a:solidFill>
                <a:latin typeface="Trebuchet MS"/>
                <a:cs typeface="Trebuchet MS"/>
              </a:rPr>
              <a:t>n</a:t>
            </a:r>
            <a:r>
              <a:rPr sz="1600" i="1" spc="-195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5" dirty="0">
                <a:solidFill>
                  <a:srgbClr val="D5E6F1"/>
                </a:solidFill>
                <a:latin typeface="Trebuchet MS"/>
                <a:cs typeface="Trebuchet MS"/>
              </a:rPr>
              <a:t>a  </a:t>
            </a:r>
            <a:r>
              <a:rPr sz="1600" i="1" spc="5" dirty="0">
                <a:solidFill>
                  <a:srgbClr val="D5E6F1"/>
                </a:solidFill>
                <a:latin typeface="Trebuchet MS"/>
                <a:cs typeface="Trebuchet MS"/>
              </a:rPr>
              <a:t>g</a:t>
            </a:r>
            <a:r>
              <a:rPr sz="1600" i="1" spc="-5" dirty="0">
                <a:solidFill>
                  <a:srgbClr val="D5E6F1"/>
                </a:solidFill>
                <a:latin typeface="Trebuchet MS"/>
                <a:cs typeface="Trebuchet MS"/>
              </a:rPr>
              <a:t>o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o</a:t>
            </a:r>
            <a:r>
              <a:rPr sz="1600" i="1" spc="-55" dirty="0">
                <a:solidFill>
                  <a:srgbClr val="D5E6F1"/>
                </a:solidFill>
                <a:latin typeface="Trebuchet MS"/>
                <a:cs typeface="Trebuchet MS"/>
              </a:rPr>
              <a:t>d</a:t>
            </a:r>
            <a:r>
              <a:rPr sz="1600" i="1" spc="-16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75" dirty="0">
                <a:solidFill>
                  <a:srgbClr val="D5E6F1"/>
                </a:solidFill>
                <a:latin typeface="Trebuchet MS"/>
                <a:cs typeface="Trebuchet MS"/>
              </a:rPr>
              <a:t>rela</a:t>
            </a:r>
            <a:r>
              <a:rPr sz="1600" i="1" spc="-40" dirty="0">
                <a:solidFill>
                  <a:srgbClr val="D5E6F1"/>
                </a:solidFill>
                <a:latin typeface="Trebuchet MS"/>
                <a:cs typeface="Trebuchet MS"/>
              </a:rPr>
              <a:t>tionsh</a:t>
            </a:r>
            <a:r>
              <a:rPr sz="1600" i="1" spc="-65" dirty="0">
                <a:solidFill>
                  <a:srgbClr val="D5E6F1"/>
                </a:solidFill>
                <a:latin typeface="Trebuchet MS"/>
                <a:cs typeface="Trebuchet MS"/>
              </a:rPr>
              <a:t>ip  </a:t>
            </a:r>
            <a:r>
              <a:rPr sz="1600" i="1" spc="-100" dirty="0">
                <a:solidFill>
                  <a:srgbClr val="D5E6F1"/>
                </a:solidFill>
                <a:latin typeface="Trebuchet MS"/>
                <a:cs typeface="Trebuchet MS"/>
              </a:rPr>
              <a:t>wit</a:t>
            </a:r>
            <a:r>
              <a:rPr sz="1600" i="1" spc="-60" dirty="0">
                <a:solidFill>
                  <a:srgbClr val="D5E6F1"/>
                </a:solidFill>
                <a:latin typeface="Trebuchet MS"/>
                <a:cs typeface="Trebuchet MS"/>
              </a:rPr>
              <a:t>h</a:t>
            </a:r>
            <a:r>
              <a:rPr sz="1600" i="1" spc="-18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10" dirty="0">
                <a:solidFill>
                  <a:srgbClr val="D5E6F1"/>
                </a:solidFill>
                <a:latin typeface="Trebuchet MS"/>
                <a:cs typeface="Trebuchet MS"/>
              </a:rPr>
              <a:t>each</a:t>
            </a:r>
            <a:r>
              <a:rPr sz="1600" i="1" spc="-17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a</a:t>
            </a:r>
            <a:r>
              <a:rPr sz="1600" i="1" spc="-20" dirty="0">
                <a:solidFill>
                  <a:srgbClr val="D5E6F1"/>
                </a:solidFill>
                <a:latin typeface="Trebuchet MS"/>
                <a:cs typeface="Trebuchet MS"/>
              </a:rPr>
              <a:t>n</a:t>
            </a:r>
            <a:r>
              <a:rPr sz="1600" i="1" spc="-40" dirty="0">
                <a:solidFill>
                  <a:srgbClr val="D5E6F1"/>
                </a:solidFill>
                <a:latin typeface="Trebuchet MS"/>
                <a:cs typeface="Trebuchet MS"/>
              </a:rPr>
              <a:t>d  </a:t>
            </a:r>
            <a:r>
              <a:rPr sz="1600" i="1" spc="-45" dirty="0">
                <a:solidFill>
                  <a:srgbClr val="D5E6F1"/>
                </a:solidFill>
                <a:latin typeface="Trebuchet MS"/>
                <a:cs typeface="Trebuchet MS"/>
              </a:rPr>
              <a:t>ev</a:t>
            </a:r>
            <a:r>
              <a:rPr sz="1600" i="1" spc="-70" dirty="0">
                <a:solidFill>
                  <a:srgbClr val="D5E6F1"/>
                </a:solidFill>
                <a:latin typeface="Trebuchet MS"/>
                <a:cs typeface="Trebuchet MS"/>
              </a:rPr>
              <a:t>ery</a:t>
            </a:r>
            <a:r>
              <a:rPr sz="1600" i="1" spc="-180" dirty="0">
                <a:solidFill>
                  <a:srgbClr val="D5E6F1"/>
                </a:solidFill>
                <a:latin typeface="Trebuchet MS"/>
                <a:cs typeface="Trebuchet MS"/>
              </a:rPr>
              <a:t> </a:t>
            </a:r>
            <a:r>
              <a:rPr sz="1600" i="1" spc="-25" dirty="0">
                <a:solidFill>
                  <a:srgbClr val="D5E6F1"/>
                </a:solidFill>
                <a:latin typeface="Trebuchet MS"/>
                <a:cs typeface="Trebuchet MS"/>
              </a:rPr>
              <a:t>o</a:t>
            </a:r>
            <a:r>
              <a:rPr sz="1600" i="1" spc="-80" dirty="0">
                <a:solidFill>
                  <a:srgbClr val="D5E6F1"/>
                </a:solidFill>
                <a:latin typeface="Trebuchet MS"/>
                <a:cs typeface="Trebuchet MS"/>
              </a:rPr>
              <a:t>ne.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99488" y="143255"/>
            <a:ext cx="5882640" cy="4768596"/>
            <a:chOff x="1999488" y="143255"/>
            <a:chExt cx="5882640" cy="4768596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9256" y="928115"/>
              <a:ext cx="5452872" cy="39837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99488" y="143255"/>
              <a:ext cx="5287010" cy="584200"/>
            </a:xfrm>
            <a:custGeom>
              <a:avLst/>
              <a:gdLst/>
              <a:ahLst/>
              <a:cxnLst/>
              <a:rect l="l" t="t" r="r" b="b"/>
              <a:pathLst>
                <a:path w="5287009" h="584200">
                  <a:moveTo>
                    <a:pt x="5286756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5286756" y="583691"/>
                  </a:lnTo>
                  <a:lnTo>
                    <a:pt x="5286756" y="0"/>
                  </a:lnTo>
                  <a:close/>
                </a:path>
              </a:pathLst>
            </a:custGeom>
            <a:solidFill>
              <a:srgbClr val="D79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28495" y="292317"/>
            <a:ext cx="5428996" cy="29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9715">
              <a:lnSpc>
                <a:spcPts val="2235"/>
              </a:lnSpc>
            </a:pPr>
            <a:r>
              <a:rPr spc="-200" dirty="0">
                <a:solidFill>
                  <a:schemeClr val="accent1"/>
                </a:solidFill>
              </a:rPr>
              <a:t>C</a:t>
            </a:r>
            <a:r>
              <a:rPr spc="-340" dirty="0">
                <a:solidFill>
                  <a:schemeClr val="accent1"/>
                </a:solidFill>
              </a:rPr>
              <a:t>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86200" y="2038350"/>
            <a:ext cx="2971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400" b="1" i="1" spc="-175" dirty="0">
                <a:solidFill>
                  <a:srgbClr val="702527"/>
                </a:solidFill>
                <a:latin typeface="Trebuchet MS"/>
                <a:cs typeface="Trebuchet MS"/>
              </a:rPr>
              <a:t>The End</a:t>
            </a:r>
            <a:r>
              <a:rPr sz="4000" b="1" spc="-265" dirty="0">
                <a:solidFill>
                  <a:srgbClr val="FFFFFF"/>
                </a:solidFill>
                <a:latin typeface="Tahoma"/>
                <a:cs typeface="Tahoma"/>
              </a:rPr>
              <a:t>17</a:t>
            </a:r>
            <a:endParaRPr sz="4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" y="0"/>
              <a:ext cx="8351520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71016" y="0"/>
              <a:ext cx="7873365" cy="5143500"/>
            </a:xfrm>
            <a:custGeom>
              <a:avLst/>
              <a:gdLst/>
              <a:ahLst/>
              <a:cxnLst/>
              <a:rect l="l" t="t" r="r" b="b"/>
              <a:pathLst>
                <a:path w="7873365" h="5143500">
                  <a:moveTo>
                    <a:pt x="7872983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7872983" y="5143500"/>
                  </a:lnTo>
                  <a:lnTo>
                    <a:pt x="7872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4186428"/>
              <a:ext cx="609600" cy="8275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50807" y="4355591"/>
              <a:ext cx="393700" cy="394970"/>
            </a:xfrm>
            <a:custGeom>
              <a:avLst/>
              <a:gdLst/>
              <a:ahLst/>
              <a:cxnLst/>
              <a:rect l="l" t="t" r="r" b="b"/>
              <a:pathLst>
                <a:path w="393700" h="394970">
                  <a:moveTo>
                    <a:pt x="393192" y="0"/>
                  </a:moveTo>
                  <a:lnTo>
                    <a:pt x="0" y="0"/>
                  </a:lnTo>
                  <a:lnTo>
                    <a:pt x="0" y="394716"/>
                  </a:lnTo>
                  <a:lnTo>
                    <a:pt x="393192" y="39471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416" y="224027"/>
              <a:ext cx="8305800" cy="12405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824" y="393191"/>
              <a:ext cx="7873365" cy="807720"/>
            </a:xfrm>
            <a:custGeom>
              <a:avLst/>
              <a:gdLst/>
              <a:ahLst/>
              <a:cxnLst/>
              <a:rect l="l" t="t" r="r" b="b"/>
              <a:pathLst>
                <a:path w="7873365" h="807719">
                  <a:moveTo>
                    <a:pt x="7872984" y="0"/>
                  </a:moveTo>
                  <a:lnTo>
                    <a:pt x="0" y="0"/>
                  </a:lnTo>
                  <a:lnTo>
                    <a:pt x="0" y="749808"/>
                  </a:lnTo>
                  <a:lnTo>
                    <a:pt x="0" y="807720"/>
                  </a:lnTo>
                  <a:lnTo>
                    <a:pt x="7872984" y="807720"/>
                  </a:lnTo>
                  <a:lnTo>
                    <a:pt x="7872984" y="749808"/>
                  </a:lnTo>
                  <a:lnTo>
                    <a:pt x="7872984" y="0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3088" y="1142999"/>
              <a:ext cx="807720" cy="56515"/>
            </a:xfrm>
            <a:custGeom>
              <a:avLst/>
              <a:gdLst/>
              <a:ahLst/>
              <a:cxnLst/>
              <a:rect l="l" t="t" r="r" b="b"/>
              <a:pathLst>
                <a:path w="807720" h="56515">
                  <a:moveTo>
                    <a:pt x="0" y="56387"/>
                  </a:moveTo>
                  <a:lnTo>
                    <a:pt x="807720" y="56387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56387"/>
                  </a:lnTo>
                  <a:close/>
                </a:path>
              </a:pathLst>
            </a:custGeom>
            <a:solidFill>
              <a:srgbClr val="FFFFFF">
                <a:alpha val="5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" name="object 12"/>
            <p:cNvSpPr/>
            <p:nvPr/>
          </p:nvSpPr>
          <p:spPr>
            <a:xfrm>
              <a:off x="7943088" y="393191"/>
              <a:ext cx="807720" cy="749935"/>
            </a:xfrm>
            <a:custGeom>
              <a:avLst/>
              <a:gdLst/>
              <a:ahLst/>
              <a:cxnLst/>
              <a:rect l="l" t="t" r="r" b="b"/>
              <a:pathLst>
                <a:path w="807720" h="749935">
                  <a:moveTo>
                    <a:pt x="0" y="749808"/>
                  </a:moveTo>
                  <a:lnTo>
                    <a:pt x="807720" y="749808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749808"/>
                  </a:lnTo>
                  <a:close/>
                </a:path>
              </a:pathLst>
            </a:custGeom>
            <a:solidFill>
              <a:srgbClr val="FFFFFF">
                <a:alpha val="525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51434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6244" y="376427"/>
              <a:ext cx="2836164" cy="1011936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747008" y="509727"/>
            <a:ext cx="2263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>
                <a:solidFill>
                  <a:srgbClr val="FFFF00"/>
                </a:solidFill>
              </a:rPr>
              <a:t>CONTENTS</a:t>
            </a:r>
            <a:endParaRPr sz="3600" dirty="0">
              <a:solidFill>
                <a:srgbClr val="FFFF00"/>
              </a:solidFill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38427" y="1138427"/>
            <a:ext cx="7223759" cy="3794760"/>
            <a:chOff x="1138427" y="1138427"/>
            <a:chExt cx="7223759" cy="3794760"/>
          </a:xfrm>
        </p:grpSpPr>
        <p:sp>
          <p:nvSpPr>
            <p:cNvPr id="17" name="object 17"/>
            <p:cNvSpPr/>
            <p:nvPr/>
          </p:nvSpPr>
          <p:spPr>
            <a:xfrm>
              <a:off x="1142999" y="1142999"/>
              <a:ext cx="7214870" cy="3785870"/>
            </a:xfrm>
            <a:custGeom>
              <a:avLst/>
              <a:gdLst/>
              <a:ahLst/>
              <a:cxnLst/>
              <a:rect l="l" t="t" r="r" b="b"/>
              <a:pathLst>
                <a:path w="7214870" h="3785870">
                  <a:moveTo>
                    <a:pt x="7214616" y="0"/>
                  </a:moveTo>
                  <a:lnTo>
                    <a:pt x="0" y="0"/>
                  </a:lnTo>
                  <a:lnTo>
                    <a:pt x="0" y="3785616"/>
                  </a:lnTo>
                  <a:lnTo>
                    <a:pt x="7214616" y="3785616"/>
                  </a:lnTo>
                  <a:lnTo>
                    <a:pt x="72146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2999" y="1142999"/>
              <a:ext cx="7214870" cy="3785870"/>
            </a:xfrm>
            <a:custGeom>
              <a:avLst/>
              <a:gdLst/>
              <a:ahLst/>
              <a:cxnLst/>
              <a:rect l="l" t="t" r="r" b="b"/>
              <a:pathLst>
                <a:path w="7214870" h="3785870">
                  <a:moveTo>
                    <a:pt x="0" y="3785616"/>
                  </a:moveTo>
                  <a:lnTo>
                    <a:pt x="7214616" y="3785616"/>
                  </a:lnTo>
                  <a:lnTo>
                    <a:pt x="7214616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9144">
              <a:solidFill>
                <a:srgbClr val="70252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10386" y="1312290"/>
            <a:ext cx="6690615" cy="305917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695"/>
              </a:spcBef>
              <a:buClr>
                <a:srgbClr val="999999"/>
              </a:buClr>
              <a:buSzPct val="78571"/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sz="2800" b="1" spc="-36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sz="2800" b="1" spc="-15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5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sz="2800" b="1" spc="28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3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600"/>
              </a:spcBef>
              <a:buClr>
                <a:srgbClr val="999999"/>
              </a:buClr>
              <a:buSzPct val="78571"/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sz="2800" b="1" spc="-12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TYP</a:t>
            </a:r>
            <a:r>
              <a:rPr sz="2800" b="1" spc="-13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12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24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42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6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26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7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MORA</a:t>
            </a:r>
            <a:r>
              <a:rPr sz="2800" b="1" spc="-21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b="1" spc="-9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605"/>
              </a:spcBef>
              <a:buClr>
                <a:srgbClr val="999999"/>
              </a:buClr>
              <a:buSzPct val="78571"/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sz="2800" b="1" spc="-5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7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25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CTOR</a:t>
            </a:r>
            <a:r>
              <a:rPr sz="2800" b="1" spc="-12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23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6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6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="1" spc="-21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sz="2800" b="1" spc="-18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-32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-39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b="1" spc="-24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3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MORALE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600"/>
              </a:spcBef>
              <a:buClr>
                <a:srgbClr val="999999"/>
              </a:buClr>
              <a:buSzPct val="78571"/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sz="2800" b="1" spc="-22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sz="2800" b="1" spc="28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4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b="1" spc="24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29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MORALE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600"/>
              </a:spcBef>
              <a:buClr>
                <a:srgbClr val="999999"/>
              </a:buClr>
              <a:buSzPct val="78571"/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sz="2800" b="1" spc="-22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800" b="1" spc="-12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26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8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spc="-42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24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36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IMPROV</a:t>
            </a:r>
            <a:r>
              <a:rPr sz="2800" b="1" spc="-90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24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3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MORALE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600"/>
              </a:spcBef>
              <a:buClr>
                <a:srgbClr val="999999"/>
              </a:buClr>
              <a:buSzPct val="78571"/>
              <a:buFont typeface="Wingdings" panose="05000000000000000000" pitchFamily="2" charset="2"/>
              <a:buChar char="v"/>
              <a:tabLst>
                <a:tab pos="756285" algn="l"/>
                <a:tab pos="756920" algn="l"/>
              </a:tabLst>
            </a:pPr>
            <a:r>
              <a:rPr sz="2800" b="1" spc="-285" dirty="0">
                <a:solidFill>
                  <a:srgbClr val="4A181A"/>
                </a:solidFill>
                <a:uFill>
                  <a:solidFill>
                    <a:srgbClr val="4A181A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93556" y="4450181"/>
            <a:ext cx="11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9464" y="0"/>
              <a:ext cx="6574536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8000" y="0"/>
              <a:ext cx="6096000" cy="5143500"/>
            </a:xfrm>
            <a:custGeom>
              <a:avLst/>
              <a:gdLst/>
              <a:ahLst/>
              <a:cxnLst/>
              <a:rect l="l" t="t" r="r" b="b"/>
              <a:pathLst>
                <a:path w="6096000" h="5143500">
                  <a:moveTo>
                    <a:pt x="6096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6096000" y="51435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9255" y="224027"/>
              <a:ext cx="1239012" cy="12390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45664" y="393191"/>
              <a:ext cx="806450" cy="806450"/>
            </a:xfrm>
            <a:custGeom>
              <a:avLst/>
              <a:gdLst/>
              <a:ahLst/>
              <a:cxnLst/>
              <a:rect l="l" t="t" r="r" b="b"/>
              <a:pathLst>
                <a:path w="806450" h="806450">
                  <a:moveTo>
                    <a:pt x="806196" y="0"/>
                  </a:moveTo>
                  <a:lnTo>
                    <a:pt x="0" y="0"/>
                  </a:lnTo>
                  <a:lnTo>
                    <a:pt x="0" y="806196"/>
                  </a:lnTo>
                  <a:lnTo>
                    <a:pt x="806196" y="806196"/>
                  </a:lnTo>
                  <a:lnTo>
                    <a:pt x="806196" y="0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4186428"/>
              <a:ext cx="609600" cy="8275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50807" y="4355591"/>
              <a:ext cx="393700" cy="394970"/>
            </a:xfrm>
            <a:custGeom>
              <a:avLst/>
              <a:gdLst/>
              <a:ahLst/>
              <a:cxnLst/>
              <a:rect l="l" t="t" r="r" b="b"/>
              <a:pathLst>
                <a:path w="393700" h="394970">
                  <a:moveTo>
                    <a:pt x="393192" y="0"/>
                  </a:moveTo>
                  <a:lnTo>
                    <a:pt x="0" y="0"/>
                  </a:lnTo>
                  <a:lnTo>
                    <a:pt x="0" y="394716"/>
                  </a:lnTo>
                  <a:lnTo>
                    <a:pt x="393192" y="39471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07589" y="391159"/>
            <a:ext cx="482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Arial"/>
                <a:cs typeface="Arial"/>
              </a:rPr>
              <a:t>“</a:t>
            </a:r>
            <a:endParaRPr sz="7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1015" y="1375663"/>
            <a:ext cx="4512945" cy="2616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300"/>
              </a:lnSpc>
              <a:spcBef>
                <a:spcPts val="120"/>
              </a:spcBef>
            </a:pPr>
            <a:r>
              <a:rPr sz="2800" i="1" spc="-135" dirty="0">
                <a:solidFill>
                  <a:srgbClr val="434343"/>
                </a:solidFill>
                <a:latin typeface="Trebuchet MS"/>
                <a:cs typeface="Trebuchet MS"/>
              </a:rPr>
              <a:t>It</a:t>
            </a:r>
            <a:r>
              <a:rPr sz="2800" i="1" spc="-3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10" dirty="0">
                <a:solidFill>
                  <a:srgbClr val="434343"/>
                </a:solidFill>
                <a:latin typeface="Trebuchet MS"/>
                <a:cs typeface="Trebuchet MS"/>
              </a:rPr>
              <a:t>is</a:t>
            </a:r>
            <a:r>
              <a:rPr sz="2800" i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2800" i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10" dirty="0">
                <a:solidFill>
                  <a:srgbClr val="434343"/>
                </a:solidFill>
                <a:latin typeface="Trebuchet MS"/>
                <a:cs typeface="Trebuchet MS"/>
              </a:rPr>
              <a:t>s</a:t>
            </a:r>
            <a:r>
              <a:rPr sz="2800" i="1" spc="-25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2800" i="1" spc="-85" dirty="0">
                <a:solidFill>
                  <a:srgbClr val="434343"/>
                </a:solidFill>
                <a:latin typeface="Trebuchet MS"/>
                <a:cs typeface="Trebuchet MS"/>
              </a:rPr>
              <a:t>ate</a:t>
            </a:r>
            <a:r>
              <a:rPr sz="2800" i="1" spc="-2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90" dirty="0">
                <a:solidFill>
                  <a:srgbClr val="434343"/>
                </a:solidFill>
                <a:latin typeface="Trebuchet MS"/>
                <a:cs typeface="Trebuchet MS"/>
              </a:rPr>
              <a:t>of</a:t>
            </a:r>
            <a:r>
              <a:rPr sz="2800" i="1" spc="-31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110" dirty="0">
                <a:solidFill>
                  <a:srgbClr val="434343"/>
                </a:solidFill>
                <a:latin typeface="Trebuchet MS"/>
                <a:cs typeface="Trebuchet MS"/>
              </a:rPr>
              <a:t>mind</a:t>
            </a:r>
            <a:r>
              <a:rPr sz="2800" i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100" dirty="0">
                <a:solidFill>
                  <a:srgbClr val="434343"/>
                </a:solidFill>
                <a:latin typeface="Trebuchet MS"/>
                <a:cs typeface="Trebuchet MS"/>
              </a:rPr>
              <a:t>or</a:t>
            </a:r>
            <a:r>
              <a:rPr sz="2800" i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90" dirty="0">
                <a:solidFill>
                  <a:srgbClr val="434343"/>
                </a:solidFill>
                <a:latin typeface="Trebuchet MS"/>
                <a:cs typeface="Trebuchet MS"/>
              </a:rPr>
              <a:t>of</a:t>
            </a:r>
            <a:r>
              <a:rPr sz="2800" i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5" dirty="0">
                <a:solidFill>
                  <a:srgbClr val="434343"/>
                </a:solidFill>
                <a:latin typeface="Trebuchet MS"/>
                <a:cs typeface="Trebuchet MS"/>
              </a:rPr>
              <a:t>a  </a:t>
            </a:r>
            <a:r>
              <a:rPr sz="2800" i="1" spc="-229" dirty="0">
                <a:solidFill>
                  <a:srgbClr val="434343"/>
                </a:solidFill>
                <a:latin typeface="Trebuchet MS"/>
                <a:cs typeface="Trebuchet MS"/>
              </a:rPr>
              <a:t>wi</a:t>
            </a:r>
            <a:r>
              <a:rPr sz="2800" i="1" spc="-150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2800" i="1" spc="-240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2800" i="1" spc="-245" dirty="0">
                <a:solidFill>
                  <a:srgbClr val="434343"/>
                </a:solidFill>
                <a:latin typeface="Trebuchet MS"/>
                <a:cs typeface="Trebuchet MS"/>
              </a:rPr>
              <a:t>i</a:t>
            </a:r>
            <a:r>
              <a:rPr sz="2800" i="1" spc="30" dirty="0">
                <a:solidFill>
                  <a:srgbClr val="434343"/>
                </a:solidFill>
                <a:latin typeface="Trebuchet MS"/>
                <a:cs typeface="Trebuchet MS"/>
              </a:rPr>
              <a:t>ngness</a:t>
            </a:r>
            <a:r>
              <a:rPr sz="2800" i="1" spc="-2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105" dirty="0">
                <a:solidFill>
                  <a:srgbClr val="434343"/>
                </a:solidFill>
                <a:latin typeface="Trebuchet MS"/>
                <a:cs typeface="Trebuchet MS"/>
              </a:rPr>
              <a:t>to</a:t>
            </a:r>
            <a:r>
              <a:rPr sz="2800" i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100" dirty="0">
                <a:solidFill>
                  <a:srgbClr val="434343"/>
                </a:solidFill>
                <a:latin typeface="Trebuchet MS"/>
                <a:cs typeface="Trebuchet MS"/>
              </a:rPr>
              <a:t>work</a:t>
            </a:r>
            <a:r>
              <a:rPr sz="2800" i="1" spc="-29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70" dirty="0">
                <a:solidFill>
                  <a:srgbClr val="434343"/>
                </a:solidFill>
                <a:latin typeface="Trebuchet MS"/>
                <a:cs typeface="Trebuchet MS"/>
              </a:rPr>
              <a:t>which  </a:t>
            </a:r>
            <a:r>
              <a:rPr sz="2800" i="1" spc="-150" dirty="0">
                <a:solidFill>
                  <a:srgbClr val="434343"/>
                </a:solidFill>
                <a:latin typeface="Trebuchet MS"/>
                <a:cs typeface="Trebuchet MS"/>
              </a:rPr>
              <a:t>in</a:t>
            </a:r>
            <a:r>
              <a:rPr sz="2800" i="1" spc="-160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2800" i="1" spc="-100" dirty="0">
                <a:solidFill>
                  <a:srgbClr val="434343"/>
                </a:solidFill>
                <a:latin typeface="Trebuchet MS"/>
                <a:cs typeface="Trebuchet MS"/>
              </a:rPr>
              <a:t>ern</a:t>
            </a:r>
            <a:r>
              <a:rPr sz="2800" i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1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2800" i="1" spc="-160" dirty="0">
                <a:solidFill>
                  <a:srgbClr val="434343"/>
                </a:solidFill>
                <a:latin typeface="Trebuchet MS"/>
                <a:cs typeface="Trebuchet MS"/>
              </a:rPr>
              <a:t>f</a:t>
            </a:r>
            <a:r>
              <a:rPr sz="2800" i="1" spc="-175" dirty="0">
                <a:solidFill>
                  <a:srgbClr val="434343"/>
                </a:solidFill>
                <a:latin typeface="Trebuchet MS"/>
                <a:cs typeface="Trebuchet MS"/>
              </a:rPr>
              <a:t>f</a:t>
            </a:r>
            <a:r>
              <a:rPr sz="2800" i="1" spc="-40" dirty="0">
                <a:solidFill>
                  <a:srgbClr val="434343"/>
                </a:solidFill>
                <a:latin typeface="Trebuchet MS"/>
                <a:cs typeface="Trebuchet MS"/>
              </a:rPr>
              <a:t>ect</a:t>
            </a:r>
            <a:r>
              <a:rPr sz="2800" i="1" spc="-29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114" dirty="0">
                <a:solidFill>
                  <a:srgbClr val="434343"/>
                </a:solidFill>
                <a:latin typeface="Trebuchet MS"/>
                <a:cs typeface="Trebuchet MS"/>
              </a:rPr>
              <a:t>the</a:t>
            </a:r>
            <a:r>
              <a:rPr sz="2800" i="1" spc="-30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210" dirty="0">
                <a:solidFill>
                  <a:srgbClr val="434343"/>
                </a:solidFill>
                <a:latin typeface="Trebuchet MS"/>
                <a:cs typeface="Trebuchet MS"/>
              </a:rPr>
              <a:t>i</a:t>
            </a:r>
            <a:r>
              <a:rPr sz="2800" i="1" spc="-135" dirty="0">
                <a:solidFill>
                  <a:srgbClr val="434343"/>
                </a:solidFill>
                <a:latin typeface="Trebuchet MS"/>
                <a:cs typeface="Trebuchet MS"/>
              </a:rPr>
              <a:t>ndiv</a:t>
            </a:r>
            <a:r>
              <a:rPr sz="2800" i="1" spc="-105" dirty="0">
                <a:solidFill>
                  <a:srgbClr val="434343"/>
                </a:solidFill>
                <a:latin typeface="Trebuchet MS"/>
                <a:cs typeface="Trebuchet MS"/>
              </a:rPr>
              <a:t>i</a:t>
            </a:r>
            <a:r>
              <a:rPr sz="2800" i="1" spc="-130" dirty="0">
                <a:solidFill>
                  <a:srgbClr val="434343"/>
                </a:solidFill>
                <a:latin typeface="Trebuchet MS"/>
                <a:cs typeface="Trebuchet MS"/>
              </a:rPr>
              <a:t>dua</a:t>
            </a:r>
            <a:r>
              <a:rPr sz="2800" i="1" spc="-95" dirty="0">
                <a:solidFill>
                  <a:srgbClr val="434343"/>
                </a:solidFill>
                <a:latin typeface="Trebuchet MS"/>
                <a:cs typeface="Trebuchet MS"/>
              </a:rPr>
              <a:t>l</a:t>
            </a:r>
            <a:r>
              <a:rPr sz="2800" i="1" spc="175" dirty="0">
                <a:solidFill>
                  <a:srgbClr val="434343"/>
                </a:solidFill>
                <a:latin typeface="Trebuchet MS"/>
                <a:cs typeface="Trebuchet MS"/>
              </a:rPr>
              <a:t>s</a:t>
            </a:r>
            <a:r>
              <a:rPr sz="2800" i="1" spc="-28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85" dirty="0">
                <a:solidFill>
                  <a:srgbClr val="434343"/>
                </a:solidFill>
                <a:latin typeface="Trebuchet MS"/>
                <a:cs typeface="Trebuchet MS"/>
              </a:rPr>
              <a:t>or  </a:t>
            </a:r>
            <a:r>
              <a:rPr sz="2800" i="1" spc="-114" dirty="0">
                <a:solidFill>
                  <a:srgbClr val="434343"/>
                </a:solidFill>
                <a:latin typeface="Trebuchet MS"/>
                <a:cs typeface="Trebuchet MS"/>
              </a:rPr>
              <a:t>o</a:t>
            </a:r>
            <a:r>
              <a:rPr sz="2800" i="1" spc="-100" dirty="0">
                <a:solidFill>
                  <a:srgbClr val="434343"/>
                </a:solidFill>
                <a:latin typeface="Trebuchet MS"/>
                <a:cs typeface="Trebuchet MS"/>
              </a:rPr>
              <a:t>r</a:t>
            </a:r>
            <a:r>
              <a:rPr sz="2800" i="1" spc="-10" dirty="0">
                <a:solidFill>
                  <a:srgbClr val="434343"/>
                </a:solidFill>
                <a:latin typeface="Trebuchet MS"/>
                <a:cs typeface="Trebuchet MS"/>
              </a:rPr>
              <a:t>ganis</a:t>
            </a:r>
            <a:r>
              <a:rPr sz="2800" i="1" spc="-25" dirty="0">
                <a:solidFill>
                  <a:srgbClr val="434343"/>
                </a:solidFill>
                <a:latin typeface="Trebuchet MS"/>
                <a:cs typeface="Trebuchet MS"/>
              </a:rPr>
              <a:t>a</a:t>
            </a:r>
            <a:r>
              <a:rPr sz="2800" i="1" spc="-225" dirty="0">
                <a:solidFill>
                  <a:srgbClr val="434343"/>
                </a:solidFill>
                <a:latin typeface="Trebuchet MS"/>
                <a:cs typeface="Trebuchet MS"/>
              </a:rPr>
              <a:t>t</a:t>
            </a:r>
            <a:r>
              <a:rPr sz="2800" i="1" spc="-175" dirty="0">
                <a:solidFill>
                  <a:srgbClr val="434343"/>
                </a:solidFill>
                <a:latin typeface="Trebuchet MS"/>
                <a:cs typeface="Trebuchet MS"/>
              </a:rPr>
              <a:t>i</a:t>
            </a:r>
            <a:r>
              <a:rPr sz="2800" i="1" spc="-45" dirty="0">
                <a:solidFill>
                  <a:srgbClr val="434343"/>
                </a:solidFill>
                <a:latin typeface="Trebuchet MS"/>
                <a:cs typeface="Trebuchet MS"/>
              </a:rPr>
              <a:t>on</a:t>
            </a:r>
            <a:r>
              <a:rPr sz="2800" i="1" spc="-254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800" i="1" spc="-114" dirty="0">
                <a:solidFill>
                  <a:srgbClr val="434343"/>
                </a:solidFill>
                <a:latin typeface="Trebuchet MS"/>
                <a:cs typeface="Trebuchet MS"/>
              </a:rPr>
              <a:t>objecti</a:t>
            </a:r>
            <a:r>
              <a:rPr sz="2800" i="1" spc="-140" dirty="0">
                <a:solidFill>
                  <a:srgbClr val="434343"/>
                </a:solidFill>
                <a:latin typeface="Trebuchet MS"/>
                <a:cs typeface="Trebuchet MS"/>
              </a:rPr>
              <a:t>v</a:t>
            </a:r>
            <a:r>
              <a:rPr sz="2800" i="1" spc="-60" dirty="0">
                <a:solidFill>
                  <a:srgbClr val="434343"/>
                </a:solidFill>
                <a:latin typeface="Trebuchet MS"/>
                <a:cs typeface="Trebuchet MS"/>
              </a:rPr>
              <a:t>es</a:t>
            </a:r>
            <a:r>
              <a:rPr sz="2800" i="1" spc="-45" dirty="0">
                <a:solidFill>
                  <a:srgbClr val="434343"/>
                </a:solidFill>
                <a:latin typeface="Trebuchet MS"/>
                <a:cs typeface="Trebuchet MS"/>
              </a:rPr>
              <a:t>.</a:t>
            </a:r>
            <a:r>
              <a:rPr sz="2800" i="1" spc="-5" dirty="0">
                <a:solidFill>
                  <a:srgbClr val="434343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1833880">
              <a:lnSpc>
                <a:spcPct val="100000"/>
              </a:lnSpc>
            </a:pPr>
            <a:r>
              <a:rPr sz="2400" b="1" i="1" spc="65" dirty="0">
                <a:solidFill>
                  <a:srgbClr val="434343"/>
                </a:solidFill>
                <a:latin typeface="Trebuchet MS"/>
                <a:cs typeface="Trebuchet MS"/>
              </a:rPr>
              <a:t>-</a:t>
            </a:r>
            <a:r>
              <a:rPr sz="2400" b="1" i="1" spc="-140" dirty="0">
                <a:solidFill>
                  <a:srgbClr val="434343"/>
                </a:solidFill>
                <a:latin typeface="Trebuchet MS"/>
                <a:cs typeface="Trebuchet MS"/>
              </a:rPr>
              <a:t>Theory</a:t>
            </a:r>
            <a:r>
              <a:rPr sz="2400" b="1" i="1" spc="-250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400" b="1" i="1" spc="-155" dirty="0">
                <a:solidFill>
                  <a:srgbClr val="434343"/>
                </a:solidFill>
                <a:latin typeface="Trebuchet MS"/>
                <a:cs typeface="Trebuchet MS"/>
              </a:rPr>
              <a:t>by</a:t>
            </a:r>
            <a:r>
              <a:rPr sz="2400" b="1" i="1" spc="-265" dirty="0">
                <a:solidFill>
                  <a:srgbClr val="434343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34343"/>
                </a:solidFill>
                <a:latin typeface="Trebuchet MS"/>
                <a:cs typeface="Trebuchet MS"/>
              </a:rPr>
              <a:t>Juc</a:t>
            </a:r>
            <a:r>
              <a:rPr sz="2400" b="1" i="1" spc="-15" dirty="0">
                <a:solidFill>
                  <a:srgbClr val="434343"/>
                </a:solidFill>
                <a:latin typeface="Trebuchet MS"/>
                <a:cs typeface="Trebuchet MS"/>
              </a:rPr>
              <a:t>i</a:t>
            </a:r>
            <a:r>
              <a:rPr sz="2400" b="1" i="1" dirty="0">
                <a:solidFill>
                  <a:srgbClr val="434343"/>
                </a:solidFill>
                <a:latin typeface="Trebuchet MS"/>
                <a:cs typeface="Trebuchet MS"/>
              </a:rPr>
              <a:t>us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95080" y="4450181"/>
            <a:ext cx="107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4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" y="0"/>
              <a:ext cx="8351520" cy="5143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71016" y="0"/>
              <a:ext cx="7873365" cy="5143500"/>
            </a:xfrm>
            <a:custGeom>
              <a:avLst/>
              <a:gdLst/>
              <a:ahLst/>
              <a:cxnLst/>
              <a:rect l="l" t="t" r="r" b="b"/>
              <a:pathLst>
                <a:path w="7873365" h="5143500">
                  <a:moveTo>
                    <a:pt x="7872983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7872983" y="5143500"/>
                  </a:lnTo>
                  <a:lnTo>
                    <a:pt x="7872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4186428"/>
              <a:ext cx="609600" cy="8275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50807" y="4355591"/>
              <a:ext cx="393700" cy="394970"/>
            </a:xfrm>
            <a:custGeom>
              <a:avLst/>
              <a:gdLst/>
              <a:ahLst/>
              <a:cxnLst/>
              <a:rect l="l" t="t" r="r" b="b"/>
              <a:pathLst>
                <a:path w="393700" h="394970">
                  <a:moveTo>
                    <a:pt x="393192" y="0"/>
                  </a:moveTo>
                  <a:lnTo>
                    <a:pt x="0" y="0"/>
                  </a:lnTo>
                  <a:lnTo>
                    <a:pt x="0" y="394716"/>
                  </a:lnTo>
                  <a:lnTo>
                    <a:pt x="393192" y="394716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88983" y="4450181"/>
            <a:ext cx="118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244" y="962025"/>
            <a:ext cx="4355464" cy="353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260" dirty="0">
                <a:solidFill>
                  <a:srgbClr val="2C608A"/>
                </a:solidFill>
                <a:latin typeface="Tahoma"/>
                <a:cs typeface="Tahoma"/>
              </a:rPr>
              <a:t>M</a:t>
            </a:r>
            <a:r>
              <a:rPr sz="1800" b="1" spc="-175" dirty="0">
                <a:solidFill>
                  <a:srgbClr val="2C608A"/>
                </a:solidFill>
                <a:latin typeface="Tahoma"/>
                <a:cs typeface="Tahoma"/>
              </a:rPr>
              <a:t>o</a:t>
            </a:r>
            <a:r>
              <a:rPr sz="1800" b="1" spc="-95" dirty="0">
                <a:solidFill>
                  <a:srgbClr val="2C608A"/>
                </a:solidFill>
                <a:latin typeface="Tahoma"/>
                <a:cs typeface="Tahoma"/>
              </a:rPr>
              <a:t>r</a:t>
            </a:r>
            <a:r>
              <a:rPr sz="1800" b="1" spc="-140" dirty="0">
                <a:solidFill>
                  <a:srgbClr val="2C608A"/>
                </a:solidFill>
                <a:latin typeface="Tahoma"/>
                <a:cs typeface="Tahoma"/>
              </a:rPr>
              <a:t>a</a:t>
            </a:r>
            <a:r>
              <a:rPr sz="1800" b="1" spc="-90" dirty="0">
                <a:solidFill>
                  <a:srgbClr val="2C608A"/>
                </a:solidFill>
                <a:latin typeface="Tahoma"/>
                <a:cs typeface="Tahoma"/>
              </a:rPr>
              <a:t>le</a:t>
            </a:r>
            <a:r>
              <a:rPr sz="1800" b="1" spc="-175" dirty="0">
                <a:solidFill>
                  <a:srgbClr val="2C608A"/>
                </a:solidFill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refers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to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feeling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of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i="1" spc="-65" dirty="0">
                <a:latin typeface="Trebuchet MS"/>
                <a:cs typeface="Trebuchet MS"/>
              </a:rPr>
              <a:t>ent</a:t>
            </a:r>
            <a:r>
              <a:rPr sz="1800" i="1" spc="-80" dirty="0">
                <a:latin typeface="Trebuchet MS"/>
                <a:cs typeface="Trebuchet MS"/>
              </a:rPr>
              <a:t>h</a:t>
            </a:r>
            <a:r>
              <a:rPr sz="1800" i="1" spc="-30" dirty="0">
                <a:latin typeface="Trebuchet MS"/>
                <a:cs typeface="Trebuchet MS"/>
              </a:rPr>
              <a:t>usiasm,  </a:t>
            </a:r>
            <a:r>
              <a:rPr sz="1800" i="1" spc="-50" dirty="0">
                <a:latin typeface="Trebuchet MS"/>
                <a:cs typeface="Trebuchet MS"/>
              </a:rPr>
              <a:t>rea</a:t>
            </a:r>
            <a:r>
              <a:rPr sz="1800" i="1" spc="-175" dirty="0">
                <a:latin typeface="Trebuchet MS"/>
                <a:cs typeface="Trebuchet MS"/>
              </a:rPr>
              <a:t>l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80" dirty="0">
                <a:latin typeface="Trebuchet MS"/>
                <a:cs typeface="Trebuchet MS"/>
              </a:rPr>
              <a:t>c</a:t>
            </a:r>
            <a:r>
              <a:rPr sz="1800" i="1" spc="-15" dirty="0">
                <a:latin typeface="Trebuchet MS"/>
                <a:cs typeface="Trebuchet MS"/>
              </a:rPr>
              <a:t>o</a:t>
            </a:r>
            <a:r>
              <a:rPr sz="1800" i="1" spc="-40" dirty="0">
                <a:latin typeface="Trebuchet MS"/>
                <a:cs typeface="Trebuchet MS"/>
              </a:rPr>
              <a:t>urag</a:t>
            </a:r>
            <a:r>
              <a:rPr sz="1800" i="1" spc="-35" dirty="0">
                <a:latin typeface="Trebuchet MS"/>
                <a:cs typeface="Trebuchet MS"/>
              </a:rPr>
              <a:t>e</a:t>
            </a:r>
            <a:r>
              <a:rPr sz="1800" i="1" spc="-204" dirty="0">
                <a:latin typeface="Trebuchet MS"/>
                <a:cs typeface="Trebuchet MS"/>
              </a:rPr>
              <a:t>,</a:t>
            </a:r>
            <a:r>
              <a:rPr sz="1800" i="1" spc="-200" dirty="0">
                <a:latin typeface="Trebuchet MS"/>
                <a:cs typeface="Trebuchet MS"/>
              </a:rPr>
              <a:t> </a:t>
            </a:r>
            <a:r>
              <a:rPr sz="1800" i="1" spc="30" dirty="0">
                <a:latin typeface="Trebuchet MS"/>
                <a:cs typeface="Trebuchet MS"/>
              </a:rPr>
              <a:t>c</a:t>
            </a:r>
            <a:r>
              <a:rPr sz="1800" i="1" spc="40" dirty="0">
                <a:latin typeface="Trebuchet MS"/>
                <a:cs typeface="Trebuchet MS"/>
              </a:rPr>
              <a:t>o</a:t>
            </a:r>
            <a:r>
              <a:rPr sz="1800" i="1" spc="-55" dirty="0">
                <a:latin typeface="Trebuchet MS"/>
                <a:cs typeface="Trebuchet MS"/>
              </a:rPr>
              <a:t>n</a:t>
            </a:r>
            <a:r>
              <a:rPr sz="1800" i="1" spc="-130" dirty="0">
                <a:latin typeface="Trebuchet MS"/>
                <a:cs typeface="Trebuchet MS"/>
              </a:rPr>
              <a:t>f</a:t>
            </a:r>
            <a:r>
              <a:rPr sz="1800" i="1" spc="-95" dirty="0">
                <a:latin typeface="Trebuchet MS"/>
                <a:cs typeface="Trebuchet MS"/>
              </a:rPr>
              <a:t>i</a:t>
            </a:r>
            <a:r>
              <a:rPr sz="1800" i="1" spc="-20" dirty="0">
                <a:latin typeface="Trebuchet MS"/>
                <a:cs typeface="Trebuchet MS"/>
              </a:rPr>
              <a:t>dence</a:t>
            </a:r>
            <a:r>
              <a:rPr sz="1800" i="1" spc="-1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ahoma"/>
                <a:cs typeface="Tahoma"/>
              </a:rPr>
              <a:t>in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t</a:t>
            </a:r>
            <a:r>
              <a:rPr sz="1800" spc="-10" dirty="0">
                <a:latin typeface="Tahoma"/>
                <a:cs typeface="Tahoma"/>
              </a:rPr>
              <a:t>he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</a:t>
            </a:r>
            <a:r>
              <a:rPr sz="1800" spc="-10" dirty="0">
                <a:latin typeface="Tahoma"/>
                <a:cs typeface="Tahoma"/>
              </a:rPr>
              <a:t>divid</a:t>
            </a:r>
            <a:r>
              <a:rPr sz="1800" spc="-25" dirty="0">
                <a:latin typeface="Tahoma"/>
                <a:cs typeface="Tahoma"/>
              </a:rPr>
              <a:t>u</a:t>
            </a:r>
            <a:r>
              <a:rPr sz="1800" spc="-10" dirty="0">
                <a:latin typeface="Tahoma"/>
                <a:cs typeface="Tahoma"/>
              </a:rPr>
              <a:t>al  </a:t>
            </a:r>
            <a:r>
              <a:rPr sz="1800" spc="5" dirty="0">
                <a:latin typeface="Tahoma"/>
                <a:cs typeface="Tahoma"/>
              </a:rPr>
              <a:t>or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group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</a:t>
            </a:r>
            <a:r>
              <a:rPr sz="1800" dirty="0">
                <a:latin typeface="Tahoma"/>
                <a:cs typeface="Tahoma"/>
              </a:rPr>
              <a:t>a</a:t>
            </a:r>
            <a:r>
              <a:rPr sz="1800" spc="50" dirty="0">
                <a:latin typeface="Tahoma"/>
                <a:cs typeface="Tahoma"/>
              </a:rPr>
              <a:t>t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they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will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able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to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do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the  t</a:t>
            </a:r>
            <a:r>
              <a:rPr sz="1800" spc="20" dirty="0">
                <a:latin typeface="Tahoma"/>
                <a:cs typeface="Tahoma"/>
              </a:rPr>
              <a:t>a</a:t>
            </a:r>
            <a:r>
              <a:rPr sz="1800" spc="30" dirty="0">
                <a:latin typeface="Tahoma"/>
                <a:cs typeface="Tahoma"/>
              </a:rPr>
              <a:t>sk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or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work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given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to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h</a:t>
            </a:r>
            <a:r>
              <a:rPr sz="1800" spc="-25" dirty="0">
                <a:latin typeface="Tahoma"/>
                <a:cs typeface="Tahoma"/>
              </a:rPr>
              <a:t>em.</a:t>
            </a:r>
            <a:endParaRPr sz="1800" dirty="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</a:pPr>
            <a:endParaRPr sz="2100" dirty="0">
              <a:latin typeface="Tahoma"/>
              <a:cs typeface="Tahoma"/>
            </a:endParaRPr>
          </a:p>
          <a:p>
            <a:pPr marL="137160" indent="-125095" algn="just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137795" algn="l"/>
              </a:tabLst>
            </a:pPr>
            <a:r>
              <a:rPr sz="1800" b="1" spc="-409" dirty="0">
                <a:latin typeface="Tahoma"/>
                <a:cs typeface="Tahoma"/>
              </a:rPr>
              <a:t>I</a:t>
            </a:r>
            <a:r>
              <a:rPr sz="1800" b="1" spc="-125" dirty="0">
                <a:latin typeface="Tahoma"/>
                <a:cs typeface="Tahoma"/>
              </a:rPr>
              <a:t>ndividu</a:t>
            </a:r>
            <a:r>
              <a:rPr sz="1800" b="1" spc="-114" dirty="0">
                <a:latin typeface="Tahoma"/>
                <a:cs typeface="Tahoma"/>
              </a:rPr>
              <a:t>al</a:t>
            </a:r>
            <a:r>
              <a:rPr sz="1800" b="1" spc="-190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mo</a:t>
            </a:r>
            <a:r>
              <a:rPr sz="1800" b="1" spc="-100" dirty="0">
                <a:latin typeface="Tahoma"/>
                <a:cs typeface="Tahoma"/>
              </a:rPr>
              <a:t>r</a:t>
            </a:r>
            <a:r>
              <a:rPr sz="1800" b="1" spc="-150" dirty="0">
                <a:latin typeface="Tahoma"/>
                <a:cs typeface="Tahoma"/>
              </a:rPr>
              <a:t>a</a:t>
            </a:r>
            <a:r>
              <a:rPr sz="1800" b="1" spc="-85" dirty="0">
                <a:latin typeface="Tahoma"/>
                <a:cs typeface="Tahoma"/>
              </a:rPr>
              <a:t>le</a:t>
            </a:r>
            <a:r>
              <a:rPr sz="1800" b="1" spc="-15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sin</a:t>
            </a:r>
            <a:r>
              <a:rPr sz="1800" dirty="0">
                <a:latin typeface="Tahoma"/>
                <a:cs typeface="Tahoma"/>
              </a:rPr>
              <a:t>g</a:t>
            </a:r>
            <a:r>
              <a:rPr sz="1800" spc="10" dirty="0">
                <a:latin typeface="Tahoma"/>
                <a:cs typeface="Tahoma"/>
              </a:rPr>
              <a:t>le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e</a:t>
            </a:r>
            <a:r>
              <a:rPr sz="1800" spc="-5" dirty="0">
                <a:latin typeface="Tahoma"/>
                <a:cs typeface="Tahoma"/>
              </a:rPr>
              <a:t>rson's</a:t>
            </a:r>
            <a:endParaRPr sz="18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15" dirty="0">
                <a:latin typeface="Tahoma"/>
                <a:cs typeface="Tahoma"/>
              </a:rPr>
              <a:t>at</a:t>
            </a:r>
            <a:r>
              <a:rPr sz="1800" spc="45" dirty="0">
                <a:latin typeface="Tahoma"/>
                <a:cs typeface="Tahoma"/>
              </a:rPr>
              <a:t>t</a:t>
            </a:r>
            <a:r>
              <a:rPr sz="1800" spc="35" dirty="0">
                <a:latin typeface="Tahoma"/>
                <a:cs typeface="Tahoma"/>
              </a:rPr>
              <a:t>i</a:t>
            </a:r>
            <a:r>
              <a:rPr sz="1800" dirty="0">
                <a:latin typeface="Tahoma"/>
                <a:cs typeface="Tahoma"/>
              </a:rPr>
              <a:t>tude</a:t>
            </a:r>
            <a:r>
              <a:rPr sz="1800" spc="-235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to</a:t>
            </a:r>
            <a:r>
              <a:rPr sz="1800" spc="-25" dirty="0">
                <a:latin typeface="Tahoma"/>
                <a:cs typeface="Tahoma"/>
              </a:rPr>
              <a:t>wa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spc="20" dirty="0">
                <a:latin typeface="Tahoma"/>
                <a:cs typeface="Tahoma"/>
              </a:rPr>
              <a:t>ds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work,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environment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etc.</a:t>
            </a:r>
            <a:endParaRPr sz="1800" dirty="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ahoma"/>
              <a:cs typeface="Tahoma"/>
            </a:endParaRPr>
          </a:p>
          <a:p>
            <a:pPr marL="137160" indent="-125095" algn="just">
              <a:lnSpc>
                <a:spcPct val="100000"/>
              </a:lnSpc>
              <a:buFont typeface="Arial MT"/>
              <a:buChar char="•"/>
              <a:tabLst>
                <a:tab pos="137795" algn="l"/>
              </a:tabLst>
            </a:pPr>
            <a:r>
              <a:rPr sz="1800" b="1" spc="-215" dirty="0">
                <a:latin typeface="Tahoma"/>
                <a:cs typeface="Tahoma"/>
              </a:rPr>
              <a:t>G</a:t>
            </a:r>
            <a:r>
              <a:rPr sz="1800" b="1" spc="-135" dirty="0">
                <a:latin typeface="Tahoma"/>
                <a:cs typeface="Tahoma"/>
              </a:rPr>
              <a:t>r</a:t>
            </a:r>
            <a:r>
              <a:rPr sz="1800" b="1" spc="-110" dirty="0">
                <a:latin typeface="Tahoma"/>
                <a:cs typeface="Tahoma"/>
              </a:rPr>
              <a:t>o</a:t>
            </a:r>
            <a:r>
              <a:rPr sz="1800" b="1" spc="-150" dirty="0">
                <a:latin typeface="Tahoma"/>
                <a:cs typeface="Tahoma"/>
              </a:rPr>
              <a:t>up</a:t>
            </a:r>
            <a:r>
              <a:rPr sz="1800" b="1" spc="-190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mor</a:t>
            </a:r>
            <a:r>
              <a:rPr sz="1800" b="1" spc="-135" dirty="0">
                <a:latin typeface="Tahoma"/>
                <a:cs typeface="Tahoma"/>
              </a:rPr>
              <a:t>a</a:t>
            </a:r>
            <a:r>
              <a:rPr sz="1800" b="1" spc="-90" dirty="0">
                <a:latin typeface="Tahoma"/>
                <a:cs typeface="Tahoma"/>
              </a:rPr>
              <a:t>le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reflects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</a:t>
            </a:r>
            <a:r>
              <a:rPr sz="1800" spc="15" dirty="0">
                <a:latin typeface="Tahoma"/>
                <a:cs typeface="Tahoma"/>
              </a:rPr>
              <a:t>h</a:t>
            </a:r>
            <a:r>
              <a:rPr sz="1800" spc="10" dirty="0">
                <a:latin typeface="Tahoma"/>
                <a:cs typeface="Tahoma"/>
              </a:rPr>
              <a:t>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genera</a:t>
            </a:r>
            <a:r>
              <a:rPr sz="1800" spc="5" dirty="0">
                <a:latin typeface="Tahoma"/>
                <a:cs typeface="Tahoma"/>
              </a:rPr>
              <a:t>l</a:t>
            </a:r>
            <a:endParaRPr sz="18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1800" spc="15" dirty="0">
                <a:latin typeface="Tahoma"/>
                <a:cs typeface="Tahoma"/>
              </a:rPr>
              <a:t>at</a:t>
            </a:r>
            <a:r>
              <a:rPr sz="1800" spc="50" dirty="0">
                <a:latin typeface="Tahoma"/>
                <a:cs typeface="Tahoma"/>
              </a:rPr>
              <a:t>t</a:t>
            </a:r>
            <a:r>
              <a:rPr sz="1800" spc="35" dirty="0">
                <a:latin typeface="Tahoma"/>
                <a:cs typeface="Tahoma"/>
              </a:rPr>
              <a:t>i</a:t>
            </a:r>
            <a:r>
              <a:rPr sz="1800" spc="-5" dirty="0">
                <a:latin typeface="Tahoma"/>
                <a:cs typeface="Tahoma"/>
              </a:rPr>
              <a:t>tu</a:t>
            </a:r>
            <a:r>
              <a:rPr sz="1800" spc="-15" dirty="0">
                <a:latin typeface="Tahoma"/>
                <a:cs typeface="Tahoma"/>
              </a:rPr>
              <a:t>d</a:t>
            </a:r>
            <a:r>
              <a:rPr sz="1800" spc="15" dirty="0">
                <a:latin typeface="Tahoma"/>
                <a:cs typeface="Tahoma"/>
              </a:rPr>
              <a:t>e</a:t>
            </a:r>
            <a:r>
              <a:rPr sz="1800" spc="-229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of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group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of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</a:t>
            </a:r>
            <a:r>
              <a:rPr sz="1800" spc="-10" dirty="0">
                <a:latin typeface="Tahoma"/>
                <a:cs typeface="Tahoma"/>
              </a:rPr>
              <a:t>e</a:t>
            </a:r>
            <a:r>
              <a:rPr sz="1800" spc="10" dirty="0">
                <a:latin typeface="Tahoma"/>
                <a:cs typeface="Tahoma"/>
              </a:rPr>
              <a:t>rsons.</a:t>
            </a:r>
            <a:endParaRPr sz="1800" dirty="0">
              <a:latin typeface="Tahoma"/>
              <a:cs typeface="Tahoma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1750" dirty="0">
              <a:latin typeface="Tahoma"/>
              <a:cs typeface="Tahoma"/>
            </a:endParaRPr>
          </a:p>
          <a:p>
            <a:pPr marL="137160" indent="-125095" algn="just">
              <a:lnSpc>
                <a:spcPct val="100000"/>
              </a:lnSpc>
              <a:buFont typeface="Arial MT"/>
              <a:buChar char="•"/>
              <a:tabLst>
                <a:tab pos="137795" algn="l"/>
              </a:tabLst>
            </a:pPr>
            <a:r>
              <a:rPr sz="1800" spc="-55" dirty="0">
                <a:latin typeface="Tahoma"/>
                <a:cs typeface="Tahoma"/>
              </a:rPr>
              <a:t>Mo</a:t>
            </a:r>
            <a:r>
              <a:rPr sz="1800" spc="-10" dirty="0">
                <a:latin typeface="Tahoma"/>
                <a:cs typeface="Tahoma"/>
              </a:rPr>
              <a:t>ra</a:t>
            </a:r>
            <a:r>
              <a:rPr sz="1800" spc="10" dirty="0">
                <a:latin typeface="Tahoma"/>
                <a:cs typeface="Tahoma"/>
              </a:rPr>
              <a:t>le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252525"/>
                </a:solidFill>
                <a:latin typeface="Tahoma"/>
                <a:cs typeface="Tahoma"/>
              </a:rPr>
              <a:t>g</a:t>
            </a:r>
            <a:r>
              <a:rPr sz="1800" b="1" spc="-110" dirty="0">
                <a:solidFill>
                  <a:srgbClr val="252525"/>
                </a:solidFill>
                <a:latin typeface="Tahoma"/>
                <a:cs typeface="Tahoma"/>
              </a:rPr>
              <a:t>ro</a:t>
            </a:r>
            <a:r>
              <a:rPr sz="1800" b="1" spc="-150" dirty="0">
                <a:solidFill>
                  <a:srgbClr val="252525"/>
                </a:solidFill>
                <a:latin typeface="Tahoma"/>
                <a:cs typeface="Tahoma"/>
              </a:rPr>
              <a:t>up</a:t>
            </a:r>
            <a:r>
              <a:rPr sz="1800" b="1" spc="-1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252525"/>
                </a:solidFill>
                <a:latin typeface="Tahoma"/>
                <a:cs typeface="Tahoma"/>
              </a:rPr>
              <a:t>pheno</a:t>
            </a:r>
            <a:r>
              <a:rPr sz="1800" b="1" spc="-155" dirty="0">
                <a:solidFill>
                  <a:srgbClr val="252525"/>
                </a:solidFill>
                <a:latin typeface="Tahoma"/>
                <a:cs typeface="Tahoma"/>
              </a:rPr>
              <a:t>meno</a:t>
            </a:r>
            <a:r>
              <a:rPr sz="1800" b="1" spc="-135" dirty="0">
                <a:solidFill>
                  <a:srgbClr val="252525"/>
                </a:solidFill>
                <a:latin typeface="Tahoma"/>
                <a:cs typeface="Tahoma"/>
              </a:rPr>
              <a:t>n</a:t>
            </a:r>
            <a:r>
              <a:rPr sz="1800" spc="-55" dirty="0"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46027" y="227533"/>
            <a:ext cx="1946141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40"/>
              </a:lnSpc>
            </a:pPr>
            <a:r>
              <a:rPr spc="-305" dirty="0">
                <a:solidFill>
                  <a:schemeClr val="accent1"/>
                </a:solidFill>
              </a:rPr>
              <a:t> </a:t>
            </a:r>
            <a:r>
              <a:rPr sz="2800" spc="-240" dirty="0">
                <a:solidFill>
                  <a:schemeClr val="accent1"/>
                </a:solidFill>
              </a:rPr>
              <a:t>MEA</a:t>
            </a:r>
            <a:r>
              <a:rPr sz="2800" spc="-265" dirty="0">
                <a:solidFill>
                  <a:schemeClr val="accent1"/>
                </a:solidFill>
              </a:rPr>
              <a:t>N</a:t>
            </a:r>
            <a:r>
              <a:rPr sz="2800" spc="-360" dirty="0">
                <a:solidFill>
                  <a:schemeClr val="accent1"/>
                </a:solidFill>
              </a:rPr>
              <a:t>I</a:t>
            </a:r>
            <a:r>
              <a:rPr sz="2800" spc="-585" dirty="0">
                <a:solidFill>
                  <a:schemeClr val="accent1"/>
                </a:solidFill>
              </a:rPr>
              <a:t>N</a:t>
            </a:r>
            <a:r>
              <a:rPr sz="2800" spc="-195" dirty="0">
                <a:solidFill>
                  <a:schemeClr val="accent1"/>
                </a:solidFill>
              </a:rPr>
              <a:t>G:</a:t>
            </a:r>
            <a:endParaRPr sz="2800" dirty="0">
              <a:solidFill>
                <a:schemeClr val="accent1"/>
              </a:solidFill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1615" y="3214116"/>
            <a:ext cx="2570988" cy="17145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71615" y="1071371"/>
            <a:ext cx="2572511" cy="16962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0585" y="438150"/>
            <a:ext cx="722083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spc="-345" dirty="0">
                <a:solidFill>
                  <a:schemeClr val="accent1"/>
                </a:solidFill>
              </a:rPr>
              <a:t>IN</a:t>
            </a:r>
            <a:r>
              <a:rPr sz="2800" spc="-350" dirty="0">
                <a:solidFill>
                  <a:schemeClr val="accent1"/>
                </a:solidFill>
              </a:rPr>
              <a:t>T</a:t>
            </a:r>
            <a:r>
              <a:rPr sz="2800" spc="-330" dirty="0">
                <a:solidFill>
                  <a:schemeClr val="accent1"/>
                </a:solidFill>
              </a:rPr>
              <a:t>RODU</a:t>
            </a:r>
            <a:r>
              <a:rPr sz="2800" spc="-290" dirty="0">
                <a:solidFill>
                  <a:schemeClr val="accent1"/>
                </a:solidFill>
              </a:rPr>
              <a:t>C</a:t>
            </a:r>
            <a:r>
              <a:rPr sz="2800" spc="-360" dirty="0">
                <a:solidFill>
                  <a:schemeClr val="accent1"/>
                </a:solidFill>
              </a:rPr>
              <a:t>TION</a:t>
            </a:r>
            <a:r>
              <a:rPr sz="2800" spc="-245" dirty="0">
                <a:solidFill>
                  <a:schemeClr val="accent1"/>
                </a:solidFill>
              </a:rPr>
              <a:t> OF</a:t>
            </a:r>
            <a:r>
              <a:rPr sz="2800" spc="-270" dirty="0">
                <a:solidFill>
                  <a:schemeClr val="accent1"/>
                </a:solidFill>
              </a:rPr>
              <a:t> </a:t>
            </a:r>
            <a:r>
              <a:rPr sz="2800" spc="-170" dirty="0">
                <a:solidFill>
                  <a:schemeClr val="accent1"/>
                </a:solidFill>
              </a:rPr>
              <a:t>EMPLOYEE  </a:t>
            </a:r>
            <a:r>
              <a:rPr sz="2800" spc="-200" dirty="0">
                <a:solidFill>
                  <a:schemeClr val="accent1"/>
                </a:solidFill>
              </a:rPr>
              <a:t>MORALE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6255" y="1348739"/>
            <a:ext cx="7429500" cy="3510279"/>
          </a:xfrm>
          <a:custGeom>
            <a:avLst/>
            <a:gdLst/>
            <a:ahLst/>
            <a:cxnLst/>
            <a:rect l="l" t="t" r="r" b="b"/>
            <a:pathLst>
              <a:path w="7429500" h="3510279">
                <a:moveTo>
                  <a:pt x="0" y="3509772"/>
                </a:moveTo>
                <a:lnTo>
                  <a:pt x="7429500" y="3509772"/>
                </a:lnTo>
                <a:lnTo>
                  <a:pt x="7429500" y="0"/>
                </a:lnTo>
                <a:lnTo>
                  <a:pt x="0" y="0"/>
                </a:lnTo>
                <a:lnTo>
                  <a:pt x="0" y="3509772"/>
                </a:lnTo>
                <a:close/>
              </a:path>
            </a:pathLst>
          </a:custGeom>
          <a:ln w="9144">
            <a:solidFill>
              <a:srgbClr val="2C60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4545">
              <a:lnSpc>
                <a:spcPct val="100000"/>
              </a:lnSpc>
              <a:spcBef>
                <a:spcPts val="100"/>
              </a:spcBef>
            </a:pPr>
            <a:r>
              <a:rPr b="1" spc="-140" dirty="0">
                <a:solidFill>
                  <a:srgbClr val="1D405D"/>
                </a:solidFill>
                <a:latin typeface="Tahoma"/>
                <a:cs typeface="Tahoma"/>
              </a:rPr>
              <a:t>Morale</a:t>
            </a:r>
            <a:r>
              <a:rPr b="1" spc="-165" dirty="0">
                <a:solidFill>
                  <a:srgbClr val="1D405D"/>
                </a:solidFill>
                <a:latin typeface="Tahoma"/>
                <a:cs typeface="Tahoma"/>
              </a:rPr>
              <a:t> </a:t>
            </a:r>
            <a:r>
              <a:rPr spc="-5" dirty="0"/>
              <a:t>in</a:t>
            </a:r>
            <a:r>
              <a:rPr spc="-200" dirty="0"/>
              <a:t> </a:t>
            </a:r>
            <a:r>
              <a:rPr spc="-10" dirty="0"/>
              <a:t>general</a:t>
            </a:r>
            <a:r>
              <a:rPr spc="-195" dirty="0"/>
              <a:t> </a:t>
            </a:r>
            <a:r>
              <a:rPr spc="20" dirty="0"/>
              <a:t>sense</a:t>
            </a:r>
            <a:r>
              <a:rPr spc="-195" dirty="0"/>
              <a:t> </a:t>
            </a:r>
            <a:r>
              <a:rPr spc="45" dirty="0"/>
              <a:t>is</a:t>
            </a:r>
            <a:r>
              <a:rPr spc="-200" dirty="0"/>
              <a:t> </a:t>
            </a:r>
            <a:r>
              <a:rPr spc="10" dirty="0"/>
              <a:t>referred</a:t>
            </a:r>
            <a:r>
              <a:rPr spc="-210" dirty="0"/>
              <a:t> </a:t>
            </a:r>
            <a:r>
              <a:rPr spc="25" dirty="0"/>
              <a:t>to</a:t>
            </a:r>
            <a:r>
              <a:rPr spc="-210" dirty="0"/>
              <a:t> </a:t>
            </a:r>
            <a:r>
              <a:rPr spc="-10" dirty="0"/>
              <a:t>'willingness</a:t>
            </a:r>
            <a:r>
              <a:rPr spc="-215" dirty="0"/>
              <a:t> </a:t>
            </a:r>
            <a:r>
              <a:rPr spc="25" dirty="0"/>
              <a:t>to</a:t>
            </a:r>
            <a:r>
              <a:rPr spc="-190" dirty="0"/>
              <a:t> </a:t>
            </a:r>
            <a:r>
              <a:rPr spc="-40" dirty="0"/>
              <a:t>work'.</a:t>
            </a:r>
          </a:p>
          <a:p>
            <a:pPr marL="791845">
              <a:lnSpc>
                <a:spcPct val="100000"/>
              </a:lnSpc>
              <a:spcBef>
                <a:spcPts val="40"/>
              </a:spcBef>
            </a:pPr>
            <a:endParaRPr sz="2750" dirty="0"/>
          </a:p>
          <a:p>
            <a:pPr marL="1197610" marR="104139" indent="-393700">
              <a:lnSpc>
                <a:spcPct val="100000"/>
              </a:lnSpc>
            </a:pPr>
            <a:r>
              <a:rPr b="1" spc="-160" dirty="0">
                <a:solidFill>
                  <a:srgbClr val="455520"/>
                </a:solidFill>
                <a:latin typeface="Tahoma"/>
                <a:cs typeface="Tahoma"/>
              </a:rPr>
              <a:t>High</a:t>
            </a:r>
            <a:r>
              <a:rPr b="1" spc="-170" dirty="0">
                <a:solidFill>
                  <a:srgbClr val="455520"/>
                </a:solidFill>
                <a:latin typeface="Tahoma"/>
                <a:cs typeface="Tahoma"/>
              </a:rPr>
              <a:t> </a:t>
            </a:r>
            <a:r>
              <a:rPr b="1" spc="-125" dirty="0">
                <a:solidFill>
                  <a:srgbClr val="455520"/>
                </a:solidFill>
                <a:latin typeface="Tahoma"/>
                <a:cs typeface="Tahoma"/>
              </a:rPr>
              <a:t>morale</a:t>
            </a:r>
            <a:r>
              <a:rPr b="1" spc="-160" dirty="0">
                <a:solidFill>
                  <a:srgbClr val="455520"/>
                </a:solidFill>
                <a:latin typeface="Tahoma"/>
                <a:cs typeface="Tahoma"/>
              </a:rPr>
              <a:t> </a:t>
            </a:r>
            <a:r>
              <a:rPr spc="45" dirty="0"/>
              <a:t>is</a:t>
            </a:r>
            <a:r>
              <a:rPr spc="-220" dirty="0"/>
              <a:t> </a:t>
            </a:r>
            <a:r>
              <a:rPr spc="10" dirty="0"/>
              <a:t>the</a:t>
            </a:r>
            <a:r>
              <a:rPr spc="-204" dirty="0"/>
              <a:t> </a:t>
            </a:r>
            <a:r>
              <a:rPr spc="15" dirty="0"/>
              <a:t>result</a:t>
            </a:r>
            <a:r>
              <a:rPr spc="-210" dirty="0"/>
              <a:t> </a:t>
            </a:r>
            <a:r>
              <a:rPr spc="35" dirty="0"/>
              <a:t>of</a:t>
            </a:r>
            <a:r>
              <a:rPr spc="-204" dirty="0"/>
              <a:t> </a:t>
            </a:r>
            <a:r>
              <a:rPr spc="20" dirty="0"/>
              <a:t>job-satisfaction</a:t>
            </a:r>
            <a:r>
              <a:rPr spc="-195" dirty="0"/>
              <a:t> </a:t>
            </a:r>
            <a:r>
              <a:rPr spc="5" dirty="0"/>
              <a:t>which</a:t>
            </a:r>
            <a:r>
              <a:rPr spc="-204" dirty="0"/>
              <a:t> </a:t>
            </a:r>
            <a:r>
              <a:rPr spc="45" dirty="0"/>
              <a:t>is</a:t>
            </a:r>
            <a:r>
              <a:rPr spc="-204" dirty="0"/>
              <a:t> </a:t>
            </a:r>
            <a:r>
              <a:rPr spc="-20" dirty="0"/>
              <a:t>again</a:t>
            </a:r>
            <a:r>
              <a:rPr spc="-200" dirty="0"/>
              <a:t> </a:t>
            </a:r>
            <a:r>
              <a:rPr spc="10" dirty="0"/>
              <a:t>the</a:t>
            </a:r>
            <a:r>
              <a:rPr spc="-204" dirty="0"/>
              <a:t> </a:t>
            </a:r>
            <a:r>
              <a:rPr spc="15" dirty="0"/>
              <a:t>result</a:t>
            </a:r>
            <a:r>
              <a:rPr spc="-225" dirty="0"/>
              <a:t> </a:t>
            </a:r>
            <a:r>
              <a:rPr spc="35" dirty="0"/>
              <a:t>of </a:t>
            </a:r>
            <a:r>
              <a:rPr spc="-545" dirty="0"/>
              <a:t> </a:t>
            </a:r>
            <a:r>
              <a:rPr spc="10" dirty="0"/>
              <a:t>mot</a:t>
            </a:r>
            <a:r>
              <a:rPr dirty="0"/>
              <a:t>iva</a:t>
            </a:r>
            <a:r>
              <a:rPr spc="5" dirty="0"/>
              <a:t>t</a:t>
            </a:r>
            <a:r>
              <a:rPr dirty="0"/>
              <a:t>ion</a:t>
            </a:r>
            <a:r>
              <a:rPr spc="-10" dirty="0"/>
              <a:t>al</a:t>
            </a:r>
            <a:r>
              <a:rPr spc="-225" dirty="0"/>
              <a:t> </a:t>
            </a:r>
            <a:r>
              <a:rPr spc="15" dirty="0"/>
              <a:t>at</a:t>
            </a:r>
            <a:r>
              <a:rPr spc="45" dirty="0"/>
              <a:t>t</a:t>
            </a:r>
            <a:r>
              <a:rPr spc="35" dirty="0"/>
              <a:t>i</a:t>
            </a:r>
            <a:r>
              <a:rPr dirty="0"/>
              <a:t>tude</a:t>
            </a:r>
            <a:r>
              <a:rPr spc="-235" dirty="0"/>
              <a:t> </a:t>
            </a:r>
            <a:r>
              <a:rPr spc="35" dirty="0"/>
              <a:t>of</a:t>
            </a:r>
            <a:r>
              <a:rPr spc="-204" dirty="0"/>
              <a:t> </a:t>
            </a:r>
            <a:r>
              <a:rPr spc="10" dirty="0"/>
              <a:t>the</a:t>
            </a:r>
            <a:r>
              <a:rPr spc="-204" dirty="0"/>
              <a:t> </a:t>
            </a:r>
            <a:r>
              <a:rPr spc="-30" dirty="0"/>
              <a:t>ma</a:t>
            </a:r>
            <a:r>
              <a:rPr spc="-20" dirty="0"/>
              <a:t>n</a:t>
            </a:r>
            <a:r>
              <a:rPr spc="-15" dirty="0"/>
              <a:t>agement.</a:t>
            </a:r>
          </a:p>
          <a:p>
            <a:pPr marL="804545">
              <a:lnSpc>
                <a:spcPct val="100000"/>
              </a:lnSpc>
              <a:spcBef>
                <a:spcPts val="600"/>
              </a:spcBef>
            </a:pPr>
            <a:r>
              <a:rPr i="1" spc="-45" dirty="0">
                <a:solidFill>
                  <a:srgbClr val="455520"/>
                </a:solidFill>
                <a:latin typeface="Trebuchet MS"/>
                <a:cs typeface="Trebuchet MS"/>
              </a:rPr>
              <a:t>Example:</a:t>
            </a:r>
            <a:r>
              <a:rPr i="1" spc="-190" dirty="0">
                <a:solidFill>
                  <a:srgbClr val="455520"/>
                </a:solidFill>
                <a:latin typeface="Trebuchet MS"/>
                <a:cs typeface="Trebuchet MS"/>
              </a:rPr>
              <a:t> </a:t>
            </a:r>
            <a:r>
              <a:rPr i="1" spc="-100" dirty="0">
                <a:solidFill>
                  <a:srgbClr val="455520"/>
                </a:solidFill>
                <a:latin typeface="Trebuchet MS"/>
                <a:cs typeface="Trebuchet MS"/>
              </a:rPr>
              <a:t>zeal,</a:t>
            </a:r>
            <a:r>
              <a:rPr i="1" spc="-195" dirty="0">
                <a:solidFill>
                  <a:srgbClr val="455520"/>
                </a:solidFill>
                <a:latin typeface="Trebuchet MS"/>
                <a:cs typeface="Trebuchet MS"/>
              </a:rPr>
              <a:t> </a:t>
            </a:r>
            <a:r>
              <a:rPr i="1" spc="-45" dirty="0">
                <a:solidFill>
                  <a:srgbClr val="455520"/>
                </a:solidFill>
                <a:latin typeface="Trebuchet MS"/>
                <a:cs typeface="Trebuchet MS"/>
              </a:rPr>
              <a:t>enthusiasm,</a:t>
            </a:r>
            <a:r>
              <a:rPr i="1" spc="-200" dirty="0">
                <a:solidFill>
                  <a:srgbClr val="455520"/>
                </a:solidFill>
                <a:latin typeface="Trebuchet MS"/>
                <a:cs typeface="Trebuchet MS"/>
              </a:rPr>
              <a:t> </a:t>
            </a:r>
            <a:r>
              <a:rPr i="1" spc="-95" dirty="0">
                <a:solidFill>
                  <a:srgbClr val="455520"/>
                </a:solidFill>
                <a:latin typeface="Trebuchet MS"/>
                <a:cs typeface="Trebuchet MS"/>
              </a:rPr>
              <a:t>loyalty</a:t>
            </a:r>
            <a:r>
              <a:rPr i="1" spc="-215" dirty="0">
                <a:solidFill>
                  <a:srgbClr val="455520"/>
                </a:solidFill>
                <a:latin typeface="Trebuchet MS"/>
                <a:cs typeface="Trebuchet MS"/>
              </a:rPr>
              <a:t> </a:t>
            </a:r>
            <a:r>
              <a:rPr i="1" spc="-85" dirty="0">
                <a:solidFill>
                  <a:srgbClr val="455520"/>
                </a:solidFill>
                <a:latin typeface="Trebuchet MS"/>
                <a:cs typeface="Trebuchet MS"/>
              </a:rPr>
              <a:t>dependability,</a:t>
            </a:r>
            <a:r>
              <a:rPr i="1" spc="-200" dirty="0">
                <a:solidFill>
                  <a:srgbClr val="455520"/>
                </a:solidFill>
                <a:latin typeface="Trebuchet MS"/>
                <a:cs typeface="Trebuchet MS"/>
              </a:rPr>
              <a:t> </a:t>
            </a:r>
            <a:r>
              <a:rPr i="1" spc="-25" dirty="0">
                <a:solidFill>
                  <a:srgbClr val="455520"/>
                </a:solidFill>
                <a:latin typeface="Trebuchet MS"/>
                <a:cs typeface="Trebuchet MS"/>
              </a:rPr>
              <a:t>etc</a:t>
            </a:r>
            <a:r>
              <a:rPr spc="-25" dirty="0">
                <a:solidFill>
                  <a:srgbClr val="455520"/>
                </a:solidFill>
              </a:rPr>
              <a:t>.</a:t>
            </a:r>
          </a:p>
          <a:p>
            <a:pPr marL="791845">
              <a:lnSpc>
                <a:spcPct val="100000"/>
              </a:lnSpc>
              <a:spcBef>
                <a:spcPts val="45"/>
              </a:spcBef>
            </a:pPr>
            <a:endParaRPr sz="2750" dirty="0"/>
          </a:p>
          <a:p>
            <a:pPr marL="1197610" marR="5080" indent="-347980">
              <a:lnSpc>
                <a:spcPct val="100000"/>
              </a:lnSpc>
            </a:pPr>
            <a:r>
              <a:rPr b="1" spc="-100" dirty="0">
                <a:solidFill>
                  <a:srgbClr val="C00000"/>
                </a:solidFill>
                <a:latin typeface="Tahoma"/>
                <a:cs typeface="Tahoma"/>
              </a:rPr>
              <a:t>Low</a:t>
            </a:r>
            <a:r>
              <a:rPr b="1" spc="-17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b="1" spc="-125" dirty="0">
                <a:solidFill>
                  <a:srgbClr val="C00000"/>
                </a:solidFill>
                <a:latin typeface="Tahoma"/>
                <a:cs typeface="Tahoma"/>
              </a:rPr>
              <a:t>morale</a:t>
            </a:r>
            <a:r>
              <a:rPr b="1" spc="-1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pc="30" dirty="0"/>
              <a:t>exists</a:t>
            </a:r>
            <a:r>
              <a:rPr spc="-225" dirty="0"/>
              <a:t> </a:t>
            </a:r>
            <a:r>
              <a:rPr spc="-25" dirty="0"/>
              <a:t>when</a:t>
            </a:r>
            <a:r>
              <a:rPr spc="-175" dirty="0"/>
              <a:t> </a:t>
            </a:r>
            <a:r>
              <a:rPr spc="15" dirty="0"/>
              <a:t>attitude</a:t>
            </a:r>
            <a:r>
              <a:rPr spc="-229" dirty="0"/>
              <a:t> </a:t>
            </a:r>
            <a:r>
              <a:rPr spc="5" dirty="0"/>
              <a:t>inhibit</a:t>
            </a:r>
            <a:r>
              <a:rPr spc="-220" dirty="0"/>
              <a:t> </a:t>
            </a:r>
            <a:r>
              <a:rPr spc="10" dirty="0"/>
              <a:t>the</a:t>
            </a:r>
            <a:r>
              <a:rPr spc="-200" dirty="0"/>
              <a:t> </a:t>
            </a:r>
            <a:r>
              <a:rPr spc="5" dirty="0"/>
              <a:t>willingness</a:t>
            </a:r>
            <a:r>
              <a:rPr spc="-220" dirty="0"/>
              <a:t> </a:t>
            </a:r>
            <a:r>
              <a:rPr spc="-30" dirty="0"/>
              <a:t>and</a:t>
            </a:r>
            <a:r>
              <a:rPr spc="-195" dirty="0"/>
              <a:t> </a:t>
            </a:r>
            <a:r>
              <a:rPr dirty="0"/>
              <a:t>ability</a:t>
            </a:r>
            <a:r>
              <a:rPr spc="-240" dirty="0"/>
              <a:t> </a:t>
            </a:r>
            <a:r>
              <a:rPr spc="35" dirty="0"/>
              <a:t>of</a:t>
            </a:r>
            <a:r>
              <a:rPr spc="-195" dirty="0"/>
              <a:t> </a:t>
            </a:r>
            <a:r>
              <a:rPr spc="-30" dirty="0"/>
              <a:t>an </a:t>
            </a:r>
            <a:r>
              <a:rPr spc="-550" dirty="0"/>
              <a:t> </a:t>
            </a:r>
            <a:r>
              <a:rPr dirty="0"/>
              <a:t>organisation</a:t>
            </a:r>
          </a:p>
          <a:p>
            <a:pPr marL="804545">
              <a:lnSpc>
                <a:spcPct val="100000"/>
              </a:lnSpc>
              <a:spcBef>
                <a:spcPts val="600"/>
              </a:spcBef>
            </a:pPr>
            <a:r>
              <a:rPr i="1" spc="-45" dirty="0">
                <a:solidFill>
                  <a:srgbClr val="C00000"/>
                </a:solidFill>
                <a:latin typeface="Trebuchet MS"/>
                <a:cs typeface="Trebuchet MS"/>
              </a:rPr>
              <a:t>Example:</a:t>
            </a:r>
            <a:r>
              <a:rPr i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i="1" spc="-30" dirty="0">
                <a:solidFill>
                  <a:srgbClr val="C00000"/>
                </a:solidFill>
                <a:latin typeface="Trebuchet MS"/>
                <a:cs typeface="Trebuchet MS"/>
              </a:rPr>
              <a:t>lack</a:t>
            </a:r>
            <a:r>
              <a:rPr i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i="1" spc="-6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i="1" spc="-2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i="1" spc="-75" dirty="0">
                <a:solidFill>
                  <a:srgbClr val="C00000"/>
                </a:solidFill>
                <a:latin typeface="Trebuchet MS"/>
                <a:cs typeface="Trebuchet MS"/>
              </a:rPr>
              <a:t>interest,</a:t>
            </a:r>
            <a:r>
              <a:rPr i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i="1" spc="-50" dirty="0">
                <a:solidFill>
                  <a:srgbClr val="C00000"/>
                </a:solidFill>
                <a:latin typeface="Trebuchet MS"/>
                <a:cs typeface="Trebuchet MS"/>
              </a:rPr>
              <a:t>laziness,</a:t>
            </a:r>
            <a:r>
              <a:rPr i="1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i="1" spc="-75" dirty="0">
                <a:solidFill>
                  <a:srgbClr val="C00000"/>
                </a:solidFill>
                <a:latin typeface="Trebuchet MS"/>
                <a:cs typeface="Trebuchet MS"/>
              </a:rPr>
              <a:t>apathy,</a:t>
            </a:r>
            <a:r>
              <a:rPr i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i="1" spc="-80" dirty="0">
                <a:solidFill>
                  <a:srgbClr val="C00000"/>
                </a:solidFill>
                <a:latin typeface="Trebuchet MS"/>
                <a:cs typeface="Trebuchet MS"/>
              </a:rPr>
              <a:t>jealousy,</a:t>
            </a:r>
            <a:r>
              <a:rPr i="1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i="1" spc="-50" dirty="0">
                <a:solidFill>
                  <a:srgbClr val="C00000"/>
                </a:solidFill>
                <a:latin typeface="Trebuchet MS"/>
                <a:cs typeface="Trebuchet MS"/>
              </a:rPr>
              <a:t>quarrelsome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95080" y="4450181"/>
            <a:ext cx="107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3770" y="514001"/>
            <a:ext cx="72826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95" dirty="0">
                <a:solidFill>
                  <a:schemeClr val="accent1"/>
                </a:solidFill>
              </a:rPr>
              <a:t>CHARA</a:t>
            </a:r>
            <a:r>
              <a:rPr sz="2800" spc="-270" dirty="0">
                <a:solidFill>
                  <a:schemeClr val="accent1"/>
                </a:solidFill>
              </a:rPr>
              <a:t>CTERIST</a:t>
            </a:r>
            <a:r>
              <a:rPr sz="2800" spc="-225" dirty="0">
                <a:solidFill>
                  <a:schemeClr val="accent1"/>
                </a:solidFill>
              </a:rPr>
              <a:t>I</a:t>
            </a:r>
            <a:r>
              <a:rPr sz="2800" spc="-145" dirty="0">
                <a:solidFill>
                  <a:schemeClr val="accent1"/>
                </a:solidFill>
              </a:rPr>
              <a:t>CS</a:t>
            </a:r>
            <a:r>
              <a:rPr sz="2800" spc="-195" dirty="0">
                <a:solidFill>
                  <a:schemeClr val="accent1"/>
                </a:solidFill>
              </a:rPr>
              <a:t> </a:t>
            </a:r>
            <a:r>
              <a:rPr sz="2800" spc="-245" dirty="0">
                <a:solidFill>
                  <a:schemeClr val="accent1"/>
                </a:solidFill>
              </a:rPr>
              <a:t>OF</a:t>
            </a:r>
            <a:r>
              <a:rPr sz="2800" spc="-265" dirty="0">
                <a:solidFill>
                  <a:schemeClr val="accent1"/>
                </a:solidFill>
              </a:rPr>
              <a:t> </a:t>
            </a:r>
            <a:r>
              <a:rPr sz="2800" spc="-170" dirty="0">
                <a:solidFill>
                  <a:schemeClr val="accent1"/>
                </a:solidFill>
              </a:rPr>
              <a:t>EMPLOYEE  </a:t>
            </a:r>
            <a:r>
              <a:rPr sz="2800" spc="-200" dirty="0">
                <a:solidFill>
                  <a:schemeClr val="accent1"/>
                </a:solidFill>
              </a:rPr>
              <a:t>MORALE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5080" y="4450181"/>
            <a:ext cx="1073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18806" y="271272"/>
            <a:ext cx="1001394" cy="946785"/>
            <a:chOff x="7786116" y="271272"/>
            <a:chExt cx="1001394" cy="946785"/>
          </a:xfrm>
        </p:grpSpPr>
        <p:sp>
          <p:nvSpPr>
            <p:cNvPr id="7" name="object 7"/>
            <p:cNvSpPr/>
            <p:nvPr/>
          </p:nvSpPr>
          <p:spPr>
            <a:xfrm>
              <a:off x="8180832" y="637031"/>
              <a:ext cx="337185" cy="320040"/>
            </a:xfrm>
            <a:custGeom>
              <a:avLst/>
              <a:gdLst/>
              <a:ahLst/>
              <a:cxnLst/>
              <a:rect l="l" t="t" r="r" b="b"/>
              <a:pathLst>
                <a:path w="337184" h="320040">
                  <a:moveTo>
                    <a:pt x="102108" y="254508"/>
                  </a:moveTo>
                  <a:lnTo>
                    <a:pt x="80137" y="254508"/>
                  </a:lnTo>
                  <a:lnTo>
                    <a:pt x="54356" y="305816"/>
                  </a:lnTo>
                  <a:lnTo>
                    <a:pt x="53340" y="309245"/>
                  </a:lnTo>
                  <a:lnTo>
                    <a:pt x="53340" y="311277"/>
                  </a:lnTo>
                  <a:lnTo>
                    <a:pt x="53848" y="313182"/>
                  </a:lnTo>
                  <a:lnTo>
                    <a:pt x="54864" y="314706"/>
                  </a:lnTo>
                  <a:lnTo>
                    <a:pt x="55753" y="316611"/>
                  </a:lnTo>
                  <a:lnTo>
                    <a:pt x="57277" y="317627"/>
                  </a:lnTo>
                  <a:lnTo>
                    <a:pt x="58674" y="319024"/>
                  </a:lnTo>
                  <a:lnTo>
                    <a:pt x="61214" y="319532"/>
                  </a:lnTo>
                  <a:lnTo>
                    <a:pt x="63119" y="320040"/>
                  </a:lnTo>
                  <a:lnTo>
                    <a:pt x="66040" y="319532"/>
                  </a:lnTo>
                  <a:lnTo>
                    <a:pt x="68453" y="318516"/>
                  </a:lnTo>
                  <a:lnTo>
                    <a:pt x="70358" y="316611"/>
                  </a:lnTo>
                  <a:lnTo>
                    <a:pt x="71882" y="314706"/>
                  </a:lnTo>
                  <a:lnTo>
                    <a:pt x="102108" y="254508"/>
                  </a:lnTo>
                  <a:close/>
                </a:path>
                <a:path w="337184" h="320040">
                  <a:moveTo>
                    <a:pt x="178308" y="8128"/>
                  </a:moveTo>
                  <a:lnTo>
                    <a:pt x="177292" y="6604"/>
                  </a:lnTo>
                  <a:lnTo>
                    <a:pt x="176784" y="4572"/>
                  </a:lnTo>
                  <a:lnTo>
                    <a:pt x="175387" y="3048"/>
                  </a:lnTo>
                  <a:lnTo>
                    <a:pt x="172339" y="1016"/>
                  </a:lnTo>
                  <a:lnTo>
                    <a:pt x="168402" y="0"/>
                  </a:lnTo>
                  <a:lnTo>
                    <a:pt x="164465" y="1016"/>
                  </a:lnTo>
                  <a:lnTo>
                    <a:pt x="161417" y="3048"/>
                  </a:lnTo>
                  <a:lnTo>
                    <a:pt x="160020" y="4572"/>
                  </a:lnTo>
                  <a:lnTo>
                    <a:pt x="159512" y="6604"/>
                  </a:lnTo>
                  <a:lnTo>
                    <a:pt x="158496" y="8128"/>
                  </a:lnTo>
                  <a:lnTo>
                    <a:pt x="158496" y="21336"/>
                  </a:lnTo>
                  <a:lnTo>
                    <a:pt x="178308" y="21336"/>
                  </a:lnTo>
                  <a:lnTo>
                    <a:pt x="178308" y="8128"/>
                  </a:lnTo>
                  <a:close/>
                </a:path>
                <a:path w="337184" h="320040">
                  <a:moveTo>
                    <a:pt x="283464" y="309245"/>
                  </a:moveTo>
                  <a:lnTo>
                    <a:pt x="282448" y="305816"/>
                  </a:lnTo>
                  <a:lnTo>
                    <a:pt x="256667" y="254508"/>
                  </a:lnTo>
                  <a:lnTo>
                    <a:pt x="234696" y="254508"/>
                  </a:lnTo>
                  <a:lnTo>
                    <a:pt x="264922" y="314706"/>
                  </a:lnTo>
                  <a:lnTo>
                    <a:pt x="273685" y="320040"/>
                  </a:lnTo>
                  <a:lnTo>
                    <a:pt x="278130" y="319024"/>
                  </a:lnTo>
                  <a:lnTo>
                    <a:pt x="279527" y="317627"/>
                  </a:lnTo>
                  <a:lnTo>
                    <a:pt x="281051" y="316611"/>
                  </a:lnTo>
                  <a:lnTo>
                    <a:pt x="281940" y="314706"/>
                  </a:lnTo>
                  <a:lnTo>
                    <a:pt x="282956" y="313182"/>
                  </a:lnTo>
                  <a:lnTo>
                    <a:pt x="283464" y="311277"/>
                  </a:lnTo>
                  <a:lnTo>
                    <a:pt x="283464" y="309245"/>
                  </a:lnTo>
                  <a:close/>
                </a:path>
                <a:path w="337184" h="320040">
                  <a:moveTo>
                    <a:pt x="316992" y="50292"/>
                  </a:moveTo>
                  <a:lnTo>
                    <a:pt x="278511" y="50292"/>
                  </a:lnTo>
                  <a:lnTo>
                    <a:pt x="278511" y="84328"/>
                  </a:lnTo>
                  <a:lnTo>
                    <a:pt x="278511" y="133223"/>
                  </a:lnTo>
                  <a:lnTo>
                    <a:pt x="277495" y="135255"/>
                  </a:lnTo>
                  <a:lnTo>
                    <a:pt x="276987" y="136652"/>
                  </a:lnTo>
                  <a:lnTo>
                    <a:pt x="275590" y="138176"/>
                  </a:lnTo>
                  <a:lnTo>
                    <a:pt x="274066" y="139065"/>
                  </a:lnTo>
                  <a:lnTo>
                    <a:pt x="272669" y="140081"/>
                  </a:lnTo>
                  <a:lnTo>
                    <a:pt x="270637" y="140589"/>
                  </a:lnTo>
                  <a:lnTo>
                    <a:pt x="268732" y="141097"/>
                  </a:lnTo>
                  <a:lnTo>
                    <a:pt x="266827" y="140589"/>
                  </a:lnTo>
                  <a:lnTo>
                    <a:pt x="264795" y="140081"/>
                  </a:lnTo>
                  <a:lnTo>
                    <a:pt x="263398" y="139065"/>
                  </a:lnTo>
                  <a:lnTo>
                    <a:pt x="261874" y="138176"/>
                  </a:lnTo>
                  <a:lnTo>
                    <a:pt x="260477" y="136652"/>
                  </a:lnTo>
                  <a:lnTo>
                    <a:pt x="259969" y="135255"/>
                  </a:lnTo>
                  <a:lnTo>
                    <a:pt x="258953" y="133223"/>
                  </a:lnTo>
                  <a:lnTo>
                    <a:pt x="258953" y="109982"/>
                  </a:lnTo>
                  <a:lnTo>
                    <a:pt x="179070" y="189611"/>
                  </a:lnTo>
                  <a:lnTo>
                    <a:pt x="172339" y="192532"/>
                  </a:lnTo>
                  <a:lnTo>
                    <a:pt x="170307" y="192024"/>
                  </a:lnTo>
                  <a:lnTo>
                    <a:pt x="168402" y="191516"/>
                  </a:lnTo>
                  <a:lnTo>
                    <a:pt x="166878" y="190500"/>
                  </a:lnTo>
                  <a:lnTo>
                    <a:pt x="165481" y="189611"/>
                  </a:lnTo>
                  <a:lnTo>
                    <a:pt x="126492" y="150749"/>
                  </a:lnTo>
                  <a:lnTo>
                    <a:pt x="74803" y="201676"/>
                  </a:lnTo>
                  <a:lnTo>
                    <a:pt x="73406" y="203200"/>
                  </a:lnTo>
                  <a:lnTo>
                    <a:pt x="71882" y="204089"/>
                  </a:lnTo>
                  <a:lnTo>
                    <a:pt x="69977" y="204597"/>
                  </a:lnTo>
                  <a:lnTo>
                    <a:pt x="66040" y="204597"/>
                  </a:lnTo>
                  <a:lnTo>
                    <a:pt x="64643" y="204089"/>
                  </a:lnTo>
                  <a:lnTo>
                    <a:pt x="62738" y="203200"/>
                  </a:lnTo>
                  <a:lnTo>
                    <a:pt x="59817" y="200279"/>
                  </a:lnTo>
                  <a:lnTo>
                    <a:pt x="59309" y="198755"/>
                  </a:lnTo>
                  <a:lnTo>
                    <a:pt x="58293" y="196850"/>
                  </a:lnTo>
                  <a:lnTo>
                    <a:pt x="58293" y="193421"/>
                  </a:lnTo>
                  <a:lnTo>
                    <a:pt x="59309" y="191516"/>
                  </a:lnTo>
                  <a:lnTo>
                    <a:pt x="59817" y="189611"/>
                  </a:lnTo>
                  <a:lnTo>
                    <a:pt x="61214" y="188087"/>
                  </a:lnTo>
                  <a:lnTo>
                    <a:pt x="119634" y="129921"/>
                  </a:lnTo>
                  <a:lnTo>
                    <a:pt x="121158" y="128905"/>
                  </a:lnTo>
                  <a:lnTo>
                    <a:pt x="122555" y="127889"/>
                  </a:lnTo>
                  <a:lnTo>
                    <a:pt x="124587" y="127508"/>
                  </a:lnTo>
                  <a:lnTo>
                    <a:pt x="128397" y="127508"/>
                  </a:lnTo>
                  <a:lnTo>
                    <a:pt x="129921" y="127889"/>
                  </a:lnTo>
                  <a:lnTo>
                    <a:pt x="131826" y="128905"/>
                  </a:lnTo>
                  <a:lnTo>
                    <a:pt x="133350" y="129921"/>
                  </a:lnTo>
                  <a:lnTo>
                    <a:pt x="172339" y="168656"/>
                  </a:lnTo>
                  <a:lnTo>
                    <a:pt x="213906" y="127508"/>
                  </a:lnTo>
                  <a:lnTo>
                    <a:pt x="245872" y="95885"/>
                  </a:lnTo>
                  <a:lnTo>
                    <a:pt x="223393" y="95885"/>
                  </a:lnTo>
                  <a:lnTo>
                    <a:pt x="221488" y="95377"/>
                  </a:lnTo>
                  <a:lnTo>
                    <a:pt x="213741" y="88138"/>
                  </a:lnTo>
                  <a:lnTo>
                    <a:pt x="213741" y="84328"/>
                  </a:lnTo>
                  <a:lnTo>
                    <a:pt x="221488" y="76454"/>
                  </a:lnTo>
                  <a:lnTo>
                    <a:pt x="270637" y="76454"/>
                  </a:lnTo>
                  <a:lnTo>
                    <a:pt x="272669" y="76962"/>
                  </a:lnTo>
                  <a:lnTo>
                    <a:pt x="274066" y="77978"/>
                  </a:lnTo>
                  <a:lnTo>
                    <a:pt x="275590" y="78867"/>
                  </a:lnTo>
                  <a:lnTo>
                    <a:pt x="276987" y="80391"/>
                  </a:lnTo>
                  <a:lnTo>
                    <a:pt x="277495" y="82296"/>
                  </a:lnTo>
                  <a:lnTo>
                    <a:pt x="278511" y="84328"/>
                  </a:lnTo>
                  <a:lnTo>
                    <a:pt x="278511" y="50292"/>
                  </a:lnTo>
                  <a:lnTo>
                    <a:pt x="19812" y="50292"/>
                  </a:lnTo>
                  <a:lnTo>
                    <a:pt x="19812" y="224028"/>
                  </a:lnTo>
                  <a:lnTo>
                    <a:pt x="316992" y="224028"/>
                  </a:lnTo>
                  <a:lnTo>
                    <a:pt x="316992" y="204597"/>
                  </a:lnTo>
                  <a:lnTo>
                    <a:pt x="316992" y="192532"/>
                  </a:lnTo>
                  <a:lnTo>
                    <a:pt x="316992" y="141097"/>
                  </a:lnTo>
                  <a:lnTo>
                    <a:pt x="316992" y="76454"/>
                  </a:lnTo>
                  <a:lnTo>
                    <a:pt x="316992" y="50292"/>
                  </a:lnTo>
                  <a:close/>
                </a:path>
                <a:path w="337184" h="320040">
                  <a:moveTo>
                    <a:pt x="336804" y="38227"/>
                  </a:moveTo>
                  <a:lnTo>
                    <a:pt x="328930" y="30480"/>
                  </a:lnTo>
                  <a:lnTo>
                    <a:pt x="327025" y="30480"/>
                  </a:lnTo>
                  <a:lnTo>
                    <a:pt x="327025" y="40259"/>
                  </a:lnTo>
                  <a:lnTo>
                    <a:pt x="327025" y="234061"/>
                  </a:lnTo>
                  <a:lnTo>
                    <a:pt x="9779" y="234061"/>
                  </a:lnTo>
                  <a:lnTo>
                    <a:pt x="9779" y="40259"/>
                  </a:lnTo>
                  <a:lnTo>
                    <a:pt x="327025" y="40259"/>
                  </a:lnTo>
                  <a:lnTo>
                    <a:pt x="327025" y="30480"/>
                  </a:lnTo>
                  <a:lnTo>
                    <a:pt x="7874" y="30480"/>
                  </a:lnTo>
                  <a:lnTo>
                    <a:pt x="5842" y="30988"/>
                  </a:lnTo>
                  <a:lnTo>
                    <a:pt x="0" y="38227"/>
                  </a:lnTo>
                  <a:lnTo>
                    <a:pt x="0" y="236093"/>
                  </a:lnTo>
                  <a:lnTo>
                    <a:pt x="7874" y="243332"/>
                  </a:lnTo>
                  <a:lnTo>
                    <a:pt x="9779" y="243840"/>
                  </a:lnTo>
                  <a:lnTo>
                    <a:pt x="327025" y="243840"/>
                  </a:lnTo>
                  <a:lnTo>
                    <a:pt x="328930" y="243332"/>
                  </a:lnTo>
                  <a:lnTo>
                    <a:pt x="330962" y="242824"/>
                  </a:lnTo>
                  <a:lnTo>
                    <a:pt x="336804" y="236093"/>
                  </a:lnTo>
                  <a:lnTo>
                    <a:pt x="336804" y="234061"/>
                  </a:lnTo>
                  <a:lnTo>
                    <a:pt x="336804" y="40259"/>
                  </a:lnTo>
                  <a:lnTo>
                    <a:pt x="336804" y="38227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6116" y="271272"/>
              <a:ext cx="1001268" cy="9464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57375" y="1441196"/>
            <a:ext cx="4044315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208279" indent="-393700">
              <a:lnSpc>
                <a:spcPct val="100000"/>
              </a:lnSpc>
              <a:spcBef>
                <a:spcPts val="100"/>
              </a:spcBef>
              <a:buClr>
                <a:srgbClr val="4D4D4D"/>
              </a:buClr>
              <a:buSzPct val="144444"/>
              <a:buFont typeface="Wingdings"/>
              <a:buChar char=""/>
              <a:tabLst>
                <a:tab pos="405765" algn="l"/>
                <a:tab pos="406400" algn="l"/>
              </a:tabLst>
            </a:pPr>
            <a:r>
              <a:rPr sz="1800" spc="-80" dirty="0">
                <a:solidFill>
                  <a:srgbClr val="434343"/>
                </a:solidFill>
                <a:latin typeface="Tahoma"/>
                <a:cs typeface="Tahoma"/>
              </a:rPr>
              <a:t>It</a:t>
            </a:r>
            <a:r>
              <a:rPr sz="1800" spc="-2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434343"/>
                </a:solidFill>
                <a:latin typeface="Tahoma"/>
                <a:cs typeface="Tahoma"/>
              </a:rPr>
              <a:t>is</a:t>
            </a:r>
            <a:r>
              <a:rPr sz="1800" spc="-21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434343"/>
                </a:solidFill>
                <a:latin typeface="Tahoma"/>
                <a:cs typeface="Tahoma"/>
              </a:rPr>
              <a:t>an</a:t>
            </a:r>
            <a:r>
              <a:rPr sz="1800" b="1" spc="-16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434343"/>
                </a:solidFill>
                <a:latin typeface="Tahoma"/>
                <a:cs typeface="Tahoma"/>
              </a:rPr>
              <a:t>attitud</a:t>
            </a:r>
            <a:r>
              <a:rPr sz="1800" b="1" spc="-8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800" b="1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800" b="1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434343"/>
                </a:solidFill>
                <a:latin typeface="Tahoma"/>
                <a:cs typeface="Tahoma"/>
              </a:rPr>
              <a:t>min</a:t>
            </a:r>
            <a:r>
              <a:rPr sz="1800" b="1" spc="-140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800" spc="-70" dirty="0">
                <a:solidFill>
                  <a:srgbClr val="434343"/>
                </a:solidFill>
                <a:latin typeface="Tahoma"/>
                <a:cs typeface="Tahoma"/>
              </a:rPr>
              <a:t>,</a:t>
            </a:r>
            <a:r>
              <a:rPr sz="1800" spc="-2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800" spc="-20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434343"/>
                </a:solidFill>
                <a:latin typeface="Tahoma"/>
                <a:cs typeface="Tahoma"/>
              </a:rPr>
              <a:t>st</a:t>
            </a:r>
            <a:r>
              <a:rPr sz="1800" spc="15" dirty="0">
                <a:solidFill>
                  <a:srgbClr val="434343"/>
                </a:solidFill>
                <a:latin typeface="Tahoma"/>
                <a:cs typeface="Tahoma"/>
              </a:rPr>
              <a:t>at</a:t>
            </a:r>
            <a:r>
              <a:rPr sz="1800" spc="10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800" spc="-2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Tahoma"/>
                <a:cs typeface="Tahoma"/>
              </a:rPr>
              <a:t>of  </a:t>
            </a:r>
            <a:r>
              <a:rPr sz="1800" spc="-5" dirty="0">
                <a:solidFill>
                  <a:srgbClr val="434343"/>
                </a:solidFill>
                <a:latin typeface="Tahoma"/>
                <a:cs typeface="Tahoma"/>
              </a:rPr>
              <a:t>well</a:t>
            </a:r>
            <a:r>
              <a:rPr sz="1800" spc="-21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434343"/>
                </a:solidFill>
                <a:latin typeface="Tahoma"/>
                <a:cs typeface="Tahoma"/>
              </a:rPr>
              <a:t>being,</a:t>
            </a:r>
            <a:r>
              <a:rPr sz="1800" spc="-1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800" spc="-20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Tahoma"/>
                <a:cs typeface="Tahoma"/>
              </a:rPr>
              <a:t>an</a:t>
            </a:r>
            <a:r>
              <a:rPr sz="1800" spc="-19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434343"/>
                </a:solidFill>
                <a:latin typeface="Tahoma"/>
                <a:cs typeface="Tahoma"/>
              </a:rPr>
              <a:t>emotional</a:t>
            </a:r>
            <a:r>
              <a:rPr sz="1800" spc="-21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434343"/>
                </a:solidFill>
                <a:latin typeface="Tahoma"/>
                <a:cs typeface="Tahoma"/>
              </a:rPr>
              <a:t>force.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D4D4D"/>
              </a:buClr>
              <a:buFont typeface="Wingdings"/>
              <a:buChar char=""/>
            </a:pPr>
            <a:endParaRPr sz="2750">
              <a:latin typeface="Tahoma"/>
              <a:cs typeface="Tahoma"/>
            </a:endParaRPr>
          </a:p>
          <a:p>
            <a:pPr marL="405765" marR="619760" indent="-393700">
              <a:lnSpc>
                <a:spcPct val="100000"/>
              </a:lnSpc>
              <a:buClr>
                <a:srgbClr val="4D4D4D"/>
              </a:buClr>
              <a:buSzPct val="144444"/>
              <a:buFont typeface="Wingdings"/>
              <a:buChar char=""/>
              <a:tabLst>
                <a:tab pos="451484" algn="l"/>
                <a:tab pos="452120" algn="l"/>
              </a:tabLst>
            </a:pPr>
            <a:r>
              <a:rPr dirty="0"/>
              <a:t>	</a:t>
            </a:r>
            <a:r>
              <a:rPr sz="1800" spc="-80" dirty="0">
                <a:solidFill>
                  <a:srgbClr val="434343"/>
                </a:solidFill>
                <a:latin typeface="Tahoma"/>
                <a:cs typeface="Tahoma"/>
              </a:rPr>
              <a:t>It</a:t>
            </a:r>
            <a:r>
              <a:rPr sz="1800" spc="-2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434343"/>
                </a:solidFill>
                <a:latin typeface="Tahoma"/>
                <a:cs typeface="Tahoma"/>
              </a:rPr>
              <a:t>affects</a:t>
            </a:r>
            <a:r>
              <a:rPr sz="1800" b="1" spc="-16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34343"/>
                </a:solidFill>
                <a:latin typeface="Tahoma"/>
                <a:cs typeface="Tahoma"/>
              </a:rPr>
              <a:t>outp</a:t>
            </a:r>
            <a:r>
              <a:rPr sz="1800" spc="-20" dirty="0">
                <a:solidFill>
                  <a:srgbClr val="434343"/>
                </a:solidFill>
                <a:latin typeface="Tahoma"/>
                <a:cs typeface="Tahoma"/>
              </a:rPr>
              <a:t>u</a:t>
            </a:r>
            <a:r>
              <a:rPr sz="1800" spc="-10" dirty="0">
                <a:solidFill>
                  <a:srgbClr val="434343"/>
                </a:solidFill>
                <a:latin typeface="Tahoma"/>
                <a:cs typeface="Tahoma"/>
              </a:rPr>
              <a:t>t,</a:t>
            </a:r>
            <a:r>
              <a:rPr sz="1800" spc="-2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Tahoma"/>
                <a:cs typeface="Tahoma"/>
              </a:rPr>
              <a:t>ent</a:t>
            </a:r>
            <a:r>
              <a:rPr sz="1800" spc="-5" dirty="0">
                <a:solidFill>
                  <a:srgbClr val="434343"/>
                </a:solidFill>
                <a:latin typeface="Tahoma"/>
                <a:cs typeface="Tahoma"/>
              </a:rPr>
              <a:t>hu</a:t>
            </a:r>
            <a:r>
              <a:rPr sz="1800" spc="-1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434343"/>
                </a:solidFill>
                <a:latin typeface="Tahoma"/>
                <a:cs typeface="Tahoma"/>
              </a:rPr>
              <a:t>i</a:t>
            </a:r>
            <a:r>
              <a:rPr sz="1800" spc="5" dirty="0">
                <a:solidFill>
                  <a:srgbClr val="434343"/>
                </a:solidFill>
                <a:latin typeface="Tahoma"/>
                <a:cs typeface="Tahoma"/>
              </a:rPr>
              <a:t>a</a:t>
            </a:r>
            <a:r>
              <a:rPr sz="1800" spc="-10" dirty="0">
                <a:solidFill>
                  <a:srgbClr val="434343"/>
                </a:solidFill>
                <a:latin typeface="Tahoma"/>
                <a:cs typeface="Tahoma"/>
              </a:rPr>
              <a:t>sm,  </a:t>
            </a:r>
            <a:r>
              <a:rPr sz="1800" spc="20" dirty="0">
                <a:solidFill>
                  <a:srgbClr val="434343"/>
                </a:solidFill>
                <a:latin typeface="Tahoma"/>
                <a:cs typeface="Tahoma"/>
              </a:rPr>
              <a:t>di</a:t>
            </a:r>
            <a:r>
              <a:rPr sz="1800" spc="1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800" spc="10" dirty="0">
                <a:solidFill>
                  <a:srgbClr val="434343"/>
                </a:solidFill>
                <a:latin typeface="Tahoma"/>
                <a:cs typeface="Tahoma"/>
              </a:rPr>
              <a:t>cipline,</a:t>
            </a:r>
            <a:r>
              <a:rPr sz="1800" spc="-21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434343"/>
                </a:solidFill>
                <a:latin typeface="Tahoma"/>
                <a:cs typeface="Tahoma"/>
              </a:rPr>
              <a:t>ini</a:t>
            </a:r>
            <a:r>
              <a:rPr sz="1800" spc="2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434343"/>
                </a:solidFill>
                <a:latin typeface="Tahoma"/>
                <a:cs typeface="Tahoma"/>
              </a:rPr>
              <a:t>iati</a:t>
            </a:r>
            <a:r>
              <a:rPr sz="1800" spc="-15" dirty="0">
                <a:solidFill>
                  <a:srgbClr val="434343"/>
                </a:solidFill>
                <a:latin typeface="Tahoma"/>
                <a:cs typeface="Tahoma"/>
              </a:rPr>
              <a:t>ve</a:t>
            </a:r>
            <a:r>
              <a:rPr sz="1800" spc="-25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800" spc="-1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Tahoma"/>
                <a:cs typeface="Tahoma"/>
              </a:rPr>
              <a:t>other  </a:t>
            </a:r>
            <a:r>
              <a:rPr sz="1800" spc="-10" dirty="0">
                <a:solidFill>
                  <a:srgbClr val="434343"/>
                </a:solidFill>
                <a:latin typeface="Tahoma"/>
                <a:cs typeface="Tahoma"/>
              </a:rPr>
              <a:t>ing</a:t>
            </a:r>
            <a:r>
              <a:rPr sz="1800" spc="-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800" spc="15" dirty="0">
                <a:solidFill>
                  <a:srgbClr val="434343"/>
                </a:solidFill>
                <a:latin typeface="Tahoma"/>
                <a:cs typeface="Tahoma"/>
              </a:rPr>
              <a:t>edients</a:t>
            </a:r>
            <a:r>
              <a:rPr sz="1800" spc="-2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800" spc="-20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800" spc="45" dirty="0">
                <a:solidFill>
                  <a:srgbClr val="434343"/>
                </a:solidFill>
                <a:latin typeface="Tahoma"/>
                <a:cs typeface="Tahoma"/>
              </a:rPr>
              <a:t>ucc</a:t>
            </a:r>
            <a:r>
              <a:rPr sz="1800" spc="3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800" spc="6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800" spc="5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800" spc="-55" dirty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D4D4D"/>
              </a:buClr>
              <a:buFont typeface="Wingdings"/>
              <a:buChar char=""/>
            </a:pPr>
            <a:endParaRPr sz="2750">
              <a:latin typeface="Tahoma"/>
              <a:cs typeface="Tahoma"/>
            </a:endParaRPr>
          </a:p>
          <a:p>
            <a:pPr marL="405765" marR="5080" indent="-393700">
              <a:lnSpc>
                <a:spcPct val="100000"/>
              </a:lnSpc>
              <a:buClr>
                <a:srgbClr val="4D4D4D"/>
              </a:buClr>
              <a:buSzPct val="144444"/>
              <a:buFont typeface="Wingdings"/>
              <a:buChar char=""/>
              <a:tabLst>
                <a:tab pos="451484" algn="l"/>
                <a:tab pos="452120" algn="l"/>
              </a:tabLst>
            </a:pPr>
            <a:r>
              <a:rPr dirty="0"/>
              <a:t>	</a:t>
            </a:r>
            <a:r>
              <a:rPr sz="1800" spc="-80" dirty="0">
                <a:solidFill>
                  <a:srgbClr val="434343"/>
                </a:solidFill>
                <a:latin typeface="Tahoma"/>
                <a:cs typeface="Tahoma"/>
              </a:rPr>
              <a:t>It</a:t>
            </a:r>
            <a:r>
              <a:rPr sz="1800" spc="-21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800" b="1" spc="-55" dirty="0">
                <a:solidFill>
                  <a:srgbClr val="434343"/>
                </a:solidFill>
                <a:latin typeface="Tahoma"/>
                <a:cs typeface="Tahoma"/>
              </a:rPr>
              <a:t>e</a:t>
            </a:r>
            <a:r>
              <a:rPr sz="1800" b="1" spc="-6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800" b="1" spc="-80" dirty="0">
                <a:solidFill>
                  <a:srgbClr val="434343"/>
                </a:solidFill>
                <a:latin typeface="Tahoma"/>
                <a:cs typeface="Tahoma"/>
              </a:rPr>
              <a:t>ides</a:t>
            </a:r>
            <a:r>
              <a:rPr sz="1800" b="1" spc="-17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Tahoma"/>
                <a:cs typeface="Tahoma"/>
              </a:rPr>
              <a:t>in</a:t>
            </a:r>
            <a:r>
              <a:rPr sz="1800" spc="-20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800" spc="-10" dirty="0">
                <a:solidFill>
                  <a:srgbClr val="434343"/>
                </a:solidFill>
                <a:latin typeface="Tahoma"/>
                <a:cs typeface="Tahoma"/>
              </a:rPr>
              <a:t>he</a:t>
            </a:r>
            <a:r>
              <a:rPr sz="1800" spc="-20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Tahoma"/>
                <a:cs typeface="Tahoma"/>
              </a:rPr>
              <a:t>min</a:t>
            </a:r>
            <a:r>
              <a:rPr sz="1800" spc="-25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800" spc="6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800" spc="-20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434343"/>
                </a:solidFill>
                <a:latin typeface="Tahoma"/>
                <a:cs typeface="Tahoma"/>
              </a:rPr>
              <a:t>and</a:t>
            </a:r>
            <a:r>
              <a:rPr sz="1800" spc="-20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434343"/>
                </a:solidFill>
                <a:latin typeface="Tahoma"/>
                <a:cs typeface="Tahoma"/>
              </a:rPr>
              <a:t>emotions  </a:t>
            </a:r>
            <a:r>
              <a:rPr sz="1800" spc="35" dirty="0">
                <a:solidFill>
                  <a:srgbClr val="434343"/>
                </a:solidFill>
                <a:latin typeface="Tahoma"/>
                <a:cs typeface="Tahoma"/>
              </a:rPr>
              <a:t>of</a:t>
            </a:r>
            <a:r>
              <a:rPr sz="1800" spc="-2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Tahoma"/>
                <a:cs typeface="Tahoma"/>
              </a:rPr>
              <a:t>individuals</a:t>
            </a:r>
            <a:r>
              <a:rPr sz="1800" spc="-229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434343"/>
                </a:solidFill>
                <a:latin typeface="Tahoma"/>
                <a:cs typeface="Tahoma"/>
              </a:rPr>
              <a:t>an</a:t>
            </a:r>
            <a:r>
              <a:rPr sz="1800" spc="-20" dirty="0">
                <a:solidFill>
                  <a:srgbClr val="434343"/>
                </a:solidFill>
                <a:latin typeface="Tahoma"/>
                <a:cs typeface="Tahoma"/>
              </a:rPr>
              <a:t>d</a:t>
            </a:r>
            <a:r>
              <a:rPr sz="1800" spc="-2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Tahoma"/>
                <a:cs typeface="Tahoma"/>
              </a:rPr>
              <a:t>in</a:t>
            </a:r>
            <a:r>
              <a:rPr sz="1800" spc="-20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800" spc="-10" dirty="0">
                <a:solidFill>
                  <a:srgbClr val="434343"/>
                </a:solidFill>
                <a:latin typeface="Tahoma"/>
                <a:cs typeface="Tahoma"/>
              </a:rPr>
              <a:t>he</a:t>
            </a:r>
            <a:r>
              <a:rPr sz="1800" spc="-204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Tahoma"/>
                <a:cs typeface="Tahoma"/>
              </a:rPr>
              <a:t>r</a:t>
            </a:r>
            <a:r>
              <a:rPr sz="1800" spc="40" dirty="0">
                <a:solidFill>
                  <a:srgbClr val="434343"/>
                </a:solidFill>
                <a:latin typeface="Tahoma"/>
                <a:cs typeface="Tahoma"/>
              </a:rPr>
              <a:t>eac</a:t>
            </a:r>
            <a:r>
              <a:rPr sz="1800" spc="30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434343"/>
                </a:solidFill>
                <a:latin typeface="Tahoma"/>
                <a:cs typeface="Tahoma"/>
              </a:rPr>
              <a:t>ion</a:t>
            </a:r>
            <a:r>
              <a:rPr sz="1800" spc="60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800" spc="-22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434343"/>
                </a:solidFill>
                <a:latin typeface="Tahoma"/>
                <a:cs typeface="Tahoma"/>
              </a:rPr>
              <a:t>of  </a:t>
            </a:r>
            <a:r>
              <a:rPr sz="1800" spc="5" dirty="0">
                <a:solidFill>
                  <a:srgbClr val="434343"/>
                </a:solidFill>
                <a:latin typeface="Tahoma"/>
                <a:cs typeface="Tahoma"/>
              </a:rPr>
              <a:t>t</a:t>
            </a:r>
            <a:r>
              <a:rPr sz="1800" spc="15" dirty="0">
                <a:solidFill>
                  <a:srgbClr val="434343"/>
                </a:solidFill>
                <a:latin typeface="Tahoma"/>
                <a:cs typeface="Tahoma"/>
              </a:rPr>
              <a:t>heir</a:t>
            </a:r>
            <a:r>
              <a:rPr sz="1800" spc="-22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Tahoma"/>
                <a:cs typeface="Tahoma"/>
              </a:rPr>
              <a:t>group</a:t>
            </a:r>
            <a:r>
              <a:rPr sz="1800" spc="-200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434343"/>
                </a:solidFill>
                <a:latin typeface="Tahoma"/>
                <a:cs typeface="Tahoma"/>
              </a:rPr>
              <a:t>or</a:t>
            </a:r>
            <a:r>
              <a:rPr sz="1800" spc="-21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Tahoma"/>
                <a:cs typeface="Tahoma"/>
              </a:rPr>
              <a:t>group</a:t>
            </a:r>
            <a:r>
              <a:rPr sz="1800" spc="-15" dirty="0">
                <a:solidFill>
                  <a:srgbClr val="434343"/>
                </a:solidFill>
                <a:latin typeface="Tahoma"/>
                <a:cs typeface="Tahoma"/>
              </a:rPr>
              <a:t>s</a:t>
            </a:r>
            <a:r>
              <a:rPr sz="1800" spc="-55" dirty="0">
                <a:solidFill>
                  <a:srgbClr val="434343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0115" y="1499616"/>
            <a:ext cx="342899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36872" y="2651251"/>
            <a:ext cx="295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666666"/>
                </a:solidFill>
                <a:latin typeface="Tahoma"/>
                <a:cs typeface="Tahoma"/>
              </a:rPr>
              <a:t>Individ</a:t>
            </a:r>
            <a:r>
              <a:rPr sz="1800" spc="-60" dirty="0">
                <a:solidFill>
                  <a:srgbClr val="666666"/>
                </a:solidFill>
                <a:latin typeface="Tahoma"/>
                <a:cs typeface="Tahoma"/>
              </a:rPr>
              <a:t>u</a:t>
            </a:r>
            <a:r>
              <a:rPr sz="1800" spc="-15" dirty="0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666666"/>
                </a:solidFill>
                <a:latin typeface="Tahoma"/>
                <a:cs typeface="Tahoma"/>
              </a:rPr>
              <a:t>l</a:t>
            </a:r>
            <a:r>
              <a:rPr sz="1800" spc="50" dirty="0">
                <a:solidFill>
                  <a:srgbClr val="666666"/>
                </a:solidFill>
                <a:latin typeface="Tahoma"/>
                <a:cs typeface="Tahoma"/>
              </a:rPr>
              <a:t>-</a:t>
            </a:r>
            <a:r>
              <a:rPr sz="1800" spc="-5" dirty="0">
                <a:solidFill>
                  <a:srgbClr val="666666"/>
                </a:solidFill>
                <a:latin typeface="Tahoma"/>
                <a:cs typeface="Tahoma"/>
              </a:rPr>
              <a:t>group</a:t>
            </a:r>
            <a:r>
              <a:rPr sz="1800" spc="-15" dirty="0">
                <a:solidFill>
                  <a:srgbClr val="666666"/>
                </a:solidFill>
                <a:latin typeface="Tahoma"/>
                <a:cs typeface="Tahoma"/>
              </a:rPr>
              <a:t>s</a:t>
            </a:r>
            <a:r>
              <a:rPr sz="1800" spc="-70" dirty="0">
                <a:solidFill>
                  <a:srgbClr val="666666"/>
                </a:solidFill>
                <a:latin typeface="Tahoma"/>
                <a:cs typeface="Tahoma"/>
              </a:rPr>
              <a:t>,</a:t>
            </a:r>
            <a:r>
              <a:rPr sz="1800" spc="-210" dirty="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Tahoma"/>
                <a:cs typeface="Tahoma"/>
              </a:rPr>
              <a:t>high</a:t>
            </a:r>
            <a:r>
              <a:rPr sz="1800" spc="50" dirty="0">
                <a:solidFill>
                  <a:srgbClr val="666666"/>
                </a:solidFill>
                <a:latin typeface="Tahoma"/>
                <a:cs typeface="Tahoma"/>
              </a:rPr>
              <a:t>-</a:t>
            </a:r>
            <a:r>
              <a:rPr sz="1800" spc="-30" dirty="0">
                <a:solidFill>
                  <a:srgbClr val="666666"/>
                </a:solidFill>
                <a:latin typeface="Tahoma"/>
                <a:cs typeface="Tahoma"/>
              </a:rPr>
              <a:t>low</a:t>
            </a:r>
            <a:r>
              <a:rPr sz="1800" spc="-15" dirty="0">
                <a:solidFill>
                  <a:srgbClr val="666666"/>
                </a:solidFill>
                <a:latin typeface="Tahoma"/>
                <a:cs typeface="Tahoma"/>
              </a:rPr>
              <a:t>,</a:t>
            </a:r>
            <a:r>
              <a:rPr sz="1800" spc="-55" dirty="0">
                <a:solidFill>
                  <a:srgbClr val="666666"/>
                </a:solidFill>
                <a:latin typeface="Tahoma"/>
                <a:cs typeface="Tahoma"/>
              </a:rPr>
              <a:t>...</a:t>
            </a:r>
            <a:endParaRPr sz="18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72255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2770" y="554284"/>
            <a:ext cx="545846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10" dirty="0">
                <a:solidFill>
                  <a:schemeClr val="accent1"/>
                </a:solidFill>
              </a:rPr>
              <a:t>I</a:t>
            </a:r>
            <a:r>
              <a:rPr sz="2800" spc="-490" dirty="0">
                <a:solidFill>
                  <a:schemeClr val="accent1"/>
                </a:solidFill>
              </a:rPr>
              <a:t>N</a:t>
            </a:r>
            <a:r>
              <a:rPr sz="2800" spc="-530" dirty="0">
                <a:solidFill>
                  <a:schemeClr val="accent1"/>
                </a:solidFill>
              </a:rPr>
              <a:t>D</a:t>
            </a:r>
            <a:r>
              <a:rPr sz="2800" spc="-335" dirty="0">
                <a:solidFill>
                  <a:schemeClr val="accent1"/>
                </a:solidFill>
              </a:rPr>
              <a:t>I</a:t>
            </a:r>
            <a:r>
              <a:rPr sz="2800" spc="-315" dirty="0">
                <a:solidFill>
                  <a:schemeClr val="accent1"/>
                </a:solidFill>
              </a:rPr>
              <a:t>VIDU</a:t>
            </a:r>
            <a:r>
              <a:rPr sz="2800" spc="-20" dirty="0">
                <a:solidFill>
                  <a:schemeClr val="accent1"/>
                </a:solidFill>
              </a:rPr>
              <a:t>AL</a:t>
            </a:r>
            <a:r>
              <a:rPr sz="2800" spc="-270" dirty="0">
                <a:solidFill>
                  <a:schemeClr val="accent1"/>
                </a:solidFill>
              </a:rPr>
              <a:t> </a:t>
            </a:r>
            <a:r>
              <a:rPr sz="2800" spc="-215" dirty="0">
                <a:solidFill>
                  <a:schemeClr val="accent1"/>
                </a:solidFill>
              </a:rPr>
              <a:t>AND</a:t>
            </a:r>
            <a:r>
              <a:rPr sz="2800" spc="-235" dirty="0">
                <a:solidFill>
                  <a:schemeClr val="accent1"/>
                </a:solidFill>
              </a:rPr>
              <a:t> </a:t>
            </a:r>
            <a:r>
              <a:rPr sz="2800" spc="-275" dirty="0">
                <a:solidFill>
                  <a:schemeClr val="accent1"/>
                </a:solidFill>
              </a:rPr>
              <a:t>GROUP</a:t>
            </a:r>
            <a:r>
              <a:rPr sz="2800" spc="-210" dirty="0">
                <a:solidFill>
                  <a:schemeClr val="accent1"/>
                </a:solidFill>
              </a:rPr>
              <a:t> </a:t>
            </a:r>
            <a:r>
              <a:rPr sz="2800" spc="-235" dirty="0">
                <a:solidFill>
                  <a:schemeClr val="accent1"/>
                </a:solidFill>
              </a:rPr>
              <a:t>MORA</a:t>
            </a:r>
            <a:r>
              <a:rPr sz="2800" spc="-185" dirty="0">
                <a:solidFill>
                  <a:schemeClr val="accent1"/>
                </a:solidFill>
              </a:rPr>
              <a:t>L</a:t>
            </a:r>
            <a:r>
              <a:rPr sz="2800" spc="-40" dirty="0">
                <a:solidFill>
                  <a:schemeClr val="accent1"/>
                </a:solidFill>
              </a:rPr>
              <a:t>E</a:t>
            </a:r>
            <a:endParaRPr sz="2800" dirty="0">
              <a:solidFill>
                <a:schemeClr val="accent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508" y="1511808"/>
            <a:ext cx="2551176" cy="6797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65801" y="1597532"/>
            <a:ext cx="354774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2400" b="1" spc="-275" dirty="0">
                <a:solidFill>
                  <a:srgbClr val="C00000"/>
                </a:solidFill>
                <a:latin typeface="Tahoma"/>
                <a:cs typeface="Tahoma"/>
              </a:rPr>
              <a:t>GROUP</a:t>
            </a:r>
            <a:r>
              <a:rPr sz="2400" b="1" spc="-2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C00000"/>
                </a:solidFill>
                <a:latin typeface="Tahoma"/>
                <a:cs typeface="Tahoma"/>
              </a:rPr>
              <a:t>MORALE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50">
              <a:latin typeface="Tahoma"/>
              <a:cs typeface="Tahoma"/>
            </a:endParaRPr>
          </a:p>
          <a:p>
            <a:pPr marL="191770" marR="451484" indent="-191770" algn="just">
              <a:lnSpc>
                <a:spcPct val="100000"/>
              </a:lnSpc>
              <a:buAutoNum type="arabicPeriod"/>
              <a:tabLst>
                <a:tab pos="191770" algn="l"/>
              </a:tabLst>
            </a:pPr>
            <a:r>
              <a:rPr sz="1800" b="1" i="1" spc="-170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1800" b="1" i="1" spc="-50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b="1" i="1" spc="-45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800" b="1" i="1" spc="-9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1800" b="1" i="1" spc="-75" dirty="0">
                <a:solidFill>
                  <a:srgbClr val="C00000"/>
                </a:solidFill>
                <a:latin typeface="Trebuchet MS"/>
                <a:cs typeface="Trebuchet MS"/>
              </a:rPr>
              <a:t>r</a:t>
            </a:r>
            <a:r>
              <a:rPr sz="1800" b="1" i="1" spc="-120" dirty="0">
                <a:solidFill>
                  <a:srgbClr val="C00000"/>
                </a:solidFill>
                <a:latin typeface="Trebuchet MS"/>
                <a:cs typeface="Trebuchet MS"/>
              </a:rPr>
              <a:t>al</a:t>
            </a:r>
            <a:r>
              <a:rPr sz="1800" b="1" i="1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125" dirty="0">
                <a:solidFill>
                  <a:srgbClr val="C00000"/>
                </a:solidFill>
                <a:latin typeface="Trebuchet MS"/>
                <a:cs typeface="Trebuchet MS"/>
              </a:rPr>
              <a:t>atti</a:t>
            </a:r>
            <a:r>
              <a:rPr sz="1800" b="1" i="1" spc="-13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800" b="1" i="1" spc="-65" dirty="0">
                <a:solidFill>
                  <a:srgbClr val="C00000"/>
                </a:solidFill>
                <a:latin typeface="Trebuchet MS"/>
                <a:cs typeface="Trebuchet MS"/>
              </a:rPr>
              <a:t>ude</a:t>
            </a:r>
            <a:r>
              <a:rPr sz="1800" b="1" i="1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6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1800" b="1" i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10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b="1" i="1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C00000"/>
                </a:solidFill>
                <a:latin typeface="Trebuchet MS"/>
                <a:cs typeface="Trebuchet MS"/>
              </a:rPr>
              <a:t>group</a:t>
            </a:r>
            <a:r>
              <a:rPr sz="1800" b="1" i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50" dirty="0">
                <a:solidFill>
                  <a:srgbClr val="C00000"/>
                </a:solidFill>
                <a:latin typeface="Trebuchet MS"/>
                <a:cs typeface="Trebuchet MS"/>
              </a:rPr>
              <a:t>of  </a:t>
            </a:r>
            <a:r>
              <a:rPr sz="1800" b="1" i="1" spc="-40" dirty="0">
                <a:solidFill>
                  <a:srgbClr val="C00000"/>
                </a:solidFill>
                <a:latin typeface="Trebuchet MS"/>
                <a:cs typeface="Trebuchet MS"/>
              </a:rPr>
              <a:t>persons</a:t>
            </a:r>
            <a:endParaRPr sz="1800">
              <a:latin typeface="Trebuchet MS"/>
              <a:cs typeface="Trebuchet MS"/>
            </a:endParaRPr>
          </a:p>
          <a:p>
            <a:pPr marL="284480" marR="5080" indent="-284480" algn="just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84480" algn="l"/>
              </a:tabLst>
            </a:pPr>
            <a:r>
              <a:rPr sz="1800" b="1" i="1" spc="-80" dirty="0">
                <a:solidFill>
                  <a:srgbClr val="C00000"/>
                </a:solidFill>
                <a:latin typeface="Trebuchet MS"/>
                <a:cs typeface="Trebuchet MS"/>
              </a:rPr>
              <a:t>Ever</a:t>
            </a:r>
            <a:r>
              <a:rPr sz="1800" b="1" i="1" spc="-105" dirty="0">
                <a:solidFill>
                  <a:srgbClr val="C00000"/>
                </a:solidFill>
                <a:latin typeface="Trebuchet MS"/>
                <a:cs typeface="Trebuchet MS"/>
              </a:rPr>
              <a:t>ybody</a:t>
            </a:r>
            <a:r>
              <a:rPr sz="1800" b="1" i="1" spc="-260" dirty="0">
                <a:solidFill>
                  <a:srgbClr val="C00000"/>
                </a:solidFill>
                <a:latin typeface="Trebuchet MS"/>
                <a:cs typeface="Trebuchet MS"/>
              </a:rPr>
              <a:t>'</a:t>
            </a:r>
            <a:r>
              <a:rPr sz="1800" b="1" i="1" spc="5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b="1" i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35" dirty="0">
                <a:solidFill>
                  <a:srgbClr val="C00000"/>
                </a:solidFill>
                <a:latin typeface="Trebuchet MS"/>
                <a:cs typeface="Trebuchet MS"/>
              </a:rPr>
              <a:t>concern</a:t>
            </a:r>
            <a:r>
              <a:rPr sz="1800" b="1" i="1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85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1800" b="1" i="1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80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800" b="1" i="1" spc="-5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b="1" i="1" spc="-135" dirty="0">
                <a:solidFill>
                  <a:srgbClr val="C00000"/>
                </a:solidFill>
                <a:latin typeface="Trebuchet MS"/>
                <a:cs typeface="Trebuchet MS"/>
              </a:rPr>
              <a:t>y</a:t>
            </a:r>
            <a:r>
              <a:rPr sz="1800" b="1" i="1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20" dirty="0">
                <a:solidFill>
                  <a:srgbClr val="C00000"/>
                </a:solidFill>
                <a:latin typeface="Trebuchet MS"/>
                <a:cs typeface="Trebuchet MS"/>
              </a:rPr>
              <a:t>go  </a:t>
            </a:r>
            <a:r>
              <a:rPr sz="1800" b="1" i="1" spc="-55" dirty="0">
                <a:solidFill>
                  <a:srgbClr val="C00000"/>
                </a:solidFill>
                <a:latin typeface="Trebuchet MS"/>
                <a:cs typeface="Trebuchet MS"/>
              </a:rPr>
              <a:t>on</a:t>
            </a:r>
            <a:r>
              <a:rPr sz="1800" b="1" i="1" spc="-1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35" dirty="0">
                <a:solidFill>
                  <a:srgbClr val="C00000"/>
                </a:solidFill>
                <a:latin typeface="Trebuchet MS"/>
                <a:cs typeface="Trebuchet MS"/>
              </a:rPr>
              <a:t>cha</a:t>
            </a:r>
            <a:r>
              <a:rPr sz="1800" b="1" i="1" spc="-25" dirty="0">
                <a:solidFill>
                  <a:srgbClr val="C00000"/>
                </a:solidFill>
                <a:latin typeface="Trebuchet MS"/>
                <a:cs typeface="Trebuchet MS"/>
              </a:rPr>
              <a:t>ng</a:t>
            </a:r>
            <a:r>
              <a:rPr sz="1800" b="1" i="1" spc="-70" dirty="0">
                <a:solidFill>
                  <a:srgbClr val="C00000"/>
                </a:solidFill>
                <a:latin typeface="Trebuchet MS"/>
                <a:cs typeface="Trebuchet MS"/>
              </a:rPr>
              <a:t>i</a:t>
            </a:r>
            <a:r>
              <a:rPr sz="1800" b="1" i="1" spc="-135" dirty="0">
                <a:solidFill>
                  <a:srgbClr val="C00000"/>
                </a:solidFill>
                <a:latin typeface="Trebuchet MS"/>
                <a:cs typeface="Trebuchet MS"/>
              </a:rPr>
              <a:t>n</a:t>
            </a:r>
            <a:r>
              <a:rPr sz="1800" b="1" i="1" spc="5" dirty="0">
                <a:solidFill>
                  <a:srgbClr val="C00000"/>
                </a:solidFill>
                <a:latin typeface="Trebuchet MS"/>
                <a:cs typeface="Trebuchet MS"/>
              </a:rPr>
              <a:t>g</a:t>
            </a:r>
            <a:r>
              <a:rPr sz="1800" b="1" i="1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85" dirty="0">
                <a:solidFill>
                  <a:srgbClr val="C00000"/>
                </a:solidFill>
                <a:latin typeface="Trebuchet MS"/>
                <a:cs typeface="Trebuchet MS"/>
              </a:rPr>
              <a:t>with</a:t>
            </a:r>
            <a:r>
              <a:rPr sz="1800" b="1" i="1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1800" b="1" i="1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35" dirty="0">
                <a:solidFill>
                  <a:srgbClr val="C00000"/>
                </a:solidFill>
                <a:latin typeface="Trebuchet MS"/>
                <a:cs typeface="Trebuchet MS"/>
              </a:rPr>
              <a:t>passage</a:t>
            </a:r>
            <a:r>
              <a:rPr sz="1800" b="1" i="1" spc="-2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50" dirty="0">
                <a:solidFill>
                  <a:srgbClr val="C00000"/>
                </a:solidFill>
                <a:latin typeface="Trebuchet MS"/>
                <a:cs typeface="Trebuchet MS"/>
              </a:rPr>
              <a:t>of  </a:t>
            </a:r>
            <a:r>
              <a:rPr sz="1800" b="1" i="1" spc="-85" dirty="0">
                <a:solidFill>
                  <a:srgbClr val="C0000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  <a:p>
            <a:pPr marL="279400" indent="-266700" algn="just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279400" algn="l"/>
              </a:tabLst>
            </a:pPr>
            <a:r>
              <a:rPr sz="1800" b="1" i="1" spc="-100" dirty="0">
                <a:solidFill>
                  <a:srgbClr val="C00000"/>
                </a:solidFill>
                <a:latin typeface="Trebuchet MS"/>
                <a:cs typeface="Trebuchet MS"/>
              </a:rPr>
              <a:t>Gro</a:t>
            </a:r>
            <a:r>
              <a:rPr sz="1800" b="1" i="1" spc="-110" dirty="0">
                <a:solidFill>
                  <a:srgbClr val="C00000"/>
                </a:solidFill>
                <a:latin typeface="Trebuchet MS"/>
                <a:cs typeface="Trebuchet MS"/>
              </a:rPr>
              <a:t>u</a:t>
            </a:r>
            <a:r>
              <a:rPr sz="1800" b="1" i="1" spc="-23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1800" b="1" i="1" spc="-130" dirty="0">
                <a:solidFill>
                  <a:srgbClr val="C00000"/>
                </a:solidFill>
                <a:latin typeface="Trebuchet MS"/>
                <a:cs typeface="Trebuchet MS"/>
              </a:rPr>
              <a:t>'</a:t>
            </a:r>
            <a:r>
              <a:rPr sz="1800" b="1" i="1" spc="50" dirty="0">
                <a:solidFill>
                  <a:srgbClr val="C00000"/>
                </a:solidFill>
                <a:latin typeface="Trebuchet MS"/>
                <a:cs typeface="Trebuchet MS"/>
              </a:rPr>
              <a:t>s</a:t>
            </a:r>
            <a:r>
              <a:rPr sz="1800" b="1" i="1" spc="-1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55" dirty="0">
                <a:solidFill>
                  <a:srgbClr val="C00000"/>
                </a:solidFill>
                <a:latin typeface="Trebuchet MS"/>
                <a:cs typeface="Trebuchet MS"/>
              </a:rPr>
              <a:t>perce</a:t>
            </a:r>
            <a:r>
              <a:rPr sz="1800" b="1" i="1" spc="-135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1800" b="1" i="1" spc="-1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800" b="1" i="1" spc="-85" dirty="0">
                <a:solidFill>
                  <a:srgbClr val="C00000"/>
                </a:solidFill>
                <a:latin typeface="Trebuchet MS"/>
                <a:cs typeface="Trebuchet MS"/>
              </a:rPr>
              <a:t>ion</a:t>
            </a:r>
            <a:r>
              <a:rPr sz="1800" b="1" i="1" spc="-20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40" dirty="0">
                <a:solidFill>
                  <a:srgbClr val="C00000"/>
                </a:solidFill>
                <a:latin typeface="Trebuchet MS"/>
                <a:cs typeface="Trebuchet MS"/>
              </a:rPr>
              <a:t>m</a:t>
            </a:r>
            <a:r>
              <a:rPr sz="1800" b="1" i="1" spc="-120" dirty="0">
                <a:solidFill>
                  <a:srgbClr val="C00000"/>
                </a:solidFill>
                <a:latin typeface="Trebuchet MS"/>
                <a:cs typeface="Trebuchet MS"/>
              </a:rPr>
              <a:t>ay</a:t>
            </a:r>
            <a:r>
              <a:rPr sz="1800" b="1" i="1" spc="-2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C00000"/>
                </a:solidFill>
                <a:latin typeface="Trebuchet MS"/>
                <a:cs typeface="Trebuchet MS"/>
              </a:rPr>
              <a:t>be</a:t>
            </a:r>
            <a:r>
              <a:rPr sz="1800" b="1" i="1" spc="-1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i="1" spc="-75" dirty="0">
                <a:solidFill>
                  <a:srgbClr val="C00000"/>
                </a:solidFill>
                <a:latin typeface="Trebuchet MS"/>
                <a:cs typeface="Trebuchet MS"/>
              </a:rPr>
              <a:t>low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5080" y="4451705"/>
            <a:ext cx="107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14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0180" y="637031"/>
            <a:ext cx="7073265" cy="1579245"/>
            <a:chOff x="1440180" y="637031"/>
            <a:chExt cx="7073265" cy="15792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180" y="1536192"/>
              <a:ext cx="3191256" cy="6797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91499" y="637031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40">
                  <a:moveTo>
                    <a:pt x="276098" y="0"/>
                  </a:moveTo>
                  <a:lnTo>
                    <a:pt x="249174" y="23875"/>
                  </a:lnTo>
                  <a:lnTo>
                    <a:pt x="246252" y="32130"/>
                  </a:lnTo>
                  <a:lnTo>
                    <a:pt x="222376" y="51562"/>
                  </a:lnTo>
                  <a:lnTo>
                    <a:pt x="218440" y="51562"/>
                  </a:lnTo>
                  <a:lnTo>
                    <a:pt x="215010" y="50545"/>
                  </a:lnTo>
                  <a:lnTo>
                    <a:pt x="208152" y="45719"/>
                  </a:lnTo>
                  <a:lnTo>
                    <a:pt x="201295" y="37972"/>
                  </a:lnTo>
                  <a:lnTo>
                    <a:pt x="194055" y="28193"/>
                  </a:lnTo>
                  <a:lnTo>
                    <a:pt x="180340" y="11683"/>
                  </a:lnTo>
                  <a:lnTo>
                    <a:pt x="160781" y="0"/>
                  </a:lnTo>
                  <a:lnTo>
                    <a:pt x="158876" y="507"/>
                  </a:lnTo>
                  <a:lnTo>
                    <a:pt x="155955" y="1904"/>
                  </a:lnTo>
                  <a:lnTo>
                    <a:pt x="146557" y="7238"/>
                  </a:lnTo>
                  <a:lnTo>
                    <a:pt x="141224" y="10667"/>
                  </a:lnTo>
                  <a:lnTo>
                    <a:pt x="135381" y="15112"/>
                  </a:lnTo>
                  <a:lnTo>
                    <a:pt x="129031" y="19430"/>
                  </a:lnTo>
                  <a:lnTo>
                    <a:pt x="105536" y="51053"/>
                  </a:lnTo>
                  <a:lnTo>
                    <a:pt x="105028" y="53975"/>
                  </a:lnTo>
                  <a:lnTo>
                    <a:pt x="105028" y="56895"/>
                  </a:lnTo>
                  <a:lnTo>
                    <a:pt x="132969" y="80771"/>
                  </a:lnTo>
                  <a:lnTo>
                    <a:pt x="141224" y="84581"/>
                  </a:lnTo>
                  <a:lnTo>
                    <a:pt x="152526" y="107060"/>
                  </a:lnTo>
                  <a:lnTo>
                    <a:pt x="151510" y="115315"/>
                  </a:lnTo>
                  <a:lnTo>
                    <a:pt x="124078" y="147827"/>
                  </a:lnTo>
                  <a:lnTo>
                    <a:pt x="107569" y="151764"/>
                  </a:lnTo>
                  <a:lnTo>
                    <a:pt x="102107" y="151256"/>
                  </a:lnTo>
                  <a:lnTo>
                    <a:pt x="78740" y="123570"/>
                  </a:lnTo>
                  <a:lnTo>
                    <a:pt x="77216" y="119633"/>
                  </a:lnTo>
                  <a:lnTo>
                    <a:pt x="57150" y="104520"/>
                  </a:lnTo>
                  <a:lnTo>
                    <a:pt x="54228" y="104520"/>
                  </a:lnTo>
                  <a:lnTo>
                    <a:pt x="19557" y="128396"/>
                  </a:lnTo>
                  <a:lnTo>
                    <a:pt x="0" y="160019"/>
                  </a:lnTo>
                  <a:lnTo>
                    <a:pt x="507" y="163956"/>
                  </a:lnTo>
                  <a:lnTo>
                    <a:pt x="28321" y="193039"/>
                  </a:lnTo>
                  <a:lnTo>
                    <a:pt x="38100" y="200405"/>
                  </a:lnTo>
                  <a:lnTo>
                    <a:pt x="45974" y="207137"/>
                  </a:lnTo>
                  <a:lnTo>
                    <a:pt x="50800" y="213994"/>
                  </a:lnTo>
                  <a:lnTo>
                    <a:pt x="51816" y="217423"/>
                  </a:lnTo>
                  <a:lnTo>
                    <a:pt x="51816" y="221360"/>
                  </a:lnTo>
                  <a:lnTo>
                    <a:pt x="20066" y="248538"/>
                  </a:lnTo>
                  <a:lnTo>
                    <a:pt x="15621" y="250443"/>
                  </a:lnTo>
                  <a:lnTo>
                    <a:pt x="0" y="274827"/>
                  </a:lnTo>
                  <a:lnTo>
                    <a:pt x="1016" y="283590"/>
                  </a:lnTo>
                  <a:lnTo>
                    <a:pt x="28828" y="316102"/>
                  </a:lnTo>
                  <a:lnTo>
                    <a:pt x="45466" y="320039"/>
                  </a:lnTo>
                  <a:lnTo>
                    <a:pt x="50800" y="319531"/>
                  </a:lnTo>
                  <a:lnTo>
                    <a:pt x="72390" y="296163"/>
                  </a:lnTo>
                  <a:lnTo>
                    <a:pt x="75310" y="287908"/>
                  </a:lnTo>
                  <a:lnTo>
                    <a:pt x="99186" y="268477"/>
                  </a:lnTo>
                  <a:lnTo>
                    <a:pt x="103124" y="268477"/>
                  </a:lnTo>
                  <a:lnTo>
                    <a:pt x="106552" y="269493"/>
                  </a:lnTo>
                  <a:lnTo>
                    <a:pt x="113410" y="274319"/>
                  </a:lnTo>
                  <a:lnTo>
                    <a:pt x="120269" y="282066"/>
                  </a:lnTo>
                  <a:lnTo>
                    <a:pt x="127507" y="291845"/>
                  </a:lnTo>
                  <a:lnTo>
                    <a:pt x="141224" y="308355"/>
                  </a:lnTo>
                  <a:lnTo>
                    <a:pt x="160781" y="320039"/>
                  </a:lnTo>
                  <a:lnTo>
                    <a:pt x="162686" y="319531"/>
                  </a:lnTo>
                  <a:lnTo>
                    <a:pt x="165607" y="318134"/>
                  </a:lnTo>
                  <a:lnTo>
                    <a:pt x="180340" y="309371"/>
                  </a:lnTo>
                  <a:lnTo>
                    <a:pt x="186181" y="304926"/>
                  </a:lnTo>
                  <a:lnTo>
                    <a:pt x="192531" y="300608"/>
                  </a:lnTo>
                  <a:lnTo>
                    <a:pt x="216026" y="268985"/>
                  </a:lnTo>
                  <a:lnTo>
                    <a:pt x="216534" y="266064"/>
                  </a:lnTo>
                  <a:lnTo>
                    <a:pt x="216534" y="263143"/>
                  </a:lnTo>
                  <a:lnTo>
                    <a:pt x="188595" y="239267"/>
                  </a:lnTo>
                  <a:lnTo>
                    <a:pt x="180340" y="235457"/>
                  </a:lnTo>
                  <a:lnTo>
                    <a:pt x="169036" y="212978"/>
                  </a:lnTo>
                  <a:lnTo>
                    <a:pt x="170052" y="204723"/>
                  </a:lnTo>
                  <a:lnTo>
                    <a:pt x="193548" y="174625"/>
                  </a:lnTo>
                  <a:lnTo>
                    <a:pt x="213995" y="168275"/>
                  </a:lnTo>
                  <a:lnTo>
                    <a:pt x="219455" y="168782"/>
                  </a:lnTo>
                  <a:lnTo>
                    <a:pt x="242824" y="196468"/>
                  </a:lnTo>
                  <a:lnTo>
                    <a:pt x="244348" y="200405"/>
                  </a:lnTo>
                  <a:lnTo>
                    <a:pt x="264414" y="215391"/>
                  </a:lnTo>
                  <a:lnTo>
                    <a:pt x="267334" y="215391"/>
                  </a:lnTo>
                  <a:lnTo>
                    <a:pt x="302005" y="191642"/>
                  </a:lnTo>
                  <a:lnTo>
                    <a:pt x="321564" y="160019"/>
                  </a:lnTo>
                  <a:lnTo>
                    <a:pt x="321055" y="156082"/>
                  </a:lnTo>
                  <a:lnTo>
                    <a:pt x="293243" y="126872"/>
                  </a:lnTo>
                  <a:lnTo>
                    <a:pt x="283464" y="119633"/>
                  </a:lnTo>
                  <a:lnTo>
                    <a:pt x="275590" y="112775"/>
                  </a:lnTo>
                  <a:lnTo>
                    <a:pt x="270764" y="106044"/>
                  </a:lnTo>
                  <a:lnTo>
                    <a:pt x="269748" y="102615"/>
                  </a:lnTo>
                  <a:lnTo>
                    <a:pt x="269748" y="98678"/>
                  </a:lnTo>
                  <a:lnTo>
                    <a:pt x="301498" y="71500"/>
                  </a:lnTo>
                  <a:lnTo>
                    <a:pt x="305943" y="69595"/>
                  </a:lnTo>
                  <a:lnTo>
                    <a:pt x="321564" y="45212"/>
                  </a:lnTo>
                  <a:lnTo>
                    <a:pt x="320548" y="36448"/>
                  </a:lnTo>
                  <a:lnTo>
                    <a:pt x="292734" y="3937"/>
                  </a:lnTo>
                  <a:lnTo>
                    <a:pt x="284352" y="1015"/>
                  </a:lnTo>
                  <a:lnTo>
                    <a:pt x="276098" y="0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6369" y="1621993"/>
            <a:ext cx="3401695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2400" b="1" spc="-400" dirty="0">
                <a:solidFill>
                  <a:srgbClr val="688030"/>
                </a:solidFill>
                <a:latin typeface="Tahoma"/>
                <a:cs typeface="Tahoma"/>
              </a:rPr>
              <a:t>IN</a:t>
            </a:r>
            <a:r>
              <a:rPr sz="2400" b="1" spc="-434" dirty="0">
                <a:solidFill>
                  <a:srgbClr val="688030"/>
                </a:solidFill>
                <a:latin typeface="Tahoma"/>
                <a:cs typeface="Tahoma"/>
              </a:rPr>
              <a:t>DI</a:t>
            </a:r>
            <a:r>
              <a:rPr sz="2400" b="1" spc="-385" dirty="0">
                <a:solidFill>
                  <a:srgbClr val="688030"/>
                </a:solidFill>
                <a:latin typeface="Tahoma"/>
                <a:cs typeface="Tahoma"/>
              </a:rPr>
              <a:t>V</a:t>
            </a:r>
            <a:r>
              <a:rPr sz="2400" b="1" spc="-290" dirty="0">
                <a:solidFill>
                  <a:srgbClr val="688030"/>
                </a:solidFill>
                <a:latin typeface="Tahoma"/>
                <a:cs typeface="Tahoma"/>
              </a:rPr>
              <a:t>I</a:t>
            </a:r>
            <a:r>
              <a:rPr sz="2400" b="1" spc="-160" dirty="0">
                <a:solidFill>
                  <a:srgbClr val="688030"/>
                </a:solidFill>
                <a:latin typeface="Tahoma"/>
                <a:cs typeface="Tahoma"/>
              </a:rPr>
              <a:t>DUAL</a:t>
            </a:r>
            <a:r>
              <a:rPr sz="2400" b="1" spc="-254" dirty="0">
                <a:solidFill>
                  <a:srgbClr val="688030"/>
                </a:solidFill>
                <a:latin typeface="Tahoma"/>
                <a:cs typeface="Tahoma"/>
              </a:rPr>
              <a:t> </a:t>
            </a:r>
            <a:r>
              <a:rPr sz="2400" b="1" spc="-425" dirty="0">
                <a:solidFill>
                  <a:srgbClr val="688030"/>
                </a:solidFill>
                <a:latin typeface="Tahoma"/>
                <a:cs typeface="Tahoma"/>
              </a:rPr>
              <a:t>M</a:t>
            </a:r>
            <a:r>
              <a:rPr sz="2400" b="1" spc="-380" dirty="0">
                <a:solidFill>
                  <a:srgbClr val="688030"/>
                </a:solidFill>
                <a:latin typeface="Tahoma"/>
                <a:cs typeface="Tahoma"/>
              </a:rPr>
              <a:t>O</a:t>
            </a:r>
            <a:r>
              <a:rPr sz="2400" b="1" spc="-110" dirty="0">
                <a:solidFill>
                  <a:srgbClr val="688030"/>
                </a:solidFill>
                <a:latin typeface="Tahoma"/>
                <a:cs typeface="Tahoma"/>
              </a:rPr>
              <a:t>RA</a:t>
            </a:r>
            <a:r>
              <a:rPr sz="2400" b="1" spc="-100" dirty="0">
                <a:solidFill>
                  <a:srgbClr val="688030"/>
                </a:solidFill>
                <a:latin typeface="Tahoma"/>
                <a:cs typeface="Tahoma"/>
              </a:rPr>
              <a:t>L</a:t>
            </a:r>
            <a:r>
              <a:rPr sz="2400" b="1" spc="-75" dirty="0">
                <a:solidFill>
                  <a:srgbClr val="688030"/>
                </a:solidFill>
                <a:latin typeface="Tahoma"/>
                <a:cs typeface="Tahoma"/>
              </a:rPr>
              <a:t>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ahoma"/>
              <a:cs typeface="Tahoma"/>
            </a:endParaRPr>
          </a:p>
          <a:p>
            <a:pPr marL="191770" marR="5080" indent="-191770">
              <a:lnSpc>
                <a:spcPct val="100000"/>
              </a:lnSpc>
              <a:buAutoNum type="arabicPeriod"/>
              <a:tabLst>
                <a:tab pos="191770" algn="l"/>
              </a:tabLst>
            </a:pPr>
            <a:r>
              <a:rPr sz="1800" b="1" i="1" spc="-40" dirty="0">
                <a:solidFill>
                  <a:srgbClr val="688030"/>
                </a:solidFill>
                <a:latin typeface="Trebuchet MS"/>
                <a:cs typeface="Trebuchet MS"/>
              </a:rPr>
              <a:t>Single</a:t>
            </a:r>
            <a:r>
              <a:rPr sz="1800" b="1" i="1" spc="-204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70" dirty="0">
                <a:solidFill>
                  <a:srgbClr val="688030"/>
                </a:solidFill>
                <a:latin typeface="Trebuchet MS"/>
                <a:cs typeface="Trebuchet MS"/>
              </a:rPr>
              <a:t>person's</a:t>
            </a:r>
            <a:r>
              <a:rPr sz="1800" b="1" i="1" spc="-210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125" dirty="0">
                <a:solidFill>
                  <a:srgbClr val="688030"/>
                </a:solidFill>
                <a:latin typeface="Trebuchet MS"/>
                <a:cs typeface="Trebuchet MS"/>
              </a:rPr>
              <a:t>atti</a:t>
            </a:r>
            <a:r>
              <a:rPr sz="1800" b="1" i="1" spc="-130" dirty="0">
                <a:solidFill>
                  <a:srgbClr val="688030"/>
                </a:solidFill>
                <a:latin typeface="Trebuchet MS"/>
                <a:cs typeface="Trebuchet MS"/>
              </a:rPr>
              <a:t>t</a:t>
            </a:r>
            <a:r>
              <a:rPr sz="1800" b="1" i="1" spc="-65" dirty="0">
                <a:solidFill>
                  <a:srgbClr val="688030"/>
                </a:solidFill>
                <a:latin typeface="Trebuchet MS"/>
                <a:cs typeface="Trebuchet MS"/>
              </a:rPr>
              <a:t>ude</a:t>
            </a:r>
            <a:r>
              <a:rPr sz="1800" b="1" i="1" spc="-210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688030"/>
                </a:solidFill>
                <a:latin typeface="Trebuchet MS"/>
                <a:cs typeface="Trebuchet MS"/>
              </a:rPr>
              <a:t>towards  wor</a:t>
            </a:r>
            <a:r>
              <a:rPr sz="1800" b="1" i="1" spc="-55" dirty="0">
                <a:solidFill>
                  <a:srgbClr val="688030"/>
                </a:solidFill>
                <a:latin typeface="Trebuchet MS"/>
                <a:cs typeface="Trebuchet MS"/>
              </a:rPr>
              <a:t>k</a:t>
            </a:r>
            <a:r>
              <a:rPr sz="1800" b="1" i="1" spc="-200" dirty="0">
                <a:solidFill>
                  <a:srgbClr val="688030"/>
                </a:solidFill>
                <a:latin typeface="Trebuchet MS"/>
                <a:cs typeface="Trebuchet MS"/>
              </a:rPr>
              <a:t>,</a:t>
            </a:r>
            <a:r>
              <a:rPr sz="1800" b="1" i="1" spc="-204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50" dirty="0">
                <a:solidFill>
                  <a:srgbClr val="688030"/>
                </a:solidFill>
                <a:latin typeface="Trebuchet MS"/>
                <a:cs typeface="Trebuchet MS"/>
              </a:rPr>
              <a:t>e</a:t>
            </a:r>
            <a:r>
              <a:rPr sz="1800" b="1" i="1" spc="-45" dirty="0">
                <a:solidFill>
                  <a:srgbClr val="688030"/>
                </a:solidFill>
                <a:latin typeface="Trebuchet MS"/>
                <a:cs typeface="Trebuchet MS"/>
              </a:rPr>
              <a:t>n</a:t>
            </a:r>
            <a:r>
              <a:rPr sz="1800" b="1" i="1" spc="-140" dirty="0">
                <a:solidFill>
                  <a:srgbClr val="688030"/>
                </a:solidFill>
                <a:latin typeface="Trebuchet MS"/>
                <a:cs typeface="Trebuchet MS"/>
              </a:rPr>
              <a:t>v</a:t>
            </a:r>
            <a:r>
              <a:rPr sz="1800" b="1" i="1" spc="-80" dirty="0">
                <a:solidFill>
                  <a:srgbClr val="688030"/>
                </a:solidFill>
                <a:latin typeface="Trebuchet MS"/>
                <a:cs typeface="Trebuchet MS"/>
              </a:rPr>
              <a:t>iro</a:t>
            </a:r>
            <a:r>
              <a:rPr sz="1800" b="1" i="1" spc="-85" dirty="0">
                <a:solidFill>
                  <a:srgbClr val="688030"/>
                </a:solidFill>
                <a:latin typeface="Trebuchet MS"/>
                <a:cs typeface="Trebuchet MS"/>
              </a:rPr>
              <a:t>n</a:t>
            </a:r>
            <a:r>
              <a:rPr sz="1800" b="1" i="1" spc="-40" dirty="0">
                <a:solidFill>
                  <a:srgbClr val="688030"/>
                </a:solidFill>
                <a:latin typeface="Trebuchet MS"/>
                <a:cs typeface="Trebuchet MS"/>
              </a:rPr>
              <a:t>m</a:t>
            </a:r>
            <a:r>
              <a:rPr sz="1800" b="1" i="1" spc="-50" dirty="0">
                <a:solidFill>
                  <a:srgbClr val="688030"/>
                </a:solidFill>
                <a:latin typeface="Trebuchet MS"/>
                <a:cs typeface="Trebuchet MS"/>
              </a:rPr>
              <a:t>e</a:t>
            </a:r>
            <a:r>
              <a:rPr sz="1800" b="1" i="1" spc="-90" dirty="0">
                <a:solidFill>
                  <a:srgbClr val="688030"/>
                </a:solidFill>
                <a:latin typeface="Trebuchet MS"/>
                <a:cs typeface="Trebuchet MS"/>
              </a:rPr>
              <a:t>nt</a:t>
            </a:r>
            <a:r>
              <a:rPr sz="1800" b="1" i="1" spc="-235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40" dirty="0">
                <a:solidFill>
                  <a:srgbClr val="688030"/>
                </a:solidFill>
                <a:latin typeface="Trebuchet MS"/>
                <a:cs typeface="Trebuchet MS"/>
              </a:rPr>
              <a:t>etc</a:t>
            </a:r>
            <a:endParaRPr sz="1800">
              <a:latin typeface="Trebuchet MS"/>
              <a:cs typeface="Trebuchet MS"/>
            </a:endParaRPr>
          </a:p>
          <a:p>
            <a:pPr marL="240029" indent="-2279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40665" algn="l"/>
              </a:tabLst>
            </a:pPr>
            <a:r>
              <a:rPr sz="1800" b="1" i="1" spc="-55" dirty="0">
                <a:solidFill>
                  <a:srgbClr val="688030"/>
                </a:solidFill>
                <a:latin typeface="Trebuchet MS"/>
                <a:cs typeface="Trebuchet MS"/>
              </a:rPr>
              <a:t>I</a:t>
            </a:r>
            <a:r>
              <a:rPr sz="1800" b="1" i="1" spc="-45" dirty="0">
                <a:solidFill>
                  <a:srgbClr val="688030"/>
                </a:solidFill>
                <a:latin typeface="Trebuchet MS"/>
                <a:cs typeface="Trebuchet MS"/>
              </a:rPr>
              <a:t>ncre</a:t>
            </a:r>
            <a:r>
              <a:rPr sz="1800" b="1" i="1" spc="-10" dirty="0">
                <a:solidFill>
                  <a:srgbClr val="688030"/>
                </a:solidFill>
                <a:latin typeface="Trebuchet MS"/>
                <a:cs typeface="Trebuchet MS"/>
              </a:rPr>
              <a:t>ases</a:t>
            </a:r>
            <a:r>
              <a:rPr sz="1800" b="1" i="1" spc="-215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80" dirty="0">
                <a:solidFill>
                  <a:srgbClr val="688030"/>
                </a:solidFill>
                <a:latin typeface="Trebuchet MS"/>
                <a:cs typeface="Trebuchet MS"/>
              </a:rPr>
              <a:t>q</a:t>
            </a:r>
            <a:r>
              <a:rPr sz="1800" b="1" i="1" spc="-85" dirty="0">
                <a:solidFill>
                  <a:srgbClr val="688030"/>
                </a:solidFill>
                <a:latin typeface="Trebuchet MS"/>
                <a:cs typeface="Trebuchet MS"/>
              </a:rPr>
              <a:t>u</a:t>
            </a:r>
            <a:r>
              <a:rPr sz="1800" b="1" i="1" spc="-130" dirty="0">
                <a:solidFill>
                  <a:srgbClr val="688030"/>
                </a:solidFill>
                <a:latin typeface="Trebuchet MS"/>
                <a:cs typeface="Trebuchet MS"/>
              </a:rPr>
              <a:t>ality</a:t>
            </a:r>
            <a:r>
              <a:rPr sz="1800" b="1" i="1" spc="-195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60" dirty="0">
                <a:solidFill>
                  <a:srgbClr val="688030"/>
                </a:solidFill>
                <a:latin typeface="Trebuchet MS"/>
                <a:cs typeface="Trebuchet MS"/>
              </a:rPr>
              <a:t>of</a:t>
            </a:r>
            <a:r>
              <a:rPr sz="1800" b="1" i="1" spc="-195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688030"/>
                </a:solidFill>
                <a:latin typeface="Trebuchet MS"/>
                <a:cs typeface="Trebuchet MS"/>
              </a:rPr>
              <a:t>work</a:t>
            </a:r>
            <a:endParaRPr sz="1800">
              <a:latin typeface="Trebuchet MS"/>
              <a:cs typeface="Trebuchet MS"/>
            </a:endParaRPr>
          </a:p>
          <a:p>
            <a:pPr marL="12700" marR="2159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235585" algn="l"/>
              </a:tabLst>
            </a:pPr>
            <a:r>
              <a:rPr sz="1800" b="1" i="1" spc="-80" dirty="0">
                <a:solidFill>
                  <a:srgbClr val="688030"/>
                </a:solidFill>
                <a:latin typeface="Trebuchet MS"/>
                <a:cs typeface="Trebuchet MS"/>
              </a:rPr>
              <a:t>Indi</a:t>
            </a:r>
            <a:r>
              <a:rPr sz="1800" b="1" i="1" spc="-95" dirty="0">
                <a:solidFill>
                  <a:srgbClr val="688030"/>
                </a:solidFill>
                <a:latin typeface="Trebuchet MS"/>
                <a:cs typeface="Trebuchet MS"/>
              </a:rPr>
              <a:t>v</a:t>
            </a:r>
            <a:r>
              <a:rPr sz="1800" b="1" i="1" spc="-140" dirty="0">
                <a:solidFill>
                  <a:srgbClr val="688030"/>
                </a:solidFill>
                <a:latin typeface="Trebuchet MS"/>
                <a:cs typeface="Trebuchet MS"/>
              </a:rPr>
              <a:t>idual</a:t>
            </a:r>
            <a:r>
              <a:rPr sz="1800" b="1" i="1" spc="-100" dirty="0">
                <a:solidFill>
                  <a:srgbClr val="688030"/>
                </a:solidFill>
                <a:latin typeface="Trebuchet MS"/>
                <a:cs typeface="Trebuchet MS"/>
              </a:rPr>
              <a:t>'</a:t>
            </a:r>
            <a:r>
              <a:rPr sz="1800" b="1" i="1" spc="50" dirty="0">
                <a:solidFill>
                  <a:srgbClr val="688030"/>
                </a:solidFill>
                <a:latin typeface="Trebuchet MS"/>
                <a:cs typeface="Trebuchet MS"/>
              </a:rPr>
              <a:t>s</a:t>
            </a:r>
            <a:r>
              <a:rPr sz="1800" b="1" i="1" spc="-210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65" dirty="0">
                <a:solidFill>
                  <a:srgbClr val="688030"/>
                </a:solidFill>
                <a:latin typeface="Trebuchet MS"/>
                <a:cs typeface="Trebuchet MS"/>
              </a:rPr>
              <a:t>persona</a:t>
            </a:r>
            <a:r>
              <a:rPr sz="1800" b="1" i="1" spc="-145" dirty="0">
                <a:solidFill>
                  <a:srgbClr val="688030"/>
                </a:solidFill>
                <a:latin typeface="Trebuchet MS"/>
                <a:cs typeface="Trebuchet MS"/>
              </a:rPr>
              <a:t>l</a:t>
            </a:r>
            <a:r>
              <a:rPr sz="1800" b="1" i="1" spc="-210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55" dirty="0">
                <a:solidFill>
                  <a:srgbClr val="688030"/>
                </a:solidFill>
                <a:latin typeface="Trebuchet MS"/>
                <a:cs typeface="Trebuchet MS"/>
              </a:rPr>
              <a:t>perce</a:t>
            </a:r>
            <a:r>
              <a:rPr sz="1800" b="1" i="1" spc="-135" dirty="0">
                <a:solidFill>
                  <a:srgbClr val="688030"/>
                </a:solidFill>
                <a:latin typeface="Trebuchet MS"/>
                <a:cs typeface="Trebuchet MS"/>
              </a:rPr>
              <a:t>p</a:t>
            </a:r>
            <a:r>
              <a:rPr sz="1800" b="1" i="1" spc="-110" dirty="0">
                <a:solidFill>
                  <a:srgbClr val="688030"/>
                </a:solidFill>
                <a:latin typeface="Trebuchet MS"/>
                <a:cs typeface="Trebuchet MS"/>
              </a:rPr>
              <a:t>t</a:t>
            </a:r>
            <a:r>
              <a:rPr sz="1800" b="1" i="1" spc="-70" dirty="0">
                <a:solidFill>
                  <a:srgbClr val="688030"/>
                </a:solidFill>
                <a:latin typeface="Trebuchet MS"/>
                <a:cs typeface="Trebuchet MS"/>
              </a:rPr>
              <a:t>ion  </a:t>
            </a:r>
            <a:r>
              <a:rPr sz="1800" b="1" i="1" spc="-60" dirty="0">
                <a:solidFill>
                  <a:srgbClr val="688030"/>
                </a:solidFill>
                <a:latin typeface="Trebuchet MS"/>
                <a:cs typeface="Trebuchet MS"/>
              </a:rPr>
              <a:t>of </a:t>
            </a:r>
            <a:r>
              <a:rPr sz="1800" b="1" i="1" spc="-75" dirty="0">
                <a:solidFill>
                  <a:srgbClr val="688030"/>
                </a:solidFill>
                <a:latin typeface="Trebuchet MS"/>
                <a:cs typeface="Trebuchet MS"/>
              </a:rPr>
              <a:t>the </a:t>
            </a:r>
            <a:r>
              <a:rPr sz="1800" b="1" i="1" spc="-65" dirty="0">
                <a:solidFill>
                  <a:srgbClr val="688030"/>
                </a:solidFill>
                <a:latin typeface="Trebuchet MS"/>
                <a:cs typeface="Trebuchet MS"/>
              </a:rPr>
              <a:t>present conditions </a:t>
            </a:r>
            <a:r>
              <a:rPr sz="1800" b="1" i="1" spc="-90" dirty="0">
                <a:solidFill>
                  <a:srgbClr val="688030"/>
                </a:solidFill>
                <a:latin typeface="Trebuchet MS"/>
                <a:cs typeface="Trebuchet MS"/>
              </a:rPr>
              <a:t>may </a:t>
            </a:r>
            <a:r>
              <a:rPr sz="1800" b="1" i="1" spc="-70" dirty="0">
                <a:solidFill>
                  <a:srgbClr val="688030"/>
                </a:solidFill>
                <a:latin typeface="Trebuchet MS"/>
                <a:cs typeface="Trebuchet MS"/>
              </a:rPr>
              <a:t>be </a:t>
            </a:r>
            <a:r>
              <a:rPr sz="1800" b="1" i="1" spc="-530" dirty="0">
                <a:solidFill>
                  <a:srgbClr val="688030"/>
                </a:solidFill>
                <a:latin typeface="Trebuchet MS"/>
                <a:cs typeface="Trebuchet MS"/>
              </a:rPr>
              <a:t> </a:t>
            </a:r>
            <a:r>
              <a:rPr sz="1800" b="1" i="1" spc="-60" dirty="0">
                <a:solidFill>
                  <a:srgbClr val="688030"/>
                </a:solidFill>
                <a:latin typeface="Trebuchet MS"/>
                <a:cs typeface="Trebuchet MS"/>
              </a:rPr>
              <a:t>high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214884"/>
            <a:ext cx="9076690" cy="4933315"/>
            <a:chOff x="0" y="214884"/>
            <a:chExt cx="9076690" cy="4933315"/>
          </a:xfrm>
        </p:grpSpPr>
        <p:sp>
          <p:nvSpPr>
            <p:cNvPr id="13" name="object 13"/>
            <p:cNvSpPr/>
            <p:nvPr/>
          </p:nvSpPr>
          <p:spPr>
            <a:xfrm>
              <a:off x="1499616" y="1357884"/>
              <a:ext cx="7572375" cy="3785870"/>
            </a:xfrm>
            <a:custGeom>
              <a:avLst/>
              <a:gdLst/>
              <a:ahLst/>
              <a:cxnLst/>
              <a:rect l="l" t="t" r="r" b="b"/>
              <a:pathLst>
                <a:path w="7572375" h="3785870">
                  <a:moveTo>
                    <a:pt x="3500628" y="3785401"/>
                  </a:moveTo>
                  <a:lnTo>
                    <a:pt x="3501390" y="0"/>
                  </a:lnTo>
                </a:path>
                <a:path w="7572375" h="3785870">
                  <a:moveTo>
                    <a:pt x="0" y="713232"/>
                  </a:moveTo>
                  <a:lnTo>
                    <a:pt x="7572375" y="714882"/>
                  </a:lnTo>
                </a:path>
              </a:pathLst>
            </a:custGeom>
            <a:ln w="9144">
              <a:solidFill>
                <a:srgbClr val="357D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4383" y="214884"/>
              <a:ext cx="1356359" cy="14691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14884"/>
              <a:ext cx="1499616" cy="1399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4174" y="527981"/>
            <a:ext cx="543242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25" dirty="0">
                <a:solidFill>
                  <a:schemeClr val="accent1"/>
                </a:solidFill>
              </a:rPr>
              <a:t>H</a:t>
            </a:r>
            <a:r>
              <a:rPr spc="-330" dirty="0">
                <a:solidFill>
                  <a:schemeClr val="accent1"/>
                </a:solidFill>
              </a:rPr>
              <a:t>IGH</a:t>
            </a:r>
            <a:r>
              <a:rPr spc="-240" dirty="0">
                <a:solidFill>
                  <a:schemeClr val="accent1"/>
                </a:solidFill>
              </a:rPr>
              <a:t> </a:t>
            </a:r>
            <a:r>
              <a:rPr spc="-215" dirty="0">
                <a:solidFill>
                  <a:schemeClr val="accent1"/>
                </a:solidFill>
              </a:rPr>
              <a:t>AND</a:t>
            </a:r>
            <a:r>
              <a:rPr spc="-235" dirty="0">
                <a:solidFill>
                  <a:schemeClr val="accent1"/>
                </a:solidFill>
              </a:rPr>
              <a:t> </a:t>
            </a:r>
            <a:r>
              <a:rPr spc="-155" dirty="0">
                <a:solidFill>
                  <a:schemeClr val="accent1"/>
                </a:solidFill>
              </a:rPr>
              <a:t>L</a:t>
            </a:r>
            <a:r>
              <a:rPr spc="-220" dirty="0">
                <a:solidFill>
                  <a:schemeClr val="accent1"/>
                </a:solidFill>
              </a:rPr>
              <a:t>O</a:t>
            </a:r>
            <a:r>
              <a:rPr spc="-400" dirty="0">
                <a:solidFill>
                  <a:schemeClr val="accent1"/>
                </a:solidFill>
              </a:rPr>
              <a:t>W</a:t>
            </a:r>
            <a:r>
              <a:rPr spc="-225" dirty="0">
                <a:solidFill>
                  <a:schemeClr val="accent1"/>
                </a:solidFill>
              </a:rPr>
              <a:t> </a:t>
            </a:r>
            <a:r>
              <a:rPr spc="-170" dirty="0">
                <a:solidFill>
                  <a:schemeClr val="accent1"/>
                </a:solidFill>
              </a:rPr>
              <a:t>MORALE: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052" y="1354836"/>
            <a:ext cx="2241804" cy="6797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5265801" y="1440891"/>
            <a:ext cx="3629279" cy="2983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L</a:t>
            </a:r>
            <a:r>
              <a:rPr spc="-215" dirty="0"/>
              <a:t>O</a:t>
            </a:r>
            <a:r>
              <a:rPr spc="-395" dirty="0"/>
              <a:t>W</a:t>
            </a:r>
            <a:r>
              <a:rPr spc="-225" dirty="0"/>
              <a:t> </a:t>
            </a:r>
            <a:r>
              <a:rPr spc="-285" dirty="0"/>
              <a:t>MOR</a:t>
            </a:r>
            <a:r>
              <a:rPr spc="-254" dirty="0"/>
              <a:t>A</a:t>
            </a:r>
            <a:r>
              <a:rPr spc="-40" dirty="0"/>
              <a:t>LE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 dirty="0"/>
          </a:p>
          <a:p>
            <a:pPr marL="191135" indent="-179070">
              <a:lnSpc>
                <a:spcPct val="100000"/>
              </a:lnSpc>
              <a:buAutoNum type="arabicPeriod"/>
              <a:tabLst>
                <a:tab pos="191770" algn="l"/>
              </a:tabLst>
            </a:pPr>
            <a:r>
              <a:rPr sz="1800" i="1" spc="-135" dirty="0">
                <a:latin typeface="Trebuchet MS"/>
                <a:cs typeface="Trebuchet MS"/>
              </a:rPr>
              <a:t>H</a:t>
            </a:r>
            <a:r>
              <a:rPr sz="1800" i="1" spc="-65" dirty="0">
                <a:latin typeface="Trebuchet MS"/>
                <a:cs typeface="Trebuchet MS"/>
              </a:rPr>
              <a:t>igh</a:t>
            </a:r>
            <a:r>
              <a:rPr sz="1800" i="1" spc="-200" dirty="0">
                <a:latin typeface="Trebuchet MS"/>
                <a:cs typeface="Trebuchet MS"/>
              </a:rPr>
              <a:t> </a:t>
            </a:r>
            <a:r>
              <a:rPr sz="1800" i="1" spc="-120" dirty="0">
                <a:latin typeface="Trebuchet MS"/>
                <a:cs typeface="Trebuchet MS"/>
              </a:rPr>
              <a:t>ra</a:t>
            </a:r>
            <a:r>
              <a:rPr sz="1800" i="1" spc="-40" dirty="0">
                <a:latin typeface="Trebuchet MS"/>
                <a:cs typeface="Trebuchet MS"/>
              </a:rPr>
              <a:t>tes</a:t>
            </a:r>
            <a:r>
              <a:rPr sz="1800" i="1" spc="-210" dirty="0">
                <a:latin typeface="Trebuchet MS"/>
                <a:cs typeface="Trebuchet MS"/>
              </a:rPr>
              <a:t> </a:t>
            </a:r>
            <a:r>
              <a:rPr sz="1800" i="1" spc="-60" dirty="0">
                <a:latin typeface="Trebuchet MS"/>
                <a:cs typeface="Trebuchet MS"/>
              </a:rPr>
              <a:t>of</a:t>
            </a:r>
            <a:r>
              <a:rPr sz="1800" i="1" spc="-190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Abse</a:t>
            </a:r>
            <a:r>
              <a:rPr sz="1800" i="1" spc="-65" dirty="0">
                <a:latin typeface="Trebuchet MS"/>
                <a:cs typeface="Trebuchet MS"/>
              </a:rPr>
              <a:t>ntee</a:t>
            </a:r>
            <a:r>
              <a:rPr sz="1800" i="1" spc="-145" dirty="0">
                <a:latin typeface="Trebuchet MS"/>
                <a:cs typeface="Trebuchet MS"/>
              </a:rPr>
              <a:t>i</a:t>
            </a:r>
            <a:r>
              <a:rPr sz="1800" i="1" spc="5" dirty="0">
                <a:latin typeface="Trebuchet MS"/>
                <a:cs typeface="Trebuchet MS"/>
              </a:rPr>
              <a:t>sm</a:t>
            </a:r>
            <a:r>
              <a:rPr sz="1800" i="1" spc="-229" dirty="0">
                <a:latin typeface="Trebuchet MS"/>
                <a:cs typeface="Trebuchet MS"/>
              </a:rPr>
              <a:t> </a:t>
            </a:r>
            <a:r>
              <a:rPr sz="1800" i="1" spc="-19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40029" indent="-2279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0665" algn="l"/>
              </a:tabLst>
            </a:pPr>
            <a:r>
              <a:rPr sz="1800" i="1" spc="-55" dirty="0">
                <a:latin typeface="Trebuchet MS"/>
                <a:cs typeface="Trebuchet MS"/>
              </a:rPr>
              <a:t>I</a:t>
            </a:r>
            <a:r>
              <a:rPr sz="1800" i="1" spc="-45" dirty="0">
                <a:latin typeface="Trebuchet MS"/>
                <a:cs typeface="Trebuchet MS"/>
              </a:rPr>
              <a:t>ncre</a:t>
            </a:r>
            <a:r>
              <a:rPr sz="1800" i="1" spc="-60" dirty="0">
                <a:latin typeface="Trebuchet MS"/>
                <a:cs typeface="Trebuchet MS"/>
              </a:rPr>
              <a:t>asi</a:t>
            </a:r>
            <a:r>
              <a:rPr sz="1800" i="1" spc="-65" dirty="0">
                <a:latin typeface="Trebuchet MS"/>
                <a:cs typeface="Trebuchet MS"/>
              </a:rPr>
              <a:t>n</a:t>
            </a:r>
            <a:r>
              <a:rPr sz="1800" i="1" spc="5" dirty="0">
                <a:latin typeface="Trebuchet MS"/>
                <a:cs typeface="Trebuchet MS"/>
              </a:rPr>
              <a:t>g</a:t>
            </a:r>
            <a:r>
              <a:rPr sz="1800" i="1" spc="-229" dirty="0">
                <a:latin typeface="Trebuchet MS"/>
                <a:cs typeface="Trebuchet MS"/>
              </a:rPr>
              <a:t> </a:t>
            </a:r>
            <a:r>
              <a:rPr sz="1800" i="1" spc="-45" dirty="0">
                <a:latin typeface="Trebuchet MS"/>
                <a:cs typeface="Trebuchet MS"/>
              </a:rPr>
              <a:t>C</a:t>
            </a:r>
            <a:r>
              <a:rPr sz="1800" i="1" dirty="0">
                <a:latin typeface="Trebuchet MS"/>
                <a:cs typeface="Trebuchet MS"/>
              </a:rPr>
              <a:t>u</a:t>
            </a:r>
            <a:r>
              <a:rPr sz="1800" i="1" spc="-10" dirty="0">
                <a:latin typeface="Trebuchet MS"/>
                <a:cs typeface="Trebuchet MS"/>
              </a:rPr>
              <a:t>s</a:t>
            </a:r>
            <a:r>
              <a:rPr sz="1800" i="1" spc="-65" dirty="0">
                <a:latin typeface="Trebuchet MS"/>
                <a:cs typeface="Trebuchet MS"/>
              </a:rPr>
              <a:t>tome</a:t>
            </a:r>
            <a:r>
              <a:rPr sz="1800" i="1" spc="-135" dirty="0">
                <a:latin typeface="Trebuchet MS"/>
                <a:cs typeface="Trebuchet MS"/>
              </a:rPr>
              <a:t>r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75" dirty="0">
                <a:latin typeface="Trebuchet MS"/>
                <a:cs typeface="Trebuchet MS"/>
              </a:rPr>
              <a:t>complai</a:t>
            </a:r>
            <a:r>
              <a:rPr sz="1800" i="1" spc="-70" dirty="0">
                <a:latin typeface="Trebuchet MS"/>
                <a:cs typeface="Trebuchet MS"/>
              </a:rPr>
              <a:t>n</a:t>
            </a:r>
            <a:r>
              <a:rPr sz="1800" i="1" spc="-75" dirty="0">
                <a:latin typeface="Trebuchet MS"/>
                <a:cs typeface="Trebuchet MS"/>
              </a:rPr>
              <a:t>s.</a:t>
            </a:r>
            <a:endParaRPr sz="1800" dirty="0">
              <a:latin typeface="Trebuchet MS"/>
              <a:cs typeface="Trebuchet MS"/>
            </a:endParaRPr>
          </a:p>
          <a:p>
            <a:pPr marL="234950" indent="-2228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35585" algn="l"/>
              </a:tabLst>
            </a:pPr>
            <a:r>
              <a:rPr sz="1800" i="1" spc="-10" dirty="0">
                <a:latin typeface="Trebuchet MS"/>
                <a:cs typeface="Trebuchet MS"/>
              </a:rPr>
              <a:t>Low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155" dirty="0">
                <a:latin typeface="Trebuchet MS"/>
                <a:cs typeface="Trebuchet MS"/>
              </a:rPr>
              <a:t>l</a:t>
            </a:r>
            <a:r>
              <a:rPr sz="1800" i="1" spc="-65" dirty="0">
                <a:latin typeface="Trebuchet MS"/>
                <a:cs typeface="Trebuchet MS"/>
              </a:rPr>
              <a:t>e</a:t>
            </a:r>
            <a:r>
              <a:rPr sz="1800" i="1" spc="-60" dirty="0">
                <a:latin typeface="Trebuchet MS"/>
                <a:cs typeface="Trebuchet MS"/>
              </a:rPr>
              <a:t>v</a:t>
            </a:r>
            <a:r>
              <a:rPr sz="1800" i="1" spc="-90" dirty="0">
                <a:latin typeface="Trebuchet MS"/>
                <a:cs typeface="Trebuchet MS"/>
              </a:rPr>
              <a:t>el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60" dirty="0">
                <a:latin typeface="Trebuchet MS"/>
                <a:cs typeface="Trebuchet MS"/>
              </a:rPr>
              <a:t>of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enthusias</a:t>
            </a:r>
            <a:r>
              <a:rPr sz="1800" i="1" spc="-75" dirty="0">
                <a:latin typeface="Trebuchet MS"/>
                <a:cs typeface="Trebuchet MS"/>
              </a:rPr>
              <a:t>m</a:t>
            </a:r>
            <a:r>
              <a:rPr sz="1800" i="1" spc="-19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50825" algn="l"/>
              </a:tabLst>
            </a:pPr>
            <a:r>
              <a:rPr sz="1800" i="1" spc="-50" dirty="0">
                <a:latin typeface="Trebuchet MS"/>
                <a:cs typeface="Trebuchet MS"/>
              </a:rPr>
              <a:t>Silen</a:t>
            </a:r>
            <a:r>
              <a:rPr sz="1800" i="1" spc="5" dirty="0">
                <a:latin typeface="Trebuchet MS"/>
                <a:cs typeface="Trebuchet MS"/>
              </a:rPr>
              <a:t>ce</a:t>
            </a:r>
            <a:r>
              <a:rPr sz="1800" i="1" spc="-220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during</a:t>
            </a:r>
            <a:r>
              <a:rPr sz="1800" i="1" spc="-190" dirty="0">
                <a:latin typeface="Trebuchet MS"/>
                <a:cs typeface="Trebuchet MS"/>
              </a:rPr>
              <a:t> </a:t>
            </a:r>
            <a:r>
              <a:rPr sz="1800" i="1" spc="-30" dirty="0">
                <a:latin typeface="Trebuchet MS"/>
                <a:cs typeface="Trebuchet MS"/>
              </a:rPr>
              <a:t>e</a:t>
            </a:r>
            <a:r>
              <a:rPr sz="1800" i="1" spc="-40" dirty="0">
                <a:latin typeface="Trebuchet MS"/>
                <a:cs typeface="Trebuchet MS"/>
              </a:rPr>
              <a:t>m</a:t>
            </a:r>
            <a:r>
              <a:rPr sz="1800" i="1" spc="-160" dirty="0">
                <a:latin typeface="Trebuchet MS"/>
                <a:cs typeface="Trebuchet MS"/>
              </a:rPr>
              <a:t>p</a:t>
            </a:r>
            <a:r>
              <a:rPr sz="1800" i="1" spc="-95" dirty="0">
                <a:latin typeface="Trebuchet MS"/>
                <a:cs typeface="Trebuchet MS"/>
              </a:rPr>
              <a:t>loy</a:t>
            </a:r>
            <a:r>
              <a:rPr sz="1800" i="1" spc="-40" dirty="0">
                <a:latin typeface="Trebuchet MS"/>
                <a:cs typeface="Trebuchet MS"/>
              </a:rPr>
              <a:t>ee</a:t>
            </a:r>
            <a:endParaRPr sz="1800" dirty="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i="1" spc="-65" dirty="0">
                <a:latin typeface="Trebuchet MS"/>
                <a:cs typeface="Trebuchet MS"/>
              </a:rPr>
              <a:t>meetings.</a:t>
            </a:r>
            <a:endParaRPr sz="1800" dirty="0">
              <a:latin typeface="Trebuchet MS"/>
              <a:cs typeface="Trebuchet MS"/>
            </a:endParaRPr>
          </a:p>
          <a:p>
            <a:pPr marL="279400" indent="-267335">
              <a:lnSpc>
                <a:spcPct val="100000"/>
              </a:lnSpc>
              <a:spcBef>
                <a:spcPts val="605"/>
              </a:spcBef>
              <a:buAutoNum type="arabicPeriod" startAt="5"/>
              <a:tabLst>
                <a:tab pos="280035" algn="l"/>
              </a:tabLst>
            </a:pPr>
            <a:r>
              <a:rPr sz="1800" i="1" spc="-45" dirty="0">
                <a:latin typeface="Trebuchet MS"/>
                <a:cs typeface="Trebuchet MS"/>
              </a:rPr>
              <a:t>C</a:t>
            </a:r>
            <a:r>
              <a:rPr sz="1800" i="1" spc="-75" dirty="0">
                <a:latin typeface="Trebuchet MS"/>
                <a:cs typeface="Trebuchet MS"/>
              </a:rPr>
              <a:t>onflic</a:t>
            </a:r>
            <a:r>
              <a:rPr sz="1800" i="1" spc="-85" dirty="0">
                <a:latin typeface="Trebuchet MS"/>
                <a:cs typeface="Trebuchet MS"/>
              </a:rPr>
              <a:t>t</a:t>
            </a:r>
            <a:r>
              <a:rPr sz="1800" i="1" spc="50" dirty="0">
                <a:latin typeface="Trebuchet MS"/>
                <a:cs typeface="Trebuchet MS"/>
              </a:rPr>
              <a:t>s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60" dirty="0">
                <a:latin typeface="Trebuchet MS"/>
                <a:cs typeface="Trebuchet MS"/>
              </a:rPr>
              <a:t>between</a:t>
            </a:r>
            <a:r>
              <a:rPr sz="1800" i="1" spc="-235" dirty="0">
                <a:latin typeface="Trebuchet MS"/>
                <a:cs typeface="Trebuchet MS"/>
              </a:rPr>
              <a:t> </a:t>
            </a:r>
            <a:r>
              <a:rPr sz="1800" i="1" spc="-30" dirty="0">
                <a:latin typeface="Trebuchet MS"/>
                <a:cs typeface="Trebuchet MS"/>
              </a:rPr>
              <a:t>e</a:t>
            </a:r>
            <a:r>
              <a:rPr sz="1800" i="1" spc="-40" dirty="0">
                <a:latin typeface="Trebuchet MS"/>
                <a:cs typeface="Trebuchet MS"/>
              </a:rPr>
              <a:t>m</a:t>
            </a:r>
            <a:r>
              <a:rPr sz="1800" i="1" spc="-160" dirty="0">
                <a:latin typeface="Trebuchet MS"/>
                <a:cs typeface="Trebuchet MS"/>
              </a:rPr>
              <a:t>p</a:t>
            </a:r>
            <a:r>
              <a:rPr sz="1800" i="1" spc="-95" dirty="0">
                <a:latin typeface="Trebuchet MS"/>
                <a:cs typeface="Trebuchet MS"/>
              </a:rPr>
              <a:t>loy</a:t>
            </a:r>
            <a:r>
              <a:rPr sz="1800" i="1" spc="-40" dirty="0">
                <a:latin typeface="Trebuchet MS"/>
                <a:cs typeface="Trebuchet MS"/>
              </a:rPr>
              <a:t>e</a:t>
            </a:r>
            <a:r>
              <a:rPr sz="1800" i="1" spc="-35" dirty="0">
                <a:latin typeface="Trebuchet MS"/>
                <a:cs typeface="Trebuchet MS"/>
              </a:rPr>
              <a:t>e</a:t>
            </a:r>
            <a:r>
              <a:rPr sz="1800" i="1" spc="-75" dirty="0">
                <a:latin typeface="Trebuchet MS"/>
                <a:cs typeface="Trebuchet MS"/>
              </a:rPr>
              <a:t>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5080" y="4451705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9219" y="1313688"/>
            <a:ext cx="2264663" cy="6797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429500" y="376427"/>
            <a:ext cx="1286510" cy="822960"/>
            <a:chOff x="7429500" y="376427"/>
            <a:chExt cx="1286510" cy="822960"/>
          </a:xfrm>
        </p:grpSpPr>
        <p:sp>
          <p:nvSpPr>
            <p:cNvPr id="10" name="object 10"/>
            <p:cNvSpPr/>
            <p:nvPr/>
          </p:nvSpPr>
          <p:spPr>
            <a:xfrm>
              <a:off x="8191500" y="637031"/>
              <a:ext cx="321945" cy="320040"/>
            </a:xfrm>
            <a:custGeom>
              <a:avLst/>
              <a:gdLst/>
              <a:ahLst/>
              <a:cxnLst/>
              <a:rect l="l" t="t" r="r" b="b"/>
              <a:pathLst>
                <a:path w="321945" h="320040">
                  <a:moveTo>
                    <a:pt x="276098" y="0"/>
                  </a:moveTo>
                  <a:lnTo>
                    <a:pt x="249174" y="23875"/>
                  </a:lnTo>
                  <a:lnTo>
                    <a:pt x="246252" y="32130"/>
                  </a:lnTo>
                  <a:lnTo>
                    <a:pt x="222376" y="51562"/>
                  </a:lnTo>
                  <a:lnTo>
                    <a:pt x="218440" y="51562"/>
                  </a:lnTo>
                  <a:lnTo>
                    <a:pt x="215010" y="50545"/>
                  </a:lnTo>
                  <a:lnTo>
                    <a:pt x="208152" y="45719"/>
                  </a:lnTo>
                  <a:lnTo>
                    <a:pt x="201295" y="37972"/>
                  </a:lnTo>
                  <a:lnTo>
                    <a:pt x="194055" y="28193"/>
                  </a:lnTo>
                  <a:lnTo>
                    <a:pt x="180340" y="11683"/>
                  </a:lnTo>
                  <a:lnTo>
                    <a:pt x="160781" y="0"/>
                  </a:lnTo>
                  <a:lnTo>
                    <a:pt x="158876" y="507"/>
                  </a:lnTo>
                  <a:lnTo>
                    <a:pt x="155955" y="1904"/>
                  </a:lnTo>
                  <a:lnTo>
                    <a:pt x="146557" y="7238"/>
                  </a:lnTo>
                  <a:lnTo>
                    <a:pt x="141224" y="10667"/>
                  </a:lnTo>
                  <a:lnTo>
                    <a:pt x="135381" y="15112"/>
                  </a:lnTo>
                  <a:lnTo>
                    <a:pt x="129031" y="19430"/>
                  </a:lnTo>
                  <a:lnTo>
                    <a:pt x="105536" y="51053"/>
                  </a:lnTo>
                  <a:lnTo>
                    <a:pt x="105028" y="53975"/>
                  </a:lnTo>
                  <a:lnTo>
                    <a:pt x="105028" y="56895"/>
                  </a:lnTo>
                  <a:lnTo>
                    <a:pt x="132969" y="80771"/>
                  </a:lnTo>
                  <a:lnTo>
                    <a:pt x="141224" y="84581"/>
                  </a:lnTo>
                  <a:lnTo>
                    <a:pt x="152526" y="107060"/>
                  </a:lnTo>
                  <a:lnTo>
                    <a:pt x="151510" y="115315"/>
                  </a:lnTo>
                  <a:lnTo>
                    <a:pt x="124078" y="147827"/>
                  </a:lnTo>
                  <a:lnTo>
                    <a:pt x="107569" y="151764"/>
                  </a:lnTo>
                  <a:lnTo>
                    <a:pt x="102107" y="151256"/>
                  </a:lnTo>
                  <a:lnTo>
                    <a:pt x="78740" y="123570"/>
                  </a:lnTo>
                  <a:lnTo>
                    <a:pt x="77216" y="119633"/>
                  </a:lnTo>
                  <a:lnTo>
                    <a:pt x="57150" y="104520"/>
                  </a:lnTo>
                  <a:lnTo>
                    <a:pt x="54228" y="104520"/>
                  </a:lnTo>
                  <a:lnTo>
                    <a:pt x="19557" y="128396"/>
                  </a:lnTo>
                  <a:lnTo>
                    <a:pt x="0" y="160019"/>
                  </a:lnTo>
                  <a:lnTo>
                    <a:pt x="507" y="163956"/>
                  </a:lnTo>
                  <a:lnTo>
                    <a:pt x="28321" y="193039"/>
                  </a:lnTo>
                  <a:lnTo>
                    <a:pt x="38100" y="200405"/>
                  </a:lnTo>
                  <a:lnTo>
                    <a:pt x="45974" y="207137"/>
                  </a:lnTo>
                  <a:lnTo>
                    <a:pt x="50800" y="213994"/>
                  </a:lnTo>
                  <a:lnTo>
                    <a:pt x="51816" y="217423"/>
                  </a:lnTo>
                  <a:lnTo>
                    <a:pt x="51816" y="221360"/>
                  </a:lnTo>
                  <a:lnTo>
                    <a:pt x="20066" y="248538"/>
                  </a:lnTo>
                  <a:lnTo>
                    <a:pt x="15621" y="250443"/>
                  </a:lnTo>
                  <a:lnTo>
                    <a:pt x="0" y="274827"/>
                  </a:lnTo>
                  <a:lnTo>
                    <a:pt x="1016" y="283590"/>
                  </a:lnTo>
                  <a:lnTo>
                    <a:pt x="28828" y="316102"/>
                  </a:lnTo>
                  <a:lnTo>
                    <a:pt x="45466" y="320039"/>
                  </a:lnTo>
                  <a:lnTo>
                    <a:pt x="50800" y="319531"/>
                  </a:lnTo>
                  <a:lnTo>
                    <a:pt x="72390" y="296163"/>
                  </a:lnTo>
                  <a:lnTo>
                    <a:pt x="75310" y="287908"/>
                  </a:lnTo>
                  <a:lnTo>
                    <a:pt x="99186" y="268477"/>
                  </a:lnTo>
                  <a:lnTo>
                    <a:pt x="103124" y="268477"/>
                  </a:lnTo>
                  <a:lnTo>
                    <a:pt x="106552" y="269493"/>
                  </a:lnTo>
                  <a:lnTo>
                    <a:pt x="113410" y="274319"/>
                  </a:lnTo>
                  <a:lnTo>
                    <a:pt x="120269" y="282066"/>
                  </a:lnTo>
                  <a:lnTo>
                    <a:pt x="127507" y="291845"/>
                  </a:lnTo>
                  <a:lnTo>
                    <a:pt x="141224" y="308355"/>
                  </a:lnTo>
                  <a:lnTo>
                    <a:pt x="160781" y="320039"/>
                  </a:lnTo>
                  <a:lnTo>
                    <a:pt x="162686" y="319531"/>
                  </a:lnTo>
                  <a:lnTo>
                    <a:pt x="165607" y="318134"/>
                  </a:lnTo>
                  <a:lnTo>
                    <a:pt x="180340" y="309371"/>
                  </a:lnTo>
                  <a:lnTo>
                    <a:pt x="186181" y="304926"/>
                  </a:lnTo>
                  <a:lnTo>
                    <a:pt x="192531" y="300608"/>
                  </a:lnTo>
                  <a:lnTo>
                    <a:pt x="216026" y="268985"/>
                  </a:lnTo>
                  <a:lnTo>
                    <a:pt x="216534" y="266064"/>
                  </a:lnTo>
                  <a:lnTo>
                    <a:pt x="216534" y="263143"/>
                  </a:lnTo>
                  <a:lnTo>
                    <a:pt x="188595" y="239267"/>
                  </a:lnTo>
                  <a:lnTo>
                    <a:pt x="180340" y="235457"/>
                  </a:lnTo>
                  <a:lnTo>
                    <a:pt x="169036" y="212978"/>
                  </a:lnTo>
                  <a:lnTo>
                    <a:pt x="170052" y="204723"/>
                  </a:lnTo>
                  <a:lnTo>
                    <a:pt x="193548" y="174625"/>
                  </a:lnTo>
                  <a:lnTo>
                    <a:pt x="213995" y="168275"/>
                  </a:lnTo>
                  <a:lnTo>
                    <a:pt x="219455" y="168782"/>
                  </a:lnTo>
                  <a:lnTo>
                    <a:pt x="242824" y="196468"/>
                  </a:lnTo>
                  <a:lnTo>
                    <a:pt x="244348" y="200405"/>
                  </a:lnTo>
                  <a:lnTo>
                    <a:pt x="264414" y="215391"/>
                  </a:lnTo>
                  <a:lnTo>
                    <a:pt x="267334" y="215391"/>
                  </a:lnTo>
                  <a:lnTo>
                    <a:pt x="302005" y="191642"/>
                  </a:lnTo>
                  <a:lnTo>
                    <a:pt x="321564" y="160019"/>
                  </a:lnTo>
                  <a:lnTo>
                    <a:pt x="321055" y="156082"/>
                  </a:lnTo>
                  <a:lnTo>
                    <a:pt x="293243" y="126872"/>
                  </a:lnTo>
                  <a:lnTo>
                    <a:pt x="283464" y="119633"/>
                  </a:lnTo>
                  <a:lnTo>
                    <a:pt x="275590" y="112775"/>
                  </a:lnTo>
                  <a:lnTo>
                    <a:pt x="270764" y="106044"/>
                  </a:lnTo>
                  <a:lnTo>
                    <a:pt x="269748" y="102615"/>
                  </a:lnTo>
                  <a:lnTo>
                    <a:pt x="269748" y="98678"/>
                  </a:lnTo>
                  <a:lnTo>
                    <a:pt x="301498" y="71500"/>
                  </a:lnTo>
                  <a:lnTo>
                    <a:pt x="305943" y="69595"/>
                  </a:lnTo>
                  <a:lnTo>
                    <a:pt x="321564" y="45212"/>
                  </a:lnTo>
                  <a:lnTo>
                    <a:pt x="320548" y="36448"/>
                  </a:lnTo>
                  <a:lnTo>
                    <a:pt x="292734" y="3937"/>
                  </a:lnTo>
                  <a:lnTo>
                    <a:pt x="284352" y="1015"/>
                  </a:lnTo>
                  <a:lnTo>
                    <a:pt x="276098" y="0"/>
                  </a:lnTo>
                  <a:close/>
                </a:path>
              </a:pathLst>
            </a:custGeom>
            <a:solidFill>
              <a:srgbClr val="FF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500" y="376427"/>
              <a:ext cx="1286255" cy="8229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sz="half" idx="2"/>
          </p:nvPr>
        </p:nvSpPr>
        <p:spPr>
          <a:xfrm>
            <a:off x="1436369" y="1399413"/>
            <a:ext cx="3427728" cy="313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525" dirty="0"/>
              <a:t>H</a:t>
            </a:r>
            <a:r>
              <a:rPr spc="-330" dirty="0"/>
              <a:t>IGH</a:t>
            </a:r>
            <a:r>
              <a:rPr spc="-225" dirty="0"/>
              <a:t> </a:t>
            </a:r>
            <a:r>
              <a:rPr spc="-235" dirty="0"/>
              <a:t>MORA</a:t>
            </a:r>
            <a:r>
              <a:rPr spc="-185" dirty="0"/>
              <a:t>L</a:t>
            </a:r>
            <a:r>
              <a:rPr spc="-75" dirty="0"/>
              <a:t>E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 dirty="0"/>
          </a:p>
          <a:p>
            <a:pPr marL="191135" indent="-1790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91770" algn="l"/>
              </a:tabLst>
            </a:pPr>
            <a:r>
              <a:rPr sz="1800" i="1" spc="-135" dirty="0">
                <a:latin typeface="Trebuchet MS"/>
                <a:cs typeface="Trebuchet MS"/>
              </a:rPr>
              <a:t>H</a:t>
            </a:r>
            <a:r>
              <a:rPr sz="1800" i="1" spc="-65" dirty="0">
                <a:latin typeface="Trebuchet MS"/>
                <a:cs typeface="Trebuchet MS"/>
              </a:rPr>
              <a:t>igh</a:t>
            </a:r>
            <a:r>
              <a:rPr sz="1800" i="1" spc="-200" dirty="0">
                <a:latin typeface="Trebuchet MS"/>
                <a:cs typeface="Trebuchet MS"/>
              </a:rPr>
              <a:t> </a:t>
            </a:r>
            <a:r>
              <a:rPr sz="1800" i="1" spc="-90" dirty="0">
                <a:latin typeface="Trebuchet MS"/>
                <a:cs typeface="Trebuchet MS"/>
              </a:rPr>
              <a:t>lev</a:t>
            </a:r>
            <a:r>
              <a:rPr sz="1800" i="1" spc="-45" dirty="0">
                <a:latin typeface="Trebuchet MS"/>
                <a:cs typeface="Trebuchet MS"/>
              </a:rPr>
              <a:t>els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60" dirty="0">
                <a:latin typeface="Trebuchet MS"/>
                <a:cs typeface="Trebuchet MS"/>
              </a:rPr>
              <a:t>of</a:t>
            </a:r>
            <a:r>
              <a:rPr sz="1800" i="1" spc="-200" dirty="0">
                <a:latin typeface="Trebuchet MS"/>
                <a:cs typeface="Trebuchet MS"/>
              </a:rPr>
              <a:t> </a:t>
            </a:r>
            <a:r>
              <a:rPr sz="1800" i="1" spc="-90" dirty="0">
                <a:latin typeface="Trebuchet MS"/>
                <a:cs typeface="Trebuchet MS"/>
              </a:rPr>
              <a:t>prod</a:t>
            </a:r>
            <a:r>
              <a:rPr sz="1800" i="1" spc="-100" dirty="0">
                <a:latin typeface="Trebuchet MS"/>
                <a:cs typeface="Trebuchet MS"/>
              </a:rPr>
              <a:t>u</a:t>
            </a:r>
            <a:r>
              <a:rPr sz="1800" i="1" spc="-40" dirty="0">
                <a:latin typeface="Trebuchet MS"/>
                <a:cs typeface="Trebuchet MS"/>
              </a:rPr>
              <a:t>c</a:t>
            </a:r>
            <a:r>
              <a:rPr sz="1800" i="1" spc="-45" dirty="0">
                <a:latin typeface="Trebuchet MS"/>
                <a:cs typeface="Trebuchet MS"/>
              </a:rPr>
              <a:t>t</a:t>
            </a:r>
            <a:r>
              <a:rPr sz="1800" i="1" spc="-85" dirty="0">
                <a:latin typeface="Trebuchet MS"/>
                <a:cs typeface="Trebuchet MS"/>
              </a:rPr>
              <a:t>i</a:t>
            </a:r>
            <a:r>
              <a:rPr sz="1800" i="1" spc="-135" dirty="0">
                <a:latin typeface="Trebuchet MS"/>
                <a:cs typeface="Trebuchet MS"/>
              </a:rPr>
              <a:t>vity</a:t>
            </a:r>
            <a:endParaRPr sz="1800" dirty="0">
              <a:latin typeface="Trebuchet MS"/>
              <a:cs typeface="Trebuchet MS"/>
            </a:endParaRPr>
          </a:p>
          <a:p>
            <a:pPr marL="240029" indent="-2279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40665" algn="l"/>
              </a:tabLst>
            </a:pPr>
            <a:r>
              <a:rPr sz="1800" i="1" spc="-55" dirty="0">
                <a:latin typeface="Trebuchet MS"/>
                <a:cs typeface="Trebuchet MS"/>
              </a:rPr>
              <a:t>I</a:t>
            </a:r>
            <a:r>
              <a:rPr sz="1800" i="1" spc="-45" dirty="0">
                <a:latin typeface="Trebuchet MS"/>
                <a:cs typeface="Trebuchet MS"/>
              </a:rPr>
              <a:t>ncre</a:t>
            </a:r>
            <a:r>
              <a:rPr sz="1800" i="1" spc="-10" dirty="0">
                <a:latin typeface="Trebuchet MS"/>
                <a:cs typeface="Trebuchet MS"/>
              </a:rPr>
              <a:t>ases</a:t>
            </a:r>
            <a:r>
              <a:rPr sz="1800" i="1" spc="-215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q</a:t>
            </a:r>
            <a:r>
              <a:rPr sz="1800" i="1" spc="-85" dirty="0">
                <a:latin typeface="Trebuchet MS"/>
                <a:cs typeface="Trebuchet MS"/>
              </a:rPr>
              <a:t>u</a:t>
            </a:r>
            <a:r>
              <a:rPr sz="1800" i="1" spc="-130" dirty="0">
                <a:latin typeface="Trebuchet MS"/>
                <a:cs typeface="Trebuchet MS"/>
              </a:rPr>
              <a:t>ality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60" dirty="0">
                <a:latin typeface="Trebuchet MS"/>
                <a:cs typeface="Trebuchet MS"/>
              </a:rPr>
              <a:t>of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65" dirty="0">
                <a:latin typeface="Trebuchet MS"/>
                <a:cs typeface="Trebuchet MS"/>
              </a:rPr>
              <a:t>work</a:t>
            </a:r>
            <a:endParaRPr sz="1800" dirty="0">
              <a:latin typeface="Trebuchet MS"/>
              <a:cs typeface="Trebuchet MS"/>
            </a:endParaRPr>
          </a:p>
          <a:p>
            <a:pPr marL="234950" indent="-22288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235585" algn="l"/>
              </a:tabLst>
            </a:pPr>
            <a:r>
              <a:rPr sz="1800" i="1" spc="-80" dirty="0">
                <a:latin typeface="Trebuchet MS"/>
                <a:cs typeface="Trebuchet MS"/>
              </a:rPr>
              <a:t>Empl</a:t>
            </a:r>
            <a:r>
              <a:rPr sz="1800" i="1" spc="-85" dirty="0">
                <a:latin typeface="Trebuchet MS"/>
                <a:cs typeface="Trebuchet MS"/>
              </a:rPr>
              <a:t>oy</a:t>
            </a:r>
            <a:r>
              <a:rPr sz="1800" i="1" spc="-80" dirty="0">
                <a:latin typeface="Trebuchet MS"/>
                <a:cs typeface="Trebuchet MS"/>
              </a:rPr>
              <a:t>e</a:t>
            </a:r>
            <a:r>
              <a:rPr sz="1800" i="1" spc="-40" dirty="0">
                <a:latin typeface="Trebuchet MS"/>
                <a:cs typeface="Trebuchet MS"/>
              </a:rPr>
              <a:t>e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120" dirty="0">
                <a:latin typeface="Trebuchet MS"/>
                <a:cs typeface="Trebuchet MS"/>
              </a:rPr>
              <a:t>loyalt</a:t>
            </a:r>
            <a:r>
              <a:rPr sz="1800" i="1" spc="-135" dirty="0">
                <a:latin typeface="Trebuchet MS"/>
                <a:cs typeface="Trebuchet MS"/>
              </a:rPr>
              <a:t>y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688030"/>
              </a:buClr>
              <a:buFont typeface="Trebuchet MS"/>
              <a:buAutoNum type="arabicPeriod"/>
            </a:pPr>
            <a:endParaRPr sz="1850" dirty="0">
              <a:latin typeface="Trebuchet MS"/>
              <a:cs typeface="Trebuchet MS"/>
            </a:endParaRPr>
          </a:p>
          <a:p>
            <a:pPr marL="250190" indent="-238125">
              <a:lnSpc>
                <a:spcPct val="100000"/>
              </a:lnSpc>
              <a:buAutoNum type="arabicPeriod"/>
              <a:tabLst>
                <a:tab pos="250825" algn="l"/>
              </a:tabLst>
            </a:pPr>
            <a:r>
              <a:rPr sz="1800" i="1" spc="-40" dirty="0">
                <a:latin typeface="Trebuchet MS"/>
                <a:cs typeface="Trebuchet MS"/>
              </a:rPr>
              <a:t>Redu</a:t>
            </a:r>
            <a:r>
              <a:rPr sz="1800" i="1" spc="-45" dirty="0">
                <a:latin typeface="Trebuchet MS"/>
                <a:cs typeface="Trebuchet MS"/>
              </a:rPr>
              <a:t>c</a:t>
            </a:r>
            <a:r>
              <a:rPr sz="1800" i="1" spc="5" dirty="0">
                <a:latin typeface="Trebuchet MS"/>
                <a:cs typeface="Trebuchet MS"/>
              </a:rPr>
              <a:t>es</a:t>
            </a:r>
            <a:r>
              <a:rPr sz="1800" i="1" spc="-195" dirty="0">
                <a:latin typeface="Trebuchet MS"/>
                <a:cs typeface="Trebuchet MS"/>
              </a:rPr>
              <a:t> </a:t>
            </a:r>
            <a:r>
              <a:rPr sz="1800" i="1" spc="-20" dirty="0">
                <a:latin typeface="Trebuchet MS"/>
                <a:cs typeface="Trebuchet MS"/>
              </a:rPr>
              <a:t>cos</a:t>
            </a:r>
            <a:r>
              <a:rPr sz="1800" i="1" spc="-30" dirty="0">
                <a:latin typeface="Trebuchet MS"/>
                <a:cs typeface="Trebuchet MS"/>
              </a:rPr>
              <a:t>t</a:t>
            </a:r>
            <a:r>
              <a:rPr sz="1800" i="1" spc="-195" dirty="0"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688030"/>
              </a:buClr>
              <a:buFont typeface="Trebuchet MS"/>
              <a:buAutoNum type="arabicPeriod"/>
            </a:pPr>
            <a:endParaRPr sz="1800" dirty="0">
              <a:latin typeface="Trebuchet MS"/>
              <a:cs typeface="Trebuchet MS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sz="1800" i="1" spc="-95" dirty="0">
                <a:latin typeface="Trebuchet MS"/>
                <a:cs typeface="Trebuchet MS"/>
              </a:rPr>
              <a:t>Willingn</a:t>
            </a:r>
            <a:r>
              <a:rPr sz="1800" i="1" spc="-100" dirty="0">
                <a:latin typeface="Trebuchet MS"/>
                <a:cs typeface="Trebuchet MS"/>
              </a:rPr>
              <a:t>e</a:t>
            </a:r>
            <a:r>
              <a:rPr sz="1800" i="1" spc="50" dirty="0">
                <a:latin typeface="Trebuchet MS"/>
                <a:cs typeface="Trebuchet MS"/>
              </a:rPr>
              <a:t>ss</a:t>
            </a:r>
            <a:r>
              <a:rPr sz="1800" i="1" spc="-229" dirty="0">
                <a:latin typeface="Trebuchet MS"/>
                <a:cs typeface="Trebuchet MS"/>
              </a:rPr>
              <a:t> </a:t>
            </a:r>
            <a:r>
              <a:rPr sz="1800" i="1" spc="-90" dirty="0">
                <a:latin typeface="Trebuchet MS"/>
                <a:cs typeface="Trebuchet MS"/>
              </a:rPr>
              <a:t>to</a:t>
            </a:r>
            <a:r>
              <a:rPr sz="1800" i="1" spc="-200" dirty="0">
                <a:latin typeface="Trebuchet MS"/>
                <a:cs typeface="Trebuchet MS"/>
              </a:rPr>
              <a:t> </a:t>
            </a:r>
            <a:r>
              <a:rPr sz="1800" i="1" dirty="0">
                <a:latin typeface="Trebuchet MS"/>
                <a:cs typeface="Trebuchet MS"/>
              </a:rPr>
              <a:t>c</a:t>
            </a:r>
            <a:r>
              <a:rPr sz="1800" i="1" spc="-5" dirty="0">
                <a:latin typeface="Trebuchet MS"/>
                <a:cs typeface="Trebuchet MS"/>
              </a:rPr>
              <a:t>o</a:t>
            </a:r>
            <a:r>
              <a:rPr sz="1800" i="1" spc="50" dirty="0">
                <a:latin typeface="Trebuchet MS"/>
                <a:cs typeface="Trebuchet MS"/>
              </a:rPr>
              <a:t>-</a:t>
            </a:r>
            <a:r>
              <a:rPr sz="1800" i="1" spc="-75" dirty="0">
                <a:latin typeface="Trebuchet MS"/>
                <a:cs typeface="Trebuchet MS"/>
              </a:rPr>
              <a:t>o</a:t>
            </a:r>
            <a:r>
              <a:rPr sz="1800" i="1" spc="-90" dirty="0">
                <a:latin typeface="Trebuchet MS"/>
                <a:cs typeface="Trebuchet MS"/>
              </a:rPr>
              <a:t>p</a:t>
            </a:r>
            <a:r>
              <a:rPr sz="1800" i="1" spc="-85" dirty="0">
                <a:latin typeface="Trebuchet MS"/>
                <a:cs typeface="Trebuchet MS"/>
              </a:rPr>
              <a:t>er</a:t>
            </a:r>
            <a:r>
              <a:rPr sz="1800" i="1" spc="-95" dirty="0">
                <a:latin typeface="Trebuchet MS"/>
                <a:cs typeface="Trebuchet MS"/>
              </a:rPr>
              <a:t>a</a:t>
            </a:r>
            <a:r>
              <a:rPr sz="1800" i="1" spc="-75" dirty="0">
                <a:latin typeface="Trebuchet MS"/>
                <a:cs typeface="Trebuchet MS"/>
              </a:rPr>
              <a:t>t</a:t>
            </a:r>
            <a:r>
              <a:rPr sz="1800" i="1" spc="-95" dirty="0">
                <a:latin typeface="Trebuchet MS"/>
                <a:cs typeface="Trebuchet MS"/>
              </a:rPr>
              <a:t>e</a:t>
            </a:r>
            <a:r>
              <a:rPr sz="1800" i="1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99616" y="1357883"/>
            <a:ext cx="7572375" cy="3785870"/>
          </a:xfrm>
          <a:custGeom>
            <a:avLst/>
            <a:gdLst/>
            <a:ahLst/>
            <a:cxnLst/>
            <a:rect l="l" t="t" r="r" b="b"/>
            <a:pathLst>
              <a:path w="7572375" h="3785870">
                <a:moveTo>
                  <a:pt x="3500628" y="3785401"/>
                </a:moveTo>
                <a:lnTo>
                  <a:pt x="3501390" y="0"/>
                </a:lnTo>
              </a:path>
              <a:path w="7572375" h="3785870">
                <a:moveTo>
                  <a:pt x="0" y="713232"/>
                </a:moveTo>
                <a:lnTo>
                  <a:pt x="7572375" y="714882"/>
                </a:lnTo>
              </a:path>
            </a:pathLst>
          </a:custGeom>
          <a:ln w="9144">
            <a:solidFill>
              <a:srgbClr val="357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784</Words>
  <Application>Microsoft Office PowerPoint</Application>
  <PresentationFormat>On-screen Show (16:9)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Calibri</vt:lpstr>
      <vt:lpstr>Tahoma</vt:lpstr>
      <vt:lpstr>Times New Roman</vt:lpstr>
      <vt:lpstr>Trebuchet MS</vt:lpstr>
      <vt:lpstr>Wingdings</vt:lpstr>
      <vt:lpstr>Office Theme</vt:lpstr>
      <vt:lpstr>PowerPoint Presentation</vt:lpstr>
      <vt:lpstr>CONTENTS</vt:lpstr>
      <vt:lpstr>“</vt:lpstr>
      <vt:lpstr> MEANING:</vt:lpstr>
      <vt:lpstr>INTRODUCTION OF EMPLOYEE  MORALE</vt:lpstr>
      <vt:lpstr>CHARACTERISTICS OF EMPLOYEE  MORALE</vt:lpstr>
      <vt:lpstr>PowerPoint Presentation</vt:lpstr>
      <vt:lpstr>INDIVIDUAL AND GROUP MORALE</vt:lpstr>
      <vt:lpstr>HIGH AND LOW MORALE:</vt:lpstr>
      <vt:lpstr>FACTORS AFFECTING EMPLOYEE MORALE</vt:lpstr>
      <vt:lpstr>MEASUREMENT OF MORALE</vt:lpstr>
      <vt:lpstr>MEASUREMENT OF MORALE</vt:lpstr>
      <vt:lpstr>MEASUREMENT OF MORALE:</vt:lpstr>
      <vt:lpstr>WAYS TO IMPROVE EMPLOYEE MORALE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Pratap Singh</dc:creator>
  <cp:lastModifiedBy>Vijay Pratap Singh</cp:lastModifiedBy>
  <cp:revision>7</cp:revision>
  <dcterms:created xsi:type="dcterms:W3CDTF">2021-04-03T07:24:50Z</dcterms:created>
  <dcterms:modified xsi:type="dcterms:W3CDTF">2021-09-03T03:51:35Z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2021-04-03T00:00:00Z</vt:filetime>
  </property>
</Properties>
</file>