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965" y="2613507"/>
            <a:ext cx="827206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111" y="3279470"/>
            <a:ext cx="8329777" cy="170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838200"/>
            <a:ext cx="7715250" cy="4076700"/>
            <a:chOff x="0" y="2781300"/>
            <a:chExt cx="7715250" cy="4076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2781300"/>
              <a:ext cx="6000750" cy="18097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43375"/>
              <a:ext cx="3786124" cy="32146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81200" y="5267920"/>
            <a:ext cx="5739002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en-IN" sz="2800" b="1" dirty="0">
                <a:latin typeface="Times New Roman"/>
                <a:cs typeface="Times New Roman"/>
              </a:rPr>
              <a:t>Cdr Vijay Pratap Singh, </a:t>
            </a:r>
          </a:p>
          <a:p>
            <a:pPr marL="12700" marR="5080" algn="ctr">
              <a:spcBef>
                <a:spcPts val="100"/>
              </a:spcBef>
            </a:pPr>
            <a:r>
              <a:rPr lang="en-IN" sz="2800" b="1" dirty="0">
                <a:latin typeface="Times New Roman"/>
                <a:cs typeface="Times New Roman"/>
              </a:rPr>
              <a:t>Adjunct Professor, E&amp;TC, TCET</a:t>
            </a:r>
            <a:endParaRPr sz="28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671" y="2253037"/>
            <a:ext cx="772033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1140" indent="-342900" algn="just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/>
                <a:cs typeface="Times New Roman"/>
              </a:rPr>
              <a:t>Redistribute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Power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Authority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Redistribute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authority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making</a:t>
            </a:r>
            <a:r>
              <a:rPr sz="2400" dirty="0">
                <a:latin typeface="Times New Roman"/>
                <a:cs typeface="Times New Roman"/>
              </a:rPr>
              <a:t> job-related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decisions.</a:t>
            </a:r>
          </a:p>
          <a:p>
            <a:pPr marL="457200" indent="-457200" algn="just">
              <a:spcBef>
                <a:spcPts val="35"/>
              </a:spcBef>
              <a:buFont typeface="Wingdings" panose="05000000000000000000" pitchFamily="2" charset="2"/>
              <a:buChar char="Ø"/>
            </a:pPr>
            <a:endParaRPr sz="3200" dirty="0">
              <a:latin typeface="Times New Roman"/>
              <a:cs typeface="Times New Roman"/>
            </a:endParaRPr>
          </a:p>
          <a:p>
            <a:pPr marL="355600" marR="5080" indent="-342900" algn="just">
              <a:buFont typeface="Wingdings" panose="05000000000000000000" pitchFamily="2" charset="2"/>
              <a:buChar char="Ø"/>
            </a:pPr>
            <a:r>
              <a:rPr sz="2400" b="1" spc="-5" dirty="0">
                <a:latin typeface="Times New Roman"/>
                <a:cs typeface="Times New Roman"/>
              </a:rPr>
              <a:t>Increase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Employee-Directed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 sure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how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poorly,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they're </a:t>
            </a:r>
            <a:r>
              <a:rPr sz="2400" dirty="0">
                <a:latin typeface="Times New Roman"/>
                <a:cs typeface="Times New Roman"/>
              </a:rPr>
              <a:t>performing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4" y="2613507"/>
            <a:ext cx="8327035" cy="1054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/>
              <a:t>– Find</a:t>
            </a:r>
            <a:r>
              <a:rPr sz="2400" spc="-15" dirty="0"/>
              <a:t> </a:t>
            </a:r>
            <a:r>
              <a:rPr sz="2400" spc="5" dirty="0"/>
              <a:t>out</a:t>
            </a:r>
            <a:r>
              <a:rPr sz="2400" spc="-25" dirty="0"/>
              <a:t> </a:t>
            </a:r>
            <a:r>
              <a:rPr sz="2400" dirty="0"/>
              <a:t>where</a:t>
            </a:r>
            <a:r>
              <a:rPr sz="2400" spc="-15" dirty="0"/>
              <a:t> </a:t>
            </a:r>
            <a:r>
              <a:rPr sz="2400" dirty="0"/>
              <a:t>people</a:t>
            </a:r>
            <a:r>
              <a:rPr sz="2400" spc="-35" dirty="0"/>
              <a:t> </a:t>
            </a:r>
            <a:r>
              <a:rPr sz="2400" dirty="0"/>
              <a:t>are</a:t>
            </a:r>
            <a:r>
              <a:rPr sz="2400" spc="-5" dirty="0"/>
              <a:t> </a:t>
            </a:r>
            <a:r>
              <a:rPr sz="2400" dirty="0"/>
              <a:t>dissatisfied</a:t>
            </a:r>
            <a:r>
              <a:rPr sz="2400" spc="-40" dirty="0"/>
              <a:t> </a:t>
            </a:r>
            <a:r>
              <a:rPr sz="2400" dirty="0"/>
              <a:t>with</a:t>
            </a:r>
            <a:r>
              <a:rPr sz="2400" spc="-20" dirty="0"/>
              <a:t> </a:t>
            </a:r>
            <a:r>
              <a:rPr sz="2400" dirty="0"/>
              <a:t>their</a:t>
            </a:r>
            <a:r>
              <a:rPr sz="2400" spc="-20" dirty="0"/>
              <a:t> </a:t>
            </a:r>
            <a:r>
              <a:rPr sz="2400" dirty="0"/>
              <a:t>current</a:t>
            </a:r>
            <a:r>
              <a:rPr sz="2400" spc="-50" dirty="0"/>
              <a:t> </a:t>
            </a:r>
            <a:r>
              <a:rPr sz="2400" dirty="0"/>
              <a:t>work </a:t>
            </a:r>
            <a:r>
              <a:rPr sz="2400" spc="-484" dirty="0"/>
              <a:t> </a:t>
            </a:r>
            <a:r>
              <a:rPr sz="2400" dirty="0"/>
              <a:t>assignments.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968" y="641604"/>
            <a:ext cx="9019540" cy="1447800"/>
            <a:chOff x="124968" y="641604"/>
            <a:chExt cx="9019540" cy="1447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968" y="641604"/>
              <a:ext cx="9019032" cy="838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8147" y="1251204"/>
              <a:ext cx="3971544" cy="838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83" y="980694"/>
              <a:ext cx="8375751" cy="3319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0565" y="1159891"/>
              <a:ext cx="112776" cy="10337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6583" y="1030604"/>
              <a:ext cx="98374" cy="1209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4040" y="1030097"/>
              <a:ext cx="100964" cy="1031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0565" y="1029081"/>
              <a:ext cx="96139" cy="955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8897" y="1028065"/>
              <a:ext cx="178943" cy="2369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2183" y="980694"/>
              <a:ext cx="8376284" cy="332105"/>
            </a:xfrm>
            <a:custGeom>
              <a:avLst/>
              <a:gdLst/>
              <a:ahLst/>
              <a:cxnLst/>
              <a:rect l="l" t="t" r="r" b="b"/>
              <a:pathLst>
                <a:path w="8376284" h="332105">
                  <a:moveTo>
                    <a:pt x="8140293" y="5714"/>
                  </a:moveTo>
                  <a:lnTo>
                    <a:pt x="8366226" y="5714"/>
                  </a:lnTo>
                  <a:lnTo>
                    <a:pt x="8367750" y="5714"/>
                  </a:lnTo>
                  <a:lnTo>
                    <a:pt x="8369020" y="6095"/>
                  </a:lnTo>
                  <a:lnTo>
                    <a:pt x="8370290" y="6984"/>
                  </a:lnTo>
                  <a:lnTo>
                    <a:pt x="8371560" y="7873"/>
                  </a:lnTo>
                  <a:lnTo>
                    <a:pt x="8372576" y="9397"/>
                  </a:lnTo>
                  <a:lnTo>
                    <a:pt x="8373465" y="11429"/>
                  </a:lnTo>
                  <a:lnTo>
                    <a:pt x="8374227" y="13588"/>
                  </a:lnTo>
                  <a:lnTo>
                    <a:pt x="8374862" y="16255"/>
                  </a:lnTo>
                  <a:lnTo>
                    <a:pt x="8375243" y="19811"/>
                  </a:lnTo>
                  <a:lnTo>
                    <a:pt x="8375751" y="23240"/>
                  </a:lnTo>
                  <a:lnTo>
                    <a:pt x="8375878" y="27431"/>
                  </a:lnTo>
                  <a:lnTo>
                    <a:pt x="8375878" y="32384"/>
                  </a:lnTo>
                  <a:lnTo>
                    <a:pt x="8375878" y="37210"/>
                  </a:lnTo>
                  <a:lnTo>
                    <a:pt x="8375751" y="41275"/>
                  </a:lnTo>
                  <a:lnTo>
                    <a:pt x="8375243" y="44703"/>
                  </a:lnTo>
                  <a:lnTo>
                    <a:pt x="8374862" y="48132"/>
                  </a:lnTo>
                  <a:lnTo>
                    <a:pt x="8370290" y="57403"/>
                  </a:lnTo>
                  <a:lnTo>
                    <a:pt x="8369020" y="58419"/>
                  </a:lnTo>
                  <a:lnTo>
                    <a:pt x="8367750" y="58927"/>
                  </a:lnTo>
                  <a:lnTo>
                    <a:pt x="8366226" y="58927"/>
                  </a:lnTo>
                  <a:lnTo>
                    <a:pt x="8285962" y="58927"/>
                  </a:lnTo>
                  <a:lnTo>
                    <a:pt x="8285962" y="317372"/>
                  </a:lnTo>
                  <a:lnTo>
                    <a:pt x="8285962" y="319023"/>
                  </a:lnTo>
                  <a:lnTo>
                    <a:pt x="8285454" y="320547"/>
                  </a:lnTo>
                  <a:lnTo>
                    <a:pt x="8284311" y="321817"/>
                  </a:lnTo>
                  <a:lnTo>
                    <a:pt x="8283295" y="323214"/>
                  </a:lnTo>
                  <a:lnTo>
                    <a:pt x="8281517" y="324230"/>
                  </a:lnTo>
                  <a:lnTo>
                    <a:pt x="8259546" y="327786"/>
                  </a:lnTo>
                  <a:lnTo>
                    <a:pt x="8253196" y="327786"/>
                  </a:lnTo>
                  <a:lnTo>
                    <a:pt x="8246973" y="327786"/>
                  </a:lnTo>
                  <a:lnTo>
                    <a:pt x="8220557" y="319023"/>
                  </a:lnTo>
                  <a:lnTo>
                    <a:pt x="8220557" y="317372"/>
                  </a:lnTo>
                  <a:lnTo>
                    <a:pt x="8220557" y="58927"/>
                  </a:lnTo>
                  <a:lnTo>
                    <a:pt x="8140293" y="58927"/>
                  </a:lnTo>
                  <a:lnTo>
                    <a:pt x="8138642" y="58927"/>
                  </a:lnTo>
                  <a:lnTo>
                    <a:pt x="8137245" y="58419"/>
                  </a:lnTo>
                  <a:lnTo>
                    <a:pt x="8135975" y="57403"/>
                  </a:lnTo>
                  <a:lnTo>
                    <a:pt x="8134832" y="56514"/>
                  </a:lnTo>
                  <a:lnTo>
                    <a:pt x="8133943" y="54863"/>
                  </a:lnTo>
                  <a:lnTo>
                    <a:pt x="8130514" y="37210"/>
                  </a:lnTo>
                  <a:lnTo>
                    <a:pt x="8130514" y="32384"/>
                  </a:lnTo>
                  <a:lnTo>
                    <a:pt x="8130514" y="27431"/>
                  </a:lnTo>
                  <a:lnTo>
                    <a:pt x="8138642" y="5714"/>
                  </a:lnTo>
                  <a:lnTo>
                    <a:pt x="8140293" y="5714"/>
                  </a:lnTo>
                  <a:close/>
                </a:path>
                <a:path w="8376284" h="332105">
                  <a:moveTo>
                    <a:pt x="7524978" y="5714"/>
                  </a:moveTo>
                  <a:lnTo>
                    <a:pt x="7685125" y="5714"/>
                  </a:lnTo>
                  <a:lnTo>
                    <a:pt x="7686649" y="5714"/>
                  </a:lnTo>
                  <a:lnTo>
                    <a:pt x="7687919" y="6095"/>
                  </a:lnTo>
                  <a:lnTo>
                    <a:pt x="7689062" y="6857"/>
                  </a:lnTo>
                  <a:lnTo>
                    <a:pt x="7690205" y="7746"/>
                  </a:lnTo>
                  <a:lnTo>
                    <a:pt x="7691221" y="9143"/>
                  </a:lnTo>
                  <a:lnTo>
                    <a:pt x="7691983" y="11175"/>
                  </a:lnTo>
                  <a:lnTo>
                    <a:pt x="7692872" y="13334"/>
                  </a:lnTo>
                  <a:lnTo>
                    <a:pt x="7693507" y="16001"/>
                  </a:lnTo>
                  <a:lnTo>
                    <a:pt x="7693888" y="19176"/>
                  </a:lnTo>
                  <a:lnTo>
                    <a:pt x="7694269" y="22351"/>
                  </a:lnTo>
                  <a:lnTo>
                    <a:pt x="7694523" y="26415"/>
                  </a:lnTo>
                  <a:lnTo>
                    <a:pt x="7694523" y="31368"/>
                  </a:lnTo>
                  <a:lnTo>
                    <a:pt x="7694523" y="36067"/>
                  </a:lnTo>
                  <a:lnTo>
                    <a:pt x="7694269" y="40004"/>
                  </a:lnTo>
                  <a:lnTo>
                    <a:pt x="7693888" y="43179"/>
                  </a:lnTo>
                  <a:lnTo>
                    <a:pt x="7693507" y="46481"/>
                  </a:lnTo>
                  <a:lnTo>
                    <a:pt x="7692872" y="49021"/>
                  </a:lnTo>
                  <a:lnTo>
                    <a:pt x="7691983" y="51053"/>
                  </a:lnTo>
                  <a:lnTo>
                    <a:pt x="7691221" y="52958"/>
                  </a:lnTo>
                  <a:lnTo>
                    <a:pt x="7690205" y="54482"/>
                  </a:lnTo>
                  <a:lnTo>
                    <a:pt x="7689062" y="55371"/>
                  </a:lnTo>
                  <a:lnTo>
                    <a:pt x="7687919" y="56260"/>
                  </a:lnTo>
                  <a:lnTo>
                    <a:pt x="7686649" y="56641"/>
                  </a:lnTo>
                  <a:lnTo>
                    <a:pt x="7685125" y="56641"/>
                  </a:lnTo>
                  <a:lnTo>
                    <a:pt x="7570571" y="56641"/>
                  </a:lnTo>
                  <a:lnTo>
                    <a:pt x="7570571" y="135000"/>
                  </a:lnTo>
                  <a:lnTo>
                    <a:pt x="7667472" y="135000"/>
                  </a:lnTo>
                  <a:lnTo>
                    <a:pt x="7668996" y="135000"/>
                  </a:lnTo>
                  <a:lnTo>
                    <a:pt x="7677124" y="155447"/>
                  </a:lnTo>
                  <a:lnTo>
                    <a:pt x="7677124" y="160019"/>
                  </a:lnTo>
                  <a:lnTo>
                    <a:pt x="7677124" y="164845"/>
                  </a:lnTo>
                  <a:lnTo>
                    <a:pt x="7671663" y="183514"/>
                  </a:lnTo>
                  <a:lnTo>
                    <a:pt x="7670393" y="184403"/>
                  </a:lnTo>
                  <a:lnTo>
                    <a:pt x="7668996" y="184784"/>
                  </a:lnTo>
                  <a:lnTo>
                    <a:pt x="7667472" y="184784"/>
                  </a:lnTo>
                  <a:lnTo>
                    <a:pt x="7570571" y="184784"/>
                  </a:lnTo>
                  <a:lnTo>
                    <a:pt x="7570571" y="275208"/>
                  </a:lnTo>
                  <a:lnTo>
                    <a:pt x="7686141" y="275208"/>
                  </a:lnTo>
                  <a:lnTo>
                    <a:pt x="7687538" y="275208"/>
                  </a:lnTo>
                  <a:lnTo>
                    <a:pt x="7693253" y="280923"/>
                  </a:lnTo>
                  <a:lnTo>
                    <a:pt x="7694142" y="282955"/>
                  </a:lnTo>
                  <a:lnTo>
                    <a:pt x="7694777" y="285495"/>
                  </a:lnTo>
                  <a:lnTo>
                    <a:pt x="7695158" y="288797"/>
                  </a:lnTo>
                  <a:lnTo>
                    <a:pt x="7695539" y="291972"/>
                  </a:lnTo>
                  <a:lnTo>
                    <a:pt x="7695793" y="296036"/>
                  </a:lnTo>
                  <a:lnTo>
                    <a:pt x="7695793" y="300735"/>
                  </a:lnTo>
                  <a:lnTo>
                    <a:pt x="7695793" y="305561"/>
                  </a:lnTo>
                  <a:lnTo>
                    <a:pt x="7693253" y="320547"/>
                  </a:lnTo>
                  <a:lnTo>
                    <a:pt x="7692491" y="322579"/>
                  </a:lnTo>
                  <a:lnTo>
                    <a:pt x="7691475" y="323976"/>
                  </a:lnTo>
                  <a:lnTo>
                    <a:pt x="7690205" y="324992"/>
                  </a:lnTo>
                  <a:lnTo>
                    <a:pt x="7688935" y="325881"/>
                  </a:lnTo>
                  <a:lnTo>
                    <a:pt x="7687538" y="326263"/>
                  </a:lnTo>
                  <a:lnTo>
                    <a:pt x="7686141" y="326263"/>
                  </a:lnTo>
                  <a:lnTo>
                    <a:pt x="7524978" y="326263"/>
                  </a:lnTo>
                  <a:lnTo>
                    <a:pt x="7519517" y="326263"/>
                  </a:lnTo>
                  <a:lnTo>
                    <a:pt x="7514945" y="324738"/>
                  </a:lnTo>
                  <a:lnTo>
                    <a:pt x="7511262" y="321436"/>
                  </a:lnTo>
                  <a:lnTo>
                    <a:pt x="7507579" y="318261"/>
                  </a:lnTo>
                  <a:lnTo>
                    <a:pt x="7505674" y="313054"/>
                  </a:lnTo>
                  <a:lnTo>
                    <a:pt x="7505674" y="305688"/>
                  </a:lnTo>
                  <a:lnTo>
                    <a:pt x="7505674" y="26161"/>
                  </a:lnTo>
                  <a:lnTo>
                    <a:pt x="7505674" y="18922"/>
                  </a:lnTo>
                  <a:lnTo>
                    <a:pt x="7507579" y="13715"/>
                  </a:lnTo>
                  <a:lnTo>
                    <a:pt x="7511262" y="10540"/>
                  </a:lnTo>
                  <a:lnTo>
                    <a:pt x="7514945" y="7238"/>
                  </a:lnTo>
                  <a:lnTo>
                    <a:pt x="7519517" y="5714"/>
                  </a:lnTo>
                  <a:lnTo>
                    <a:pt x="7524978" y="5714"/>
                  </a:lnTo>
                  <a:close/>
                </a:path>
                <a:path w="8376284" h="332105">
                  <a:moveTo>
                    <a:pt x="7048601" y="5714"/>
                  </a:moveTo>
                  <a:lnTo>
                    <a:pt x="7091273" y="5714"/>
                  </a:lnTo>
                  <a:lnTo>
                    <a:pt x="7098893" y="5714"/>
                  </a:lnTo>
                  <a:lnTo>
                    <a:pt x="7105370" y="6222"/>
                  </a:lnTo>
                  <a:lnTo>
                    <a:pt x="7110831" y="7492"/>
                  </a:lnTo>
                  <a:lnTo>
                    <a:pt x="7116292" y="8762"/>
                  </a:lnTo>
                  <a:lnTo>
                    <a:pt x="7120991" y="10794"/>
                  </a:lnTo>
                  <a:lnTo>
                    <a:pt x="7124928" y="13715"/>
                  </a:lnTo>
                  <a:lnTo>
                    <a:pt x="7128992" y="16636"/>
                  </a:lnTo>
                  <a:lnTo>
                    <a:pt x="7132294" y="20446"/>
                  </a:lnTo>
                  <a:lnTo>
                    <a:pt x="7134834" y="25145"/>
                  </a:lnTo>
                  <a:lnTo>
                    <a:pt x="7137501" y="29844"/>
                  </a:lnTo>
                  <a:lnTo>
                    <a:pt x="7139787" y="35686"/>
                  </a:lnTo>
                  <a:lnTo>
                    <a:pt x="7141819" y="42544"/>
                  </a:lnTo>
                  <a:lnTo>
                    <a:pt x="7211161" y="233679"/>
                  </a:lnTo>
                  <a:lnTo>
                    <a:pt x="7212177" y="233679"/>
                  </a:lnTo>
                  <a:lnTo>
                    <a:pt x="7284059" y="43052"/>
                  </a:lnTo>
                  <a:lnTo>
                    <a:pt x="7286218" y="36194"/>
                  </a:lnTo>
                  <a:lnTo>
                    <a:pt x="7288504" y="30225"/>
                  </a:lnTo>
                  <a:lnTo>
                    <a:pt x="7291171" y="25526"/>
                  </a:lnTo>
                  <a:lnTo>
                    <a:pt x="7293711" y="20700"/>
                  </a:lnTo>
                  <a:lnTo>
                    <a:pt x="7296632" y="16763"/>
                  </a:lnTo>
                  <a:lnTo>
                    <a:pt x="7300061" y="13842"/>
                  </a:lnTo>
                  <a:lnTo>
                    <a:pt x="7303363" y="10921"/>
                  </a:lnTo>
                  <a:lnTo>
                    <a:pt x="7307427" y="8762"/>
                  </a:lnTo>
                  <a:lnTo>
                    <a:pt x="7311999" y="7492"/>
                  </a:lnTo>
                  <a:lnTo>
                    <a:pt x="7316698" y="6222"/>
                  </a:lnTo>
                  <a:lnTo>
                    <a:pt x="7322032" y="5714"/>
                  </a:lnTo>
                  <a:lnTo>
                    <a:pt x="7328128" y="5714"/>
                  </a:lnTo>
                  <a:lnTo>
                    <a:pt x="7372070" y="5714"/>
                  </a:lnTo>
                  <a:lnTo>
                    <a:pt x="7376515" y="5714"/>
                  </a:lnTo>
                  <a:lnTo>
                    <a:pt x="7380325" y="6222"/>
                  </a:lnTo>
                  <a:lnTo>
                    <a:pt x="7383500" y="7365"/>
                  </a:lnTo>
                  <a:lnTo>
                    <a:pt x="7386802" y="8508"/>
                  </a:lnTo>
                  <a:lnTo>
                    <a:pt x="7397851" y="27558"/>
                  </a:lnTo>
                  <a:lnTo>
                    <a:pt x="7397851" y="31622"/>
                  </a:lnTo>
                  <a:lnTo>
                    <a:pt x="7397851" y="317372"/>
                  </a:lnTo>
                  <a:lnTo>
                    <a:pt x="7397851" y="319023"/>
                  </a:lnTo>
                  <a:lnTo>
                    <a:pt x="7397343" y="320547"/>
                  </a:lnTo>
                  <a:lnTo>
                    <a:pt x="7396454" y="321817"/>
                  </a:lnTo>
                  <a:lnTo>
                    <a:pt x="7395565" y="323214"/>
                  </a:lnTo>
                  <a:lnTo>
                    <a:pt x="7372959" y="327786"/>
                  </a:lnTo>
                  <a:lnTo>
                    <a:pt x="7366863" y="327786"/>
                  </a:lnTo>
                  <a:lnTo>
                    <a:pt x="7360894" y="327786"/>
                  </a:lnTo>
                  <a:lnTo>
                    <a:pt x="7355941" y="327532"/>
                  </a:lnTo>
                  <a:lnTo>
                    <a:pt x="7352004" y="327025"/>
                  </a:lnTo>
                  <a:lnTo>
                    <a:pt x="7347940" y="326516"/>
                  </a:lnTo>
                  <a:lnTo>
                    <a:pt x="7336129" y="319023"/>
                  </a:lnTo>
                  <a:lnTo>
                    <a:pt x="7336129" y="317372"/>
                  </a:lnTo>
                  <a:lnTo>
                    <a:pt x="7336129" y="56514"/>
                  </a:lnTo>
                  <a:lnTo>
                    <a:pt x="7335621" y="56514"/>
                  </a:lnTo>
                  <a:lnTo>
                    <a:pt x="7242657" y="317118"/>
                  </a:lnTo>
                  <a:lnTo>
                    <a:pt x="7242022" y="319277"/>
                  </a:lnTo>
                  <a:lnTo>
                    <a:pt x="7240879" y="321055"/>
                  </a:lnTo>
                  <a:lnTo>
                    <a:pt x="7239482" y="322452"/>
                  </a:lnTo>
                  <a:lnTo>
                    <a:pt x="7237958" y="323850"/>
                  </a:lnTo>
                  <a:lnTo>
                    <a:pt x="7235926" y="324992"/>
                  </a:lnTo>
                  <a:lnTo>
                    <a:pt x="7233386" y="325754"/>
                  </a:lnTo>
                  <a:lnTo>
                    <a:pt x="7230846" y="326643"/>
                  </a:lnTo>
                  <a:lnTo>
                    <a:pt x="7227544" y="327151"/>
                  </a:lnTo>
                  <a:lnTo>
                    <a:pt x="7223607" y="327405"/>
                  </a:lnTo>
                  <a:lnTo>
                    <a:pt x="7219670" y="327659"/>
                  </a:lnTo>
                  <a:lnTo>
                    <a:pt x="7214844" y="327786"/>
                  </a:lnTo>
                  <a:lnTo>
                    <a:pt x="7209256" y="327786"/>
                  </a:lnTo>
                  <a:lnTo>
                    <a:pt x="7203541" y="327786"/>
                  </a:lnTo>
                  <a:lnTo>
                    <a:pt x="7198842" y="327532"/>
                  </a:lnTo>
                  <a:lnTo>
                    <a:pt x="7194905" y="327151"/>
                  </a:lnTo>
                  <a:lnTo>
                    <a:pt x="7190841" y="326770"/>
                  </a:lnTo>
                  <a:lnTo>
                    <a:pt x="7179030" y="321817"/>
                  </a:lnTo>
                  <a:lnTo>
                    <a:pt x="7177506" y="320547"/>
                  </a:lnTo>
                  <a:lnTo>
                    <a:pt x="7176490" y="318896"/>
                  </a:lnTo>
                  <a:lnTo>
                    <a:pt x="7175982" y="317118"/>
                  </a:lnTo>
                  <a:lnTo>
                    <a:pt x="7086320" y="56514"/>
                  </a:lnTo>
                  <a:lnTo>
                    <a:pt x="7085812" y="56514"/>
                  </a:lnTo>
                  <a:lnTo>
                    <a:pt x="7085812" y="317372"/>
                  </a:lnTo>
                  <a:lnTo>
                    <a:pt x="7085812" y="319023"/>
                  </a:lnTo>
                  <a:lnTo>
                    <a:pt x="7085304" y="320547"/>
                  </a:lnTo>
                  <a:lnTo>
                    <a:pt x="7084415" y="321817"/>
                  </a:lnTo>
                  <a:lnTo>
                    <a:pt x="7083526" y="323214"/>
                  </a:lnTo>
                  <a:lnTo>
                    <a:pt x="7069810" y="327025"/>
                  </a:lnTo>
                  <a:lnTo>
                    <a:pt x="7066000" y="327532"/>
                  </a:lnTo>
                  <a:lnTo>
                    <a:pt x="7060920" y="327786"/>
                  </a:lnTo>
                  <a:lnTo>
                    <a:pt x="7054824" y="327786"/>
                  </a:lnTo>
                  <a:lnTo>
                    <a:pt x="7048855" y="327786"/>
                  </a:lnTo>
                  <a:lnTo>
                    <a:pt x="7025487" y="321817"/>
                  </a:lnTo>
                  <a:lnTo>
                    <a:pt x="7024598" y="320547"/>
                  </a:lnTo>
                  <a:lnTo>
                    <a:pt x="7024090" y="319023"/>
                  </a:lnTo>
                  <a:lnTo>
                    <a:pt x="7024090" y="317372"/>
                  </a:lnTo>
                  <a:lnTo>
                    <a:pt x="7024090" y="31622"/>
                  </a:lnTo>
                  <a:lnTo>
                    <a:pt x="7024090" y="23240"/>
                  </a:lnTo>
                  <a:lnTo>
                    <a:pt x="7026376" y="16763"/>
                  </a:lnTo>
                  <a:lnTo>
                    <a:pt x="7030821" y="12318"/>
                  </a:lnTo>
                  <a:lnTo>
                    <a:pt x="7035266" y="7873"/>
                  </a:lnTo>
                  <a:lnTo>
                    <a:pt x="7041235" y="5714"/>
                  </a:lnTo>
                  <a:lnTo>
                    <a:pt x="7048601" y="5714"/>
                  </a:lnTo>
                  <a:close/>
                </a:path>
                <a:path w="8376284" h="332105">
                  <a:moveTo>
                    <a:pt x="5882106" y="5714"/>
                  </a:moveTo>
                  <a:lnTo>
                    <a:pt x="5965164" y="5714"/>
                  </a:lnTo>
                  <a:lnTo>
                    <a:pt x="5973546" y="5714"/>
                  </a:lnTo>
                  <a:lnTo>
                    <a:pt x="5980531" y="5841"/>
                  </a:lnTo>
                  <a:lnTo>
                    <a:pt x="6019203" y="11112"/>
                  </a:lnTo>
                  <a:lnTo>
                    <a:pt x="6056223" y="29122"/>
                  </a:lnTo>
                  <a:lnTo>
                    <a:pt x="6080948" y="67435"/>
                  </a:lnTo>
                  <a:lnTo>
                    <a:pt x="6084163" y="93598"/>
                  </a:lnTo>
                  <a:lnTo>
                    <a:pt x="6083901" y="101504"/>
                  </a:lnTo>
                  <a:lnTo>
                    <a:pt x="6071721" y="141277"/>
                  </a:lnTo>
                  <a:lnTo>
                    <a:pt x="6042400" y="168413"/>
                  </a:lnTo>
                  <a:lnTo>
                    <a:pt x="6021933" y="177164"/>
                  </a:lnTo>
                  <a:lnTo>
                    <a:pt x="6026759" y="179450"/>
                  </a:lnTo>
                  <a:lnTo>
                    <a:pt x="6031204" y="182244"/>
                  </a:lnTo>
                  <a:lnTo>
                    <a:pt x="6035395" y="185546"/>
                  </a:lnTo>
                  <a:lnTo>
                    <a:pt x="6039586" y="188848"/>
                  </a:lnTo>
                  <a:lnTo>
                    <a:pt x="6057874" y="213740"/>
                  </a:lnTo>
                  <a:lnTo>
                    <a:pt x="6061176" y="219709"/>
                  </a:lnTo>
                  <a:lnTo>
                    <a:pt x="6064351" y="226567"/>
                  </a:lnTo>
                  <a:lnTo>
                    <a:pt x="6067526" y="234187"/>
                  </a:lnTo>
                  <a:lnTo>
                    <a:pt x="6094577" y="297306"/>
                  </a:lnTo>
                  <a:lnTo>
                    <a:pt x="6100673" y="316229"/>
                  </a:lnTo>
                  <a:lnTo>
                    <a:pt x="6100673" y="317880"/>
                  </a:lnTo>
                  <a:lnTo>
                    <a:pt x="6100673" y="319658"/>
                  </a:lnTo>
                  <a:lnTo>
                    <a:pt x="6094958" y="325500"/>
                  </a:lnTo>
                  <a:lnTo>
                    <a:pt x="6092545" y="326389"/>
                  </a:lnTo>
                  <a:lnTo>
                    <a:pt x="6088862" y="327025"/>
                  </a:lnTo>
                  <a:lnTo>
                    <a:pt x="6084163" y="327278"/>
                  </a:lnTo>
                  <a:lnTo>
                    <a:pt x="6079337" y="327659"/>
                  </a:lnTo>
                  <a:lnTo>
                    <a:pt x="6072733" y="327786"/>
                  </a:lnTo>
                  <a:lnTo>
                    <a:pt x="6064478" y="327786"/>
                  </a:lnTo>
                  <a:lnTo>
                    <a:pt x="6057620" y="327786"/>
                  </a:lnTo>
                  <a:lnTo>
                    <a:pt x="6052032" y="327659"/>
                  </a:lnTo>
                  <a:lnTo>
                    <a:pt x="6047968" y="327278"/>
                  </a:lnTo>
                  <a:lnTo>
                    <a:pt x="6043777" y="327025"/>
                  </a:lnTo>
                  <a:lnTo>
                    <a:pt x="6033109" y="321944"/>
                  </a:lnTo>
                  <a:lnTo>
                    <a:pt x="6032093" y="320547"/>
                  </a:lnTo>
                  <a:lnTo>
                    <a:pt x="6031204" y="318896"/>
                  </a:lnTo>
                  <a:lnTo>
                    <a:pt x="6030569" y="316864"/>
                  </a:lnTo>
                  <a:lnTo>
                    <a:pt x="6001867" y="245236"/>
                  </a:lnTo>
                  <a:lnTo>
                    <a:pt x="5998311" y="237235"/>
                  </a:lnTo>
                  <a:lnTo>
                    <a:pt x="5995009" y="229996"/>
                  </a:lnTo>
                  <a:lnTo>
                    <a:pt x="5991707" y="223773"/>
                  </a:lnTo>
                  <a:lnTo>
                    <a:pt x="5988405" y="217423"/>
                  </a:lnTo>
                  <a:lnTo>
                    <a:pt x="5984722" y="212216"/>
                  </a:lnTo>
                  <a:lnTo>
                    <a:pt x="5980658" y="208025"/>
                  </a:lnTo>
                  <a:lnTo>
                    <a:pt x="5976594" y="203707"/>
                  </a:lnTo>
                  <a:lnTo>
                    <a:pt x="5971895" y="200532"/>
                  </a:lnTo>
                  <a:lnTo>
                    <a:pt x="5966688" y="198500"/>
                  </a:lnTo>
                  <a:lnTo>
                    <a:pt x="5961354" y="196341"/>
                  </a:lnTo>
                  <a:lnTo>
                    <a:pt x="5955258" y="195198"/>
                  </a:lnTo>
                  <a:lnTo>
                    <a:pt x="5948273" y="195198"/>
                  </a:lnTo>
                  <a:lnTo>
                    <a:pt x="5927953" y="195198"/>
                  </a:lnTo>
                  <a:lnTo>
                    <a:pt x="5927953" y="317372"/>
                  </a:lnTo>
                  <a:lnTo>
                    <a:pt x="5927953" y="319023"/>
                  </a:lnTo>
                  <a:lnTo>
                    <a:pt x="5927445" y="320547"/>
                  </a:lnTo>
                  <a:lnTo>
                    <a:pt x="5901791" y="327786"/>
                  </a:lnTo>
                  <a:lnTo>
                    <a:pt x="5895314" y="327786"/>
                  </a:lnTo>
                  <a:lnTo>
                    <a:pt x="5888964" y="327786"/>
                  </a:lnTo>
                  <a:lnTo>
                    <a:pt x="5864326" y="321817"/>
                  </a:lnTo>
                  <a:lnTo>
                    <a:pt x="5863310" y="320547"/>
                  </a:lnTo>
                  <a:lnTo>
                    <a:pt x="5862802" y="319023"/>
                  </a:lnTo>
                  <a:lnTo>
                    <a:pt x="5862802" y="317372"/>
                  </a:lnTo>
                  <a:lnTo>
                    <a:pt x="5862802" y="26161"/>
                  </a:lnTo>
                  <a:lnTo>
                    <a:pt x="5862802" y="18922"/>
                  </a:lnTo>
                  <a:lnTo>
                    <a:pt x="5864707" y="13715"/>
                  </a:lnTo>
                  <a:lnTo>
                    <a:pt x="5868390" y="10540"/>
                  </a:lnTo>
                  <a:lnTo>
                    <a:pt x="5872073" y="7238"/>
                  </a:lnTo>
                  <a:lnTo>
                    <a:pt x="5876645" y="5714"/>
                  </a:lnTo>
                  <a:lnTo>
                    <a:pt x="5882106" y="5714"/>
                  </a:lnTo>
                  <a:close/>
                </a:path>
                <a:path w="8376284" h="332105">
                  <a:moveTo>
                    <a:pt x="5225262" y="5714"/>
                  </a:moveTo>
                  <a:lnTo>
                    <a:pt x="5385409" y="5714"/>
                  </a:lnTo>
                  <a:lnTo>
                    <a:pt x="5386933" y="5714"/>
                  </a:lnTo>
                  <a:lnTo>
                    <a:pt x="5388203" y="6095"/>
                  </a:lnTo>
                  <a:lnTo>
                    <a:pt x="5389346" y="6857"/>
                  </a:lnTo>
                  <a:lnTo>
                    <a:pt x="5390489" y="7746"/>
                  </a:lnTo>
                  <a:lnTo>
                    <a:pt x="5391505" y="9143"/>
                  </a:lnTo>
                  <a:lnTo>
                    <a:pt x="5392267" y="11175"/>
                  </a:lnTo>
                  <a:lnTo>
                    <a:pt x="5393156" y="13334"/>
                  </a:lnTo>
                  <a:lnTo>
                    <a:pt x="5393791" y="16001"/>
                  </a:lnTo>
                  <a:lnTo>
                    <a:pt x="5394172" y="19176"/>
                  </a:lnTo>
                  <a:lnTo>
                    <a:pt x="5394553" y="22351"/>
                  </a:lnTo>
                  <a:lnTo>
                    <a:pt x="5394807" y="26415"/>
                  </a:lnTo>
                  <a:lnTo>
                    <a:pt x="5394807" y="31368"/>
                  </a:lnTo>
                  <a:lnTo>
                    <a:pt x="5394807" y="36067"/>
                  </a:lnTo>
                  <a:lnTo>
                    <a:pt x="5394553" y="40004"/>
                  </a:lnTo>
                  <a:lnTo>
                    <a:pt x="5394172" y="43179"/>
                  </a:lnTo>
                  <a:lnTo>
                    <a:pt x="5393791" y="46481"/>
                  </a:lnTo>
                  <a:lnTo>
                    <a:pt x="5393156" y="49021"/>
                  </a:lnTo>
                  <a:lnTo>
                    <a:pt x="5392267" y="51053"/>
                  </a:lnTo>
                  <a:lnTo>
                    <a:pt x="5391505" y="52958"/>
                  </a:lnTo>
                  <a:lnTo>
                    <a:pt x="5390489" y="54482"/>
                  </a:lnTo>
                  <a:lnTo>
                    <a:pt x="5389346" y="55371"/>
                  </a:lnTo>
                  <a:lnTo>
                    <a:pt x="5388203" y="56260"/>
                  </a:lnTo>
                  <a:lnTo>
                    <a:pt x="5386933" y="56641"/>
                  </a:lnTo>
                  <a:lnTo>
                    <a:pt x="5385409" y="56641"/>
                  </a:lnTo>
                  <a:lnTo>
                    <a:pt x="5270855" y="56641"/>
                  </a:lnTo>
                  <a:lnTo>
                    <a:pt x="5270855" y="135000"/>
                  </a:lnTo>
                  <a:lnTo>
                    <a:pt x="5367756" y="135000"/>
                  </a:lnTo>
                  <a:lnTo>
                    <a:pt x="5369280" y="135000"/>
                  </a:lnTo>
                  <a:lnTo>
                    <a:pt x="5377408" y="155447"/>
                  </a:lnTo>
                  <a:lnTo>
                    <a:pt x="5377408" y="160019"/>
                  </a:lnTo>
                  <a:lnTo>
                    <a:pt x="5377408" y="164845"/>
                  </a:lnTo>
                  <a:lnTo>
                    <a:pt x="5371947" y="183514"/>
                  </a:lnTo>
                  <a:lnTo>
                    <a:pt x="5370677" y="184403"/>
                  </a:lnTo>
                  <a:lnTo>
                    <a:pt x="5369280" y="184784"/>
                  </a:lnTo>
                  <a:lnTo>
                    <a:pt x="5367756" y="184784"/>
                  </a:lnTo>
                  <a:lnTo>
                    <a:pt x="5270855" y="184784"/>
                  </a:lnTo>
                  <a:lnTo>
                    <a:pt x="5270855" y="275208"/>
                  </a:lnTo>
                  <a:lnTo>
                    <a:pt x="5386425" y="275208"/>
                  </a:lnTo>
                  <a:lnTo>
                    <a:pt x="5387822" y="275208"/>
                  </a:lnTo>
                  <a:lnTo>
                    <a:pt x="5389219" y="275716"/>
                  </a:lnTo>
                  <a:lnTo>
                    <a:pt x="5390489" y="276605"/>
                  </a:lnTo>
                  <a:lnTo>
                    <a:pt x="5391759" y="277494"/>
                  </a:lnTo>
                  <a:lnTo>
                    <a:pt x="5392775" y="279018"/>
                  </a:lnTo>
                  <a:lnTo>
                    <a:pt x="5393537" y="280923"/>
                  </a:lnTo>
                  <a:lnTo>
                    <a:pt x="5394426" y="282955"/>
                  </a:lnTo>
                  <a:lnTo>
                    <a:pt x="5395061" y="285495"/>
                  </a:lnTo>
                  <a:lnTo>
                    <a:pt x="5395442" y="288797"/>
                  </a:lnTo>
                  <a:lnTo>
                    <a:pt x="5395823" y="291972"/>
                  </a:lnTo>
                  <a:lnTo>
                    <a:pt x="5396077" y="296036"/>
                  </a:lnTo>
                  <a:lnTo>
                    <a:pt x="5396077" y="300735"/>
                  </a:lnTo>
                  <a:lnTo>
                    <a:pt x="5396077" y="305561"/>
                  </a:lnTo>
                  <a:lnTo>
                    <a:pt x="5395823" y="309625"/>
                  </a:lnTo>
                  <a:lnTo>
                    <a:pt x="5395442" y="312800"/>
                  </a:lnTo>
                  <a:lnTo>
                    <a:pt x="5395061" y="315975"/>
                  </a:lnTo>
                  <a:lnTo>
                    <a:pt x="5394426" y="318642"/>
                  </a:lnTo>
                  <a:lnTo>
                    <a:pt x="5393537" y="320547"/>
                  </a:lnTo>
                  <a:lnTo>
                    <a:pt x="5392775" y="322579"/>
                  </a:lnTo>
                  <a:lnTo>
                    <a:pt x="5391759" y="323976"/>
                  </a:lnTo>
                  <a:lnTo>
                    <a:pt x="5390489" y="324992"/>
                  </a:lnTo>
                  <a:lnTo>
                    <a:pt x="5389219" y="325881"/>
                  </a:lnTo>
                  <a:lnTo>
                    <a:pt x="5387822" y="326263"/>
                  </a:lnTo>
                  <a:lnTo>
                    <a:pt x="5386425" y="326263"/>
                  </a:lnTo>
                  <a:lnTo>
                    <a:pt x="5225262" y="326263"/>
                  </a:lnTo>
                  <a:lnTo>
                    <a:pt x="5219801" y="326263"/>
                  </a:lnTo>
                  <a:lnTo>
                    <a:pt x="5215229" y="324738"/>
                  </a:lnTo>
                  <a:lnTo>
                    <a:pt x="5211546" y="321436"/>
                  </a:lnTo>
                  <a:lnTo>
                    <a:pt x="5207863" y="318261"/>
                  </a:lnTo>
                  <a:lnTo>
                    <a:pt x="5205958" y="313054"/>
                  </a:lnTo>
                  <a:lnTo>
                    <a:pt x="5205958" y="305688"/>
                  </a:lnTo>
                  <a:lnTo>
                    <a:pt x="5205958" y="26161"/>
                  </a:lnTo>
                  <a:lnTo>
                    <a:pt x="5205958" y="18922"/>
                  </a:lnTo>
                  <a:lnTo>
                    <a:pt x="5207863" y="13715"/>
                  </a:lnTo>
                  <a:lnTo>
                    <a:pt x="5211546" y="10540"/>
                  </a:lnTo>
                  <a:lnTo>
                    <a:pt x="5215229" y="7238"/>
                  </a:lnTo>
                  <a:lnTo>
                    <a:pt x="5219801" y="5714"/>
                  </a:lnTo>
                  <a:lnTo>
                    <a:pt x="5225262" y="5714"/>
                  </a:lnTo>
                  <a:close/>
                </a:path>
                <a:path w="8376284" h="332105">
                  <a:moveTo>
                    <a:pt x="4749774" y="5714"/>
                  </a:moveTo>
                  <a:lnTo>
                    <a:pt x="4830419" y="5714"/>
                  </a:lnTo>
                  <a:lnTo>
                    <a:pt x="4844540" y="6024"/>
                  </a:lnTo>
                  <a:lnTo>
                    <a:pt x="4890119" y="13456"/>
                  </a:lnTo>
                  <a:lnTo>
                    <a:pt x="4927098" y="36972"/>
                  </a:lnTo>
                  <a:lnTo>
                    <a:pt x="4943122" y="77075"/>
                  </a:lnTo>
                  <a:lnTo>
                    <a:pt x="4943576" y="87121"/>
                  </a:lnTo>
                  <a:lnTo>
                    <a:pt x="4943576" y="94995"/>
                  </a:lnTo>
                  <a:lnTo>
                    <a:pt x="4931892" y="127761"/>
                  </a:lnTo>
                  <a:lnTo>
                    <a:pt x="4928209" y="133476"/>
                  </a:lnTo>
                  <a:lnTo>
                    <a:pt x="4898999" y="153034"/>
                  </a:lnTo>
                  <a:lnTo>
                    <a:pt x="4905714" y="154511"/>
                  </a:lnTo>
                  <a:lnTo>
                    <a:pt x="4939754" y="173085"/>
                  </a:lnTo>
                  <a:lnTo>
                    <a:pt x="4959840" y="207424"/>
                  </a:lnTo>
                  <a:lnTo>
                    <a:pt x="4962626" y="230123"/>
                  </a:lnTo>
                  <a:lnTo>
                    <a:pt x="4962338" y="238484"/>
                  </a:lnTo>
                  <a:lnTo>
                    <a:pt x="4948926" y="280096"/>
                  </a:lnTo>
                  <a:lnTo>
                    <a:pt x="4919228" y="307681"/>
                  </a:lnTo>
                  <a:lnTo>
                    <a:pt x="4877883" y="322593"/>
                  </a:lnTo>
                  <a:lnTo>
                    <a:pt x="4835118" y="326263"/>
                  </a:lnTo>
                  <a:lnTo>
                    <a:pt x="4749774" y="326263"/>
                  </a:lnTo>
                  <a:lnTo>
                    <a:pt x="4744313" y="326263"/>
                  </a:lnTo>
                  <a:lnTo>
                    <a:pt x="4739741" y="324738"/>
                  </a:lnTo>
                  <a:lnTo>
                    <a:pt x="4736058" y="321436"/>
                  </a:lnTo>
                  <a:lnTo>
                    <a:pt x="4732375" y="318261"/>
                  </a:lnTo>
                  <a:lnTo>
                    <a:pt x="4730470" y="313054"/>
                  </a:lnTo>
                  <a:lnTo>
                    <a:pt x="4730470" y="305688"/>
                  </a:lnTo>
                  <a:lnTo>
                    <a:pt x="4730470" y="26161"/>
                  </a:lnTo>
                  <a:lnTo>
                    <a:pt x="4730470" y="18922"/>
                  </a:lnTo>
                  <a:lnTo>
                    <a:pt x="4732375" y="13715"/>
                  </a:lnTo>
                  <a:lnTo>
                    <a:pt x="4736058" y="10540"/>
                  </a:lnTo>
                  <a:lnTo>
                    <a:pt x="4739741" y="7238"/>
                  </a:lnTo>
                  <a:lnTo>
                    <a:pt x="4744313" y="5714"/>
                  </a:lnTo>
                  <a:lnTo>
                    <a:pt x="4749774" y="5714"/>
                  </a:lnTo>
                  <a:close/>
                </a:path>
                <a:path w="8376284" h="332105">
                  <a:moveTo>
                    <a:pt x="2617317" y="5714"/>
                  </a:moveTo>
                  <a:lnTo>
                    <a:pt x="2843250" y="5714"/>
                  </a:lnTo>
                  <a:lnTo>
                    <a:pt x="2844774" y="5714"/>
                  </a:lnTo>
                  <a:lnTo>
                    <a:pt x="2846044" y="6095"/>
                  </a:lnTo>
                  <a:lnTo>
                    <a:pt x="2852267" y="19811"/>
                  </a:lnTo>
                  <a:lnTo>
                    <a:pt x="2852775" y="23240"/>
                  </a:lnTo>
                  <a:lnTo>
                    <a:pt x="2852902" y="27431"/>
                  </a:lnTo>
                  <a:lnTo>
                    <a:pt x="2852902" y="32384"/>
                  </a:lnTo>
                  <a:lnTo>
                    <a:pt x="2852902" y="37210"/>
                  </a:lnTo>
                  <a:lnTo>
                    <a:pt x="2852775" y="41275"/>
                  </a:lnTo>
                  <a:lnTo>
                    <a:pt x="2852267" y="44703"/>
                  </a:lnTo>
                  <a:lnTo>
                    <a:pt x="2851886" y="48132"/>
                  </a:lnTo>
                  <a:lnTo>
                    <a:pt x="2847314" y="57403"/>
                  </a:lnTo>
                  <a:lnTo>
                    <a:pt x="2846044" y="58419"/>
                  </a:lnTo>
                  <a:lnTo>
                    <a:pt x="2844774" y="58927"/>
                  </a:lnTo>
                  <a:lnTo>
                    <a:pt x="2843250" y="58927"/>
                  </a:lnTo>
                  <a:lnTo>
                    <a:pt x="2762986" y="58927"/>
                  </a:lnTo>
                  <a:lnTo>
                    <a:pt x="2762986" y="317372"/>
                  </a:lnTo>
                  <a:lnTo>
                    <a:pt x="2762986" y="319023"/>
                  </a:lnTo>
                  <a:lnTo>
                    <a:pt x="2762478" y="320547"/>
                  </a:lnTo>
                  <a:lnTo>
                    <a:pt x="2761335" y="321817"/>
                  </a:lnTo>
                  <a:lnTo>
                    <a:pt x="2760319" y="323214"/>
                  </a:lnTo>
                  <a:lnTo>
                    <a:pt x="2758541" y="324230"/>
                  </a:lnTo>
                  <a:lnTo>
                    <a:pt x="2736570" y="327786"/>
                  </a:lnTo>
                  <a:lnTo>
                    <a:pt x="2730220" y="327786"/>
                  </a:lnTo>
                  <a:lnTo>
                    <a:pt x="2723997" y="327786"/>
                  </a:lnTo>
                  <a:lnTo>
                    <a:pt x="2697581" y="319023"/>
                  </a:lnTo>
                  <a:lnTo>
                    <a:pt x="2697581" y="317372"/>
                  </a:lnTo>
                  <a:lnTo>
                    <a:pt x="2697581" y="58927"/>
                  </a:lnTo>
                  <a:lnTo>
                    <a:pt x="2617317" y="58927"/>
                  </a:lnTo>
                  <a:lnTo>
                    <a:pt x="2615666" y="58927"/>
                  </a:lnTo>
                  <a:lnTo>
                    <a:pt x="2614269" y="58419"/>
                  </a:lnTo>
                  <a:lnTo>
                    <a:pt x="2612999" y="57403"/>
                  </a:lnTo>
                  <a:lnTo>
                    <a:pt x="2611856" y="56514"/>
                  </a:lnTo>
                  <a:lnTo>
                    <a:pt x="2610967" y="54863"/>
                  </a:lnTo>
                  <a:lnTo>
                    <a:pt x="2607538" y="37210"/>
                  </a:lnTo>
                  <a:lnTo>
                    <a:pt x="2607538" y="32384"/>
                  </a:lnTo>
                  <a:lnTo>
                    <a:pt x="2607538" y="27431"/>
                  </a:lnTo>
                  <a:lnTo>
                    <a:pt x="2615666" y="5714"/>
                  </a:lnTo>
                  <a:lnTo>
                    <a:pt x="2617317" y="5714"/>
                  </a:lnTo>
                  <a:close/>
                </a:path>
                <a:path w="8376284" h="332105">
                  <a:moveTo>
                    <a:pt x="2002002" y="5714"/>
                  </a:moveTo>
                  <a:lnTo>
                    <a:pt x="2162149" y="5714"/>
                  </a:lnTo>
                  <a:lnTo>
                    <a:pt x="2163673" y="5714"/>
                  </a:lnTo>
                  <a:lnTo>
                    <a:pt x="2164943" y="6095"/>
                  </a:lnTo>
                  <a:lnTo>
                    <a:pt x="2166086" y="6857"/>
                  </a:lnTo>
                  <a:lnTo>
                    <a:pt x="2167229" y="7746"/>
                  </a:lnTo>
                  <a:lnTo>
                    <a:pt x="2168245" y="9143"/>
                  </a:lnTo>
                  <a:lnTo>
                    <a:pt x="2169007" y="11175"/>
                  </a:lnTo>
                  <a:lnTo>
                    <a:pt x="2169896" y="13334"/>
                  </a:lnTo>
                  <a:lnTo>
                    <a:pt x="2170531" y="16001"/>
                  </a:lnTo>
                  <a:lnTo>
                    <a:pt x="2170912" y="19176"/>
                  </a:lnTo>
                  <a:lnTo>
                    <a:pt x="2171293" y="22351"/>
                  </a:lnTo>
                  <a:lnTo>
                    <a:pt x="2171547" y="26415"/>
                  </a:lnTo>
                  <a:lnTo>
                    <a:pt x="2171547" y="31368"/>
                  </a:lnTo>
                  <a:lnTo>
                    <a:pt x="2171547" y="36067"/>
                  </a:lnTo>
                  <a:lnTo>
                    <a:pt x="2171293" y="40004"/>
                  </a:lnTo>
                  <a:lnTo>
                    <a:pt x="2170912" y="43179"/>
                  </a:lnTo>
                  <a:lnTo>
                    <a:pt x="2170531" y="46481"/>
                  </a:lnTo>
                  <a:lnTo>
                    <a:pt x="2169896" y="49021"/>
                  </a:lnTo>
                  <a:lnTo>
                    <a:pt x="2169007" y="51053"/>
                  </a:lnTo>
                  <a:lnTo>
                    <a:pt x="2168245" y="52958"/>
                  </a:lnTo>
                  <a:lnTo>
                    <a:pt x="2167229" y="54482"/>
                  </a:lnTo>
                  <a:lnTo>
                    <a:pt x="2166086" y="55371"/>
                  </a:lnTo>
                  <a:lnTo>
                    <a:pt x="2164943" y="56260"/>
                  </a:lnTo>
                  <a:lnTo>
                    <a:pt x="2163673" y="56641"/>
                  </a:lnTo>
                  <a:lnTo>
                    <a:pt x="2162149" y="56641"/>
                  </a:lnTo>
                  <a:lnTo>
                    <a:pt x="2047595" y="56641"/>
                  </a:lnTo>
                  <a:lnTo>
                    <a:pt x="2047595" y="135000"/>
                  </a:lnTo>
                  <a:lnTo>
                    <a:pt x="2144496" y="135000"/>
                  </a:lnTo>
                  <a:lnTo>
                    <a:pt x="2146020" y="135000"/>
                  </a:lnTo>
                  <a:lnTo>
                    <a:pt x="2154148" y="155447"/>
                  </a:lnTo>
                  <a:lnTo>
                    <a:pt x="2154148" y="160019"/>
                  </a:lnTo>
                  <a:lnTo>
                    <a:pt x="2154148" y="164845"/>
                  </a:lnTo>
                  <a:lnTo>
                    <a:pt x="2148687" y="183514"/>
                  </a:lnTo>
                  <a:lnTo>
                    <a:pt x="2147417" y="184403"/>
                  </a:lnTo>
                  <a:lnTo>
                    <a:pt x="2146020" y="184784"/>
                  </a:lnTo>
                  <a:lnTo>
                    <a:pt x="2144496" y="184784"/>
                  </a:lnTo>
                  <a:lnTo>
                    <a:pt x="2047595" y="184784"/>
                  </a:lnTo>
                  <a:lnTo>
                    <a:pt x="2047595" y="275208"/>
                  </a:lnTo>
                  <a:lnTo>
                    <a:pt x="2163165" y="275208"/>
                  </a:lnTo>
                  <a:lnTo>
                    <a:pt x="2164562" y="275208"/>
                  </a:lnTo>
                  <a:lnTo>
                    <a:pt x="2165959" y="275716"/>
                  </a:lnTo>
                  <a:lnTo>
                    <a:pt x="2167229" y="276605"/>
                  </a:lnTo>
                  <a:lnTo>
                    <a:pt x="2168499" y="277494"/>
                  </a:lnTo>
                  <a:lnTo>
                    <a:pt x="2169515" y="279018"/>
                  </a:lnTo>
                  <a:lnTo>
                    <a:pt x="2170277" y="280923"/>
                  </a:lnTo>
                  <a:lnTo>
                    <a:pt x="2171166" y="282955"/>
                  </a:lnTo>
                  <a:lnTo>
                    <a:pt x="2171801" y="285495"/>
                  </a:lnTo>
                  <a:lnTo>
                    <a:pt x="2172182" y="288797"/>
                  </a:lnTo>
                  <a:lnTo>
                    <a:pt x="2172563" y="291972"/>
                  </a:lnTo>
                  <a:lnTo>
                    <a:pt x="2172817" y="296036"/>
                  </a:lnTo>
                  <a:lnTo>
                    <a:pt x="2172817" y="300735"/>
                  </a:lnTo>
                  <a:lnTo>
                    <a:pt x="2172817" y="305561"/>
                  </a:lnTo>
                  <a:lnTo>
                    <a:pt x="2172563" y="309625"/>
                  </a:lnTo>
                  <a:lnTo>
                    <a:pt x="2172182" y="312800"/>
                  </a:lnTo>
                  <a:lnTo>
                    <a:pt x="2171801" y="315975"/>
                  </a:lnTo>
                  <a:lnTo>
                    <a:pt x="2171166" y="318642"/>
                  </a:lnTo>
                  <a:lnTo>
                    <a:pt x="2170277" y="320547"/>
                  </a:lnTo>
                  <a:lnTo>
                    <a:pt x="2169515" y="322579"/>
                  </a:lnTo>
                  <a:lnTo>
                    <a:pt x="2168499" y="323976"/>
                  </a:lnTo>
                  <a:lnTo>
                    <a:pt x="2167229" y="324992"/>
                  </a:lnTo>
                  <a:lnTo>
                    <a:pt x="2165959" y="325881"/>
                  </a:lnTo>
                  <a:lnTo>
                    <a:pt x="2164562" y="326263"/>
                  </a:lnTo>
                  <a:lnTo>
                    <a:pt x="2163165" y="326263"/>
                  </a:lnTo>
                  <a:lnTo>
                    <a:pt x="2002002" y="326263"/>
                  </a:lnTo>
                  <a:lnTo>
                    <a:pt x="1996541" y="326263"/>
                  </a:lnTo>
                  <a:lnTo>
                    <a:pt x="1991969" y="324738"/>
                  </a:lnTo>
                  <a:lnTo>
                    <a:pt x="1988286" y="321436"/>
                  </a:lnTo>
                  <a:lnTo>
                    <a:pt x="1984603" y="318261"/>
                  </a:lnTo>
                  <a:lnTo>
                    <a:pt x="1982698" y="313054"/>
                  </a:lnTo>
                  <a:lnTo>
                    <a:pt x="1982698" y="305688"/>
                  </a:lnTo>
                  <a:lnTo>
                    <a:pt x="1982698" y="26161"/>
                  </a:lnTo>
                  <a:lnTo>
                    <a:pt x="1982698" y="18922"/>
                  </a:lnTo>
                  <a:lnTo>
                    <a:pt x="1984603" y="13715"/>
                  </a:lnTo>
                  <a:lnTo>
                    <a:pt x="1988286" y="10540"/>
                  </a:lnTo>
                  <a:lnTo>
                    <a:pt x="1991969" y="7238"/>
                  </a:lnTo>
                  <a:lnTo>
                    <a:pt x="1996541" y="5714"/>
                  </a:lnTo>
                  <a:lnTo>
                    <a:pt x="2002002" y="5714"/>
                  </a:lnTo>
                  <a:close/>
                </a:path>
                <a:path w="8376284" h="332105">
                  <a:moveTo>
                    <a:pt x="1525625" y="5714"/>
                  </a:moveTo>
                  <a:lnTo>
                    <a:pt x="1568297" y="5714"/>
                  </a:lnTo>
                  <a:lnTo>
                    <a:pt x="1575917" y="5714"/>
                  </a:lnTo>
                  <a:lnTo>
                    <a:pt x="1582394" y="6222"/>
                  </a:lnTo>
                  <a:lnTo>
                    <a:pt x="1587855" y="7492"/>
                  </a:lnTo>
                  <a:lnTo>
                    <a:pt x="1593316" y="8762"/>
                  </a:lnTo>
                  <a:lnTo>
                    <a:pt x="1598015" y="10794"/>
                  </a:lnTo>
                  <a:lnTo>
                    <a:pt x="1601952" y="13715"/>
                  </a:lnTo>
                  <a:lnTo>
                    <a:pt x="1606016" y="16636"/>
                  </a:lnTo>
                  <a:lnTo>
                    <a:pt x="1609318" y="20446"/>
                  </a:lnTo>
                  <a:lnTo>
                    <a:pt x="1611858" y="25145"/>
                  </a:lnTo>
                  <a:lnTo>
                    <a:pt x="1614525" y="29844"/>
                  </a:lnTo>
                  <a:lnTo>
                    <a:pt x="1616811" y="35686"/>
                  </a:lnTo>
                  <a:lnTo>
                    <a:pt x="1618843" y="42544"/>
                  </a:lnTo>
                  <a:lnTo>
                    <a:pt x="1688185" y="233679"/>
                  </a:lnTo>
                  <a:lnTo>
                    <a:pt x="1689201" y="233679"/>
                  </a:lnTo>
                  <a:lnTo>
                    <a:pt x="1761083" y="43052"/>
                  </a:lnTo>
                  <a:lnTo>
                    <a:pt x="1763242" y="36194"/>
                  </a:lnTo>
                  <a:lnTo>
                    <a:pt x="1765528" y="30225"/>
                  </a:lnTo>
                  <a:lnTo>
                    <a:pt x="1768195" y="25526"/>
                  </a:lnTo>
                  <a:lnTo>
                    <a:pt x="1770735" y="20700"/>
                  </a:lnTo>
                  <a:lnTo>
                    <a:pt x="1773656" y="16763"/>
                  </a:lnTo>
                  <a:lnTo>
                    <a:pt x="1777085" y="13842"/>
                  </a:lnTo>
                  <a:lnTo>
                    <a:pt x="1780387" y="10921"/>
                  </a:lnTo>
                  <a:lnTo>
                    <a:pt x="1784451" y="8762"/>
                  </a:lnTo>
                  <a:lnTo>
                    <a:pt x="1789023" y="7492"/>
                  </a:lnTo>
                  <a:lnTo>
                    <a:pt x="1793722" y="6222"/>
                  </a:lnTo>
                  <a:lnTo>
                    <a:pt x="1799056" y="5714"/>
                  </a:lnTo>
                  <a:lnTo>
                    <a:pt x="1805152" y="5714"/>
                  </a:lnTo>
                  <a:lnTo>
                    <a:pt x="1849094" y="5714"/>
                  </a:lnTo>
                  <a:lnTo>
                    <a:pt x="1853539" y="5714"/>
                  </a:lnTo>
                  <a:lnTo>
                    <a:pt x="1857349" y="6222"/>
                  </a:lnTo>
                  <a:lnTo>
                    <a:pt x="1860524" y="7365"/>
                  </a:lnTo>
                  <a:lnTo>
                    <a:pt x="1863826" y="8508"/>
                  </a:lnTo>
                  <a:lnTo>
                    <a:pt x="1874875" y="27558"/>
                  </a:lnTo>
                  <a:lnTo>
                    <a:pt x="1874875" y="31622"/>
                  </a:lnTo>
                  <a:lnTo>
                    <a:pt x="1874875" y="317372"/>
                  </a:lnTo>
                  <a:lnTo>
                    <a:pt x="1874875" y="319023"/>
                  </a:lnTo>
                  <a:lnTo>
                    <a:pt x="1874367" y="320547"/>
                  </a:lnTo>
                  <a:lnTo>
                    <a:pt x="1873478" y="321817"/>
                  </a:lnTo>
                  <a:lnTo>
                    <a:pt x="1872589" y="323214"/>
                  </a:lnTo>
                  <a:lnTo>
                    <a:pt x="1849983" y="327786"/>
                  </a:lnTo>
                  <a:lnTo>
                    <a:pt x="1843887" y="327786"/>
                  </a:lnTo>
                  <a:lnTo>
                    <a:pt x="1837918" y="327786"/>
                  </a:lnTo>
                  <a:lnTo>
                    <a:pt x="1832965" y="327532"/>
                  </a:lnTo>
                  <a:lnTo>
                    <a:pt x="1829028" y="327025"/>
                  </a:lnTo>
                  <a:lnTo>
                    <a:pt x="1824964" y="326516"/>
                  </a:lnTo>
                  <a:lnTo>
                    <a:pt x="1813153" y="319023"/>
                  </a:lnTo>
                  <a:lnTo>
                    <a:pt x="1813153" y="317372"/>
                  </a:lnTo>
                  <a:lnTo>
                    <a:pt x="1813153" y="56514"/>
                  </a:lnTo>
                  <a:lnTo>
                    <a:pt x="1812645" y="56514"/>
                  </a:lnTo>
                  <a:lnTo>
                    <a:pt x="1719681" y="317118"/>
                  </a:lnTo>
                  <a:lnTo>
                    <a:pt x="1719046" y="319277"/>
                  </a:lnTo>
                  <a:lnTo>
                    <a:pt x="1717903" y="321055"/>
                  </a:lnTo>
                  <a:lnTo>
                    <a:pt x="1716506" y="322452"/>
                  </a:lnTo>
                  <a:lnTo>
                    <a:pt x="1714982" y="323850"/>
                  </a:lnTo>
                  <a:lnTo>
                    <a:pt x="1712950" y="324992"/>
                  </a:lnTo>
                  <a:lnTo>
                    <a:pt x="1710410" y="325754"/>
                  </a:lnTo>
                  <a:lnTo>
                    <a:pt x="1707870" y="326643"/>
                  </a:lnTo>
                  <a:lnTo>
                    <a:pt x="1704568" y="327151"/>
                  </a:lnTo>
                  <a:lnTo>
                    <a:pt x="1700631" y="327405"/>
                  </a:lnTo>
                  <a:lnTo>
                    <a:pt x="1696694" y="327659"/>
                  </a:lnTo>
                  <a:lnTo>
                    <a:pt x="1691868" y="327786"/>
                  </a:lnTo>
                  <a:lnTo>
                    <a:pt x="1686280" y="327786"/>
                  </a:lnTo>
                  <a:lnTo>
                    <a:pt x="1680565" y="327786"/>
                  </a:lnTo>
                  <a:lnTo>
                    <a:pt x="1675866" y="327532"/>
                  </a:lnTo>
                  <a:lnTo>
                    <a:pt x="1671929" y="327151"/>
                  </a:lnTo>
                  <a:lnTo>
                    <a:pt x="1667865" y="326770"/>
                  </a:lnTo>
                  <a:lnTo>
                    <a:pt x="1656054" y="321817"/>
                  </a:lnTo>
                  <a:lnTo>
                    <a:pt x="1654530" y="320547"/>
                  </a:lnTo>
                  <a:lnTo>
                    <a:pt x="1653514" y="318896"/>
                  </a:lnTo>
                  <a:lnTo>
                    <a:pt x="1653006" y="317118"/>
                  </a:lnTo>
                  <a:lnTo>
                    <a:pt x="1563344" y="56514"/>
                  </a:lnTo>
                  <a:lnTo>
                    <a:pt x="1562836" y="56514"/>
                  </a:lnTo>
                  <a:lnTo>
                    <a:pt x="1562836" y="317372"/>
                  </a:lnTo>
                  <a:lnTo>
                    <a:pt x="1562836" y="319023"/>
                  </a:lnTo>
                  <a:lnTo>
                    <a:pt x="1562328" y="320547"/>
                  </a:lnTo>
                  <a:lnTo>
                    <a:pt x="1561439" y="321817"/>
                  </a:lnTo>
                  <a:lnTo>
                    <a:pt x="1560550" y="323214"/>
                  </a:lnTo>
                  <a:lnTo>
                    <a:pt x="1546834" y="327025"/>
                  </a:lnTo>
                  <a:lnTo>
                    <a:pt x="1543024" y="327532"/>
                  </a:lnTo>
                  <a:lnTo>
                    <a:pt x="1537944" y="327786"/>
                  </a:lnTo>
                  <a:lnTo>
                    <a:pt x="1531848" y="327786"/>
                  </a:lnTo>
                  <a:lnTo>
                    <a:pt x="1525879" y="327786"/>
                  </a:lnTo>
                  <a:lnTo>
                    <a:pt x="1502511" y="321817"/>
                  </a:lnTo>
                  <a:lnTo>
                    <a:pt x="1501622" y="320547"/>
                  </a:lnTo>
                  <a:lnTo>
                    <a:pt x="1501114" y="319023"/>
                  </a:lnTo>
                  <a:lnTo>
                    <a:pt x="1501114" y="317372"/>
                  </a:lnTo>
                  <a:lnTo>
                    <a:pt x="1501114" y="31622"/>
                  </a:lnTo>
                  <a:lnTo>
                    <a:pt x="1501114" y="23240"/>
                  </a:lnTo>
                  <a:lnTo>
                    <a:pt x="1503400" y="16763"/>
                  </a:lnTo>
                  <a:lnTo>
                    <a:pt x="1507845" y="12318"/>
                  </a:lnTo>
                  <a:lnTo>
                    <a:pt x="1512290" y="7873"/>
                  </a:lnTo>
                  <a:lnTo>
                    <a:pt x="1518259" y="5714"/>
                  </a:lnTo>
                  <a:lnTo>
                    <a:pt x="1525625" y="5714"/>
                  </a:lnTo>
                  <a:close/>
                </a:path>
                <a:path w="8376284" h="332105">
                  <a:moveTo>
                    <a:pt x="1235430" y="5714"/>
                  </a:moveTo>
                  <a:lnTo>
                    <a:pt x="1395577" y="5714"/>
                  </a:lnTo>
                  <a:lnTo>
                    <a:pt x="1397101" y="5714"/>
                  </a:lnTo>
                  <a:lnTo>
                    <a:pt x="1398371" y="6095"/>
                  </a:lnTo>
                  <a:lnTo>
                    <a:pt x="1399514" y="6857"/>
                  </a:lnTo>
                  <a:lnTo>
                    <a:pt x="1400657" y="7746"/>
                  </a:lnTo>
                  <a:lnTo>
                    <a:pt x="1401673" y="9143"/>
                  </a:lnTo>
                  <a:lnTo>
                    <a:pt x="1402435" y="11175"/>
                  </a:lnTo>
                  <a:lnTo>
                    <a:pt x="1403324" y="13334"/>
                  </a:lnTo>
                  <a:lnTo>
                    <a:pt x="1403959" y="16001"/>
                  </a:lnTo>
                  <a:lnTo>
                    <a:pt x="1404340" y="19176"/>
                  </a:lnTo>
                  <a:lnTo>
                    <a:pt x="1404721" y="22351"/>
                  </a:lnTo>
                  <a:lnTo>
                    <a:pt x="1404975" y="26415"/>
                  </a:lnTo>
                  <a:lnTo>
                    <a:pt x="1404975" y="31368"/>
                  </a:lnTo>
                  <a:lnTo>
                    <a:pt x="1404975" y="36067"/>
                  </a:lnTo>
                  <a:lnTo>
                    <a:pt x="1404721" y="40004"/>
                  </a:lnTo>
                  <a:lnTo>
                    <a:pt x="1404340" y="43179"/>
                  </a:lnTo>
                  <a:lnTo>
                    <a:pt x="1403959" y="46481"/>
                  </a:lnTo>
                  <a:lnTo>
                    <a:pt x="1403324" y="49021"/>
                  </a:lnTo>
                  <a:lnTo>
                    <a:pt x="1402435" y="51053"/>
                  </a:lnTo>
                  <a:lnTo>
                    <a:pt x="1401673" y="52958"/>
                  </a:lnTo>
                  <a:lnTo>
                    <a:pt x="1400657" y="54482"/>
                  </a:lnTo>
                  <a:lnTo>
                    <a:pt x="1399514" y="55371"/>
                  </a:lnTo>
                  <a:lnTo>
                    <a:pt x="1398371" y="56260"/>
                  </a:lnTo>
                  <a:lnTo>
                    <a:pt x="1397101" y="56641"/>
                  </a:lnTo>
                  <a:lnTo>
                    <a:pt x="1395577" y="56641"/>
                  </a:lnTo>
                  <a:lnTo>
                    <a:pt x="1281023" y="56641"/>
                  </a:lnTo>
                  <a:lnTo>
                    <a:pt x="1281023" y="135000"/>
                  </a:lnTo>
                  <a:lnTo>
                    <a:pt x="1377924" y="135000"/>
                  </a:lnTo>
                  <a:lnTo>
                    <a:pt x="1379448" y="135000"/>
                  </a:lnTo>
                  <a:lnTo>
                    <a:pt x="1387576" y="155447"/>
                  </a:lnTo>
                  <a:lnTo>
                    <a:pt x="1387576" y="160019"/>
                  </a:lnTo>
                  <a:lnTo>
                    <a:pt x="1387576" y="164845"/>
                  </a:lnTo>
                  <a:lnTo>
                    <a:pt x="1382115" y="183514"/>
                  </a:lnTo>
                  <a:lnTo>
                    <a:pt x="1380845" y="184403"/>
                  </a:lnTo>
                  <a:lnTo>
                    <a:pt x="1379448" y="184784"/>
                  </a:lnTo>
                  <a:lnTo>
                    <a:pt x="1377924" y="184784"/>
                  </a:lnTo>
                  <a:lnTo>
                    <a:pt x="1281023" y="184784"/>
                  </a:lnTo>
                  <a:lnTo>
                    <a:pt x="1281023" y="275208"/>
                  </a:lnTo>
                  <a:lnTo>
                    <a:pt x="1396593" y="275208"/>
                  </a:lnTo>
                  <a:lnTo>
                    <a:pt x="1397990" y="275208"/>
                  </a:lnTo>
                  <a:lnTo>
                    <a:pt x="1403705" y="280923"/>
                  </a:lnTo>
                  <a:lnTo>
                    <a:pt x="1404594" y="282955"/>
                  </a:lnTo>
                  <a:lnTo>
                    <a:pt x="1405229" y="285495"/>
                  </a:lnTo>
                  <a:lnTo>
                    <a:pt x="1405610" y="288797"/>
                  </a:lnTo>
                  <a:lnTo>
                    <a:pt x="1405991" y="291972"/>
                  </a:lnTo>
                  <a:lnTo>
                    <a:pt x="1406245" y="296036"/>
                  </a:lnTo>
                  <a:lnTo>
                    <a:pt x="1406245" y="300735"/>
                  </a:lnTo>
                  <a:lnTo>
                    <a:pt x="1406245" y="305561"/>
                  </a:lnTo>
                  <a:lnTo>
                    <a:pt x="1405991" y="309625"/>
                  </a:lnTo>
                  <a:lnTo>
                    <a:pt x="1405610" y="312800"/>
                  </a:lnTo>
                  <a:lnTo>
                    <a:pt x="1405229" y="315975"/>
                  </a:lnTo>
                  <a:lnTo>
                    <a:pt x="1404594" y="318642"/>
                  </a:lnTo>
                  <a:lnTo>
                    <a:pt x="1403705" y="320547"/>
                  </a:lnTo>
                  <a:lnTo>
                    <a:pt x="1402943" y="322579"/>
                  </a:lnTo>
                  <a:lnTo>
                    <a:pt x="1401927" y="323976"/>
                  </a:lnTo>
                  <a:lnTo>
                    <a:pt x="1400657" y="324992"/>
                  </a:lnTo>
                  <a:lnTo>
                    <a:pt x="1399387" y="325881"/>
                  </a:lnTo>
                  <a:lnTo>
                    <a:pt x="1397990" y="326263"/>
                  </a:lnTo>
                  <a:lnTo>
                    <a:pt x="1396593" y="326263"/>
                  </a:lnTo>
                  <a:lnTo>
                    <a:pt x="1235430" y="326263"/>
                  </a:lnTo>
                  <a:lnTo>
                    <a:pt x="1229969" y="326263"/>
                  </a:lnTo>
                  <a:lnTo>
                    <a:pt x="1225397" y="324738"/>
                  </a:lnTo>
                  <a:lnTo>
                    <a:pt x="1221714" y="321436"/>
                  </a:lnTo>
                  <a:lnTo>
                    <a:pt x="1218031" y="318261"/>
                  </a:lnTo>
                  <a:lnTo>
                    <a:pt x="1216126" y="313054"/>
                  </a:lnTo>
                  <a:lnTo>
                    <a:pt x="1216126" y="305688"/>
                  </a:lnTo>
                  <a:lnTo>
                    <a:pt x="1216126" y="26161"/>
                  </a:lnTo>
                  <a:lnTo>
                    <a:pt x="1216126" y="18922"/>
                  </a:lnTo>
                  <a:lnTo>
                    <a:pt x="1218031" y="13715"/>
                  </a:lnTo>
                  <a:lnTo>
                    <a:pt x="1221714" y="10540"/>
                  </a:lnTo>
                  <a:lnTo>
                    <a:pt x="1225397" y="7238"/>
                  </a:lnTo>
                  <a:lnTo>
                    <a:pt x="1229969" y="5714"/>
                  </a:lnTo>
                  <a:lnTo>
                    <a:pt x="1235430" y="5714"/>
                  </a:lnTo>
                  <a:close/>
                </a:path>
                <a:path w="8376284" h="332105">
                  <a:moveTo>
                    <a:pt x="677367" y="5714"/>
                  </a:moveTo>
                  <a:lnTo>
                    <a:pt x="752957" y="5714"/>
                  </a:lnTo>
                  <a:lnTo>
                    <a:pt x="760552" y="5714"/>
                  </a:lnTo>
                  <a:lnTo>
                    <a:pt x="767778" y="5968"/>
                  </a:lnTo>
                  <a:lnTo>
                    <a:pt x="806500" y="12005"/>
                  </a:lnTo>
                  <a:lnTo>
                    <a:pt x="842016" y="29495"/>
                  </a:lnTo>
                  <a:lnTo>
                    <a:pt x="866364" y="60118"/>
                  </a:lnTo>
                  <a:lnTo>
                    <a:pt x="874877" y="102996"/>
                  </a:lnTo>
                  <a:lnTo>
                    <a:pt x="874353" y="116139"/>
                  </a:lnTo>
                  <a:lnTo>
                    <a:pt x="861752" y="160853"/>
                  </a:lnTo>
                  <a:lnTo>
                    <a:pt x="833382" y="192643"/>
                  </a:lnTo>
                  <a:lnTo>
                    <a:pt x="790141" y="210885"/>
                  </a:lnTo>
                  <a:lnTo>
                    <a:pt x="747255" y="215010"/>
                  </a:lnTo>
                  <a:lnTo>
                    <a:pt x="720496" y="215010"/>
                  </a:lnTo>
                  <a:lnTo>
                    <a:pt x="720496" y="317372"/>
                  </a:lnTo>
                  <a:lnTo>
                    <a:pt x="720496" y="319023"/>
                  </a:lnTo>
                  <a:lnTo>
                    <a:pt x="719950" y="320547"/>
                  </a:lnTo>
                  <a:lnTo>
                    <a:pt x="718883" y="321817"/>
                  </a:lnTo>
                  <a:lnTo>
                    <a:pt x="717804" y="323214"/>
                  </a:lnTo>
                  <a:lnTo>
                    <a:pt x="694220" y="327786"/>
                  </a:lnTo>
                  <a:lnTo>
                    <a:pt x="687781" y="327786"/>
                  </a:lnTo>
                  <a:lnTo>
                    <a:pt x="681507" y="327786"/>
                  </a:lnTo>
                  <a:lnTo>
                    <a:pt x="656805" y="321817"/>
                  </a:lnTo>
                  <a:lnTo>
                    <a:pt x="655815" y="320547"/>
                  </a:lnTo>
                  <a:lnTo>
                    <a:pt x="655319" y="319023"/>
                  </a:lnTo>
                  <a:lnTo>
                    <a:pt x="655319" y="317372"/>
                  </a:lnTo>
                  <a:lnTo>
                    <a:pt x="655319" y="28955"/>
                  </a:lnTo>
                  <a:lnTo>
                    <a:pt x="655319" y="21208"/>
                  </a:lnTo>
                  <a:lnTo>
                    <a:pt x="657339" y="15366"/>
                  </a:lnTo>
                  <a:lnTo>
                    <a:pt x="661390" y="11429"/>
                  </a:lnTo>
                  <a:lnTo>
                    <a:pt x="665441" y="7619"/>
                  </a:lnTo>
                  <a:lnTo>
                    <a:pt x="670763" y="5714"/>
                  </a:lnTo>
                  <a:lnTo>
                    <a:pt x="677367" y="5714"/>
                  </a:lnTo>
                  <a:close/>
                </a:path>
                <a:path w="8376284" h="332105">
                  <a:moveTo>
                    <a:pt x="198272" y="5714"/>
                  </a:moveTo>
                  <a:lnTo>
                    <a:pt x="240893" y="5714"/>
                  </a:lnTo>
                  <a:lnTo>
                    <a:pt x="248488" y="5714"/>
                  </a:lnTo>
                  <a:lnTo>
                    <a:pt x="255015" y="6222"/>
                  </a:lnTo>
                  <a:lnTo>
                    <a:pt x="260464" y="7492"/>
                  </a:lnTo>
                  <a:lnTo>
                    <a:pt x="265912" y="8762"/>
                  </a:lnTo>
                  <a:lnTo>
                    <a:pt x="270624" y="10794"/>
                  </a:lnTo>
                  <a:lnTo>
                    <a:pt x="274586" y="13715"/>
                  </a:lnTo>
                  <a:lnTo>
                    <a:pt x="278549" y="16636"/>
                  </a:lnTo>
                  <a:lnTo>
                    <a:pt x="291439" y="42544"/>
                  </a:lnTo>
                  <a:lnTo>
                    <a:pt x="360819" y="233679"/>
                  </a:lnTo>
                  <a:lnTo>
                    <a:pt x="361810" y="233679"/>
                  </a:lnTo>
                  <a:lnTo>
                    <a:pt x="433679" y="43052"/>
                  </a:lnTo>
                  <a:lnTo>
                    <a:pt x="435825" y="36194"/>
                  </a:lnTo>
                  <a:lnTo>
                    <a:pt x="438175" y="30225"/>
                  </a:lnTo>
                  <a:lnTo>
                    <a:pt x="440740" y="25526"/>
                  </a:lnTo>
                  <a:lnTo>
                    <a:pt x="443293" y="20700"/>
                  </a:lnTo>
                  <a:lnTo>
                    <a:pt x="446278" y="16763"/>
                  </a:lnTo>
                  <a:lnTo>
                    <a:pt x="449656" y="13842"/>
                  </a:lnTo>
                  <a:lnTo>
                    <a:pt x="453047" y="10921"/>
                  </a:lnTo>
                  <a:lnTo>
                    <a:pt x="457047" y="8762"/>
                  </a:lnTo>
                  <a:lnTo>
                    <a:pt x="461683" y="7492"/>
                  </a:lnTo>
                  <a:lnTo>
                    <a:pt x="466305" y="6222"/>
                  </a:lnTo>
                  <a:lnTo>
                    <a:pt x="471678" y="5714"/>
                  </a:lnTo>
                  <a:lnTo>
                    <a:pt x="477786" y="5714"/>
                  </a:lnTo>
                  <a:lnTo>
                    <a:pt x="521639" y="5714"/>
                  </a:lnTo>
                  <a:lnTo>
                    <a:pt x="526110" y="5714"/>
                  </a:lnTo>
                  <a:lnTo>
                    <a:pt x="529945" y="6222"/>
                  </a:lnTo>
                  <a:lnTo>
                    <a:pt x="545807" y="20700"/>
                  </a:lnTo>
                  <a:lnTo>
                    <a:pt x="546874" y="23875"/>
                  </a:lnTo>
                  <a:lnTo>
                    <a:pt x="547420" y="27558"/>
                  </a:lnTo>
                  <a:lnTo>
                    <a:pt x="547420" y="31622"/>
                  </a:lnTo>
                  <a:lnTo>
                    <a:pt x="547420" y="317372"/>
                  </a:lnTo>
                  <a:lnTo>
                    <a:pt x="547420" y="319023"/>
                  </a:lnTo>
                  <a:lnTo>
                    <a:pt x="546963" y="320547"/>
                  </a:lnTo>
                  <a:lnTo>
                    <a:pt x="546049" y="321817"/>
                  </a:lnTo>
                  <a:lnTo>
                    <a:pt x="545147" y="323214"/>
                  </a:lnTo>
                  <a:lnTo>
                    <a:pt x="522554" y="327786"/>
                  </a:lnTo>
                  <a:lnTo>
                    <a:pt x="516445" y="327786"/>
                  </a:lnTo>
                  <a:lnTo>
                    <a:pt x="510489" y="327786"/>
                  </a:lnTo>
                  <a:lnTo>
                    <a:pt x="487197" y="321817"/>
                  </a:lnTo>
                  <a:lnTo>
                    <a:pt x="486206" y="320547"/>
                  </a:lnTo>
                  <a:lnTo>
                    <a:pt x="485711" y="319023"/>
                  </a:lnTo>
                  <a:lnTo>
                    <a:pt x="485711" y="317372"/>
                  </a:lnTo>
                  <a:lnTo>
                    <a:pt x="485711" y="56514"/>
                  </a:lnTo>
                  <a:lnTo>
                    <a:pt x="485216" y="56514"/>
                  </a:lnTo>
                  <a:lnTo>
                    <a:pt x="392290" y="317118"/>
                  </a:lnTo>
                  <a:lnTo>
                    <a:pt x="391629" y="319277"/>
                  </a:lnTo>
                  <a:lnTo>
                    <a:pt x="390563" y="321055"/>
                  </a:lnTo>
                  <a:lnTo>
                    <a:pt x="389077" y="322452"/>
                  </a:lnTo>
                  <a:lnTo>
                    <a:pt x="387591" y="323850"/>
                  </a:lnTo>
                  <a:lnTo>
                    <a:pt x="385559" y="324992"/>
                  </a:lnTo>
                  <a:lnTo>
                    <a:pt x="383006" y="325754"/>
                  </a:lnTo>
                  <a:lnTo>
                    <a:pt x="380441" y="326643"/>
                  </a:lnTo>
                  <a:lnTo>
                    <a:pt x="377177" y="327151"/>
                  </a:lnTo>
                  <a:lnTo>
                    <a:pt x="373214" y="327405"/>
                  </a:lnTo>
                  <a:lnTo>
                    <a:pt x="369252" y="327659"/>
                  </a:lnTo>
                  <a:lnTo>
                    <a:pt x="364451" y="327786"/>
                  </a:lnTo>
                  <a:lnTo>
                    <a:pt x="358838" y="327786"/>
                  </a:lnTo>
                  <a:lnTo>
                    <a:pt x="353225" y="327786"/>
                  </a:lnTo>
                  <a:lnTo>
                    <a:pt x="348437" y="327532"/>
                  </a:lnTo>
                  <a:lnTo>
                    <a:pt x="344474" y="327151"/>
                  </a:lnTo>
                  <a:lnTo>
                    <a:pt x="340499" y="326770"/>
                  </a:lnTo>
                  <a:lnTo>
                    <a:pt x="337235" y="326135"/>
                  </a:lnTo>
                  <a:lnTo>
                    <a:pt x="334683" y="325246"/>
                  </a:lnTo>
                  <a:lnTo>
                    <a:pt x="332117" y="324230"/>
                  </a:lnTo>
                  <a:lnTo>
                    <a:pt x="330098" y="323214"/>
                  </a:lnTo>
                  <a:lnTo>
                    <a:pt x="328612" y="321817"/>
                  </a:lnTo>
                  <a:lnTo>
                    <a:pt x="327126" y="320547"/>
                  </a:lnTo>
                  <a:lnTo>
                    <a:pt x="326135" y="318896"/>
                  </a:lnTo>
                  <a:lnTo>
                    <a:pt x="325640" y="317118"/>
                  </a:lnTo>
                  <a:lnTo>
                    <a:pt x="235927" y="56514"/>
                  </a:lnTo>
                  <a:lnTo>
                    <a:pt x="235432" y="56514"/>
                  </a:lnTo>
                  <a:lnTo>
                    <a:pt x="235432" y="317372"/>
                  </a:lnTo>
                  <a:lnTo>
                    <a:pt x="235432" y="319023"/>
                  </a:lnTo>
                  <a:lnTo>
                    <a:pt x="234988" y="320547"/>
                  </a:lnTo>
                  <a:lnTo>
                    <a:pt x="234073" y="321817"/>
                  </a:lnTo>
                  <a:lnTo>
                    <a:pt x="233159" y="323214"/>
                  </a:lnTo>
                  <a:lnTo>
                    <a:pt x="210578" y="327786"/>
                  </a:lnTo>
                  <a:lnTo>
                    <a:pt x="204457" y="327786"/>
                  </a:lnTo>
                  <a:lnTo>
                    <a:pt x="198513" y="327786"/>
                  </a:lnTo>
                  <a:lnTo>
                    <a:pt x="193560" y="327532"/>
                  </a:lnTo>
                  <a:lnTo>
                    <a:pt x="189598" y="327025"/>
                  </a:lnTo>
                  <a:lnTo>
                    <a:pt x="185623" y="326516"/>
                  </a:lnTo>
                  <a:lnTo>
                    <a:pt x="175094" y="321817"/>
                  </a:lnTo>
                  <a:lnTo>
                    <a:pt x="174193" y="320547"/>
                  </a:lnTo>
                  <a:lnTo>
                    <a:pt x="173736" y="319023"/>
                  </a:lnTo>
                  <a:lnTo>
                    <a:pt x="173736" y="317372"/>
                  </a:lnTo>
                  <a:lnTo>
                    <a:pt x="173736" y="31622"/>
                  </a:lnTo>
                  <a:lnTo>
                    <a:pt x="173736" y="23240"/>
                  </a:lnTo>
                  <a:lnTo>
                    <a:pt x="175971" y="16763"/>
                  </a:lnTo>
                  <a:lnTo>
                    <a:pt x="180428" y="12318"/>
                  </a:lnTo>
                  <a:lnTo>
                    <a:pt x="184886" y="7873"/>
                  </a:lnTo>
                  <a:lnTo>
                    <a:pt x="190830" y="5714"/>
                  </a:lnTo>
                  <a:lnTo>
                    <a:pt x="198272" y="5714"/>
                  </a:lnTo>
                  <a:close/>
                </a:path>
                <a:path w="8376284" h="332105">
                  <a:moveTo>
                    <a:pt x="8026628" y="4698"/>
                  </a:moveTo>
                  <a:lnTo>
                    <a:pt x="8032216" y="4698"/>
                  </a:lnTo>
                  <a:lnTo>
                    <a:pt x="8036915" y="4825"/>
                  </a:lnTo>
                  <a:lnTo>
                    <a:pt x="8040725" y="5333"/>
                  </a:lnTo>
                  <a:lnTo>
                    <a:pt x="8044535" y="5714"/>
                  </a:lnTo>
                  <a:lnTo>
                    <a:pt x="8047456" y="6350"/>
                  </a:lnTo>
                  <a:lnTo>
                    <a:pt x="8049488" y="7365"/>
                  </a:lnTo>
                  <a:lnTo>
                    <a:pt x="8051520" y="8381"/>
                  </a:lnTo>
                  <a:lnTo>
                    <a:pt x="8053044" y="9525"/>
                  </a:lnTo>
                  <a:lnTo>
                    <a:pt x="8053806" y="10921"/>
                  </a:lnTo>
                  <a:lnTo>
                    <a:pt x="8054695" y="12191"/>
                  </a:lnTo>
                  <a:lnTo>
                    <a:pt x="8055076" y="13715"/>
                  </a:lnTo>
                  <a:lnTo>
                    <a:pt x="8055076" y="15366"/>
                  </a:lnTo>
                  <a:lnTo>
                    <a:pt x="8055076" y="303529"/>
                  </a:lnTo>
                  <a:lnTo>
                    <a:pt x="8055076" y="307339"/>
                  </a:lnTo>
                  <a:lnTo>
                    <a:pt x="8054441" y="310641"/>
                  </a:lnTo>
                  <a:lnTo>
                    <a:pt x="8053044" y="313689"/>
                  </a:lnTo>
                  <a:lnTo>
                    <a:pt x="8051774" y="316610"/>
                  </a:lnTo>
                  <a:lnTo>
                    <a:pt x="8049996" y="319150"/>
                  </a:lnTo>
                  <a:lnTo>
                    <a:pt x="8047837" y="321055"/>
                  </a:lnTo>
                  <a:lnTo>
                    <a:pt x="8045551" y="323088"/>
                  </a:lnTo>
                  <a:lnTo>
                    <a:pt x="8042884" y="324484"/>
                  </a:lnTo>
                  <a:lnTo>
                    <a:pt x="8039836" y="325500"/>
                  </a:lnTo>
                  <a:lnTo>
                    <a:pt x="8036788" y="326389"/>
                  </a:lnTo>
                  <a:lnTo>
                    <a:pt x="8033740" y="326770"/>
                  </a:lnTo>
                  <a:lnTo>
                    <a:pt x="8030565" y="326770"/>
                  </a:lnTo>
                  <a:lnTo>
                    <a:pt x="8002752" y="326770"/>
                  </a:lnTo>
                  <a:lnTo>
                    <a:pt x="7997037" y="326770"/>
                  </a:lnTo>
                  <a:lnTo>
                    <a:pt x="7992084" y="326263"/>
                  </a:lnTo>
                  <a:lnTo>
                    <a:pt x="7987766" y="325119"/>
                  </a:lnTo>
                  <a:lnTo>
                    <a:pt x="7983575" y="323850"/>
                  </a:lnTo>
                  <a:lnTo>
                    <a:pt x="7979765" y="321817"/>
                  </a:lnTo>
                  <a:lnTo>
                    <a:pt x="7976209" y="318769"/>
                  </a:lnTo>
                  <a:lnTo>
                    <a:pt x="7972653" y="315721"/>
                  </a:lnTo>
                  <a:lnTo>
                    <a:pt x="7969224" y="311530"/>
                  </a:lnTo>
                  <a:lnTo>
                    <a:pt x="7965922" y="306323"/>
                  </a:lnTo>
                  <a:lnTo>
                    <a:pt x="7962620" y="301116"/>
                  </a:lnTo>
                  <a:lnTo>
                    <a:pt x="7958810" y="294385"/>
                  </a:lnTo>
                  <a:lnTo>
                    <a:pt x="7954746" y="286130"/>
                  </a:lnTo>
                  <a:lnTo>
                    <a:pt x="7874990" y="136270"/>
                  </a:lnTo>
                  <a:lnTo>
                    <a:pt x="7857315" y="99647"/>
                  </a:lnTo>
                  <a:lnTo>
                    <a:pt x="7847939" y="77215"/>
                  </a:lnTo>
                  <a:lnTo>
                    <a:pt x="7847431" y="77215"/>
                  </a:lnTo>
                  <a:lnTo>
                    <a:pt x="7849142" y="121705"/>
                  </a:lnTo>
                  <a:lnTo>
                    <a:pt x="7849463" y="149351"/>
                  </a:lnTo>
                  <a:lnTo>
                    <a:pt x="7849463" y="317118"/>
                  </a:lnTo>
                  <a:lnTo>
                    <a:pt x="7849463" y="318769"/>
                  </a:lnTo>
                  <a:lnTo>
                    <a:pt x="7848955" y="320293"/>
                  </a:lnTo>
                  <a:lnTo>
                    <a:pt x="7848066" y="321563"/>
                  </a:lnTo>
                  <a:lnTo>
                    <a:pt x="7847177" y="322960"/>
                  </a:lnTo>
                  <a:lnTo>
                    <a:pt x="7825587" y="327786"/>
                  </a:lnTo>
                  <a:lnTo>
                    <a:pt x="7819618" y="327786"/>
                  </a:lnTo>
                  <a:lnTo>
                    <a:pt x="7813903" y="327786"/>
                  </a:lnTo>
                  <a:lnTo>
                    <a:pt x="7791932" y="321563"/>
                  </a:lnTo>
                  <a:lnTo>
                    <a:pt x="7791043" y="320293"/>
                  </a:lnTo>
                  <a:lnTo>
                    <a:pt x="7790662" y="318769"/>
                  </a:lnTo>
                  <a:lnTo>
                    <a:pt x="7790662" y="317118"/>
                  </a:lnTo>
                  <a:lnTo>
                    <a:pt x="7790662" y="28955"/>
                  </a:lnTo>
                  <a:lnTo>
                    <a:pt x="7790662" y="21208"/>
                  </a:lnTo>
                  <a:lnTo>
                    <a:pt x="7792948" y="15366"/>
                  </a:lnTo>
                  <a:lnTo>
                    <a:pt x="7797520" y="11429"/>
                  </a:lnTo>
                  <a:lnTo>
                    <a:pt x="7802092" y="7619"/>
                  </a:lnTo>
                  <a:lnTo>
                    <a:pt x="7807680" y="5714"/>
                  </a:lnTo>
                  <a:lnTo>
                    <a:pt x="7814284" y="5714"/>
                  </a:lnTo>
                  <a:lnTo>
                    <a:pt x="7849209" y="5714"/>
                  </a:lnTo>
                  <a:lnTo>
                    <a:pt x="7855432" y="5714"/>
                  </a:lnTo>
                  <a:lnTo>
                    <a:pt x="7860766" y="6222"/>
                  </a:lnTo>
                  <a:lnTo>
                    <a:pt x="7886039" y="22859"/>
                  </a:lnTo>
                  <a:lnTo>
                    <a:pt x="7889087" y="27304"/>
                  </a:lnTo>
                  <a:lnTo>
                    <a:pt x="7892135" y="32638"/>
                  </a:lnTo>
                  <a:lnTo>
                    <a:pt x="7895310" y="39115"/>
                  </a:lnTo>
                  <a:lnTo>
                    <a:pt x="7957667" y="156336"/>
                  </a:lnTo>
                  <a:lnTo>
                    <a:pt x="7961350" y="163448"/>
                  </a:lnTo>
                  <a:lnTo>
                    <a:pt x="7964906" y="170433"/>
                  </a:lnTo>
                  <a:lnTo>
                    <a:pt x="7968462" y="177291"/>
                  </a:lnTo>
                  <a:lnTo>
                    <a:pt x="7972018" y="184150"/>
                  </a:lnTo>
                  <a:lnTo>
                    <a:pt x="7975447" y="191007"/>
                  </a:lnTo>
                  <a:lnTo>
                    <a:pt x="7978749" y="197865"/>
                  </a:lnTo>
                  <a:lnTo>
                    <a:pt x="7982051" y="204723"/>
                  </a:lnTo>
                  <a:lnTo>
                    <a:pt x="7985353" y="211454"/>
                  </a:lnTo>
                  <a:lnTo>
                    <a:pt x="7988401" y="218058"/>
                  </a:lnTo>
                  <a:lnTo>
                    <a:pt x="7991576" y="224662"/>
                  </a:lnTo>
                  <a:lnTo>
                    <a:pt x="7994624" y="231266"/>
                  </a:lnTo>
                  <a:lnTo>
                    <a:pt x="7997545" y="237870"/>
                  </a:lnTo>
                  <a:lnTo>
                    <a:pt x="7997799" y="237870"/>
                  </a:lnTo>
                  <a:lnTo>
                    <a:pt x="7996616" y="192363"/>
                  </a:lnTo>
                  <a:lnTo>
                    <a:pt x="7996402" y="165734"/>
                  </a:lnTo>
                  <a:lnTo>
                    <a:pt x="7996402" y="15366"/>
                  </a:lnTo>
                  <a:lnTo>
                    <a:pt x="7996402" y="13715"/>
                  </a:lnTo>
                  <a:lnTo>
                    <a:pt x="8012023" y="5333"/>
                  </a:lnTo>
                  <a:lnTo>
                    <a:pt x="8015833" y="4825"/>
                  </a:lnTo>
                  <a:lnTo>
                    <a:pt x="8020659" y="4698"/>
                  </a:lnTo>
                  <a:lnTo>
                    <a:pt x="8026628" y="4698"/>
                  </a:lnTo>
                  <a:close/>
                </a:path>
                <a:path w="8376284" h="332105">
                  <a:moveTo>
                    <a:pt x="5726912" y="4698"/>
                  </a:moveTo>
                  <a:lnTo>
                    <a:pt x="5732500" y="4698"/>
                  </a:lnTo>
                  <a:lnTo>
                    <a:pt x="5737199" y="4825"/>
                  </a:lnTo>
                  <a:lnTo>
                    <a:pt x="5741009" y="5333"/>
                  </a:lnTo>
                  <a:lnTo>
                    <a:pt x="5744819" y="5714"/>
                  </a:lnTo>
                  <a:lnTo>
                    <a:pt x="5747740" y="6350"/>
                  </a:lnTo>
                  <a:lnTo>
                    <a:pt x="5749772" y="7365"/>
                  </a:lnTo>
                  <a:lnTo>
                    <a:pt x="5751804" y="8381"/>
                  </a:lnTo>
                  <a:lnTo>
                    <a:pt x="5753328" y="9525"/>
                  </a:lnTo>
                  <a:lnTo>
                    <a:pt x="5754090" y="10921"/>
                  </a:lnTo>
                  <a:lnTo>
                    <a:pt x="5754979" y="12191"/>
                  </a:lnTo>
                  <a:lnTo>
                    <a:pt x="5755360" y="13715"/>
                  </a:lnTo>
                  <a:lnTo>
                    <a:pt x="5755360" y="15366"/>
                  </a:lnTo>
                  <a:lnTo>
                    <a:pt x="5755360" y="303529"/>
                  </a:lnTo>
                  <a:lnTo>
                    <a:pt x="5755360" y="307339"/>
                  </a:lnTo>
                  <a:lnTo>
                    <a:pt x="5754725" y="310641"/>
                  </a:lnTo>
                  <a:lnTo>
                    <a:pt x="5753328" y="313689"/>
                  </a:lnTo>
                  <a:lnTo>
                    <a:pt x="5752058" y="316610"/>
                  </a:lnTo>
                  <a:lnTo>
                    <a:pt x="5750280" y="319150"/>
                  </a:lnTo>
                  <a:lnTo>
                    <a:pt x="5748121" y="321055"/>
                  </a:lnTo>
                  <a:lnTo>
                    <a:pt x="5745835" y="323088"/>
                  </a:lnTo>
                  <a:lnTo>
                    <a:pt x="5743168" y="324484"/>
                  </a:lnTo>
                  <a:lnTo>
                    <a:pt x="5740120" y="325500"/>
                  </a:lnTo>
                  <a:lnTo>
                    <a:pt x="5737072" y="326389"/>
                  </a:lnTo>
                  <a:lnTo>
                    <a:pt x="5734024" y="326770"/>
                  </a:lnTo>
                  <a:lnTo>
                    <a:pt x="5730849" y="326770"/>
                  </a:lnTo>
                  <a:lnTo>
                    <a:pt x="5703036" y="326770"/>
                  </a:lnTo>
                  <a:lnTo>
                    <a:pt x="5697321" y="326770"/>
                  </a:lnTo>
                  <a:lnTo>
                    <a:pt x="5692368" y="326263"/>
                  </a:lnTo>
                  <a:lnTo>
                    <a:pt x="5666206" y="306323"/>
                  </a:lnTo>
                  <a:lnTo>
                    <a:pt x="5662904" y="301116"/>
                  </a:lnTo>
                  <a:lnTo>
                    <a:pt x="5659094" y="294385"/>
                  </a:lnTo>
                  <a:lnTo>
                    <a:pt x="5655030" y="286130"/>
                  </a:lnTo>
                  <a:lnTo>
                    <a:pt x="5575274" y="136270"/>
                  </a:lnTo>
                  <a:lnTo>
                    <a:pt x="5557599" y="99647"/>
                  </a:lnTo>
                  <a:lnTo>
                    <a:pt x="5548223" y="77215"/>
                  </a:lnTo>
                  <a:lnTo>
                    <a:pt x="5547715" y="77215"/>
                  </a:lnTo>
                  <a:lnTo>
                    <a:pt x="5549426" y="121705"/>
                  </a:lnTo>
                  <a:lnTo>
                    <a:pt x="5549747" y="149351"/>
                  </a:lnTo>
                  <a:lnTo>
                    <a:pt x="5549747" y="317118"/>
                  </a:lnTo>
                  <a:lnTo>
                    <a:pt x="5549747" y="318769"/>
                  </a:lnTo>
                  <a:lnTo>
                    <a:pt x="5549239" y="320293"/>
                  </a:lnTo>
                  <a:lnTo>
                    <a:pt x="5548350" y="321563"/>
                  </a:lnTo>
                  <a:lnTo>
                    <a:pt x="5547461" y="322960"/>
                  </a:lnTo>
                  <a:lnTo>
                    <a:pt x="5525871" y="327786"/>
                  </a:lnTo>
                  <a:lnTo>
                    <a:pt x="5519902" y="327786"/>
                  </a:lnTo>
                  <a:lnTo>
                    <a:pt x="5514187" y="327786"/>
                  </a:lnTo>
                  <a:lnTo>
                    <a:pt x="5492216" y="321563"/>
                  </a:lnTo>
                  <a:lnTo>
                    <a:pt x="5491327" y="320293"/>
                  </a:lnTo>
                  <a:lnTo>
                    <a:pt x="5490946" y="318769"/>
                  </a:lnTo>
                  <a:lnTo>
                    <a:pt x="5490946" y="317118"/>
                  </a:lnTo>
                  <a:lnTo>
                    <a:pt x="5490946" y="28955"/>
                  </a:lnTo>
                  <a:lnTo>
                    <a:pt x="5490946" y="21208"/>
                  </a:lnTo>
                  <a:lnTo>
                    <a:pt x="5493232" y="15366"/>
                  </a:lnTo>
                  <a:lnTo>
                    <a:pt x="5497804" y="11429"/>
                  </a:lnTo>
                  <a:lnTo>
                    <a:pt x="5502376" y="7619"/>
                  </a:lnTo>
                  <a:lnTo>
                    <a:pt x="5507964" y="5714"/>
                  </a:lnTo>
                  <a:lnTo>
                    <a:pt x="5514568" y="5714"/>
                  </a:lnTo>
                  <a:lnTo>
                    <a:pt x="5549493" y="5714"/>
                  </a:lnTo>
                  <a:lnTo>
                    <a:pt x="5555716" y="5714"/>
                  </a:lnTo>
                  <a:lnTo>
                    <a:pt x="5561050" y="6222"/>
                  </a:lnTo>
                  <a:lnTo>
                    <a:pt x="5586323" y="22859"/>
                  </a:lnTo>
                  <a:lnTo>
                    <a:pt x="5589371" y="27304"/>
                  </a:lnTo>
                  <a:lnTo>
                    <a:pt x="5592419" y="32638"/>
                  </a:lnTo>
                  <a:lnTo>
                    <a:pt x="5595594" y="39115"/>
                  </a:lnTo>
                  <a:lnTo>
                    <a:pt x="5657951" y="156336"/>
                  </a:lnTo>
                  <a:lnTo>
                    <a:pt x="5661634" y="163448"/>
                  </a:lnTo>
                  <a:lnTo>
                    <a:pt x="5665190" y="170433"/>
                  </a:lnTo>
                  <a:lnTo>
                    <a:pt x="5668746" y="177291"/>
                  </a:lnTo>
                  <a:lnTo>
                    <a:pt x="5672302" y="184150"/>
                  </a:lnTo>
                  <a:lnTo>
                    <a:pt x="5675731" y="191007"/>
                  </a:lnTo>
                  <a:lnTo>
                    <a:pt x="5679033" y="197865"/>
                  </a:lnTo>
                  <a:lnTo>
                    <a:pt x="5682335" y="204723"/>
                  </a:lnTo>
                  <a:lnTo>
                    <a:pt x="5685637" y="211454"/>
                  </a:lnTo>
                  <a:lnTo>
                    <a:pt x="5688685" y="218058"/>
                  </a:lnTo>
                  <a:lnTo>
                    <a:pt x="5691860" y="224662"/>
                  </a:lnTo>
                  <a:lnTo>
                    <a:pt x="5694908" y="231266"/>
                  </a:lnTo>
                  <a:lnTo>
                    <a:pt x="5697829" y="237870"/>
                  </a:lnTo>
                  <a:lnTo>
                    <a:pt x="5698083" y="237870"/>
                  </a:lnTo>
                  <a:lnTo>
                    <a:pt x="5696900" y="192363"/>
                  </a:lnTo>
                  <a:lnTo>
                    <a:pt x="5696686" y="165734"/>
                  </a:lnTo>
                  <a:lnTo>
                    <a:pt x="5696686" y="15366"/>
                  </a:lnTo>
                  <a:lnTo>
                    <a:pt x="5696686" y="13715"/>
                  </a:lnTo>
                  <a:lnTo>
                    <a:pt x="5712307" y="5333"/>
                  </a:lnTo>
                  <a:lnTo>
                    <a:pt x="5716117" y="4825"/>
                  </a:lnTo>
                  <a:lnTo>
                    <a:pt x="5720943" y="4698"/>
                  </a:lnTo>
                  <a:lnTo>
                    <a:pt x="5726912" y="4698"/>
                  </a:lnTo>
                  <a:close/>
                </a:path>
                <a:path w="8376284" h="332105">
                  <a:moveTo>
                    <a:pt x="3338804" y="4698"/>
                  </a:moveTo>
                  <a:lnTo>
                    <a:pt x="3344392" y="4698"/>
                  </a:lnTo>
                  <a:lnTo>
                    <a:pt x="3349091" y="4825"/>
                  </a:lnTo>
                  <a:lnTo>
                    <a:pt x="3352901" y="5333"/>
                  </a:lnTo>
                  <a:lnTo>
                    <a:pt x="3356711" y="5714"/>
                  </a:lnTo>
                  <a:lnTo>
                    <a:pt x="3359632" y="6350"/>
                  </a:lnTo>
                  <a:lnTo>
                    <a:pt x="3361664" y="7365"/>
                  </a:lnTo>
                  <a:lnTo>
                    <a:pt x="3363696" y="8381"/>
                  </a:lnTo>
                  <a:lnTo>
                    <a:pt x="3365220" y="9525"/>
                  </a:lnTo>
                  <a:lnTo>
                    <a:pt x="3365982" y="10921"/>
                  </a:lnTo>
                  <a:lnTo>
                    <a:pt x="3366871" y="12191"/>
                  </a:lnTo>
                  <a:lnTo>
                    <a:pt x="3367252" y="13715"/>
                  </a:lnTo>
                  <a:lnTo>
                    <a:pt x="3367252" y="15366"/>
                  </a:lnTo>
                  <a:lnTo>
                    <a:pt x="3367252" y="303529"/>
                  </a:lnTo>
                  <a:lnTo>
                    <a:pt x="3367252" y="307339"/>
                  </a:lnTo>
                  <a:lnTo>
                    <a:pt x="3366617" y="310641"/>
                  </a:lnTo>
                  <a:lnTo>
                    <a:pt x="3365220" y="313689"/>
                  </a:lnTo>
                  <a:lnTo>
                    <a:pt x="3363950" y="316610"/>
                  </a:lnTo>
                  <a:lnTo>
                    <a:pt x="3362172" y="319150"/>
                  </a:lnTo>
                  <a:lnTo>
                    <a:pt x="3360013" y="321055"/>
                  </a:lnTo>
                  <a:lnTo>
                    <a:pt x="3357727" y="323088"/>
                  </a:lnTo>
                  <a:lnTo>
                    <a:pt x="3355060" y="324484"/>
                  </a:lnTo>
                  <a:lnTo>
                    <a:pt x="3352012" y="325500"/>
                  </a:lnTo>
                  <a:lnTo>
                    <a:pt x="3348964" y="326389"/>
                  </a:lnTo>
                  <a:lnTo>
                    <a:pt x="3345916" y="326770"/>
                  </a:lnTo>
                  <a:lnTo>
                    <a:pt x="3342741" y="326770"/>
                  </a:lnTo>
                  <a:lnTo>
                    <a:pt x="3314928" y="326770"/>
                  </a:lnTo>
                  <a:lnTo>
                    <a:pt x="3309213" y="326770"/>
                  </a:lnTo>
                  <a:lnTo>
                    <a:pt x="3304260" y="326263"/>
                  </a:lnTo>
                  <a:lnTo>
                    <a:pt x="3299942" y="325119"/>
                  </a:lnTo>
                  <a:lnTo>
                    <a:pt x="3295751" y="323850"/>
                  </a:lnTo>
                  <a:lnTo>
                    <a:pt x="3291941" y="321817"/>
                  </a:lnTo>
                  <a:lnTo>
                    <a:pt x="3288385" y="318769"/>
                  </a:lnTo>
                  <a:lnTo>
                    <a:pt x="3284829" y="315721"/>
                  </a:lnTo>
                  <a:lnTo>
                    <a:pt x="3281400" y="311530"/>
                  </a:lnTo>
                  <a:lnTo>
                    <a:pt x="3278098" y="306323"/>
                  </a:lnTo>
                  <a:lnTo>
                    <a:pt x="3274796" y="301116"/>
                  </a:lnTo>
                  <a:lnTo>
                    <a:pt x="3270986" y="294385"/>
                  </a:lnTo>
                  <a:lnTo>
                    <a:pt x="3266922" y="286130"/>
                  </a:lnTo>
                  <a:lnTo>
                    <a:pt x="3187166" y="136270"/>
                  </a:lnTo>
                  <a:lnTo>
                    <a:pt x="3169491" y="99647"/>
                  </a:lnTo>
                  <a:lnTo>
                    <a:pt x="3160115" y="77215"/>
                  </a:lnTo>
                  <a:lnTo>
                    <a:pt x="3159607" y="77215"/>
                  </a:lnTo>
                  <a:lnTo>
                    <a:pt x="3161318" y="121705"/>
                  </a:lnTo>
                  <a:lnTo>
                    <a:pt x="3161639" y="149351"/>
                  </a:lnTo>
                  <a:lnTo>
                    <a:pt x="3161639" y="317118"/>
                  </a:lnTo>
                  <a:lnTo>
                    <a:pt x="3161639" y="318769"/>
                  </a:lnTo>
                  <a:lnTo>
                    <a:pt x="3161131" y="320293"/>
                  </a:lnTo>
                  <a:lnTo>
                    <a:pt x="3160242" y="321563"/>
                  </a:lnTo>
                  <a:lnTo>
                    <a:pt x="3159353" y="322960"/>
                  </a:lnTo>
                  <a:lnTo>
                    <a:pt x="3137763" y="327786"/>
                  </a:lnTo>
                  <a:lnTo>
                    <a:pt x="3131794" y="327786"/>
                  </a:lnTo>
                  <a:lnTo>
                    <a:pt x="3126079" y="327786"/>
                  </a:lnTo>
                  <a:lnTo>
                    <a:pt x="3104108" y="321563"/>
                  </a:lnTo>
                  <a:lnTo>
                    <a:pt x="3103219" y="320293"/>
                  </a:lnTo>
                  <a:lnTo>
                    <a:pt x="3102838" y="318769"/>
                  </a:lnTo>
                  <a:lnTo>
                    <a:pt x="3102838" y="317118"/>
                  </a:lnTo>
                  <a:lnTo>
                    <a:pt x="3102838" y="28955"/>
                  </a:lnTo>
                  <a:lnTo>
                    <a:pt x="3102838" y="21208"/>
                  </a:lnTo>
                  <a:lnTo>
                    <a:pt x="3105124" y="15366"/>
                  </a:lnTo>
                  <a:lnTo>
                    <a:pt x="3109696" y="11429"/>
                  </a:lnTo>
                  <a:lnTo>
                    <a:pt x="3114268" y="7619"/>
                  </a:lnTo>
                  <a:lnTo>
                    <a:pt x="3119856" y="5714"/>
                  </a:lnTo>
                  <a:lnTo>
                    <a:pt x="3126460" y="5714"/>
                  </a:lnTo>
                  <a:lnTo>
                    <a:pt x="3161385" y="5714"/>
                  </a:lnTo>
                  <a:lnTo>
                    <a:pt x="3167608" y="5714"/>
                  </a:lnTo>
                  <a:lnTo>
                    <a:pt x="3172942" y="6222"/>
                  </a:lnTo>
                  <a:lnTo>
                    <a:pt x="3198215" y="22859"/>
                  </a:lnTo>
                  <a:lnTo>
                    <a:pt x="3201263" y="27304"/>
                  </a:lnTo>
                  <a:lnTo>
                    <a:pt x="3204311" y="32638"/>
                  </a:lnTo>
                  <a:lnTo>
                    <a:pt x="3207486" y="39115"/>
                  </a:lnTo>
                  <a:lnTo>
                    <a:pt x="3269843" y="156336"/>
                  </a:lnTo>
                  <a:lnTo>
                    <a:pt x="3273526" y="163448"/>
                  </a:lnTo>
                  <a:lnTo>
                    <a:pt x="3277082" y="170433"/>
                  </a:lnTo>
                  <a:lnTo>
                    <a:pt x="3280638" y="177291"/>
                  </a:lnTo>
                  <a:lnTo>
                    <a:pt x="3284194" y="184150"/>
                  </a:lnTo>
                  <a:lnTo>
                    <a:pt x="3287623" y="191007"/>
                  </a:lnTo>
                  <a:lnTo>
                    <a:pt x="3290925" y="197865"/>
                  </a:lnTo>
                  <a:lnTo>
                    <a:pt x="3294227" y="204723"/>
                  </a:lnTo>
                  <a:lnTo>
                    <a:pt x="3297529" y="211454"/>
                  </a:lnTo>
                  <a:lnTo>
                    <a:pt x="3300577" y="218058"/>
                  </a:lnTo>
                  <a:lnTo>
                    <a:pt x="3303752" y="224662"/>
                  </a:lnTo>
                  <a:lnTo>
                    <a:pt x="3306800" y="231266"/>
                  </a:lnTo>
                  <a:lnTo>
                    <a:pt x="3309721" y="237870"/>
                  </a:lnTo>
                  <a:lnTo>
                    <a:pt x="3309975" y="237870"/>
                  </a:lnTo>
                  <a:lnTo>
                    <a:pt x="3308792" y="192363"/>
                  </a:lnTo>
                  <a:lnTo>
                    <a:pt x="3308578" y="165734"/>
                  </a:lnTo>
                  <a:lnTo>
                    <a:pt x="3308578" y="15366"/>
                  </a:lnTo>
                  <a:lnTo>
                    <a:pt x="3308578" y="13715"/>
                  </a:lnTo>
                  <a:lnTo>
                    <a:pt x="3324199" y="5333"/>
                  </a:lnTo>
                  <a:lnTo>
                    <a:pt x="3328009" y="4825"/>
                  </a:lnTo>
                  <a:lnTo>
                    <a:pt x="3332835" y="4698"/>
                  </a:lnTo>
                  <a:lnTo>
                    <a:pt x="3338804" y="4698"/>
                  </a:lnTo>
                  <a:close/>
                </a:path>
                <a:path w="8376284" h="332105">
                  <a:moveTo>
                    <a:pt x="2503652" y="4698"/>
                  </a:moveTo>
                  <a:lnTo>
                    <a:pt x="2509240" y="4698"/>
                  </a:lnTo>
                  <a:lnTo>
                    <a:pt x="2513939" y="4825"/>
                  </a:lnTo>
                  <a:lnTo>
                    <a:pt x="2517749" y="5333"/>
                  </a:lnTo>
                  <a:lnTo>
                    <a:pt x="2521559" y="5714"/>
                  </a:lnTo>
                  <a:lnTo>
                    <a:pt x="2524480" y="6350"/>
                  </a:lnTo>
                  <a:lnTo>
                    <a:pt x="2526512" y="7365"/>
                  </a:lnTo>
                  <a:lnTo>
                    <a:pt x="2528544" y="8381"/>
                  </a:lnTo>
                  <a:lnTo>
                    <a:pt x="2530068" y="9525"/>
                  </a:lnTo>
                  <a:lnTo>
                    <a:pt x="2530830" y="10921"/>
                  </a:lnTo>
                  <a:lnTo>
                    <a:pt x="2531719" y="12191"/>
                  </a:lnTo>
                  <a:lnTo>
                    <a:pt x="2532100" y="13715"/>
                  </a:lnTo>
                  <a:lnTo>
                    <a:pt x="2532100" y="15366"/>
                  </a:lnTo>
                  <a:lnTo>
                    <a:pt x="2532100" y="303529"/>
                  </a:lnTo>
                  <a:lnTo>
                    <a:pt x="2532100" y="307339"/>
                  </a:lnTo>
                  <a:lnTo>
                    <a:pt x="2531465" y="310641"/>
                  </a:lnTo>
                  <a:lnTo>
                    <a:pt x="2530068" y="313689"/>
                  </a:lnTo>
                  <a:lnTo>
                    <a:pt x="2528798" y="316610"/>
                  </a:lnTo>
                  <a:lnTo>
                    <a:pt x="2527020" y="319150"/>
                  </a:lnTo>
                  <a:lnTo>
                    <a:pt x="2524861" y="321055"/>
                  </a:lnTo>
                  <a:lnTo>
                    <a:pt x="2522575" y="323088"/>
                  </a:lnTo>
                  <a:lnTo>
                    <a:pt x="2519908" y="324484"/>
                  </a:lnTo>
                  <a:lnTo>
                    <a:pt x="2516860" y="325500"/>
                  </a:lnTo>
                  <a:lnTo>
                    <a:pt x="2513812" y="326389"/>
                  </a:lnTo>
                  <a:lnTo>
                    <a:pt x="2510764" y="326770"/>
                  </a:lnTo>
                  <a:lnTo>
                    <a:pt x="2507589" y="326770"/>
                  </a:lnTo>
                  <a:lnTo>
                    <a:pt x="2479776" y="326770"/>
                  </a:lnTo>
                  <a:lnTo>
                    <a:pt x="2474061" y="326770"/>
                  </a:lnTo>
                  <a:lnTo>
                    <a:pt x="2469108" y="326263"/>
                  </a:lnTo>
                  <a:lnTo>
                    <a:pt x="2464790" y="325119"/>
                  </a:lnTo>
                  <a:lnTo>
                    <a:pt x="2460599" y="323850"/>
                  </a:lnTo>
                  <a:lnTo>
                    <a:pt x="2456789" y="321817"/>
                  </a:lnTo>
                  <a:lnTo>
                    <a:pt x="2453233" y="318769"/>
                  </a:lnTo>
                  <a:lnTo>
                    <a:pt x="2449677" y="315721"/>
                  </a:lnTo>
                  <a:lnTo>
                    <a:pt x="2446248" y="311530"/>
                  </a:lnTo>
                  <a:lnTo>
                    <a:pt x="2442946" y="306323"/>
                  </a:lnTo>
                  <a:lnTo>
                    <a:pt x="2439644" y="301116"/>
                  </a:lnTo>
                  <a:lnTo>
                    <a:pt x="2435834" y="294385"/>
                  </a:lnTo>
                  <a:lnTo>
                    <a:pt x="2431770" y="286130"/>
                  </a:lnTo>
                  <a:lnTo>
                    <a:pt x="2352014" y="136270"/>
                  </a:lnTo>
                  <a:lnTo>
                    <a:pt x="2334339" y="99647"/>
                  </a:lnTo>
                  <a:lnTo>
                    <a:pt x="2324963" y="77215"/>
                  </a:lnTo>
                  <a:lnTo>
                    <a:pt x="2324455" y="77215"/>
                  </a:lnTo>
                  <a:lnTo>
                    <a:pt x="2326166" y="121705"/>
                  </a:lnTo>
                  <a:lnTo>
                    <a:pt x="2326487" y="149351"/>
                  </a:lnTo>
                  <a:lnTo>
                    <a:pt x="2326487" y="317118"/>
                  </a:lnTo>
                  <a:lnTo>
                    <a:pt x="2326487" y="318769"/>
                  </a:lnTo>
                  <a:lnTo>
                    <a:pt x="2325979" y="320293"/>
                  </a:lnTo>
                  <a:lnTo>
                    <a:pt x="2325090" y="321563"/>
                  </a:lnTo>
                  <a:lnTo>
                    <a:pt x="2324201" y="322960"/>
                  </a:lnTo>
                  <a:lnTo>
                    <a:pt x="2302611" y="327786"/>
                  </a:lnTo>
                  <a:lnTo>
                    <a:pt x="2296642" y="327786"/>
                  </a:lnTo>
                  <a:lnTo>
                    <a:pt x="2290927" y="327786"/>
                  </a:lnTo>
                  <a:lnTo>
                    <a:pt x="2268956" y="321563"/>
                  </a:lnTo>
                  <a:lnTo>
                    <a:pt x="2268067" y="320293"/>
                  </a:lnTo>
                  <a:lnTo>
                    <a:pt x="2267686" y="318769"/>
                  </a:lnTo>
                  <a:lnTo>
                    <a:pt x="2267686" y="317118"/>
                  </a:lnTo>
                  <a:lnTo>
                    <a:pt x="2267686" y="28955"/>
                  </a:lnTo>
                  <a:lnTo>
                    <a:pt x="2267686" y="21208"/>
                  </a:lnTo>
                  <a:lnTo>
                    <a:pt x="2269972" y="15366"/>
                  </a:lnTo>
                  <a:lnTo>
                    <a:pt x="2274544" y="11429"/>
                  </a:lnTo>
                  <a:lnTo>
                    <a:pt x="2279116" y="7619"/>
                  </a:lnTo>
                  <a:lnTo>
                    <a:pt x="2284704" y="5714"/>
                  </a:lnTo>
                  <a:lnTo>
                    <a:pt x="2291308" y="5714"/>
                  </a:lnTo>
                  <a:lnTo>
                    <a:pt x="2326233" y="5714"/>
                  </a:lnTo>
                  <a:lnTo>
                    <a:pt x="2332456" y="5714"/>
                  </a:lnTo>
                  <a:lnTo>
                    <a:pt x="2337790" y="6222"/>
                  </a:lnTo>
                  <a:lnTo>
                    <a:pt x="2363063" y="22859"/>
                  </a:lnTo>
                  <a:lnTo>
                    <a:pt x="2366111" y="27304"/>
                  </a:lnTo>
                  <a:lnTo>
                    <a:pt x="2369159" y="32638"/>
                  </a:lnTo>
                  <a:lnTo>
                    <a:pt x="2372334" y="39115"/>
                  </a:lnTo>
                  <a:lnTo>
                    <a:pt x="2434691" y="156336"/>
                  </a:lnTo>
                  <a:lnTo>
                    <a:pt x="2438374" y="163448"/>
                  </a:lnTo>
                  <a:lnTo>
                    <a:pt x="2441930" y="170433"/>
                  </a:lnTo>
                  <a:lnTo>
                    <a:pt x="2445486" y="177291"/>
                  </a:lnTo>
                  <a:lnTo>
                    <a:pt x="2449042" y="184150"/>
                  </a:lnTo>
                  <a:lnTo>
                    <a:pt x="2452471" y="191007"/>
                  </a:lnTo>
                  <a:lnTo>
                    <a:pt x="2455773" y="197865"/>
                  </a:lnTo>
                  <a:lnTo>
                    <a:pt x="2459075" y="204723"/>
                  </a:lnTo>
                  <a:lnTo>
                    <a:pt x="2462377" y="211454"/>
                  </a:lnTo>
                  <a:lnTo>
                    <a:pt x="2465425" y="218058"/>
                  </a:lnTo>
                  <a:lnTo>
                    <a:pt x="2468600" y="224662"/>
                  </a:lnTo>
                  <a:lnTo>
                    <a:pt x="2471648" y="231266"/>
                  </a:lnTo>
                  <a:lnTo>
                    <a:pt x="2474569" y="237870"/>
                  </a:lnTo>
                  <a:lnTo>
                    <a:pt x="2474823" y="237870"/>
                  </a:lnTo>
                  <a:lnTo>
                    <a:pt x="2473640" y="192363"/>
                  </a:lnTo>
                  <a:lnTo>
                    <a:pt x="2473426" y="165734"/>
                  </a:lnTo>
                  <a:lnTo>
                    <a:pt x="2473426" y="15366"/>
                  </a:lnTo>
                  <a:lnTo>
                    <a:pt x="2473426" y="13715"/>
                  </a:lnTo>
                  <a:lnTo>
                    <a:pt x="2489047" y="5333"/>
                  </a:lnTo>
                  <a:lnTo>
                    <a:pt x="2492857" y="4825"/>
                  </a:lnTo>
                  <a:lnTo>
                    <a:pt x="2497683" y="4698"/>
                  </a:lnTo>
                  <a:lnTo>
                    <a:pt x="2503652" y="4698"/>
                  </a:lnTo>
                  <a:close/>
                </a:path>
                <a:path w="8376284" h="332105">
                  <a:moveTo>
                    <a:pt x="6698716" y="4190"/>
                  </a:moveTo>
                  <a:lnTo>
                    <a:pt x="6705066" y="4190"/>
                  </a:lnTo>
                  <a:lnTo>
                    <a:pt x="6710400" y="4444"/>
                  </a:lnTo>
                  <a:lnTo>
                    <a:pt x="6731101" y="12953"/>
                  </a:lnTo>
                  <a:lnTo>
                    <a:pt x="6731101" y="14604"/>
                  </a:lnTo>
                  <a:lnTo>
                    <a:pt x="6731101" y="132333"/>
                  </a:lnTo>
                  <a:lnTo>
                    <a:pt x="6851116" y="132333"/>
                  </a:lnTo>
                  <a:lnTo>
                    <a:pt x="6851116" y="14604"/>
                  </a:lnTo>
                  <a:lnTo>
                    <a:pt x="6851116" y="12953"/>
                  </a:lnTo>
                  <a:lnTo>
                    <a:pt x="6877405" y="4190"/>
                  </a:lnTo>
                  <a:lnTo>
                    <a:pt x="6883755" y="4190"/>
                  </a:lnTo>
                  <a:lnTo>
                    <a:pt x="6890105" y="4190"/>
                  </a:lnTo>
                  <a:lnTo>
                    <a:pt x="6895312" y="4444"/>
                  </a:lnTo>
                  <a:lnTo>
                    <a:pt x="6899376" y="4952"/>
                  </a:lnTo>
                  <a:lnTo>
                    <a:pt x="6903567" y="5460"/>
                  </a:lnTo>
                  <a:lnTo>
                    <a:pt x="6914616" y="10159"/>
                  </a:lnTo>
                  <a:lnTo>
                    <a:pt x="6915759" y="11429"/>
                  </a:lnTo>
                  <a:lnTo>
                    <a:pt x="6916267" y="12953"/>
                  </a:lnTo>
                  <a:lnTo>
                    <a:pt x="6916267" y="14604"/>
                  </a:lnTo>
                  <a:lnTo>
                    <a:pt x="6916267" y="317372"/>
                  </a:lnTo>
                  <a:lnTo>
                    <a:pt x="6916267" y="319023"/>
                  </a:lnTo>
                  <a:lnTo>
                    <a:pt x="6915759" y="320547"/>
                  </a:lnTo>
                  <a:lnTo>
                    <a:pt x="6914616" y="321817"/>
                  </a:lnTo>
                  <a:lnTo>
                    <a:pt x="6913600" y="323214"/>
                  </a:lnTo>
                  <a:lnTo>
                    <a:pt x="6899376" y="327025"/>
                  </a:lnTo>
                  <a:lnTo>
                    <a:pt x="6895312" y="327532"/>
                  </a:lnTo>
                  <a:lnTo>
                    <a:pt x="6890105" y="327786"/>
                  </a:lnTo>
                  <a:lnTo>
                    <a:pt x="6883755" y="327786"/>
                  </a:lnTo>
                  <a:lnTo>
                    <a:pt x="6877405" y="327786"/>
                  </a:lnTo>
                  <a:lnTo>
                    <a:pt x="6851116" y="319023"/>
                  </a:lnTo>
                  <a:lnTo>
                    <a:pt x="6851116" y="317372"/>
                  </a:lnTo>
                  <a:lnTo>
                    <a:pt x="6851116" y="187832"/>
                  </a:lnTo>
                  <a:lnTo>
                    <a:pt x="6731101" y="187832"/>
                  </a:lnTo>
                  <a:lnTo>
                    <a:pt x="6731101" y="317372"/>
                  </a:lnTo>
                  <a:lnTo>
                    <a:pt x="6731101" y="319023"/>
                  </a:lnTo>
                  <a:lnTo>
                    <a:pt x="6705066" y="327786"/>
                  </a:lnTo>
                  <a:lnTo>
                    <a:pt x="6698716" y="327786"/>
                  </a:lnTo>
                  <a:lnTo>
                    <a:pt x="6692366" y="327786"/>
                  </a:lnTo>
                  <a:lnTo>
                    <a:pt x="6667601" y="321817"/>
                  </a:lnTo>
                  <a:lnTo>
                    <a:pt x="6666458" y="320547"/>
                  </a:lnTo>
                  <a:lnTo>
                    <a:pt x="6665950" y="319023"/>
                  </a:lnTo>
                  <a:lnTo>
                    <a:pt x="6665950" y="317372"/>
                  </a:lnTo>
                  <a:lnTo>
                    <a:pt x="6665950" y="14604"/>
                  </a:lnTo>
                  <a:lnTo>
                    <a:pt x="6665950" y="12953"/>
                  </a:lnTo>
                  <a:lnTo>
                    <a:pt x="6666458" y="11429"/>
                  </a:lnTo>
                  <a:lnTo>
                    <a:pt x="6667601" y="10159"/>
                  </a:lnTo>
                  <a:lnTo>
                    <a:pt x="6668617" y="8762"/>
                  </a:lnTo>
                  <a:lnTo>
                    <a:pt x="6682968" y="4952"/>
                  </a:lnTo>
                  <a:lnTo>
                    <a:pt x="6687159" y="4444"/>
                  </a:lnTo>
                  <a:lnTo>
                    <a:pt x="6692366" y="4190"/>
                  </a:lnTo>
                  <a:lnTo>
                    <a:pt x="6698716" y="4190"/>
                  </a:lnTo>
                  <a:close/>
                </a:path>
                <a:path w="8376284" h="332105">
                  <a:moveTo>
                    <a:pt x="6218656" y="4190"/>
                  </a:moveTo>
                  <a:lnTo>
                    <a:pt x="6225006" y="4190"/>
                  </a:lnTo>
                  <a:lnTo>
                    <a:pt x="6230340" y="4444"/>
                  </a:lnTo>
                  <a:lnTo>
                    <a:pt x="6251295" y="12953"/>
                  </a:lnTo>
                  <a:lnTo>
                    <a:pt x="6251295" y="14604"/>
                  </a:lnTo>
                  <a:lnTo>
                    <a:pt x="6251295" y="317372"/>
                  </a:lnTo>
                  <a:lnTo>
                    <a:pt x="6251295" y="319023"/>
                  </a:lnTo>
                  <a:lnTo>
                    <a:pt x="6250787" y="320547"/>
                  </a:lnTo>
                  <a:lnTo>
                    <a:pt x="6225006" y="327786"/>
                  </a:lnTo>
                  <a:lnTo>
                    <a:pt x="6218656" y="327786"/>
                  </a:lnTo>
                  <a:lnTo>
                    <a:pt x="6212306" y="327786"/>
                  </a:lnTo>
                  <a:lnTo>
                    <a:pt x="6187541" y="321817"/>
                  </a:lnTo>
                  <a:lnTo>
                    <a:pt x="6186398" y="320547"/>
                  </a:lnTo>
                  <a:lnTo>
                    <a:pt x="6185890" y="319023"/>
                  </a:lnTo>
                  <a:lnTo>
                    <a:pt x="6185890" y="317372"/>
                  </a:lnTo>
                  <a:lnTo>
                    <a:pt x="6185890" y="14604"/>
                  </a:lnTo>
                  <a:lnTo>
                    <a:pt x="6185890" y="12953"/>
                  </a:lnTo>
                  <a:lnTo>
                    <a:pt x="6186398" y="11429"/>
                  </a:lnTo>
                  <a:lnTo>
                    <a:pt x="6187541" y="10159"/>
                  </a:lnTo>
                  <a:lnTo>
                    <a:pt x="6188557" y="8762"/>
                  </a:lnTo>
                  <a:lnTo>
                    <a:pt x="6203035" y="4952"/>
                  </a:lnTo>
                  <a:lnTo>
                    <a:pt x="6207099" y="4444"/>
                  </a:lnTo>
                  <a:lnTo>
                    <a:pt x="6212306" y="4190"/>
                  </a:lnTo>
                  <a:lnTo>
                    <a:pt x="6218656" y="4190"/>
                  </a:lnTo>
                  <a:close/>
                </a:path>
                <a:path w="8376284" h="332105">
                  <a:moveTo>
                    <a:pt x="4209643" y="4190"/>
                  </a:moveTo>
                  <a:lnTo>
                    <a:pt x="4215993" y="4190"/>
                  </a:lnTo>
                  <a:lnTo>
                    <a:pt x="4221200" y="4317"/>
                  </a:lnTo>
                  <a:lnTo>
                    <a:pt x="4225264" y="4825"/>
                  </a:lnTo>
                  <a:lnTo>
                    <a:pt x="4229455" y="5206"/>
                  </a:lnTo>
                  <a:lnTo>
                    <a:pt x="4240758" y="9778"/>
                  </a:lnTo>
                  <a:lnTo>
                    <a:pt x="4241901" y="10921"/>
                  </a:lnTo>
                  <a:lnTo>
                    <a:pt x="4242409" y="12445"/>
                  </a:lnTo>
                  <a:lnTo>
                    <a:pt x="4242409" y="14096"/>
                  </a:lnTo>
                  <a:lnTo>
                    <a:pt x="4242409" y="237108"/>
                  </a:lnTo>
                  <a:lnTo>
                    <a:pt x="4238345" y="276351"/>
                  </a:lnTo>
                  <a:lnTo>
                    <a:pt x="4219134" y="311882"/>
                  </a:lnTo>
                  <a:lnTo>
                    <a:pt x="4181020" y="329612"/>
                  </a:lnTo>
                  <a:lnTo>
                    <a:pt x="4159605" y="331215"/>
                  </a:lnTo>
                  <a:lnTo>
                    <a:pt x="4154652" y="331215"/>
                  </a:lnTo>
                  <a:lnTo>
                    <a:pt x="4131538" y="327278"/>
                  </a:lnTo>
                  <a:lnTo>
                    <a:pt x="4127474" y="326135"/>
                  </a:lnTo>
                  <a:lnTo>
                    <a:pt x="4113250" y="317753"/>
                  </a:lnTo>
                  <a:lnTo>
                    <a:pt x="4112488" y="316610"/>
                  </a:lnTo>
                  <a:lnTo>
                    <a:pt x="4109567" y="298576"/>
                  </a:lnTo>
                  <a:lnTo>
                    <a:pt x="4109567" y="294385"/>
                  </a:lnTo>
                  <a:lnTo>
                    <a:pt x="4109567" y="288670"/>
                  </a:lnTo>
                  <a:lnTo>
                    <a:pt x="4111218" y="270890"/>
                  </a:lnTo>
                  <a:lnTo>
                    <a:pt x="4111726" y="268731"/>
                  </a:lnTo>
                  <a:lnTo>
                    <a:pt x="4112615" y="267080"/>
                  </a:lnTo>
                  <a:lnTo>
                    <a:pt x="4113631" y="266191"/>
                  </a:lnTo>
                  <a:lnTo>
                    <a:pt x="4114774" y="265302"/>
                  </a:lnTo>
                  <a:lnTo>
                    <a:pt x="4116044" y="264794"/>
                  </a:lnTo>
                  <a:lnTo>
                    <a:pt x="4117695" y="264794"/>
                  </a:lnTo>
                  <a:lnTo>
                    <a:pt x="4119219" y="264794"/>
                  </a:lnTo>
                  <a:lnTo>
                    <a:pt x="4120997" y="265429"/>
                  </a:lnTo>
                  <a:lnTo>
                    <a:pt x="4122902" y="266445"/>
                  </a:lnTo>
                  <a:lnTo>
                    <a:pt x="4124934" y="267588"/>
                  </a:lnTo>
                  <a:lnTo>
                    <a:pt x="4127093" y="268604"/>
                  </a:lnTo>
                  <a:lnTo>
                    <a:pt x="4129633" y="269747"/>
                  </a:lnTo>
                  <a:lnTo>
                    <a:pt x="4132046" y="271017"/>
                  </a:lnTo>
                  <a:lnTo>
                    <a:pt x="4134967" y="272033"/>
                  </a:lnTo>
                  <a:lnTo>
                    <a:pt x="4138269" y="273176"/>
                  </a:lnTo>
                  <a:lnTo>
                    <a:pt x="4141571" y="274192"/>
                  </a:lnTo>
                  <a:lnTo>
                    <a:pt x="4145508" y="274827"/>
                  </a:lnTo>
                  <a:lnTo>
                    <a:pt x="4149953" y="274827"/>
                  </a:lnTo>
                  <a:lnTo>
                    <a:pt x="4154398" y="274827"/>
                  </a:lnTo>
                  <a:lnTo>
                    <a:pt x="4170146" y="266445"/>
                  </a:lnTo>
                  <a:lnTo>
                    <a:pt x="4172432" y="263397"/>
                  </a:lnTo>
                  <a:lnTo>
                    <a:pt x="4174083" y="259333"/>
                  </a:lnTo>
                  <a:lnTo>
                    <a:pt x="4175226" y="254253"/>
                  </a:lnTo>
                  <a:lnTo>
                    <a:pt x="4176369" y="249046"/>
                  </a:lnTo>
                  <a:lnTo>
                    <a:pt x="4177004" y="242442"/>
                  </a:lnTo>
                  <a:lnTo>
                    <a:pt x="4177004" y="234314"/>
                  </a:lnTo>
                  <a:lnTo>
                    <a:pt x="4177004" y="14096"/>
                  </a:lnTo>
                  <a:lnTo>
                    <a:pt x="4177004" y="12445"/>
                  </a:lnTo>
                  <a:lnTo>
                    <a:pt x="4177512" y="10921"/>
                  </a:lnTo>
                  <a:lnTo>
                    <a:pt x="4193768" y="4825"/>
                  </a:lnTo>
                  <a:lnTo>
                    <a:pt x="4198086" y="4317"/>
                  </a:lnTo>
                  <a:lnTo>
                    <a:pt x="4203420" y="4190"/>
                  </a:lnTo>
                  <a:lnTo>
                    <a:pt x="4209643" y="4190"/>
                  </a:lnTo>
                  <a:close/>
                </a:path>
                <a:path w="8376284" h="332105">
                  <a:moveTo>
                    <a:pt x="2961868" y="4190"/>
                  </a:moveTo>
                  <a:lnTo>
                    <a:pt x="2968218" y="4190"/>
                  </a:lnTo>
                  <a:lnTo>
                    <a:pt x="2973552" y="4444"/>
                  </a:lnTo>
                  <a:lnTo>
                    <a:pt x="2994507" y="12953"/>
                  </a:lnTo>
                  <a:lnTo>
                    <a:pt x="2994507" y="14604"/>
                  </a:lnTo>
                  <a:lnTo>
                    <a:pt x="2994507" y="317372"/>
                  </a:lnTo>
                  <a:lnTo>
                    <a:pt x="2994507" y="319023"/>
                  </a:lnTo>
                  <a:lnTo>
                    <a:pt x="2993999" y="320547"/>
                  </a:lnTo>
                  <a:lnTo>
                    <a:pt x="2968218" y="327786"/>
                  </a:lnTo>
                  <a:lnTo>
                    <a:pt x="2961868" y="327786"/>
                  </a:lnTo>
                  <a:lnTo>
                    <a:pt x="2955518" y="327786"/>
                  </a:lnTo>
                  <a:lnTo>
                    <a:pt x="2930753" y="321817"/>
                  </a:lnTo>
                  <a:lnTo>
                    <a:pt x="2929610" y="320547"/>
                  </a:lnTo>
                  <a:lnTo>
                    <a:pt x="2929102" y="319023"/>
                  </a:lnTo>
                  <a:lnTo>
                    <a:pt x="2929102" y="317372"/>
                  </a:lnTo>
                  <a:lnTo>
                    <a:pt x="2929102" y="14604"/>
                  </a:lnTo>
                  <a:lnTo>
                    <a:pt x="2929102" y="12953"/>
                  </a:lnTo>
                  <a:lnTo>
                    <a:pt x="2929610" y="11429"/>
                  </a:lnTo>
                  <a:lnTo>
                    <a:pt x="2930753" y="10159"/>
                  </a:lnTo>
                  <a:lnTo>
                    <a:pt x="2931769" y="8762"/>
                  </a:lnTo>
                  <a:lnTo>
                    <a:pt x="2946247" y="4952"/>
                  </a:lnTo>
                  <a:lnTo>
                    <a:pt x="2950311" y="4444"/>
                  </a:lnTo>
                  <a:lnTo>
                    <a:pt x="2955518" y="4190"/>
                  </a:lnTo>
                  <a:lnTo>
                    <a:pt x="2961868" y="4190"/>
                  </a:lnTo>
                  <a:close/>
                </a:path>
                <a:path w="8376284" h="332105">
                  <a:moveTo>
                    <a:pt x="995908" y="4190"/>
                  </a:moveTo>
                  <a:lnTo>
                    <a:pt x="1002258" y="4190"/>
                  </a:lnTo>
                  <a:lnTo>
                    <a:pt x="1007592" y="4444"/>
                  </a:lnTo>
                  <a:lnTo>
                    <a:pt x="1028547" y="12953"/>
                  </a:lnTo>
                  <a:lnTo>
                    <a:pt x="1028547" y="14604"/>
                  </a:lnTo>
                  <a:lnTo>
                    <a:pt x="1028547" y="272541"/>
                  </a:lnTo>
                  <a:lnTo>
                    <a:pt x="1129385" y="272541"/>
                  </a:lnTo>
                  <a:lnTo>
                    <a:pt x="1131036" y="272541"/>
                  </a:lnTo>
                  <a:lnTo>
                    <a:pt x="1132560" y="273050"/>
                  </a:lnTo>
                  <a:lnTo>
                    <a:pt x="1139291" y="294131"/>
                  </a:lnTo>
                  <a:lnTo>
                    <a:pt x="1139291" y="299084"/>
                  </a:lnTo>
                  <a:lnTo>
                    <a:pt x="1139291" y="304038"/>
                  </a:lnTo>
                  <a:lnTo>
                    <a:pt x="1131036" y="326263"/>
                  </a:lnTo>
                  <a:lnTo>
                    <a:pt x="1129385" y="326263"/>
                  </a:lnTo>
                  <a:lnTo>
                    <a:pt x="982446" y="326263"/>
                  </a:lnTo>
                  <a:lnTo>
                    <a:pt x="976985" y="326263"/>
                  </a:lnTo>
                  <a:lnTo>
                    <a:pt x="972413" y="324738"/>
                  </a:lnTo>
                  <a:lnTo>
                    <a:pt x="968730" y="321436"/>
                  </a:lnTo>
                  <a:lnTo>
                    <a:pt x="965047" y="318261"/>
                  </a:lnTo>
                  <a:lnTo>
                    <a:pt x="963142" y="313054"/>
                  </a:lnTo>
                  <a:lnTo>
                    <a:pt x="963142" y="305688"/>
                  </a:lnTo>
                  <a:lnTo>
                    <a:pt x="963142" y="14604"/>
                  </a:lnTo>
                  <a:lnTo>
                    <a:pt x="963142" y="12953"/>
                  </a:lnTo>
                  <a:lnTo>
                    <a:pt x="963650" y="11429"/>
                  </a:lnTo>
                  <a:lnTo>
                    <a:pt x="964793" y="10159"/>
                  </a:lnTo>
                  <a:lnTo>
                    <a:pt x="965809" y="8762"/>
                  </a:lnTo>
                  <a:lnTo>
                    <a:pt x="980160" y="4952"/>
                  </a:lnTo>
                  <a:lnTo>
                    <a:pt x="984351" y="4444"/>
                  </a:lnTo>
                  <a:lnTo>
                    <a:pt x="989558" y="4190"/>
                  </a:lnTo>
                  <a:lnTo>
                    <a:pt x="995908" y="4190"/>
                  </a:lnTo>
                  <a:close/>
                </a:path>
                <a:path w="8376284" h="332105">
                  <a:moveTo>
                    <a:pt x="32702" y="4190"/>
                  </a:moveTo>
                  <a:lnTo>
                    <a:pt x="39154" y="4190"/>
                  </a:lnTo>
                  <a:lnTo>
                    <a:pt x="44437" y="4444"/>
                  </a:lnTo>
                  <a:lnTo>
                    <a:pt x="48564" y="4952"/>
                  </a:lnTo>
                  <a:lnTo>
                    <a:pt x="52692" y="5460"/>
                  </a:lnTo>
                  <a:lnTo>
                    <a:pt x="63804" y="10159"/>
                  </a:lnTo>
                  <a:lnTo>
                    <a:pt x="64884" y="11429"/>
                  </a:lnTo>
                  <a:lnTo>
                    <a:pt x="65417" y="12953"/>
                  </a:lnTo>
                  <a:lnTo>
                    <a:pt x="65417" y="14604"/>
                  </a:lnTo>
                  <a:lnTo>
                    <a:pt x="65417" y="317372"/>
                  </a:lnTo>
                  <a:lnTo>
                    <a:pt x="65417" y="319023"/>
                  </a:lnTo>
                  <a:lnTo>
                    <a:pt x="64884" y="320547"/>
                  </a:lnTo>
                  <a:lnTo>
                    <a:pt x="63804" y="321817"/>
                  </a:lnTo>
                  <a:lnTo>
                    <a:pt x="62737" y="323214"/>
                  </a:lnTo>
                  <a:lnTo>
                    <a:pt x="39154" y="327786"/>
                  </a:lnTo>
                  <a:lnTo>
                    <a:pt x="32702" y="327786"/>
                  </a:lnTo>
                  <a:lnTo>
                    <a:pt x="26428" y="327786"/>
                  </a:lnTo>
                  <a:lnTo>
                    <a:pt x="1612" y="321817"/>
                  </a:lnTo>
                  <a:lnTo>
                    <a:pt x="533" y="320547"/>
                  </a:lnTo>
                  <a:lnTo>
                    <a:pt x="0" y="319023"/>
                  </a:lnTo>
                  <a:lnTo>
                    <a:pt x="0" y="317372"/>
                  </a:lnTo>
                  <a:lnTo>
                    <a:pt x="0" y="14604"/>
                  </a:lnTo>
                  <a:lnTo>
                    <a:pt x="0" y="12953"/>
                  </a:lnTo>
                  <a:lnTo>
                    <a:pt x="533" y="11429"/>
                  </a:lnTo>
                  <a:lnTo>
                    <a:pt x="1612" y="10159"/>
                  </a:lnTo>
                  <a:lnTo>
                    <a:pt x="2679" y="8762"/>
                  </a:lnTo>
                  <a:lnTo>
                    <a:pt x="17094" y="4952"/>
                  </a:lnTo>
                  <a:lnTo>
                    <a:pt x="21221" y="4444"/>
                  </a:lnTo>
                  <a:lnTo>
                    <a:pt x="26428" y="4190"/>
                  </a:lnTo>
                  <a:lnTo>
                    <a:pt x="32702" y="4190"/>
                  </a:lnTo>
                  <a:close/>
                </a:path>
                <a:path w="8376284" h="332105">
                  <a:moveTo>
                    <a:pt x="6492976" y="507"/>
                  </a:moveTo>
                  <a:lnTo>
                    <a:pt x="6534632" y="6095"/>
                  </a:lnTo>
                  <a:lnTo>
                    <a:pt x="6541617" y="8508"/>
                  </a:lnTo>
                  <a:lnTo>
                    <a:pt x="6548729" y="10921"/>
                  </a:lnTo>
                  <a:lnTo>
                    <a:pt x="6572351" y="24891"/>
                  </a:lnTo>
                  <a:lnTo>
                    <a:pt x="6574637" y="27050"/>
                  </a:lnTo>
                  <a:lnTo>
                    <a:pt x="6576161" y="28955"/>
                  </a:lnTo>
                  <a:lnTo>
                    <a:pt x="6576923" y="30479"/>
                  </a:lnTo>
                  <a:lnTo>
                    <a:pt x="6577812" y="31876"/>
                  </a:lnTo>
                  <a:lnTo>
                    <a:pt x="6578447" y="33781"/>
                  </a:lnTo>
                  <a:lnTo>
                    <a:pt x="6578955" y="36194"/>
                  </a:lnTo>
                  <a:lnTo>
                    <a:pt x="6579463" y="38480"/>
                  </a:lnTo>
                  <a:lnTo>
                    <a:pt x="6579844" y="41147"/>
                  </a:lnTo>
                  <a:lnTo>
                    <a:pt x="6580098" y="44322"/>
                  </a:lnTo>
                  <a:lnTo>
                    <a:pt x="6580352" y="47497"/>
                  </a:lnTo>
                  <a:lnTo>
                    <a:pt x="6580479" y="51307"/>
                  </a:lnTo>
                  <a:lnTo>
                    <a:pt x="6580479" y="56006"/>
                  </a:lnTo>
                  <a:lnTo>
                    <a:pt x="6580479" y="60959"/>
                  </a:lnTo>
                  <a:lnTo>
                    <a:pt x="6578193" y="76961"/>
                  </a:lnTo>
                  <a:lnTo>
                    <a:pt x="6577431" y="79120"/>
                  </a:lnTo>
                  <a:lnTo>
                    <a:pt x="6576415" y="80771"/>
                  </a:lnTo>
                  <a:lnTo>
                    <a:pt x="6575272" y="81787"/>
                  </a:lnTo>
                  <a:lnTo>
                    <a:pt x="6574129" y="82676"/>
                  </a:lnTo>
                  <a:lnTo>
                    <a:pt x="6572732" y="83184"/>
                  </a:lnTo>
                  <a:lnTo>
                    <a:pt x="6571208" y="83184"/>
                  </a:lnTo>
                  <a:lnTo>
                    <a:pt x="6568795" y="83184"/>
                  </a:lnTo>
                  <a:lnTo>
                    <a:pt x="6565620" y="81787"/>
                  </a:lnTo>
                  <a:lnTo>
                    <a:pt x="6561810" y="78866"/>
                  </a:lnTo>
                  <a:lnTo>
                    <a:pt x="6558000" y="75945"/>
                  </a:lnTo>
                  <a:lnTo>
                    <a:pt x="6553174" y="72770"/>
                  </a:lnTo>
                  <a:lnTo>
                    <a:pt x="6547078" y="69214"/>
                  </a:lnTo>
                  <a:lnTo>
                    <a:pt x="6541109" y="65658"/>
                  </a:lnTo>
                  <a:lnTo>
                    <a:pt x="6504021" y="55508"/>
                  </a:lnTo>
                  <a:lnTo>
                    <a:pt x="6495643" y="55244"/>
                  </a:lnTo>
                  <a:lnTo>
                    <a:pt x="6486378" y="55723"/>
                  </a:lnTo>
                  <a:lnTo>
                    <a:pt x="6447701" y="72501"/>
                  </a:lnTo>
                  <a:lnTo>
                    <a:pt x="6423150" y="110490"/>
                  </a:lnTo>
                  <a:lnTo>
                    <a:pt x="6414970" y="154203"/>
                  </a:lnTo>
                  <a:lnTo>
                    <a:pt x="6414617" y="166750"/>
                  </a:lnTo>
                  <a:lnTo>
                    <a:pt x="6414994" y="180391"/>
                  </a:lnTo>
                  <a:lnTo>
                    <a:pt x="6423702" y="225553"/>
                  </a:lnTo>
                  <a:lnTo>
                    <a:pt x="6449018" y="261429"/>
                  </a:lnTo>
                  <a:lnTo>
                    <a:pt x="6488134" y="275820"/>
                  </a:lnTo>
                  <a:lnTo>
                    <a:pt x="6497421" y="276225"/>
                  </a:lnTo>
                  <a:lnTo>
                    <a:pt x="6505801" y="275965"/>
                  </a:lnTo>
                  <a:lnTo>
                    <a:pt x="6543014" y="266445"/>
                  </a:lnTo>
                  <a:lnTo>
                    <a:pt x="6567906" y="251586"/>
                  </a:lnTo>
                  <a:lnTo>
                    <a:pt x="6570827" y="250189"/>
                  </a:lnTo>
                  <a:lnTo>
                    <a:pt x="6572986" y="250189"/>
                  </a:lnTo>
                  <a:lnTo>
                    <a:pt x="6574637" y="250189"/>
                  </a:lnTo>
                  <a:lnTo>
                    <a:pt x="6576034" y="250570"/>
                  </a:lnTo>
                  <a:lnTo>
                    <a:pt x="6576923" y="251205"/>
                  </a:lnTo>
                  <a:lnTo>
                    <a:pt x="6577939" y="251840"/>
                  </a:lnTo>
                  <a:lnTo>
                    <a:pt x="6578828" y="253237"/>
                  </a:lnTo>
                  <a:lnTo>
                    <a:pt x="6581368" y="271779"/>
                  </a:lnTo>
                  <a:lnTo>
                    <a:pt x="6581368" y="277748"/>
                  </a:lnTo>
                  <a:lnTo>
                    <a:pt x="6581368" y="281813"/>
                  </a:lnTo>
                  <a:lnTo>
                    <a:pt x="6581368" y="285368"/>
                  </a:lnTo>
                  <a:lnTo>
                    <a:pt x="6581114" y="288289"/>
                  </a:lnTo>
                  <a:lnTo>
                    <a:pt x="6580860" y="291210"/>
                  </a:lnTo>
                  <a:lnTo>
                    <a:pt x="6580479" y="293623"/>
                  </a:lnTo>
                  <a:lnTo>
                    <a:pt x="6579971" y="295655"/>
                  </a:lnTo>
                  <a:lnTo>
                    <a:pt x="6579463" y="297814"/>
                  </a:lnTo>
                  <a:lnTo>
                    <a:pt x="6578828" y="299592"/>
                  </a:lnTo>
                  <a:lnTo>
                    <a:pt x="6577939" y="300989"/>
                  </a:lnTo>
                  <a:lnTo>
                    <a:pt x="6577177" y="302513"/>
                  </a:lnTo>
                  <a:lnTo>
                    <a:pt x="6575780" y="304164"/>
                  </a:lnTo>
                  <a:lnTo>
                    <a:pt x="6574002" y="306069"/>
                  </a:lnTo>
                  <a:lnTo>
                    <a:pt x="6572224" y="307975"/>
                  </a:lnTo>
                  <a:lnTo>
                    <a:pt x="6532330" y="325754"/>
                  </a:lnTo>
                  <a:lnTo>
                    <a:pt x="6487261" y="331469"/>
                  </a:lnTo>
                  <a:lnTo>
                    <a:pt x="6471188" y="330846"/>
                  </a:lnTo>
                  <a:lnTo>
                    <a:pt x="6427825" y="321309"/>
                  </a:lnTo>
                  <a:lnTo>
                    <a:pt x="6392499" y="300432"/>
                  </a:lnTo>
                  <a:lnTo>
                    <a:pt x="6366262" y="268271"/>
                  </a:lnTo>
                  <a:lnTo>
                    <a:pt x="6349831" y="224847"/>
                  </a:lnTo>
                  <a:lnTo>
                    <a:pt x="6344259" y="170179"/>
                  </a:lnTo>
                  <a:lnTo>
                    <a:pt x="6344948" y="150292"/>
                  </a:lnTo>
                  <a:lnTo>
                    <a:pt x="6355181" y="97535"/>
                  </a:lnTo>
                  <a:lnTo>
                    <a:pt x="6376398" y="55727"/>
                  </a:lnTo>
                  <a:lnTo>
                    <a:pt x="6407203" y="25368"/>
                  </a:lnTo>
                  <a:lnTo>
                    <a:pt x="6446702" y="6723"/>
                  </a:lnTo>
                  <a:lnTo>
                    <a:pt x="6476853" y="1198"/>
                  </a:lnTo>
                  <a:lnTo>
                    <a:pt x="6492976" y="507"/>
                  </a:lnTo>
                  <a:close/>
                </a:path>
                <a:path w="8376284" h="332105">
                  <a:moveTo>
                    <a:pt x="3624935" y="253"/>
                  </a:moveTo>
                  <a:lnTo>
                    <a:pt x="3671070" y="4550"/>
                  </a:lnTo>
                  <a:lnTo>
                    <a:pt x="3708247" y="15620"/>
                  </a:lnTo>
                  <a:lnTo>
                    <a:pt x="3713835" y="18795"/>
                  </a:lnTo>
                  <a:lnTo>
                    <a:pt x="3719423" y="21970"/>
                  </a:lnTo>
                  <a:lnTo>
                    <a:pt x="3731996" y="47243"/>
                  </a:lnTo>
                  <a:lnTo>
                    <a:pt x="3731996" y="55498"/>
                  </a:lnTo>
                  <a:lnTo>
                    <a:pt x="3731996" y="60197"/>
                  </a:lnTo>
                  <a:lnTo>
                    <a:pt x="3724503" y="81787"/>
                  </a:lnTo>
                  <a:lnTo>
                    <a:pt x="3722979" y="81787"/>
                  </a:lnTo>
                  <a:lnTo>
                    <a:pt x="3720820" y="81787"/>
                  </a:lnTo>
                  <a:lnTo>
                    <a:pt x="3717391" y="80263"/>
                  </a:lnTo>
                  <a:lnTo>
                    <a:pt x="3712565" y="77215"/>
                  </a:lnTo>
                  <a:lnTo>
                    <a:pt x="3707866" y="74294"/>
                  </a:lnTo>
                  <a:lnTo>
                    <a:pt x="3665194" y="57911"/>
                  </a:lnTo>
                  <a:lnTo>
                    <a:pt x="3626840" y="53466"/>
                  </a:lnTo>
                  <a:lnTo>
                    <a:pt x="3615486" y="53969"/>
                  </a:lnTo>
                  <a:lnTo>
                    <a:pt x="3575709" y="66022"/>
                  </a:lnTo>
                  <a:lnTo>
                    <a:pt x="3546259" y="92043"/>
                  </a:lnTo>
                  <a:lnTo>
                    <a:pt x="3528804" y="130405"/>
                  </a:lnTo>
                  <a:lnTo>
                    <a:pt x="3524732" y="165480"/>
                  </a:lnTo>
                  <a:lnTo>
                    <a:pt x="3525204" y="178810"/>
                  </a:lnTo>
                  <a:lnTo>
                    <a:pt x="3536097" y="223918"/>
                  </a:lnTo>
                  <a:lnTo>
                    <a:pt x="3559451" y="255664"/>
                  </a:lnTo>
                  <a:lnTo>
                    <a:pt x="3593645" y="273423"/>
                  </a:lnTo>
                  <a:lnTo>
                    <a:pt x="3624935" y="277494"/>
                  </a:lnTo>
                  <a:lnTo>
                    <a:pt x="3632174" y="277494"/>
                  </a:lnTo>
                  <a:lnTo>
                    <a:pt x="3666210" y="193293"/>
                  </a:lnTo>
                  <a:lnTo>
                    <a:pt x="3605504" y="193293"/>
                  </a:lnTo>
                  <a:lnTo>
                    <a:pt x="3602583" y="193293"/>
                  </a:lnTo>
                  <a:lnTo>
                    <a:pt x="3600297" y="191388"/>
                  </a:lnTo>
                  <a:lnTo>
                    <a:pt x="3598646" y="187705"/>
                  </a:lnTo>
                  <a:lnTo>
                    <a:pt x="3596995" y="183895"/>
                  </a:lnTo>
                  <a:lnTo>
                    <a:pt x="3596106" y="177672"/>
                  </a:lnTo>
                  <a:lnTo>
                    <a:pt x="3596106" y="168655"/>
                  </a:lnTo>
                  <a:lnTo>
                    <a:pt x="3596106" y="164083"/>
                  </a:lnTo>
                  <a:lnTo>
                    <a:pt x="3596360" y="160146"/>
                  </a:lnTo>
                  <a:lnTo>
                    <a:pt x="3596741" y="157098"/>
                  </a:lnTo>
                  <a:lnTo>
                    <a:pt x="3597122" y="153923"/>
                  </a:lnTo>
                  <a:lnTo>
                    <a:pt x="3597757" y="151383"/>
                  </a:lnTo>
                  <a:lnTo>
                    <a:pt x="3598646" y="149478"/>
                  </a:lnTo>
                  <a:lnTo>
                    <a:pt x="3599408" y="147573"/>
                  </a:lnTo>
                  <a:lnTo>
                    <a:pt x="3600424" y="146176"/>
                  </a:lnTo>
                  <a:lnTo>
                    <a:pt x="3601567" y="145287"/>
                  </a:lnTo>
                  <a:lnTo>
                    <a:pt x="3602710" y="144398"/>
                  </a:lnTo>
                  <a:lnTo>
                    <a:pt x="3604107" y="143890"/>
                  </a:lnTo>
                  <a:lnTo>
                    <a:pt x="3605504" y="143890"/>
                  </a:lnTo>
                  <a:lnTo>
                    <a:pt x="3713835" y="143890"/>
                  </a:lnTo>
                  <a:lnTo>
                    <a:pt x="3716502" y="143890"/>
                  </a:lnTo>
                  <a:lnTo>
                    <a:pt x="3718788" y="144398"/>
                  </a:lnTo>
                  <a:lnTo>
                    <a:pt x="3731234" y="161416"/>
                  </a:lnTo>
                  <a:lnTo>
                    <a:pt x="3731234" y="164718"/>
                  </a:lnTo>
                  <a:lnTo>
                    <a:pt x="3731234" y="292353"/>
                  </a:lnTo>
                  <a:lnTo>
                    <a:pt x="3731234" y="297306"/>
                  </a:lnTo>
                  <a:lnTo>
                    <a:pt x="3730345" y="301625"/>
                  </a:lnTo>
                  <a:lnTo>
                    <a:pt x="3728567" y="305307"/>
                  </a:lnTo>
                  <a:lnTo>
                    <a:pt x="3726916" y="309117"/>
                  </a:lnTo>
                  <a:lnTo>
                    <a:pt x="3723360" y="312038"/>
                  </a:lnTo>
                  <a:lnTo>
                    <a:pt x="3717899" y="314197"/>
                  </a:lnTo>
                  <a:lnTo>
                    <a:pt x="3712565" y="316356"/>
                  </a:lnTo>
                  <a:lnTo>
                    <a:pt x="3705961" y="318515"/>
                  </a:lnTo>
                  <a:lnTo>
                    <a:pt x="3697960" y="320801"/>
                  </a:lnTo>
                  <a:lnTo>
                    <a:pt x="3690086" y="323214"/>
                  </a:lnTo>
                  <a:lnTo>
                    <a:pt x="3647541" y="330580"/>
                  </a:lnTo>
                  <a:lnTo>
                    <a:pt x="3621379" y="331723"/>
                  </a:lnTo>
                  <a:lnTo>
                    <a:pt x="3602714" y="331033"/>
                  </a:lnTo>
                  <a:lnTo>
                    <a:pt x="3552672" y="320675"/>
                  </a:lnTo>
                  <a:lnTo>
                    <a:pt x="3512363" y="298654"/>
                  </a:lnTo>
                  <a:lnTo>
                    <a:pt x="3482632" y="265556"/>
                  </a:lnTo>
                  <a:lnTo>
                    <a:pt x="3464145" y="222192"/>
                  </a:lnTo>
                  <a:lnTo>
                    <a:pt x="3457930" y="169417"/>
                  </a:lnTo>
                  <a:lnTo>
                    <a:pt x="3458668" y="150221"/>
                  </a:lnTo>
                  <a:lnTo>
                    <a:pt x="3469741" y="98678"/>
                  </a:lnTo>
                  <a:lnTo>
                    <a:pt x="3493208" y="57013"/>
                  </a:lnTo>
                  <a:lnTo>
                    <a:pt x="3527526" y="26066"/>
                  </a:lnTo>
                  <a:lnTo>
                    <a:pt x="3571982" y="6736"/>
                  </a:lnTo>
                  <a:lnTo>
                    <a:pt x="3606411" y="970"/>
                  </a:lnTo>
                  <a:lnTo>
                    <a:pt x="3624935" y="253"/>
                  </a:lnTo>
                  <a:close/>
                </a:path>
                <a:path w="8376284" h="332105">
                  <a:moveTo>
                    <a:pt x="4489297" y="0"/>
                  </a:moveTo>
                  <a:lnTo>
                    <a:pt x="4539107" y="5411"/>
                  </a:lnTo>
                  <a:lnTo>
                    <a:pt x="4579150" y="21891"/>
                  </a:lnTo>
                  <a:lnTo>
                    <a:pt x="4608931" y="50037"/>
                  </a:lnTo>
                  <a:lnTo>
                    <a:pt x="4628362" y="90042"/>
                  </a:lnTo>
                  <a:lnTo>
                    <a:pt x="4637292" y="142156"/>
                  </a:lnTo>
                  <a:lnTo>
                    <a:pt x="4637887" y="162305"/>
                  </a:lnTo>
                  <a:lnTo>
                    <a:pt x="4637268" y="181691"/>
                  </a:lnTo>
                  <a:lnTo>
                    <a:pt x="4627981" y="233679"/>
                  </a:lnTo>
                  <a:lnTo>
                    <a:pt x="4607711" y="275470"/>
                  </a:lnTo>
                  <a:lnTo>
                    <a:pt x="4576610" y="306355"/>
                  </a:lnTo>
                  <a:lnTo>
                    <a:pt x="4535102" y="325548"/>
                  </a:lnTo>
                  <a:lnTo>
                    <a:pt x="4483328" y="331977"/>
                  </a:lnTo>
                  <a:lnTo>
                    <a:pt x="4465181" y="331378"/>
                  </a:lnTo>
                  <a:lnTo>
                    <a:pt x="4418050" y="322198"/>
                  </a:lnTo>
                  <a:lnTo>
                    <a:pt x="4381403" y="301732"/>
                  </a:lnTo>
                  <a:lnTo>
                    <a:pt x="4355264" y="269589"/>
                  </a:lnTo>
                  <a:lnTo>
                    <a:pt x="4339608" y="225135"/>
                  </a:lnTo>
                  <a:lnTo>
                    <a:pt x="4334357" y="168020"/>
                  </a:lnTo>
                  <a:lnTo>
                    <a:pt x="4334976" y="149012"/>
                  </a:lnTo>
                  <a:lnTo>
                    <a:pt x="4344263" y="97916"/>
                  </a:lnTo>
                  <a:lnTo>
                    <a:pt x="4364587" y="56536"/>
                  </a:lnTo>
                  <a:lnTo>
                    <a:pt x="4395650" y="25796"/>
                  </a:lnTo>
                  <a:lnTo>
                    <a:pt x="4437219" y="6482"/>
                  </a:lnTo>
                  <a:lnTo>
                    <a:pt x="4489297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5338" y="1590293"/>
              <a:ext cx="3190875" cy="3319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46827" y="1657095"/>
              <a:ext cx="91440" cy="136525"/>
            </a:xfrm>
            <a:custGeom>
              <a:avLst/>
              <a:gdLst/>
              <a:ahLst/>
              <a:cxnLst/>
              <a:rect l="l" t="t" r="r" b="b"/>
              <a:pathLst>
                <a:path w="91439" h="136525">
                  <a:moveTo>
                    <a:pt x="45338" y="0"/>
                  </a:moveTo>
                  <a:lnTo>
                    <a:pt x="0" y="136398"/>
                  </a:lnTo>
                  <a:lnTo>
                    <a:pt x="91059" y="136398"/>
                  </a:lnTo>
                  <a:lnTo>
                    <a:pt x="45593" y="0"/>
                  </a:lnTo>
                  <a:lnTo>
                    <a:pt x="45338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4393" y="1640204"/>
              <a:ext cx="98425" cy="1209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945" y="1639696"/>
              <a:ext cx="100965" cy="1031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58946" y="1637665"/>
              <a:ext cx="178943" cy="2369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2240" y="1639696"/>
              <a:ext cx="100965" cy="1031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85338" y="1590293"/>
              <a:ext cx="3190875" cy="332105"/>
            </a:xfrm>
            <a:custGeom>
              <a:avLst/>
              <a:gdLst/>
              <a:ahLst/>
              <a:cxnLst/>
              <a:rect l="l" t="t" r="r" b="b"/>
              <a:pathLst>
                <a:path w="3190875" h="332105">
                  <a:moveTo>
                    <a:pt x="3020060" y="5714"/>
                  </a:moveTo>
                  <a:lnTo>
                    <a:pt x="3180207" y="5714"/>
                  </a:lnTo>
                  <a:lnTo>
                    <a:pt x="3181731" y="5714"/>
                  </a:lnTo>
                  <a:lnTo>
                    <a:pt x="3183001" y="6095"/>
                  </a:lnTo>
                  <a:lnTo>
                    <a:pt x="3184144" y="6857"/>
                  </a:lnTo>
                  <a:lnTo>
                    <a:pt x="3185287" y="7746"/>
                  </a:lnTo>
                  <a:lnTo>
                    <a:pt x="3186303" y="9143"/>
                  </a:lnTo>
                  <a:lnTo>
                    <a:pt x="3187065" y="11175"/>
                  </a:lnTo>
                  <a:lnTo>
                    <a:pt x="3187954" y="13334"/>
                  </a:lnTo>
                  <a:lnTo>
                    <a:pt x="3188589" y="16001"/>
                  </a:lnTo>
                  <a:lnTo>
                    <a:pt x="3188970" y="19176"/>
                  </a:lnTo>
                  <a:lnTo>
                    <a:pt x="3189351" y="22351"/>
                  </a:lnTo>
                  <a:lnTo>
                    <a:pt x="3189604" y="26415"/>
                  </a:lnTo>
                  <a:lnTo>
                    <a:pt x="3189604" y="31368"/>
                  </a:lnTo>
                  <a:lnTo>
                    <a:pt x="3189604" y="36067"/>
                  </a:lnTo>
                  <a:lnTo>
                    <a:pt x="3189351" y="40004"/>
                  </a:lnTo>
                  <a:lnTo>
                    <a:pt x="3188970" y="43179"/>
                  </a:lnTo>
                  <a:lnTo>
                    <a:pt x="3188589" y="46481"/>
                  </a:lnTo>
                  <a:lnTo>
                    <a:pt x="3187954" y="49021"/>
                  </a:lnTo>
                  <a:lnTo>
                    <a:pt x="3187065" y="51053"/>
                  </a:lnTo>
                  <a:lnTo>
                    <a:pt x="3186303" y="52958"/>
                  </a:lnTo>
                  <a:lnTo>
                    <a:pt x="3185287" y="54482"/>
                  </a:lnTo>
                  <a:lnTo>
                    <a:pt x="3184144" y="55371"/>
                  </a:lnTo>
                  <a:lnTo>
                    <a:pt x="3183001" y="56260"/>
                  </a:lnTo>
                  <a:lnTo>
                    <a:pt x="3181731" y="56641"/>
                  </a:lnTo>
                  <a:lnTo>
                    <a:pt x="3180207" y="56641"/>
                  </a:lnTo>
                  <a:lnTo>
                    <a:pt x="3065653" y="56641"/>
                  </a:lnTo>
                  <a:lnTo>
                    <a:pt x="3065653" y="135000"/>
                  </a:lnTo>
                  <a:lnTo>
                    <a:pt x="3162554" y="135000"/>
                  </a:lnTo>
                  <a:lnTo>
                    <a:pt x="3164078" y="135000"/>
                  </a:lnTo>
                  <a:lnTo>
                    <a:pt x="3172206" y="155447"/>
                  </a:lnTo>
                  <a:lnTo>
                    <a:pt x="3172206" y="160019"/>
                  </a:lnTo>
                  <a:lnTo>
                    <a:pt x="3172206" y="164845"/>
                  </a:lnTo>
                  <a:lnTo>
                    <a:pt x="3166745" y="183514"/>
                  </a:lnTo>
                  <a:lnTo>
                    <a:pt x="3165475" y="184403"/>
                  </a:lnTo>
                  <a:lnTo>
                    <a:pt x="3164078" y="184784"/>
                  </a:lnTo>
                  <a:lnTo>
                    <a:pt x="3162554" y="184784"/>
                  </a:lnTo>
                  <a:lnTo>
                    <a:pt x="3065653" y="184784"/>
                  </a:lnTo>
                  <a:lnTo>
                    <a:pt x="3065653" y="275208"/>
                  </a:lnTo>
                  <a:lnTo>
                    <a:pt x="3181223" y="275208"/>
                  </a:lnTo>
                  <a:lnTo>
                    <a:pt x="3182620" y="275208"/>
                  </a:lnTo>
                  <a:lnTo>
                    <a:pt x="3184016" y="275716"/>
                  </a:lnTo>
                  <a:lnTo>
                    <a:pt x="3185287" y="276605"/>
                  </a:lnTo>
                  <a:lnTo>
                    <a:pt x="3186557" y="277494"/>
                  </a:lnTo>
                  <a:lnTo>
                    <a:pt x="3187573" y="279018"/>
                  </a:lnTo>
                  <a:lnTo>
                    <a:pt x="3188335" y="280923"/>
                  </a:lnTo>
                  <a:lnTo>
                    <a:pt x="3189224" y="282955"/>
                  </a:lnTo>
                  <a:lnTo>
                    <a:pt x="3189859" y="285495"/>
                  </a:lnTo>
                  <a:lnTo>
                    <a:pt x="3190240" y="288797"/>
                  </a:lnTo>
                  <a:lnTo>
                    <a:pt x="3190621" y="291972"/>
                  </a:lnTo>
                  <a:lnTo>
                    <a:pt x="3190875" y="296036"/>
                  </a:lnTo>
                  <a:lnTo>
                    <a:pt x="3190875" y="300735"/>
                  </a:lnTo>
                  <a:lnTo>
                    <a:pt x="3190875" y="305561"/>
                  </a:lnTo>
                  <a:lnTo>
                    <a:pt x="3190621" y="309625"/>
                  </a:lnTo>
                  <a:lnTo>
                    <a:pt x="3190240" y="312800"/>
                  </a:lnTo>
                  <a:lnTo>
                    <a:pt x="3189859" y="315975"/>
                  </a:lnTo>
                  <a:lnTo>
                    <a:pt x="3189224" y="318642"/>
                  </a:lnTo>
                  <a:lnTo>
                    <a:pt x="3188335" y="320547"/>
                  </a:lnTo>
                  <a:lnTo>
                    <a:pt x="3187573" y="322579"/>
                  </a:lnTo>
                  <a:lnTo>
                    <a:pt x="3186557" y="323976"/>
                  </a:lnTo>
                  <a:lnTo>
                    <a:pt x="3185287" y="324992"/>
                  </a:lnTo>
                  <a:lnTo>
                    <a:pt x="3184016" y="325881"/>
                  </a:lnTo>
                  <a:lnTo>
                    <a:pt x="3182620" y="326263"/>
                  </a:lnTo>
                  <a:lnTo>
                    <a:pt x="3181223" y="326263"/>
                  </a:lnTo>
                  <a:lnTo>
                    <a:pt x="3020060" y="326263"/>
                  </a:lnTo>
                  <a:lnTo>
                    <a:pt x="3014599" y="326263"/>
                  </a:lnTo>
                  <a:lnTo>
                    <a:pt x="3010027" y="324738"/>
                  </a:lnTo>
                  <a:lnTo>
                    <a:pt x="3006344" y="321436"/>
                  </a:lnTo>
                  <a:lnTo>
                    <a:pt x="3002661" y="318261"/>
                  </a:lnTo>
                  <a:lnTo>
                    <a:pt x="3000756" y="313054"/>
                  </a:lnTo>
                  <a:lnTo>
                    <a:pt x="3000756" y="305688"/>
                  </a:lnTo>
                  <a:lnTo>
                    <a:pt x="3000756" y="26161"/>
                  </a:lnTo>
                  <a:lnTo>
                    <a:pt x="3000756" y="18922"/>
                  </a:lnTo>
                  <a:lnTo>
                    <a:pt x="3002661" y="13715"/>
                  </a:lnTo>
                  <a:lnTo>
                    <a:pt x="3006344" y="10540"/>
                  </a:lnTo>
                  <a:lnTo>
                    <a:pt x="3010027" y="7238"/>
                  </a:lnTo>
                  <a:lnTo>
                    <a:pt x="3014599" y="5714"/>
                  </a:lnTo>
                  <a:lnTo>
                    <a:pt x="3020060" y="5714"/>
                  </a:lnTo>
                  <a:close/>
                </a:path>
                <a:path w="3190875" h="332105">
                  <a:moveTo>
                    <a:pt x="2543683" y="5714"/>
                  </a:moveTo>
                  <a:lnTo>
                    <a:pt x="2586354" y="5714"/>
                  </a:lnTo>
                  <a:lnTo>
                    <a:pt x="2593975" y="5714"/>
                  </a:lnTo>
                  <a:lnTo>
                    <a:pt x="2600452" y="6222"/>
                  </a:lnTo>
                  <a:lnTo>
                    <a:pt x="2605913" y="7492"/>
                  </a:lnTo>
                  <a:lnTo>
                    <a:pt x="2611374" y="8762"/>
                  </a:lnTo>
                  <a:lnTo>
                    <a:pt x="2616073" y="10794"/>
                  </a:lnTo>
                  <a:lnTo>
                    <a:pt x="2620010" y="13715"/>
                  </a:lnTo>
                  <a:lnTo>
                    <a:pt x="2624074" y="16636"/>
                  </a:lnTo>
                  <a:lnTo>
                    <a:pt x="2627376" y="20446"/>
                  </a:lnTo>
                  <a:lnTo>
                    <a:pt x="2629916" y="25145"/>
                  </a:lnTo>
                  <a:lnTo>
                    <a:pt x="2632583" y="29844"/>
                  </a:lnTo>
                  <a:lnTo>
                    <a:pt x="2634869" y="35686"/>
                  </a:lnTo>
                  <a:lnTo>
                    <a:pt x="2636901" y="42544"/>
                  </a:lnTo>
                  <a:lnTo>
                    <a:pt x="2706242" y="233679"/>
                  </a:lnTo>
                  <a:lnTo>
                    <a:pt x="2707259" y="233679"/>
                  </a:lnTo>
                  <a:lnTo>
                    <a:pt x="2779141" y="43052"/>
                  </a:lnTo>
                  <a:lnTo>
                    <a:pt x="2781300" y="36194"/>
                  </a:lnTo>
                  <a:lnTo>
                    <a:pt x="2783586" y="30225"/>
                  </a:lnTo>
                  <a:lnTo>
                    <a:pt x="2786253" y="25526"/>
                  </a:lnTo>
                  <a:lnTo>
                    <a:pt x="2788792" y="20700"/>
                  </a:lnTo>
                  <a:lnTo>
                    <a:pt x="2791714" y="16763"/>
                  </a:lnTo>
                  <a:lnTo>
                    <a:pt x="2795142" y="13842"/>
                  </a:lnTo>
                  <a:lnTo>
                    <a:pt x="2798445" y="10921"/>
                  </a:lnTo>
                  <a:lnTo>
                    <a:pt x="2802509" y="8762"/>
                  </a:lnTo>
                  <a:lnTo>
                    <a:pt x="2807081" y="7492"/>
                  </a:lnTo>
                  <a:lnTo>
                    <a:pt x="2811779" y="6222"/>
                  </a:lnTo>
                  <a:lnTo>
                    <a:pt x="2817114" y="5714"/>
                  </a:lnTo>
                  <a:lnTo>
                    <a:pt x="2823210" y="5714"/>
                  </a:lnTo>
                  <a:lnTo>
                    <a:pt x="2867152" y="5714"/>
                  </a:lnTo>
                  <a:lnTo>
                    <a:pt x="2871597" y="5714"/>
                  </a:lnTo>
                  <a:lnTo>
                    <a:pt x="2875407" y="6222"/>
                  </a:lnTo>
                  <a:lnTo>
                    <a:pt x="2878582" y="7365"/>
                  </a:lnTo>
                  <a:lnTo>
                    <a:pt x="2881884" y="8508"/>
                  </a:lnTo>
                  <a:lnTo>
                    <a:pt x="2892933" y="27558"/>
                  </a:lnTo>
                  <a:lnTo>
                    <a:pt x="2892933" y="31622"/>
                  </a:lnTo>
                  <a:lnTo>
                    <a:pt x="2892933" y="317372"/>
                  </a:lnTo>
                  <a:lnTo>
                    <a:pt x="2892933" y="319023"/>
                  </a:lnTo>
                  <a:lnTo>
                    <a:pt x="2892425" y="320547"/>
                  </a:lnTo>
                  <a:lnTo>
                    <a:pt x="2891536" y="321817"/>
                  </a:lnTo>
                  <a:lnTo>
                    <a:pt x="2890647" y="323214"/>
                  </a:lnTo>
                  <a:lnTo>
                    <a:pt x="2868041" y="327786"/>
                  </a:lnTo>
                  <a:lnTo>
                    <a:pt x="2861945" y="327786"/>
                  </a:lnTo>
                  <a:lnTo>
                    <a:pt x="2855976" y="327786"/>
                  </a:lnTo>
                  <a:lnTo>
                    <a:pt x="2851023" y="327532"/>
                  </a:lnTo>
                  <a:lnTo>
                    <a:pt x="2847086" y="327025"/>
                  </a:lnTo>
                  <a:lnTo>
                    <a:pt x="2843022" y="326516"/>
                  </a:lnTo>
                  <a:lnTo>
                    <a:pt x="2831211" y="319023"/>
                  </a:lnTo>
                  <a:lnTo>
                    <a:pt x="2831211" y="317372"/>
                  </a:lnTo>
                  <a:lnTo>
                    <a:pt x="2831211" y="56514"/>
                  </a:lnTo>
                  <a:lnTo>
                    <a:pt x="2830703" y="56514"/>
                  </a:lnTo>
                  <a:lnTo>
                    <a:pt x="2737739" y="317118"/>
                  </a:lnTo>
                  <a:lnTo>
                    <a:pt x="2737104" y="319277"/>
                  </a:lnTo>
                  <a:lnTo>
                    <a:pt x="2735961" y="321055"/>
                  </a:lnTo>
                  <a:lnTo>
                    <a:pt x="2734564" y="322452"/>
                  </a:lnTo>
                  <a:lnTo>
                    <a:pt x="2733040" y="323850"/>
                  </a:lnTo>
                  <a:lnTo>
                    <a:pt x="2731008" y="324992"/>
                  </a:lnTo>
                  <a:lnTo>
                    <a:pt x="2728467" y="325754"/>
                  </a:lnTo>
                  <a:lnTo>
                    <a:pt x="2725928" y="326643"/>
                  </a:lnTo>
                  <a:lnTo>
                    <a:pt x="2722626" y="327151"/>
                  </a:lnTo>
                  <a:lnTo>
                    <a:pt x="2718689" y="327405"/>
                  </a:lnTo>
                  <a:lnTo>
                    <a:pt x="2714752" y="327659"/>
                  </a:lnTo>
                  <a:lnTo>
                    <a:pt x="2709926" y="327786"/>
                  </a:lnTo>
                  <a:lnTo>
                    <a:pt x="2704338" y="327786"/>
                  </a:lnTo>
                  <a:lnTo>
                    <a:pt x="2698623" y="327786"/>
                  </a:lnTo>
                  <a:lnTo>
                    <a:pt x="2693924" y="327532"/>
                  </a:lnTo>
                  <a:lnTo>
                    <a:pt x="2689987" y="327151"/>
                  </a:lnTo>
                  <a:lnTo>
                    <a:pt x="2685923" y="326770"/>
                  </a:lnTo>
                  <a:lnTo>
                    <a:pt x="2674112" y="321817"/>
                  </a:lnTo>
                  <a:lnTo>
                    <a:pt x="2672588" y="320547"/>
                  </a:lnTo>
                  <a:lnTo>
                    <a:pt x="2671572" y="318896"/>
                  </a:lnTo>
                  <a:lnTo>
                    <a:pt x="2671064" y="317118"/>
                  </a:lnTo>
                  <a:lnTo>
                    <a:pt x="2581402" y="56514"/>
                  </a:lnTo>
                  <a:lnTo>
                    <a:pt x="2580894" y="56514"/>
                  </a:lnTo>
                  <a:lnTo>
                    <a:pt x="2580894" y="317372"/>
                  </a:lnTo>
                  <a:lnTo>
                    <a:pt x="2580894" y="319023"/>
                  </a:lnTo>
                  <a:lnTo>
                    <a:pt x="2580386" y="320547"/>
                  </a:lnTo>
                  <a:lnTo>
                    <a:pt x="2579497" y="321817"/>
                  </a:lnTo>
                  <a:lnTo>
                    <a:pt x="2578608" y="323214"/>
                  </a:lnTo>
                  <a:lnTo>
                    <a:pt x="2564891" y="327025"/>
                  </a:lnTo>
                  <a:lnTo>
                    <a:pt x="2561082" y="327532"/>
                  </a:lnTo>
                  <a:lnTo>
                    <a:pt x="2556002" y="327786"/>
                  </a:lnTo>
                  <a:lnTo>
                    <a:pt x="2549906" y="327786"/>
                  </a:lnTo>
                  <a:lnTo>
                    <a:pt x="2543937" y="327786"/>
                  </a:lnTo>
                  <a:lnTo>
                    <a:pt x="2520569" y="321817"/>
                  </a:lnTo>
                  <a:lnTo>
                    <a:pt x="2519679" y="320547"/>
                  </a:lnTo>
                  <a:lnTo>
                    <a:pt x="2519172" y="319023"/>
                  </a:lnTo>
                  <a:lnTo>
                    <a:pt x="2519172" y="317372"/>
                  </a:lnTo>
                  <a:lnTo>
                    <a:pt x="2519172" y="31622"/>
                  </a:lnTo>
                  <a:lnTo>
                    <a:pt x="2519172" y="23240"/>
                  </a:lnTo>
                  <a:lnTo>
                    <a:pt x="2521458" y="16763"/>
                  </a:lnTo>
                  <a:lnTo>
                    <a:pt x="2525903" y="12318"/>
                  </a:lnTo>
                  <a:lnTo>
                    <a:pt x="2530348" y="7873"/>
                  </a:lnTo>
                  <a:lnTo>
                    <a:pt x="2536316" y="5714"/>
                  </a:lnTo>
                  <a:lnTo>
                    <a:pt x="2543683" y="5714"/>
                  </a:lnTo>
                  <a:close/>
                </a:path>
                <a:path w="3190875" h="332105">
                  <a:moveTo>
                    <a:pt x="2062099" y="5714"/>
                  </a:moveTo>
                  <a:lnTo>
                    <a:pt x="2104771" y="5714"/>
                  </a:lnTo>
                  <a:lnTo>
                    <a:pt x="2112391" y="5714"/>
                  </a:lnTo>
                  <a:lnTo>
                    <a:pt x="2118867" y="6222"/>
                  </a:lnTo>
                  <a:lnTo>
                    <a:pt x="2124329" y="7492"/>
                  </a:lnTo>
                  <a:lnTo>
                    <a:pt x="2129790" y="8762"/>
                  </a:lnTo>
                  <a:lnTo>
                    <a:pt x="2134489" y="10794"/>
                  </a:lnTo>
                  <a:lnTo>
                    <a:pt x="2138426" y="13715"/>
                  </a:lnTo>
                  <a:lnTo>
                    <a:pt x="2142490" y="16636"/>
                  </a:lnTo>
                  <a:lnTo>
                    <a:pt x="2145791" y="20446"/>
                  </a:lnTo>
                  <a:lnTo>
                    <a:pt x="2148332" y="25145"/>
                  </a:lnTo>
                  <a:lnTo>
                    <a:pt x="2150999" y="29844"/>
                  </a:lnTo>
                  <a:lnTo>
                    <a:pt x="2153285" y="35686"/>
                  </a:lnTo>
                  <a:lnTo>
                    <a:pt x="2155316" y="42544"/>
                  </a:lnTo>
                  <a:lnTo>
                    <a:pt x="2224659" y="233679"/>
                  </a:lnTo>
                  <a:lnTo>
                    <a:pt x="2225675" y="233679"/>
                  </a:lnTo>
                  <a:lnTo>
                    <a:pt x="2297557" y="43052"/>
                  </a:lnTo>
                  <a:lnTo>
                    <a:pt x="2299716" y="36194"/>
                  </a:lnTo>
                  <a:lnTo>
                    <a:pt x="2302002" y="30225"/>
                  </a:lnTo>
                  <a:lnTo>
                    <a:pt x="2304669" y="25526"/>
                  </a:lnTo>
                  <a:lnTo>
                    <a:pt x="2307209" y="20700"/>
                  </a:lnTo>
                  <a:lnTo>
                    <a:pt x="2310129" y="16763"/>
                  </a:lnTo>
                  <a:lnTo>
                    <a:pt x="2313559" y="13842"/>
                  </a:lnTo>
                  <a:lnTo>
                    <a:pt x="2316861" y="10921"/>
                  </a:lnTo>
                  <a:lnTo>
                    <a:pt x="2320925" y="8762"/>
                  </a:lnTo>
                  <a:lnTo>
                    <a:pt x="2325497" y="7492"/>
                  </a:lnTo>
                  <a:lnTo>
                    <a:pt x="2330196" y="6222"/>
                  </a:lnTo>
                  <a:lnTo>
                    <a:pt x="2335529" y="5714"/>
                  </a:lnTo>
                  <a:lnTo>
                    <a:pt x="2341626" y="5714"/>
                  </a:lnTo>
                  <a:lnTo>
                    <a:pt x="2385567" y="5714"/>
                  </a:lnTo>
                  <a:lnTo>
                    <a:pt x="2390013" y="5714"/>
                  </a:lnTo>
                  <a:lnTo>
                    <a:pt x="2393823" y="6222"/>
                  </a:lnTo>
                  <a:lnTo>
                    <a:pt x="2396998" y="7365"/>
                  </a:lnTo>
                  <a:lnTo>
                    <a:pt x="2400300" y="8508"/>
                  </a:lnTo>
                  <a:lnTo>
                    <a:pt x="2411349" y="27558"/>
                  </a:lnTo>
                  <a:lnTo>
                    <a:pt x="2411349" y="31622"/>
                  </a:lnTo>
                  <a:lnTo>
                    <a:pt x="2411349" y="317372"/>
                  </a:lnTo>
                  <a:lnTo>
                    <a:pt x="2411349" y="319023"/>
                  </a:lnTo>
                  <a:lnTo>
                    <a:pt x="2410841" y="320547"/>
                  </a:lnTo>
                  <a:lnTo>
                    <a:pt x="2409952" y="321817"/>
                  </a:lnTo>
                  <a:lnTo>
                    <a:pt x="2409063" y="323214"/>
                  </a:lnTo>
                  <a:lnTo>
                    <a:pt x="2386457" y="327786"/>
                  </a:lnTo>
                  <a:lnTo>
                    <a:pt x="2380361" y="327786"/>
                  </a:lnTo>
                  <a:lnTo>
                    <a:pt x="2374391" y="327786"/>
                  </a:lnTo>
                  <a:lnTo>
                    <a:pt x="2369439" y="327532"/>
                  </a:lnTo>
                  <a:lnTo>
                    <a:pt x="2365502" y="327025"/>
                  </a:lnTo>
                  <a:lnTo>
                    <a:pt x="2361438" y="326516"/>
                  </a:lnTo>
                  <a:lnTo>
                    <a:pt x="2349627" y="319023"/>
                  </a:lnTo>
                  <a:lnTo>
                    <a:pt x="2349627" y="317372"/>
                  </a:lnTo>
                  <a:lnTo>
                    <a:pt x="2349627" y="56514"/>
                  </a:lnTo>
                  <a:lnTo>
                    <a:pt x="2349119" y="56514"/>
                  </a:lnTo>
                  <a:lnTo>
                    <a:pt x="2256154" y="317118"/>
                  </a:lnTo>
                  <a:lnTo>
                    <a:pt x="2255520" y="319277"/>
                  </a:lnTo>
                  <a:lnTo>
                    <a:pt x="2254377" y="321055"/>
                  </a:lnTo>
                  <a:lnTo>
                    <a:pt x="2252979" y="322452"/>
                  </a:lnTo>
                  <a:lnTo>
                    <a:pt x="2251456" y="323850"/>
                  </a:lnTo>
                  <a:lnTo>
                    <a:pt x="2249424" y="324992"/>
                  </a:lnTo>
                  <a:lnTo>
                    <a:pt x="2246884" y="325754"/>
                  </a:lnTo>
                  <a:lnTo>
                    <a:pt x="2244344" y="326643"/>
                  </a:lnTo>
                  <a:lnTo>
                    <a:pt x="2241041" y="327151"/>
                  </a:lnTo>
                  <a:lnTo>
                    <a:pt x="2237104" y="327405"/>
                  </a:lnTo>
                  <a:lnTo>
                    <a:pt x="2233167" y="327659"/>
                  </a:lnTo>
                  <a:lnTo>
                    <a:pt x="2228341" y="327786"/>
                  </a:lnTo>
                  <a:lnTo>
                    <a:pt x="2222754" y="327786"/>
                  </a:lnTo>
                  <a:lnTo>
                    <a:pt x="2217039" y="327786"/>
                  </a:lnTo>
                  <a:lnTo>
                    <a:pt x="2212340" y="327532"/>
                  </a:lnTo>
                  <a:lnTo>
                    <a:pt x="2208403" y="327151"/>
                  </a:lnTo>
                  <a:lnTo>
                    <a:pt x="2204339" y="326770"/>
                  </a:lnTo>
                  <a:lnTo>
                    <a:pt x="2192528" y="321817"/>
                  </a:lnTo>
                  <a:lnTo>
                    <a:pt x="2191004" y="320547"/>
                  </a:lnTo>
                  <a:lnTo>
                    <a:pt x="2189988" y="318896"/>
                  </a:lnTo>
                  <a:lnTo>
                    <a:pt x="2189479" y="317118"/>
                  </a:lnTo>
                  <a:lnTo>
                    <a:pt x="2099817" y="56514"/>
                  </a:lnTo>
                  <a:lnTo>
                    <a:pt x="2099310" y="56514"/>
                  </a:lnTo>
                  <a:lnTo>
                    <a:pt x="2099310" y="317372"/>
                  </a:lnTo>
                  <a:lnTo>
                    <a:pt x="2099310" y="319023"/>
                  </a:lnTo>
                  <a:lnTo>
                    <a:pt x="2098802" y="320547"/>
                  </a:lnTo>
                  <a:lnTo>
                    <a:pt x="2097913" y="321817"/>
                  </a:lnTo>
                  <a:lnTo>
                    <a:pt x="2097024" y="323214"/>
                  </a:lnTo>
                  <a:lnTo>
                    <a:pt x="2083308" y="327025"/>
                  </a:lnTo>
                  <a:lnTo>
                    <a:pt x="2079498" y="327532"/>
                  </a:lnTo>
                  <a:lnTo>
                    <a:pt x="2074417" y="327786"/>
                  </a:lnTo>
                  <a:lnTo>
                    <a:pt x="2068322" y="327786"/>
                  </a:lnTo>
                  <a:lnTo>
                    <a:pt x="2062352" y="327786"/>
                  </a:lnTo>
                  <a:lnTo>
                    <a:pt x="2038985" y="321817"/>
                  </a:lnTo>
                  <a:lnTo>
                    <a:pt x="2038096" y="320547"/>
                  </a:lnTo>
                  <a:lnTo>
                    <a:pt x="2037588" y="319023"/>
                  </a:lnTo>
                  <a:lnTo>
                    <a:pt x="2037588" y="317372"/>
                  </a:lnTo>
                  <a:lnTo>
                    <a:pt x="2037588" y="31622"/>
                  </a:lnTo>
                  <a:lnTo>
                    <a:pt x="2037588" y="23240"/>
                  </a:lnTo>
                  <a:lnTo>
                    <a:pt x="2039874" y="16763"/>
                  </a:lnTo>
                  <a:lnTo>
                    <a:pt x="2044319" y="12318"/>
                  </a:lnTo>
                  <a:lnTo>
                    <a:pt x="2048764" y="7873"/>
                  </a:lnTo>
                  <a:lnTo>
                    <a:pt x="2054733" y="5714"/>
                  </a:lnTo>
                  <a:lnTo>
                    <a:pt x="2062099" y="5714"/>
                  </a:lnTo>
                  <a:close/>
                </a:path>
                <a:path w="3190875" h="332105">
                  <a:moveTo>
                    <a:pt x="1387856" y="5714"/>
                  </a:moveTo>
                  <a:lnTo>
                    <a:pt x="1470914" y="5714"/>
                  </a:lnTo>
                  <a:lnTo>
                    <a:pt x="1479296" y="5714"/>
                  </a:lnTo>
                  <a:lnTo>
                    <a:pt x="1486281" y="5841"/>
                  </a:lnTo>
                  <a:lnTo>
                    <a:pt x="1524952" y="11112"/>
                  </a:lnTo>
                  <a:lnTo>
                    <a:pt x="1561973" y="29122"/>
                  </a:lnTo>
                  <a:lnTo>
                    <a:pt x="1586698" y="67435"/>
                  </a:lnTo>
                  <a:lnTo>
                    <a:pt x="1589913" y="93598"/>
                  </a:lnTo>
                  <a:lnTo>
                    <a:pt x="1589651" y="101504"/>
                  </a:lnTo>
                  <a:lnTo>
                    <a:pt x="1577470" y="141277"/>
                  </a:lnTo>
                  <a:lnTo>
                    <a:pt x="1548149" y="168413"/>
                  </a:lnTo>
                  <a:lnTo>
                    <a:pt x="1527683" y="177164"/>
                  </a:lnTo>
                  <a:lnTo>
                    <a:pt x="1532509" y="179450"/>
                  </a:lnTo>
                  <a:lnTo>
                    <a:pt x="1560322" y="207644"/>
                  </a:lnTo>
                  <a:lnTo>
                    <a:pt x="1563624" y="213740"/>
                  </a:lnTo>
                  <a:lnTo>
                    <a:pt x="1566926" y="219709"/>
                  </a:lnTo>
                  <a:lnTo>
                    <a:pt x="1570101" y="226567"/>
                  </a:lnTo>
                  <a:lnTo>
                    <a:pt x="1573276" y="234187"/>
                  </a:lnTo>
                  <a:lnTo>
                    <a:pt x="1600327" y="297306"/>
                  </a:lnTo>
                  <a:lnTo>
                    <a:pt x="1606423" y="316229"/>
                  </a:lnTo>
                  <a:lnTo>
                    <a:pt x="1606423" y="317880"/>
                  </a:lnTo>
                  <a:lnTo>
                    <a:pt x="1606423" y="319658"/>
                  </a:lnTo>
                  <a:lnTo>
                    <a:pt x="1600708" y="325500"/>
                  </a:lnTo>
                  <a:lnTo>
                    <a:pt x="1598295" y="326389"/>
                  </a:lnTo>
                  <a:lnTo>
                    <a:pt x="1594612" y="327025"/>
                  </a:lnTo>
                  <a:lnTo>
                    <a:pt x="1589913" y="327278"/>
                  </a:lnTo>
                  <a:lnTo>
                    <a:pt x="1585087" y="327659"/>
                  </a:lnTo>
                  <a:lnTo>
                    <a:pt x="1578483" y="327786"/>
                  </a:lnTo>
                  <a:lnTo>
                    <a:pt x="1570227" y="327786"/>
                  </a:lnTo>
                  <a:lnTo>
                    <a:pt x="1563370" y="327786"/>
                  </a:lnTo>
                  <a:lnTo>
                    <a:pt x="1557782" y="327659"/>
                  </a:lnTo>
                  <a:lnTo>
                    <a:pt x="1553717" y="327278"/>
                  </a:lnTo>
                  <a:lnTo>
                    <a:pt x="1549527" y="327025"/>
                  </a:lnTo>
                  <a:lnTo>
                    <a:pt x="1538859" y="321944"/>
                  </a:lnTo>
                  <a:lnTo>
                    <a:pt x="1537842" y="320547"/>
                  </a:lnTo>
                  <a:lnTo>
                    <a:pt x="1536953" y="318896"/>
                  </a:lnTo>
                  <a:lnTo>
                    <a:pt x="1536319" y="316864"/>
                  </a:lnTo>
                  <a:lnTo>
                    <a:pt x="1507616" y="245236"/>
                  </a:lnTo>
                  <a:lnTo>
                    <a:pt x="1504061" y="237235"/>
                  </a:lnTo>
                  <a:lnTo>
                    <a:pt x="1500759" y="229996"/>
                  </a:lnTo>
                  <a:lnTo>
                    <a:pt x="1497457" y="223773"/>
                  </a:lnTo>
                  <a:lnTo>
                    <a:pt x="1494154" y="217423"/>
                  </a:lnTo>
                  <a:lnTo>
                    <a:pt x="1490472" y="212216"/>
                  </a:lnTo>
                  <a:lnTo>
                    <a:pt x="1486408" y="208025"/>
                  </a:lnTo>
                  <a:lnTo>
                    <a:pt x="1482344" y="203707"/>
                  </a:lnTo>
                  <a:lnTo>
                    <a:pt x="1477645" y="200532"/>
                  </a:lnTo>
                  <a:lnTo>
                    <a:pt x="1472438" y="198500"/>
                  </a:lnTo>
                  <a:lnTo>
                    <a:pt x="1467103" y="196341"/>
                  </a:lnTo>
                  <a:lnTo>
                    <a:pt x="1461008" y="195198"/>
                  </a:lnTo>
                  <a:lnTo>
                    <a:pt x="1454023" y="195198"/>
                  </a:lnTo>
                  <a:lnTo>
                    <a:pt x="1433702" y="195198"/>
                  </a:lnTo>
                  <a:lnTo>
                    <a:pt x="1433702" y="317372"/>
                  </a:lnTo>
                  <a:lnTo>
                    <a:pt x="1433702" y="319023"/>
                  </a:lnTo>
                  <a:lnTo>
                    <a:pt x="1433195" y="320547"/>
                  </a:lnTo>
                  <a:lnTo>
                    <a:pt x="1407540" y="327786"/>
                  </a:lnTo>
                  <a:lnTo>
                    <a:pt x="1401064" y="327786"/>
                  </a:lnTo>
                  <a:lnTo>
                    <a:pt x="1394714" y="327786"/>
                  </a:lnTo>
                  <a:lnTo>
                    <a:pt x="1370076" y="321817"/>
                  </a:lnTo>
                  <a:lnTo>
                    <a:pt x="1369060" y="320547"/>
                  </a:lnTo>
                  <a:lnTo>
                    <a:pt x="1368552" y="319023"/>
                  </a:lnTo>
                  <a:lnTo>
                    <a:pt x="1368552" y="317372"/>
                  </a:lnTo>
                  <a:lnTo>
                    <a:pt x="1368552" y="26161"/>
                  </a:lnTo>
                  <a:lnTo>
                    <a:pt x="1368552" y="18922"/>
                  </a:lnTo>
                  <a:lnTo>
                    <a:pt x="1370457" y="13715"/>
                  </a:lnTo>
                  <a:lnTo>
                    <a:pt x="1374139" y="10540"/>
                  </a:lnTo>
                  <a:lnTo>
                    <a:pt x="1377823" y="7238"/>
                  </a:lnTo>
                  <a:lnTo>
                    <a:pt x="1382395" y="5714"/>
                  </a:lnTo>
                  <a:lnTo>
                    <a:pt x="1387856" y="5714"/>
                  </a:lnTo>
                  <a:close/>
                </a:path>
                <a:path w="3190875" h="332105">
                  <a:moveTo>
                    <a:pt x="327151" y="5714"/>
                  </a:moveTo>
                  <a:lnTo>
                    <a:pt x="410210" y="5714"/>
                  </a:lnTo>
                  <a:lnTo>
                    <a:pt x="418591" y="5714"/>
                  </a:lnTo>
                  <a:lnTo>
                    <a:pt x="425576" y="5841"/>
                  </a:lnTo>
                  <a:lnTo>
                    <a:pt x="464248" y="11112"/>
                  </a:lnTo>
                  <a:lnTo>
                    <a:pt x="501269" y="29122"/>
                  </a:lnTo>
                  <a:lnTo>
                    <a:pt x="525994" y="67435"/>
                  </a:lnTo>
                  <a:lnTo>
                    <a:pt x="529209" y="93598"/>
                  </a:lnTo>
                  <a:lnTo>
                    <a:pt x="528947" y="101504"/>
                  </a:lnTo>
                  <a:lnTo>
                    <a:pt x="516766" y="141277"/>
                  </a:lnTo>
                  <a:lnTo>
                    <a:pt x="487445" y="168413"/>
                  </a:lnTo>
                  <a:lnTo>
                    <a:pt x="466978" y="177164"/>
                  </a:lnTo>
                  <a:lnTo>
                    <a:pt x="471804" y="179450"/>
                  </a:lnTo>
                  <a:lnTo>
                    <a:pt x="476250" y="182244"/>
                  </a:lnTo>
                  <a:lnTo>
                    <a:pt x="480440" y="185546"/>
                  </a:lnTo>
                  <a:lnTo>
                    <a:pt x="484632" y="188848"/>
                  </a:lnTo>
                  <a:lnTo>
                    <a:pt x="488696" y="192912"/>
                  </a:lnTo>
                  <a:lnTo>
                    <a:pt x="492378" y="197611"/>
                  </a:lnTo>
                  <a:lnTo>
                    <a:pt x="496062" y="202310"/>
                  </a:lnTo>
                  <a:lnTo>
                    <a:pt x="499617" y="207644"/>
                  </a:lnTo>
                  <a:lnTo>
                    <a:pt x="502920" y="213740"/>
                  </a:lnTo>
                  <a:lnTo>
                    <a:pt x="506222" y="219709"/>
                  </a:lnTo>
                  <a:lnTo>
                    <a:pt x="509397" y="226567"/>
                  </a:lnTo>
                  <a:lnTo>
                    <a:pt x="512572" y="234187"/>
                  </a:lnTo>
                  <a:lnTo>
                    <a:pt x="539623" y="297306"/>
                  </a:lnTo>
                  <a:lnTo>
                    <a:pt x="545719" y="316229"/>
                  </a:lnTo>
                  <a:lnTo>
                    <a:pt x="545719" y="317880"/>
                  </a:lnTo>
                  <a:lnTo>
                    <a:pt x="545719" y="319658"/>
                  </a:lnTo>
                  <a:lnTo>
                    <a:pt x="540003" y="325500"/>
                  </a:lnTo>
                  <a:lnTo>
                    <a:pt x="537590" y="326389"/>
                  </a:lnTo>
                  <a:lnTo>
                    <a:pt x="533908" y="327025"/>
                  </a:lnTo>
                  <a:lnTo>
                    <a:pt x="529209" y="327278"/>
                  </a:lnTo>
                  <a:lnTo>
                    <a:pt x="524383" y="327659"/>
                  </a:lnTo>
                  <a:lnTo>
                    <a:pt x="517778" y="327786"/>
                  </a:lnTo>
                  <a:lnTo>
                    <a:pt x="509524" y="327786"/>
                  </a:lnTo>
                  <a:lnTo>
                    <a:pt x="502665" y="327786"/>
                  </a:lnTo>
                  <a:lnTo>
                    <a:pt x="497077" y="327659"/>
                  </a:lnTo>
                  <a:lnTo>
                    <a:pt x="493013" y="327278"/>
                  </a:lnTo>
                  <a:lnTo>
                    <a:pt x="488823" y="327025"/>
                  </a:lnTo>
                  <a:lnTo>
                    <a:pt x="478154" y="321944"/>
                  </a:lnTo>
                  <a:lnTo>
                    <a:pt x="477138" y="320547"/>
                  </a:lnTo>
                  <a:lnTo>
                    <a:pt x="476250" y="318896"/>
                  </a:lnTo>
                  <a:lnTo>
                    <a:pt x="475614" y="316864"/>
                  </a:lnTo>
                  <a:lnTo>
                    <a:pt x="446913" y="245236"/>
                  </a:lnTo>
                  <a:lnTo>
                    <a:pt x="443357" y="237235"/>
                  </a:lnTo>
                  <a:lnTo>
                    <a:pt x="440054" y="229996"/>
                  </a:lnTo>
                  <a:lnTo>
                    <a:pt x="436752" y="223773"/>
                  </a:lnTo>
                  <a:lnTo>
                    <a:pt x="433450" y="217423"/>
                  </a:lnTo>
                  <a:lnTo>
                    <a:pt x="429767" y="212216"/>
                  </a:lnTo>
                  <a:lnTo>
                    <a:pt x="425703" y="208025"/>
                  </a:lnTo>
                  <a:lnTo>
                    <a:pt x="421639" y="203707"/>
                  </a:lnTo>
                  <a:lnTo>
                    <a:pt x="416940" y="200532"/>
                  </a:lnTo>
                  <a:lnTo>
                    <a:pt x="411734" y="198500"/>
                  </a:lnTo>
                  <a:lnTo>
                    <a:pt x="406400" y="196341"/>
                  </a:lnTo>
                  <a:lnTo>
                    <a:pt x="400303" y="195198"/>
                  </a:lnTo>
                  <a:lnTo>
                    <a:pt x="393319" y="195198"/>
                  </a:lnTo>
                  <a:lnTo>
                    <a:pt x="372999" y="195198"/>
                  </a:lnTo>
                  <a:lnTo>
                    <a:pt x="372999" y="317372"/>
                  </a:lnTo>
                  <a:lnTo>
                    <a:pt x="372999" y="319023"/>
                  </a:lnTo>
                  <a:lnTo>
                    <a:pt x="372490" y="320547"/>
                  </a:lnTo>
                  <a:lnTo>
                    <a:pt x="346837" y="327786"/>
                  </a:lnTo>
                  <a:lnTo>
                    <a:pt x="340360" y="327786"/>
                  </a:lnTo>
                  <a:lnTo>
                    <a:pt x="334010" y="327786"/>
                  </a:lnTo>
                  <a:lnTo>
                    <a:pt x="309372" y="321817"/>
                  </a:lnTo>
                  <a:lnTo>
                    <a:pt x="308356" y="320547"/>
                  </a:lnTo>
                  <a:lnTo>
                    <a:pt x="307848" y="319023"/>
                  </a:lnTo>
                  <a:lnTo>
                    <a:pt x="307848" y="317372"/>
                  </a:lnTo>
                  <a:lnTo>
                    <a:pt x="307848" y="26161"/>
                  </a:lnTo>
                  <a:lnTo>
                    <a:pt x="307848" y="18922"/>
                  </a:lnTo>
                  <a:lnTo>
                    <a:pt x="309752" y="13715"/>
                  </a:lnTo>
                  <a:lnTo>
                    <a:pt x="313436" y="10540"/>
                  </a:lnTo>
                  <a:lnTo>
                    <a:pt x="317119" y="7238"/>
                  </a:lnTo>
                  <a:lnTo>
                    <a:pt x="321690" y="5714"/>
                  </a:lnTo>
                  <a:lnTo>
                    <a:pt x="327151" y="5714"/>
                  </a:lnTo>
                  <a:close/>
                </a:path>
                <a:path w="3190875" h="332105">
                  <a:moveTo>
                    <a:pt x="22098" y="5714"/>
                  </a:moveTo>
                  <a:lnTo>
                    <a:pt x="97662" y="5714"/>
                  </a:lnTo>
                  <a:lnTo>
                    <a:pt x="105282" y="5714"/>
                  </a:lnTo>
                  <a:lnTo>
                    <a:pt x="112522" y="5968"/>
                  </a:lnTo>
                  <a:lnTo>
                    <a:pt x="151205" y="12005"/>
                  </a:lnTo>
                  <a:lnTo>
                    <a:pt x="186721" y="29495"/>
                  </a:lnTo>
                  <a:lnTo>
                    <a:pt x="211070" y="60118"/>
                  </a:lnTo>
                  <a:lnTo>
                    <a:pt x="219583" y="102996"/>
                  </a:lnTo>
                  <a:lnTo>
                    <a:pt x="219059" y="116139"/>
                  </a:lnTo>
                  <a:lnTo>
                    <a:pt x="206458" y="160853"/>
                  </a:lnTo>
                  <a:lnTo>
                    <a:pt x="178087" y="192643"/>
                  </a:lnTo>
                  <a:lnTo>
                    <a:pt x="134846" y="210885"/>
                  </a:lnTo>
                  <a:lnTo>
                    <a:pt x="91948" y="215010"/>
                  </a:lnTo>
                  <a:lnTo>
                    <a:pt x="65150" y="215010"/>
                  </a:lnTo>
                  <a:lnTo>
                    <a:pt x="65150" y="317372"/>
                  </a:lnTo>
                  <a:lnTo>
                    <a:pt x="65150" y="319023"/>
                  </a:lnTo>
                  <a:lnTo>
                    <a:pt x="64643" y="320547"/>
                  </a:lnTo>
                  <a:lnTo>
                    <a:pt x="38988" y="327786"/>
                  </a:lnTo>
                  <a:lnTo>
                    <a:pt x="32512" y="327786"/>
                  </a:lnTo>
                  <a:lnTo>
                    <a:pt x="26162" y="327786"/>
                  </a:lnTo>
                  <a:lnTo>
                    <a:pt x="1524" y="321817"/>
                  </a:lnTo>
                  <a:lnTo>
                    <a:pt x="507" y="320547"/>
                  </a:lnTo>
                  <a:lnTo>
                    <a:pt x="0" y="319023"/>
                  </a:lnTo>
                  <a:lnTo>
                    <a:pt x="0" y="317372"/>
                  </a:lnTo>
                  <a:lnTo>
                    <a:pt x="0" y="28955"/>
                  </a:lnTo>
                  <a:lnTo>
                    <a:pt x="0" y="21208"/>
                  </a:lnTo>
                  <a:lnTo>
                    <a:pt x="2031" y="15366"/>
                  </a:lnTo>
                  <a:lnTo>
                    <a:pt x="6095" y="11429"/>
                  </a:lnTo>
                  <a:lnTo>
                    <a:pt x="10160" y="7619"/>
                  </a:lnTo>
                  <a:lnTo>
                    <a:pt x="15493" y="5714"/>
                  </a:lnTo>
                  <a:lnTo>
                    <a:pt x="22098" y="5714"/>
                  </a:lnTo>
                  <a:close/>
                </a:path>
                <a:path w="3190875" h="332105">
                  <a:moveTo>
                    <a:pt x="1807845" y="4190"/>
                  </a:moveTo>
                  <a:lnTo>
                    <a:pt x="1817624" y="4190"/>
                  </a:lnTo>
                  <a:lnTo>
                    <a:pt x="1825371" y="4317"/>
                  </a:lnTo>
                  <a:lnTo>
                    <a:pt x="1851660" y="10413"/>
                  </a:lnTo>
                  <a:lnTo>
                    <a:pt x="1853057" y="12191"/>
                  </a:lnTo>
                  <a:lnTo>
                    <a:pt x="1854200" y="14604"/>
                  </a:lnTo>
                  <a:lnTo>
                    <a:pt x="1855215" y="17779"/>
                  </a:lnTo>
                  <a:lnTo>
                    <a:pt x="1954276" y="302005"/>
                  </a:lnTo>
                  <a:lnTo>
                    <a:pt x="1956308" y="307975"/>
                  </a:lnTo>
                  <a:lnTo>
                    <a:pt x="1957577" y="312673"/>
                  </a:lnTo>
                  <a:lnTo>
                    <a:pt x="1958086" y="316102"/>
                  </a:lnTo>
                  <a:lnTo>
                    <a:pt x="1958594" y="319658"/>
                  </a:lnTo>
                  <a:lnTo>
                    <a:pt x="1957832" y="322198"/>
                  </a:lnTo>
                  <a:lnTo>
                    <a:pt x="1935352" y="327786"/>
                  </a:lnTo>
                  <a:lnTo>
                    <a:pt x="1927352" y="327786"/>
                  </a:lnTo>
                  <a:lnTo>
                    <a:pt x="1918842" y="327786"/>
                  </a:lnTo>
                  <a:lnTo>
                    <a:pt x="1912365" y="327659"/>
                  </a:lnTo>
                  <a:lnTo>
                    <a:pt x="1907666" y="327405"/>
                  </a:lnTo>
                  <a:lnTo>
                    <a:pt x="1902967" y="327151"/>
                  </a:lnTo>
                  <a:lnTo>
                    <a:pt x="1899285" y="326643"/>
                  </a:lnTo>
                  <a:lnTo>
                    <a:pt x="1896872" y="325881"/>
                  </a:lnTo>
                  <a:lnTo>
                    <a:pt x="1894332" y="325246"/>
                  </a:lnTo>
                  <a:lnTo>
                    <a:pt x="1889125" y="317626"/>
                  </a:lnTo>
                  <a:lnTo>
                    <a:pt x="1867662" y="253237"/>
                  </a:lnTo>
                  <a:lnTo>
                    <a:pt x="1747139" y="253237"/>
                  </a:lnTo>
                  <a:lnTo>
                    <a:pt x="1726819" y="315848"/>
                  </a:lnTo>
                  <a:lnTo>
                    <a:pt x="1726184" y="318261"/>
                  </a:lnTo>
                  <a:lnTo>
                    <a:pt x="1725295" y="320166"/>
                  </a:lnTo>
                  <a:lnTo>
                    <a:pt x="1708912" y="327278"/>
                  </a:lnTo>
                  <a:lnTo>
                    <a:pt x="1704466" y="327659"/>
                  </a:lnTo>
                  <a:lnTo>
                    <a:pt x="1698752" y="327786"/>
                  </a:lnTo>
                  <a:lnTo>
                    <a:pt x="1691639" y="327786"/>
                  </a:lnTo>
                  <a:lnTo>
                    <a:pt x="1684020" y="327786"/>
                  </a:lnTo>
                  <a:lnTo>
                    <a:pt x="1662684" y="318896"/>
                  </a:lnTo>
                  <a:lnTo>
                    <a:pt x="1663191" y="315467"/>
                  </a:lnTo>
                  <a:lnTo>
                    <a:pt x="1663700" y="311911"/>
                  </a:lnTo>
                  <a:lnTo>
                    <a:pt x="1664842" y="307339"/>
                  </a:lnTo>
                  <a:lnTo>
                    <a:pt x="1666875" y="301497"/>
                  </a:lnTo>
                  <a:lnTo>
                    <a:pt x="1765808" y="17017"/>
                  </a:lnTo>
                  <a:lnTo>
                    <a:pt x="1766697" y="14223"/>
                  </a:lnTo>
                  <a:lnTo>
                    <a:pt x="1767966" y="11937"/>
                  </a:lnTo>
                  <a:lnTo>
                    <a:pt x="1769237" y="10286"/>
                  </a:lnTo>
                  <a:lnTo>
                    <a:pt x="1770507" y="8508"/>
                  </a:lnTo>
                  <a:lnTo>
                    <a:pt x="1799463" y="4190"/>
                  </a:lnTo>
                  <a:lnTo>
                    <a:pt x="1807845" y="4190"/>
                  </a:lnTo>
                  <a:close/>
                </a:path>
                <a:path w="3190875" h="332105">
                  <a:moveTo>
                    <a:pt x="1157604" y="253"/>
                  </a:moveTo>
                  <a:lnTo>
                    <a:pt x="1203739" y="4550"/>
                  </a:lnTo>
                  <a:lnTo>
                    <a:pt x="1240916" y="15620"/>
                  </a:lnTo>
                  <a:lnTo>
                    <a:pt x="1246504" y="18795"/>
                  </a:lnTo>
                  <a:lnTo>
                    <a:pt x="1252092" y="21970"/>
                  </a:lnTo>
                  <a:lnTo>
                    <a:pt x="1264665" y="47243"/>
                  </a:lnTo>
                  <a:lnTo>
                    <a:pt x="1264665" y="55498"/>
                  </a:lnTo>
                  <a:lnTo>
                    <a:pt x="1264665" y="60197"/>
                  </a:lnTo>
                  <a:lnTo>
                    <a:pt x="1257173" y="81787"/>
                  </a:lnTo>
                  <a:lnTo>
                    <a:pt x="1255649" y="81787"/>
                  </a:lnTo>
                  <a:lnTo>
                    <a:pt x="1253489" y="81787"/>
                  </a:lnTo>
                  <a:lnTo>
                    <a:pt x="1250061" y="80263"/>
                  </a:lnTo>
                  <a:lnTo>
                    <a:pt x="1245235" y="77215"/>
                  </a:lnTo>
                  <a:lnTo>
                    <a:pt x="1240536" y="74294"/>
                  </a:lnTo>
                  <a:lnTo>
                    <a:pt x="1197864" y="57911"/>
                  </a:lnTo>
                  <a:lnTo>
                    <a:pt x="1159510" y="53466"/>
                  </a:lnTo>
                  <a:lnTo>
                    <a:pt x="1148155" y="53969"/>
                  </a:lnTo>
                  <a:lnTo>
                    <a:pt x="1108378" y="66022"/>
                  </a:lnTo>
                  <a:lnTo>
                    <a:pt x="1078928" y="92043"/>
                  </a:lnTo>
                  <a:lnTo>
                    <a:pt x="1061473" y="130405"/>
                  </a:lnTo>
                  <a:lnTo>
                    <a:pt x="1057402" y="165480"/>
                  </a:lnTo>
                  <a:lnTo>
                    <a:pt x="1057874" y="178810"/>
                  </a:lnTo>
                  <a:lnTo>
                    <a:pt x="1068766" y="223918"/>
                  </a:lnTo>
                  <a:lnTo>
                    <a:pt x="1092120" y="255664"/>
                  </a:lnTo>
                  <a:lnTo>
                    <a:pt x="1126315" y="273423"/>
                  </a:lnTo>
                  <a:lnTo>
                    <a:pt x="1157604" y="277494"/>
                  </a:lnTo>
                  <a:lnTo>
                    <a:pt x="1164844" y="277494"/>
                  </a:lnTo>
                  <a:lnTo>
                    <a:pt x="1171956" y="276605"/>
                  </a:lnTo>
                  <a:lnTo>
                    <a:pt x="1179067" y="274954"/>
                  </a:lnTo>
                  <a:lnTo>
                    <a:pt x="1186179" y="273303"/>
                  </a:lnTo>
                  <a:lnTo>
                    <a:pt x="1192784" y="270890"/>
                  </a:lnTo>
                  <a:lnTo>
                    <a:pt x="1198879" y="267588"/>
                  </a:lnTo>
                  <a:lnTo>
                    <a:pt x="1198879" y="193293"/>
                  </a:lnTo>
                  <a:lnTo>
                    <a:pt x="1138174" y="193293"/>
                  </a:lnTo>
                  <a:lnTo>
                    <a:pt x="1135252" y="193293"/>
                  </a:lnTo>
                  <a:lnTo>
                    <a:pt x="1132966" y="191388"/>
                  </a:lnTo>
                  <a:lnTo>
                    <a:pt x="1131315" y="187705"/>
                  </a:lnTo>
                  <a:lnTo>
                    <a:pt x="1129664" y="183895"/>
                  </a:lnTo>
                  <a:lnTo>
                    <a:pt x="1128776" y="177672"/>
                  </a:lnTo>
                  <a:lnTo>
                    <a:pt x="1128776" y="168655"/>
                  </a:lnTo>
                  <a:lnTo>
                    <a:pt x="1128776" y="164083"/>
                  </a:lnTo>
                  <a:lnTo>
                    <a:pt x="1129029" y="160146"/>
                  </a:lnTo>
                  <a:lnTo>
                    <a:pt x="1129411" y="157098"/>
                  </a:lnTo>
                  <a:lnTo>
                    <a:pt x="1129791" y="153923"/>
                  </a:lnTo>
                  <a:lnTo>
                    <a:pt x="1130427" y="151383"/>
                  </a:lnTo>
                  <a:lnTo>
                    <a:pt x="1131315" y="149478"/>
                  </a:lnTo>
                  <a:lnTo>
                    <a:pt x="1132077" y="147573"/>
                  </a:lnTo>
                  <a:lnTo>
                    <a:pt x="1133094" y="146176"/>
                  </a:lnTo>
                  <a:lnTo>
                    <a:pt x="1134237" y="145287"/>
                  </a:lnTo>
                  <a:lnTo>
                    <a:pt x="1135379" y="144398"/>
                  </a:lnTo>
                  <a:lnTo>
                    <a:pt x="1136777" y="143890"/>
                  </a:lnTo>
                  <a:lnTo>
                    <a:pt x="1138174" y="143890"/>
                  </a:lnTo>
                  <a:lnTo>
                    <a:pt x="1246504" y="143890"/>
                  </a:lnTo>
                  <a:lnTo>
                    <a:pt x="1249172" y="143890"/>
                  </a:lnTo>
                  <a:lnTo>
                    <a:pt x="1251458" y="144398"/>
                  </a:lnTo>
                  <a:lnTo>
                    <a:pt x="1263903" y="161416"/>
                  </a:lnTo>
                  <a:lnTo>
                    <a:pt x="1263903" y="164718"/>
                  </a:lnTo>
                  <a:lnTo>
                    <a:pt x="1263903" y="292353"/>
                  </a:lnTo>
                  <a:lnTo>
                    <a:pt x="1263903" y="297306"/>
                  </a:lnTo>
                  <a:lnTo>
                    <a:pt x="1263014" y="301625"/>
                  </a:lnTo>
                  <a:lnTo>
                    <a:pt x="1261237" y="305307"/>
                  </a:lnTo>
                  <a:lnTo>
                    <a:pt x="1259586" y="309117"/>
                  </a:lnTo>
                  <a:lnTo>
                    <a:pt x="1256029" y="312038"/>
                  </a:lnTo>
                  <a:lnTo>
                    <a:pt x="1250569" y="314197"/>
                  </a:lnTo>
                  <a:lnTo>
                    <a:pt x="1245235" y="316356"/>
                  </a:lnTo>
                  <a:lnTo>
                    <a:pt x="1238631" y="318515"/>
                  </a:lnTo>
                  <a:lnTo>
                    <a:pt x="1230629" y="320801"/>
                  </a:lnTo>
                  <a:lnTo>
                    <a:pt x="1222756" y="323214"/>
                  </a:lnTo>
                  <a:lnTo>
                    <a:pt x="1180211" y="330580"/>
                  </a:lnTo>
                  <a:lnTo>
                    <a:pt x="1154049" y="331723"/>
                  </a:lnTo>
                  <a:lnTo>
                    <a:pt x="1135383" y="331033"/>
                  </a:lnTo>
                  <a:lnTo>
                    <a:pt x="1085341" y="320675"/>
                  </a:lnTo>
                  <a:lnTo>
                    <a:pt x="1045033" y="298654"/>
                  </a:lnTo>
                  <a:lnTo>
                    <a:pt x="1015301" y="265556"/>
                  </a:lnTo>
                  <a:lnTo>
                    <a:pt x="996815" y="222192"/>
                  </a:lnTo>
                  <a:lnTo>
                    <a:pt x="990600" y="169417"/>
                  </a:lnTo>
                  <a:lnTo>
                    <a:pt x="991338" y="150221"/>
                  </a:lnTo>
                  <a:lnTo>
                    <a:pt x="1002411" y="98678"/>
                  </a:lnTo>
                  <a:lnTo>
                    <a:pt x="1025878" y="57013"/>
                  </a:lnTo>
                  <a:lnTo>
                    <a:pt x="1060196" y="26066"/>
                  </a:lnTo>
                  <a:lnTo>
                    <a:pt x="1104651" y="6736"/>
                  </a:lnTo>
                  <a:lnTo>
                    <a:pt x="1139080" y="970"/>
                  </a:lnTo>
                  <a:lnTo>
                    <a:pt x="1157604" y="253"/>
                  </a:lnTo>
                  <a:close/>
                </a:path>
                <a:path w="3190875" h="332105">
                  <a:moveTo>
                    <a:pt x="766190" y="0"/>
                  </a:moveTo>
                  <a:lnTo>
                    <a:pt x="816000" y="5411"/>
                  </a:lnTo>
                  <a:lnTo>
                    <a:pt x="856043" y="21891"/>
                  </a:lnTo>
                  <a:lnTo>
                    <a:pt x="885825" y="50037"/>
                  </a:lnTo>
                  <a:lnTo>
                    <a:pt x="905256" y="90042"/>
                  </a:lnTo>
                  <a:lnTo>
                    <a:pt x="914185" y="142156"/>
                  </a:lnTo>
                  <a:lnTo>
                    <a:pt x="914781" y="162305"/>
                  </a:lnTo>
                  <a:lnTo>
                    <a:pt x="914161" y="181691"/>
                  </a:lnTo>
                  <a:lnTo>
                    <a:pt x="904875" y="233679"/>
                  </a:lnTo>
                  <a:lnTo>
                    <a:pt x="884604" y="275470"/>
                  </a:lnTo>
                  <a:lnTo>
                    <a:pt x="853503" y="306355"/>
                  </a:lnTo>
                  <a:lnTo>
                    <a:pt x="811996" y="325548"/>
                  </a:lnTo>
                  <a:lnTo>
                    <a:pt x="760222" y="331977"/>
                  </a:lnTo>
                  <a:lnTo>
                    <a:pt x="742074" y="331378"/>
                  </a:lnTo>
                  <a:lnTo>
                    <a:pt x="694944" y="322198"/>
                  </a:lnTo>
                  <a:lnTo>
                    <a:pt x="658296" y="301732"/>
                  </a:lnTo>
                  <a:lnTo>
                    <a:pt x="632158" y="269589"/>
                  </a:lnTo>
                  <a:lnTo>
                    <a:pt x="616501" y="225135"/>
                  </a:lnTo>
                  <a:lnTo>
                    <a:pt x="611251" y="168020"/>
                  </a:lnTo>
                  <a:lnTo>
                    <a:pt x="611870" y="149012"/>
                  </a:lnTo>
                  <a:lnTo>
                    <a:pt x="621157" y="97916"/>
                  </a:lnTo>
                  <a:lnTo>
                    <a:pt x="641480" y="56536"/>
                  </a:lnTo>
                  <a:lnTo>
                    <a:pt x="672544" y="25796"/>
                  </a:lnTo>
                  <a:lnTo>
                    <a:pt x="714113" y="6482"/>
                  </a:lnTo>
                  <a:lnTo>
                    <a:pt x="766190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5965" y="4122801"/>
            <a:ext cx="8327036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Two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enrichment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provide.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Three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4016" y="784859"/>
            <a:ext cx="4180840" cy="1004569"/>
            <a:chOff x="2414016" y="784859"/>
            <a:chExt cx="4180840" cy="10045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4016" y="784859"/>
              <a:ext cx="4180331" cy="1004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832" y="1152397"/>
              <a:ext cx="3295650" cy="3987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46832" y="1152397"/>
              <a:ext cx="3295650" cy="398780"/>
            </a:xfrm>
            <a:custGeom>
              <a:avLst/>
              <a:gdLst/>
              <a:ahLst/>
              <a:cxnLst/>
              <a:rect l="l" t="t" r="r" b="b"/>
              <a:pathLst>
                <a:path w="3295650" h="398780">
                  <a:moveTo>
                    <a:pt x="2730246" y="64262"/>
                  </a:moveTo>
                  <a:lnTo>
                    <a:pt x="2692348" y="70316"/>
                  </a:lnTo>
                  <a:lnTo>
                    <a:pt x="2657252" y="95523"/>
                  </a:lnTo>
                  <a:lnTo>
                    <a:pt x="2636887" y="134822"/>
                  </a:lnTo>
                  <a:lnTo>
                    <a:pt x="2629443" y="184509"/>
                  </a:lnTo>
                  <a:lnTo>
                    <a:pt x="2629154" y="197865"/>
                  </a:lnTo>
                  <a:lnTo>
                    <a:pt x="2629441" y="213272"/>
                  </a:lnTo>
                  <a:lnTo>
                    <a:pt x="2633853" y="254635"/>
                  </a:lnTo>
                  <a:lnTo>
                    <a:pt x="2649982" y="297561"/>
                  </a:lnTo>
                  <a:lnTo>
                    <a:pt x="2680335" y="324865"/>
                  </a:lnTo>
                  <a:lnTo>
                    <a:pt x="2728214" y="334263"/>
                  </a:lnTo>
                  <a:lnTo>
                    <a:pt x="2742076" y="333595"/>
                  </a:lnTo>
                  <a:lnTo>
                    <a:pt x="2785641" y="317638"/>
                  </a:lnTo>
                  <a:lnTo>
                    <a:pt x="2813192" y="284765"/>
                  </a:lnTo>
                  <a:lnTo>
                    <a:pt x="2826646" y="238855"/>
                  </a:lnTo>
                  <a:lnTo>
                    <a:pt x="2829433" y="199136"/>
                  </a:lnTo>
                  <a:lnTo>
                    <a:pt x="2829125" y="184253"/>
                  </a:lnTo>
                  <a:lnTo>
                    <a:pt x="2824607" y="143890"/>
                  </a:lnTo>
                  <a:lnTo>
                    <a:pt x="2808478" y="101346"/>
                  </a:lnTo>
                  <a:lnTo>
                    <a:pt x="2777871" y="73913"/>
                  </a:lnTo>
                  <a:lnTo>
                    <a:pt x="2730246" y="64262"/>
                  </a:lnTo>
                  <a:close/>
                </a:path>
                <a:path w="3295650" h="398780">
                  <a:moveTo>
                    <a:pt x="502157" y="64262"/>
                  </a:moveTo>
                  <a:lnTo>
                    <a:pt x="464260" y="70316"/>
                  </a:lnTo>
                  <a:lnTo>
                    <a:pt x="429164" y="95523"/>
                  </a:lnTo>
                  <a:lnTo>
                    <a:pt x="408799" y="134822"/>
                  </a:lnTo>
                  <a:lnTo>
                    <a:pt x="401355" y="184509"/>
                  </a:lnTo>
                  <a:lnTo>
                    <a:pt x="401066" y="197865"/>
                  </a:lnTo>
                  <a:lnTo>
                    <a:pt x="401353" y="213272"/>
                  </a:lnTo>
                  <a:lnTo>
                    <a:pt x="405765" y="254635"/>
                  </a:lnTo>
                  <a:lnTo>
                    <a:pt x="421894" y="297561"/>
                  </a:lnTo>
                  <a:lnTo>
                    <a:pt x="452246" y="324865"/>
                  </a:lnTo>
                  <a:lnTo>
                    <a:pt x="500126" y="334263"/>
                  </a:lnTo>
                  <a:lnTo>
                    <a:pt x="513988" y="333595"/>
                  </a:lnTo>
                  <a:lnTo>
                    <a:pt x="557553" y="317638"/>
                  </a:lnTo>
                  <a:lnTo>
                    <a:pt x="585104" y="284765"/>
                  </a:lnTo>
                  <a:lnTo>
                    <a:pt x="598558" y="238855"/>
                  </a:lnTo>
                  <a:lnTo>
                    <a:pt x="601344" y="199136"/>
                  </a:lnTo>
                  <a:lnTo>
                    <a:pt x="601037" y="184253"/>
                  </a:lnTo>
                  <a:lnTo>
                    <a:pt x="596519" y="143890"/>
                  </a:lnTo>
                  <a:lnTo>
                    <a:pt x="580390" y="101346"/>
                  </a:lnTo>
                  <a:lnTo>
                    <a:pt x="549782" y="73913"/>
                  </a:lnTo>
                  <a:lnTo>
                    <a:pt x="502157" y="64262"/>
                  </a:lnTo>
                  <a:close/>
                </a:path>
                <a:path w="3295650" h="398780">
                  <a:moveTo>
                    <a:pt x="3261487" y="5587"/>
                  </a:moveTo>
                  <a:lnTo>
                    <a:pt x="3268218" y="5587"/>
                  </a:lnTo>
                  <a:lnTo>
                    <a:pt x="3273932" y="5841"/>
                  </a:lnTo>
                  <a:lnTo>
                    <a:pt x="3278378" y="6350"/>
                  </a:lnTo>
                  <a:lnTo>
                    <a:pt x="3282950" y="6857"/>
                  </a:lnTo>
                  <a:lnTo>
                    <a:pt x="3295650" y="16382"/>
                  </a:lnTo>
                  <a:lnTo>
                    <a:pt x="3295650" y="18414"/>
                  </a:lnTo>
                  <a:lnTo>
                    <a:pt x="3295650" y="364616"/>
                  </a:lnTo>
                  <a:lnTo>
                    <a:pt x="3295650" y="369188"/>
                  </a:lnTo>
                  <a:lnTo>
                    <a:pt x="3294888" y="373252"/>
                  </a:lnTo>
                  <a:lnTo>
                    <a:pt x="3277362" y="390905"/>
                  </a:lnTo>
                  <a:lnTo>
                    <a:pt x="3273679" y="392049"/>
                  </a:lnTo>
                  <a:lnTo>
                    <a:pt x="3269996" y="392556"/>
                  </a:lnTo>
                  <a:lnTo>
                    <a:pt x="3266185" y="392556"/>
                  </a:lnTo>
                  <a:lnTo>
                    <a:pt x="3232912" y="392556"/>
                  </a:lnTo>
                  <a:lnTo>
                    <a:pt x="3225927" y="392556"/>
                  </a:lnTo>
                  <a:lnTo>
                    <a:pt x="3219958" y="391922"/>
                  </a:lnTo>
                  <a:lnTo>
                    <a:pt x="3214878" y="390525"/>
                  </a:lnTo>
                  <a:lnTo>
                    <a:pt x="3209797" y="389127"/>
                  </a:lnTo>
                  <a:lnTo>
                    <a:pt x="3205098" y="386588"/>
                  </a:lnTo>
                  <a:lnTo>
                    <a:pt x="3200908" y="382904"/>
                  </a:lnTo>
                  <a:lnTo>
                    <a:pt x="3196590" y="379222"/>
                  </a:lnTo>
                  <a:lnTo>
                    <a:pt x="3175127" y="343788"/>
                  </a:lnTo>
                  <a:lnTo>
                    <a:pt x="3079242" y="163702"/>
                  </a:lnTo>
                  <a:lnTo>
                    <a:pt x="3062351" y="129031"/>
                  </a:lnTo>
                  <a:lnTo>
                    <a:pt x="3046857" y="92837"/>
                  </a:lnTo>
                  <a:lnTo>
                    <a:pt x="3046222" y="92837"/>
                  </a:lnTo>
                  <a:lnTo>
                    <a:pt x="3048000" y="135509"/>
                  </a:lnTo>
                  <a:lnTo>
                    <a:pt x="3048635" y="179450"/>
                  </a:lnTo>
                  <a:lnTo>
                    <a:pt x="3048635" y="381000"/>
                  </a:lnTo>
                  <a:lnTo>
                    <a:pt x="3048635" y="382904"/>
                  </a:lnTo>
                  <a:lnTo>
                    <a:pt x="3048127" y="384682"/>
                  </a:lnTo>
                  <a:lnTo>
                    <a:pt x="3046984" y="386334"/>
                  </a:lnTo>
                  <a:lnTo>
                    <a:pt x="3045968" y="387857"/>
                  </a:lnTo>
                  <a:lnTo>
                    <a:pt x="3044063" y="389254"/>
                  </a:lnTo>
                  <a:lnTo>
                    <a:pt x="3041396" y="390271"/>
                  </a:lnTo>
                  <a:lnTo>
                    <a:pt x="3038729" y="391413"/>
                  </a:lnTo>
                  <a:lnTo>
                    <a:pt x="3035046" y="392302"/>
                  </a:lnTo>
                  <a:lnTo>
                    <a:pt x="3030473" y="392811"/>
                  </a:lnTo>
                  <a:lnTo>
                    <a:pt x="3025902" y="393446"/>
                  </a:lnTo>
                  <a:lnTo>
                    <a:pt x="3020060" y="393700"/>
                  </a:lnTo>
                  <a:lnTo>
                    <a:pt x="3012947" y="393700"/>
                  </a:lnTo>
                  <a:lnTo>
                    <a:pt x="3005963" y="393700"/>
                  </a:lnTo>
                  <a:lnTo>
                    <a:pt x="3000247" y="393446"/>
                  </a:lnTo>
                  <a:lnTo>
                    <a:pt x="2995676" y="392811"/>
                  </a:lnTo>
                  <a:lnTo>
                    <a:pt x="2991104" y="392302"/>
                  </a:lnTo>
                  <a:lnTo>
                    <a:pt x="2987547" y="391413"/>
                  </a:lnTo>
                  <a:lnTo>
                    <a:pt x="2985008" y="390271"/>
                  </a:lnTo>
                  <a:lnTo>
                    <a:pt x="2982341" y="389254"/>
                  </a:lnTo>
                  <a:lnTo>
                    <a:pt x="2980563" y="387857"/>
                  </a:lnTo>
                  <a:lnTo>
                    <a:pt x="2979547" y="386334"/>
                  </a:lnTo>
                  <a:lnTo>
                    <a:pt x="2978658" y="384682"/>
                  </a:lnTo>
                  <a:lnTo>
                    <a:pt x="2978150" y="382904"/>
                  </a:lnTo>
                  <a:lnTo>
                    <a:pt x="2978150" y="381000"/>
                  </a:lnTo>
                  <a:lnTo>
                    <a:pt x="2978150" y="34798"/>
                  </a:lnTo>
                  <a:lnTo>
                    <a:pt x="2978150" y="25400"/>
                  </a:lnTo>
                  <a:lnTo>
                    <a:pt x="2980817" y="18414"/>
                  </a:lnTo>
                  <a:lnTo>
                    <a:pt x="2986278" y="13842"/>
                  </a:lnTo>
                  <a:lnTo>
                    <a:pt x="2991739" y="9143"/>
                  </a:lnTo>
                  <a:lnTo>
                    <a:pt x="2998470" y="6857"/>
                  </a:lnTo>
                  <a:lnTo>
                    <a:pt x="3006344" y="6857"/>
                  </a:lnTo>
                  <a:lnTo>
                    <a:pt x="3048381" y="6857"/>
                  </a:lnTo>
                  <a:lnTo>
                    <a:pt x="3055873" y="6857"/>
                  </a:lnTo>
                  <a:lnTo>
                    <a:pt x="3062223" y="7492"/>
                  </a:lnTo>
                  <a:lnTo>
                    <a:pt x="3096260" y="32765"/>
                  </a:lnTo>
                  <a:lnTo>
                    <a:pt x="3103753" y="46989"/>
                  </a:lnTo>
                  <a:lnTo>
                    <a:pt x="3178683" y="187832"/>
                  </a:lnTo>
                  <a:lnTo>
                    <a:pt x="3181992" y="194190"/>
                  </a:lnTo>
                  <a:lnTo>
                    <a:pt x="3185255" y="200501"/>
                  </a:lnTo>
                  <a:lnTo>
                    <a:pt x="3188469" y="206763"/>
                  </a:lnTo>
                  <a:lnTo>
                    <a:pt x="3191637" y="212978"/>
                  </a:lnTo>
                  <a:lnTo>
                    <a:pt x="3194831" y="219096"/>
                  </a:lnTo>
                  <a:lnTo>
                    <a:pt x="3209909" y="249888"/>
                  </a:lnTo>
                  <a:lnTo>
                    <a:pt x="3212780" y="255922"/>
                  </a:lnTo>
                  <a:lnTo>
                    <a:pt x="3226689" y="285750"/>
                  </a:lnTo>
                  <a:lnTo>
                    <a:pt x="3226943" y="285750"/>
                  </a:lnTo>
                  <a:lnTo>
                    <a:pt x="3225546" y="242188"/>
                  </a:lnTo>
                  <a:lnTo>
                    <a:pt x="3225165" y="199136"/>
                  </a:lnTo>
                  <a:lnTo>
                    <a:pt x="3225165" y="18414"/>
                  </a:lnTo>
                  <a:lnTo>
                    <a:pt x="3225165" y="16382"/>
                  </a:lnTo>
                  <a:lnTo>
                    <a:pt x="3225800" y="14604"/>
                  </a:lnTo>
                  <a:lnTo>
                    <a:pt x="3226943" y="13080"/>
                  </a:lnTo>
                  <a:lnTo>
                    <a:pt x="3228085" y="11429"/>
                  </a:lnTo>
                  <a:lnTo>
                    <a:pt x="3230118" y="10032"/>
                  </a:lnTo>
                  <a:lnTo>
                    <a:pt x="3232912" y="8889"/>
                  </a:lnTo>
                  <a:lnTo>
                    <a:pt x="3235706" y="7747"/>
                  </a:lnTo>
                  <a:lnTo>
                    <a:pt x="3239389" y="6857"/>
                  </a:lnTo>
                  <a:lnTo>
                    <a:pt x="3243960" y="6350"/>
                  </a:lnTo>
                  <a:lnTo>
                    <a:pt x="3248533" y="5841"/>
                  </a:lnTo>
                  <a:lnTo>
                    <a:pt x="3254375" y="5587"/>
                  </a:lnTo>
                  <a:lnTo>
                    <a:pt x="3261487" y="5587"/>
                  </a:lnTo>
                  <a:close/>
                </a:path>
                <a:path w="3295650" h="398780">
                  <a:moveTo>
                    <a:pt x="1033398" y="5587"/>
                  </a:moveTo>
                  <a:lnTo>
                    <a:pt x="1040130" y="5587"/>
                  </a:lnTo>
                  <a:lnTo>
                    <a:pt x="1045844" y="5841"/>
                  </a:lnTo>
                  <a:lnTo>
                    <a:pt x="1050290" y="6350"/>
                  </a:lnTo>
                  <a:lnTo>
                    <a:pt x="1054862" y="6857"/>
                  </a:lnTo>
                  <a:lnTo>
                    <a:pt x="1067562" y="16382"/>
                  </a:lnTo>
                  <a:lnTo>
                    <a:pt x="1067562" y="18414"/>
                  </a:lnTo>
                  <a:lnTo>
                    <a:pt x="1067562" y="364616"/>
                  </a:lnTo>
                  <a:lnTo>
                    <a:pt x="1067562" y="369188"/>
                  </a:lnTo>
                  <a:lnTo>
                    <a:pt x="1066800" y="373252"/>
                  </a:lnTo>
                  <a:lnTo>
                    <a:pt x="1065276" y="376809"/>
                  </a:lnTo>
                  <a:lnTo>
                    <a:pt x="1063625" y="380364"/>
                  </a:lnTo>
                  <a:lnTo>
                    <a:pt x="1061466" y="383286"/>
                  </a:lnTo>
                  <a:lnTo>
                    <a:pt x="1058798" y="385699"/>
                  </a:lnTo>
                  <a:lnTo>
                    <a:pt x="1056132" y="388112"/>
                  </a:lnTo>
                  <a:lnTo>
                    <a:pt x="1052957" y="389889"/>
                  </a:lnTo>
                  <a:lnTo>
                    <a:pt x="1049273" y="390905"/>
                  </a:lnTo>
                  <a:lnTo>
                    <a:pt x="1045591" y="392049"/>
                  </a:lnTo>
                  <a:lnTo>
                    <a:pt x="1041907" y="392556"/>
                  </a:lnTo>
                  <a:lnTo>
                    <a:pt x="1038097" y="392556"/>
                  </a:lnTo>
                  <a:lnTo>
                    <a:pt x="1004823" y="392556"/>
                  </a:lnTo>
                  <a:lnTo>
                    <a:pt x="997839" y="392556"/>
                  </a:lnTo>
                  <a:lnTo>
                    <a:pt x="991869" y="391922"/>
                  </a:lnTo>
                  <a:lnTo>
                    <a:pt x="986790" y="390525"/>
                  </a:lnTo>
                  <a:lnTo>
                    <a:pt x="981709" y="389127"/>
                  </a:lnTo>
                  <a:lnTo>
                    <a:pt x="977010" y="386588"/>
                  </a:lnTo>
                  <a:lnTo>
                    <a:pt x="972819" y="382904"/>
                  </a:lnTo>
                  <a:lnTo>
                    <a:pt x="968502" y="379222"/>
                  </a:lnTo>
                  <a:lnTo>
                    <a:pt x="947039" y="343788"/>
                  </a:lnTo>
                  <a:lnTo>
                    <a:pt x="851154" y="163702"/>
                  </a:lnTo>
                  <a:lnTo>
                    <a:pt x="834263" y="129031"/>
                  </a:lnTo>
                  <a:lnTo>
                    <a:pt x="818769" y="92837"/>
                  </a:lnTo>
                  <a:lnTo>
                    <a:pt x="818133" y="92837"/>
                  </a:lnTo>
                  <a:lnTo>
                    <a:pt x="819912" y="135509"/>
                  </a:lnTo>
                  <a:lnTo>
                    <a:pt x="820546" y="179450"/>
                  </a:lnTo>
                  <a:lnTo>
                    <a:pt x="820546" y="381000"/>
                  </a:lnTo>
                  <a:lnTo>
                    <a:pt x="820546" y="382904"/>
                  </a:lnTo>
                  <a:lnTo>
                    <a:pt x="820039" y="384682"/>
                  </a:lnTo>
                  <a:lnTo>
                    <a:pt x="818895" y="386334"/>
                  </a:lnTo>
                  <a:lnTo>
                    <a:pt x="817880" y="387857"/>
                  </a:lnTo>
                  <a:lnTo>
                    <a:pt x="815975" y="389254"/>
                  </a:lnTo>
                  <a:lnTo>
                    <a:pt x="813307" y="390271"/>
                  </a:lnTo>
                  <a:lnTo>
                    <a:pt x="810641" y="391413"/>
                  </a:lnTo>
                  <a:lnTo>
                    <a:pt x="806957" y="392302"/>
                  </a:lnTo>
                  <a:lnTo>
                    <a:pt x="802385" y="392811"/>
                  </a:lnTo>
                  <a:lnTo>
                    <a:pt x="797814" y="393446"/>
                  </a:lnTo>
                  <a:lnTo>
                    <a:pt x="791971" y="393700"/>
                  </a:lnTo>
                  <a:lnTo>
                    <a:pt x="784859" y="393700"/>
                  </a:lnTo>
                  <a:lnTo>
                    <a:pt x="777875" y="393700"/>
                  </a:lnTo>
                  <a:lnTo>
                    <a:pt x="772159" y="393446"/>
                  </a:lnTo>
                  <a:lnTo>
                    <a:pt x="767588" y="392811"/>
                  </a:lnTo>
                  <a:lnTo>
                    <a:pt x="763016" y="392302"/>
                  </a:lnTo>
                  <a:lnTo>
                    <a:pt x="759459" y="391413"/>
                  </a:lnTo>
                  <a:lnTo>
                    <a:pt x="756919" y="390271"/>
                  </a:lnTo>
                  <a:lnTo>
                    <a:pt x="754253" y="389254"/>
                  </a:lnTo>
                  <a:lnTo>
                    <a:pt x="752475" y="387857"/>
                  </a:lnTo>
                  <a:lnTo>
                    <a:pt x="751458" y="386334"/>
                  </a:lnTo>
                  <a:lnTo>
                    <a:pt x="750569" y="384682"/>
                  </a:lnTo>
                  <a:lnTo>
                    <a:pt x="750062" y="382904"/>
                  </a:lnTo>
                  <a:lnTo>
                    <a:pt x="750062" y="381000"/>
                  </a:lnTo>
                  <a:lnTo>
                    <a:pt x="750062" y="34798"/>
                  </a:lnTo>
                  <a:lnTo>
                    <a:pt x="750062" y="25400"/>
                  </a:lnTo>
                  <a:lnTo>
                    <a:pt x="752729" y="18414"/>
                  </a:lnTo>
                  <a:lnTo>
                    <a:pt x="758190" y="13842"/>
                  </a:lnTo>
                  <a:lnTo>
                    <a:pt x="763651" y="9143"/>
                  </a:lnTo>
                  <a:lnTo>
                    <a:pt x="770382" y="6857"/>
                  </a:lnTo>
                  <a:lnTo>
                    <a:pt x="778256" y="6857"/>
                  </a:lnTo>
                  <a:lnTo>
                    <a:pt x="820293" y="6857"/>
                  </a:lnTo>
                  <a:lnTo>
                    <a:pt x="827785" y="6857"/>
                  </a:lnTo>
                  <a:lnTo>
                    <a:pt x="834135" y="7492"/>
                  </a:lnTo>
                  <a:lnTo>
                    <a:pt x="868171" y="32765"/>
                  </a:lnTo>
                  <a:lnTo>
                    <a:pt x="875665" y="46989"/>
                  </a:lnTo>
                  <a:lnTo>
                    <a:pt x="950594" y="187832"/>
                  </a:lnTo>
                  <a:lnTo>
                    <a:pt x="953904" y="194190"/>
                  </a:lnTo>
                  <a:lnTo>
                    <a:pt x="957167" y="200501"/>
                  </a:lnTo>
                  <a:lnTo>
                    <a:pt x="960381" y="206763"/>
                  </a:lnTo>
                  <a:lnTo>
                    <a:pt x="963548" y="212978"/>
                  </a:lnTo>
                  <a:lnTo>
                    <a:pt x="966743" y="219096"/>
                  </a:lnTo>
                  <a:lnTo>
                    <a:pt x="981821" y="249888"/>
                  </a:lnTo>
                  <a:lnTo>
                    <a:pt x="984692" y="255922"/>
                  </a:lnTo>
                  <a:lnTo>
                    <a:pt x="998601" y="285750"/>
                  </a:lnTo>
                  <a:lnTo>
                    <a:pt x="998855" y="285750"/>
                  </a:lnTo>
                  <a:lnTo>
                    <a:pt x="997457" y="242188"/>
                  </a:lnTo>
                  <a:lnTo>
                    <a:pt x="997077" y="199136"/>
                  </a:lnTo>
                  <a:lnTo>
                    <a:pt x="997077" y="18414"/>
                  </a:lnTo>
                  <a:lnTo>
                    <a:pt x="997077" y="16382"/>
                  </a:lnTo>
                  <a:lnTo>
                    <a:pt x="997712" y="14604"/>
                  </a:lnTo>
                  <a:lnTo>
                    <a:pt x="998855" y="13080"/>
                  </a:lnTo>
                  <a:lnTo>
                    <a:pt x="999997" y="11429"/>
                  </a:lnTo>
                  <a:lnTo>
                    <a:pt x="1015872" y="6350"/>
                  </a:lnTo>
                  <a:lnTo>
                    <a:pt x="1020444" y="5841"/>
                  </a:lnTo>
                  <a:lnTo>
                    <a:pt x="1026287" y="5587"/>
                  </a:lnTo>
                  <a:lnTo>
                    <a:pt x="1033398" y="5587"/>
                  </a:lnTo>
                  <a:close/>
                </a:path>
                <a:path w="3295650" h="398780">
                  <a:moveTo>
                    <a:pt x="2441321" y="4952"/>
                  </a:moveTo>
                  <a:lnTo>
                    <a:pt x="2449068" y="4952"/>
                  </a:lnTo>
                  <a:lnTo>
                    <a:pt x="2455418" y="5334"/>
                  </a:lnTo>
                  <a:lnTo>
                    <a:pt x="2460371" y="5968"/>
                  </a:lnTo>
                  <a:lnTo>
                    <a:pt x="2465323" y="6476"/>
                  </a:lnTo>
                  <a:lnTo>
                    <a:pt x="2478659" y="12191"/>
                  </a:lnTo>
                  <a:lnTo>
                    <a:pt x="2479929" y="13715"/>
                  </a:lnTo>
                  <a:lnTo>
                    <a:pt x="2480564" y="15493"/>
                  </a:lnTo>
                  <a:lnTo>
                    <a:pt x="2480564" y="17525"/>
                  </a:lnTo>
                  <a:lnTo>
                    <a:pt x="2480564" y="381253"/>
                  </a:lnTo>
                  <a:lnTo>
                    <a:pt x="2480564" y="383286"/>
                  </a:lnTo>
                  <a:lnTo>
                    <a:pt x="2479929" y="385063"/>
                  </a:lnTo>
                  <a:lnTo>
                    <a:pt x="2478659" y="386588"/>
                  </a:lnTo>
                  <a:lnTo>
                    <a:pt x="2477389" y="388238"/>
                  </a:lnTo>
                  <a:lnTo>
                    <a:pt x="2460371" y="392811"/>
                  </a:lnTo>
                  <a:lnTo>
                    <a:pt x="2455418" y="393446"/>
                  </a:lnTo>
                  <a:lnTo>
                    <a:pt x="2449068" y="393700"/>
                  </a:lnTo>
                  <a:lnTo>
                    <a:pt x="2441321" y="393700"/>
                  </a:lnTo>
                  <a:lnTo>
                    <a:pt x="2433828" y="393700"/>
                  </a:lnTo>
                  <a:lnTo>
                    <a:pt x="2427478" y="393446"/>
                  </a:lnTo>
                  <a:lnTo>
                    <a:pt x="2422397" y="392811"/>
                  </a:lnTo>
                  <a:lnTo>
                    <a:pt x="2417318" y="392302"/>
                  </a:lnTo>
                  <a:lnTo>
                    <a:pt x="2403983" y="386588"/>
                  </a:lnTo>
                  <a:lnTo>
                    <a:pt x="2402713" y="385063"/>
                  </a:lnTo>
                  <a:lnTo>
                    <a:pt x="2402078" y="383286"/>
                  </a:lnTo>
                  <a:lnTo>
                    <a:pt x="2402078" y="381253"/>
                  </a:lnTo>
                  <a:lnTo>
                    <a:pt x="2402078" y="17525"/>
                  </a:lnTo>
                  <a:lnTo>
                    <a:pt x="2402078" y="15493"/>
                  </a:lnTo>
                  <a:lnTo>
                    <a:pt x="2402713" y="13715"/>
                  </a:lnTo>
                  <a:lnTo>
                    <a:pt x="2403983" y="12191"/>
                  </a:lnTo>
                  <a:lnTo>
                    <a:pt x="2405253" y="10540"/>
                  </a:lnTo>
                  <a:lnTo>
                    <a:pt x="2422525" y="5968"/>
                  </a:lnTo>
                  <a:lnTo>
                    <a:pt x="2427478" y="5334"/>
                  </a:lnTo>
                  <a:lnTo>
                    <a:pt x="2433828" y="4952"/>
                  </a:lnTo>
                  <a:lnTo>
                    <a:pt x="2441321" y="4952"/>
                  </a:lnTo>
                  <a:close/>
                </a:path>
                <a:path w="3295650" h="398780">
                  <a:moveTo>
                    <a:pt x="1755267" y="4952"/>
                  </a:moveTo>
                  <a:lnTo>
                    <a:pt x="1762759" y="4952"/>
                  </a:lnTo>
                  <a:lnTo>
                    <a:pt x="1768983" y="5334"/>
                  </a:lnTo>
                  <a:lnTo>
                    <a:pt x="1773935" y="5968"/>
                  </a:lnTo>
                  <a:lnTo>
                    <a:pt x="1778889" y="6476"/>
                  </a:lnTo>
                  <a:lnTo>
                    <a:pt x="1792223" y="12191"/>
                  </a:lnTo>
                  <a:lnTo>
                    <a:pt x="1793620" y="13715"/>
                  </a:lnTo>
                  <a:lnTo>
                    <a:pt x="1794256" y="15493"/>
                  </a:lnTo>
                  <a:lnTo>
                    <a:pt x="1794256" y="17525"/>
                  </a:lnTo>
                  <a:lnTo>
                    <a:pt x="1794256" y="244982"/>
                  </a:lnTo>
                  <a:lnTo>
                    <a:pt x="1799844" y="284606"/>
                  </a:lnTo>
                  <a:lnTo>
                    <a:pt x="1821620" y="317662"/>
                  </a:lnTo>
                  <a:lnTo>
                    <a:pt x="1856962" y="333168"/>
                  </a:lnTo>
                  <a:lnTo>
                    <a:pt x="1874266" y="334517"/>
                  </a:lnTo>
                  <a:lnTo>
                    <a:pt x="1883265" y="334160"/>
                  </a:lnTo>
                  <a:lnTo>
                    <a:pt x="1920811" y="321881"/>
                  </a:lnTo>
                  <a:lnTo>
                    <a:pt x="1947671" y="285496"/>
                  </a:lnTo>
                  <a:lnTo>
                    <a:pt x="1953133" y="249427"/>
                  </a:lnTo>
                  <a:lnTo>
                    <a:pt x="1953133" y="17525"/>
                  </a:lnTo>
                  <a:lnTo>
                    <a:pt x="1953133" y="15493"/>
                  </a:lnTo>
                  <a:lnTo>
                    <a:pt x="1961260" y="8254"/>
                  </a:lnTo>
                  <a:lnTo>
                    <a:pt x="1964182" y="7238"/>
                  </a:lnTo>
                  <a:lnTo>
                    <a:pt x="1968245" y="6476"/>
                  </a:lnTo>
                  <a:lnTo>
                    <a:pt x="1973198" y="5968"/>
                  </a:lnTo>
                  <a:lnTo>
                    <a:pt x="1978279" y="5334"/>
                  </a:lnTo>
                  <a:lnTo>
                    <a:pt x="1984629" y="4952"/>
                  </a:lnTo>
                  <a:lnTo>
                    <a:pt x="1992121" y="4952"/>
                  </a:lnTo>
                  <a:lnTo>
                    <a:pt x="1999742" y="4952"/>
                  </a:lnTo>
                  <a:lnTo>
                    <a:pt x="2005838" y="5334"/>
                  </a:lnTo>
                  <a:lnTo>
                    <a:pt x="2010791" y="5968"/>
                  </a:lnTo>
                  <a:lnTo>
                    <a:pt x="2015617" y="6476"/>
                  </a:lnTo>
                  <a:lnTo>
                    <a:pt x="2019554" y="7238"/>
                  </a:lnTo>
                  <a:lnTo>
                    <a:pt x="2022475" y="8254"/>
                  </a:lnTo>
                  <a:lnTo>
                    <a:pt x="2025522" y="9271"/>
                  </a:lnTo>
                  <a:lnTo>
                    <a:pt x="2027555" y="10540"/>
                  </a:lnTo>
                  <a:lnTo>
                    <a:pt x="2028825" y="12191"/>
                  </a:lnTo>
                  <a:lnTo>
                    <a:pt x="2029968" y="13715"/>
                  </a:lnTo>
                  <a:lnTo>
                    <a:pt x="2030603" y="15493"/>
                  </a:lnTo>
                  <a:lnTo>
                    <a:pt x="2030603" y="17525"/>
                  </a:lnTo>
                  <a:lnTo>
                    <a:pt x="2030603" y="248538"/>
                  </a:lnTo>
                  <a:lnTo>
                    <a:pt x="2024709" y="297455"/>
                  </a:lnTo>
                  <a:lnTo>
                    <a:pt x="2007250" y="337740"/>
                  </a:lnTo>
                  <a:lnTo>
                    <a:pt x="1978761" y="368333"/>
                  </a:lnTo>
                  <a:lnTo>
                    <a:pt x="1939417" y="388747"/>
                  </a:lnTo>
                  <a:lnTo>
                    <a:pt x="1889750" y="398158"/>
                  </a:lnTo>
                  <a:lnTo>
                    <a:pt x="1870964" y="398779"/>
                  </a:lnTo>
                  <a:lnTo>
                    <a:pt x="1853318" y="398210"/>
                  </a:lnTo>
                  <a:lnTo>
                    <a:pt x="1805813" y="389763"/>
                  </a:lnTo>
                  <a:lnTo>
                    <a:pt x="1767540" y="370849"/>
                  </a:lnTo>
                  <a:lnTo>
                    <a:pt x="1739407" y="341455"/>
                  </a:lnTo>
                  <a:lnTo>
                    <a:pt x="1721844" y="301845"/>
                  </a:lnTo>
                  <a:lnTo>
                    <a:pt x="1715896" y="251713"/>
                  </a:lnTo>
                  <a:lnTo>
                    <a:pt x="1715896" y="17525"/>
                  </a:lnTo>
                  <a:lnTo>
                    <a:pt x="1715896" y="15493"/>
                  </a:lnTo>
                  <a:lnTo>
                    <a:pt x="1724152" y="8254"/>
                  </a:lnTo>
                  <a:lnTo>
                    <a:pt x="1727200" y="7238"/>
                  </a:lnTo>
                  <a:lnTo>
                    <a:pt x="1731264" y="6476"/>
                  </a:lnTo>
                  <a:lnTo>
                    <a:pt x="1736217" y="5968"/>
                  </a:lnTo>
                  <a:lnTo>
                    <a:pt x="1741170" y="5334"/>
                  </a:lnTo>
                  <a:lnTo>
                    <a:pt x="1747520" y="4952"/>
                  </a:lnTo>
                  <a:lnTo>
                    <a:pt x="1755267" y="4952"/>
                  </a:lnTo>
                  <a:close/>
                </a:path>
                <a:path w="3295650" h="398780">
                  <a:moveTo>
                    <a:pt x="1513205" y="4952"/>
                  </a:moveTo>
                  <a:lnTo>
                    <a:pt x="1520952" y="4952"/>
                  </a:lnTo>
                  <a:lnTo>
                    <a:pt x="1527302" y="5334"/>
                  </a:lnTo>
                  <a:lnTo>
                    <a:pt x="1532255" y="5968"/>
                  </a:lnTo>
                  <a:lnTo>
                    <a:pt x="1537208" y="6476"/>
                  </a:lnTo>
                  <a:lnTo>
                    <a:pt x="1550543" y="12191"/>
                  </a:lnTo>
                  <a:lnTo>
                    <a:pt x="1551813" y="13715"/>
                  </a:lnTo>
                  <a:lnTo>
                    <a:pt x="1552447" y="15493"/>
                  </a:lnTo>
                  <a:lnTo>
                    <a:pt x="1552447" y="17525"/>
                  </a:lnTo>
                  <a:lnTo>
                    <a:pt x="1552447" y="327405"/>
                  </a:lnTo>
                  <a:lnTo>
                    <a:pt x="1673606" y="327405"/>
                  </a:lnTo>
                  <a:lnTo>
                    <a:pt x="1675638" y="327405"/>
                  </a:lnTo>
                  <a:lnTo>
                    <a:pt x="1677416" y="327913"/>
                  </a:lnTo>
                  <a:lnTo>
                    <a:pt x="1678813" y="329056"/>
                  </a:lnTo>
                  <a:lnTo>
                    <a:pt x="1680337" y="330073"/>
                  </a:lnTo>
                  <a:lnTo>
                    <a:pt x="1681607" y="331850"/>
                  </a:lnTo>
                  <a:lnTo>
                    <a:pt x="1685544" y="353313"/>
                  </a:lnTo>
                  <a:lnTo>
                    <a:pt x="1685544" y="359282"/>
                  </a:lnTo>
                  <a:lnTo>
                    <a:pt x="1685544" y="365125"/>
                  </a:lnTo>
                  <a:lnTo>
                    <a:pt x="1685290" y="370204"/>
                  </a:lnTo>
                  <a:lnTo>
                    <a:pt x="1684782" y="374268"/>
                  </a:lnTo>
                  <a:lnTo>
                    <a:pt x="1684273" y="378332"/>
                  </a:lnTo>
                  <a:lnTo>
                    <a:pt x="1678813" y="390143"/>
                  </a:lnTo>
                  <a:lnTo>
                    <a:pt x="1677416" y="391413"/>
                  </a:lnTo>
                  <a:lnTo>
                    <a:pt x="1675638" y="391922"/>
                  </a:lnTo>
                  <a:lnTo>
                    <a:pt x="1673606" y="391922"/>
                  </a:lnTo>
                  <a:lnTo>
                    <a:pt x="1497076" y="391922"/>
                  </a:lnTo>
                  <a:lnTo>
                    <a:pt x="1490598" y="391922"/>
                  </a:lnTo>
                  <a:lnTo>
                    <a:pt x="1485010" y="390016"/>
                  </a:lnTo>
                  <a:lnTo>
                    <a:pt x="1480566" y="386206"/>
                  </a:lnTo>
                  <a:lnTo>
                    <a:pt x="1476120" y="382269"/>
                  </a:lnTo>
                  <a:lnTo>
                    <a:pt x="1473962" y="376047"/>
                  </a:lnTo>
                  <a:lnTo>
                    <a:pt x="1473962" y="367284"/>
                  </a:lnTo>
                  <a:lnTo>
                    <a:pt x="1473962" y="17525"/>
                  </a:lnTo>
                  <a:lnTo>
                    <a:pt x="1473962" y="15493"/>
                  </a:lnTo>
                  <a:lnTo>
                    <a:pt x="1474596" y="13715"/>
                  </a:lnTo>
                  <a:lnTo>
                    <a:pt x="1475867" y="12191"/>
                  </a:lnTo>
                  <a:lnTo>
                    <a:pt x="1477137" y="10540"/>
                  </a:lnTo>
                  <a:lnTo>
                    <a:pt x="1494282" y="5968"/>
                  </a:lnTo>
                  <a:lnTo>
                    <a:pt x="1499362" y="5334"/>
                  </a:lnTo>
                  <a:lnTo>
                    <a:pt x="1505712" y="4952"/>
                  </a:lnTo>
                  <a:lnTo>
                    <a:pt x="1513205" y="4952"/>
                  </a:lnTo>
                  <a:close/>
                </a:path>
                <a:path w="3295650" h="398780">
                  <a:moveTo>
                    <a:pt x="1311020" y="507"/>
                  </a:moveTo>
                  <a:lnTo>
                    <a:pt x="1349188" y="4625"/>
                  </a:lnTo>
                  <a:lnTo>
                    <a:pt x="1385443" y="16382"/>
                  </a:lnTo>
                  <a:lnTo>
                    <a:pt x="1392173" y="20192"/>
                  </a:lnTo>
                  <a:lnTo>
                    <a:pt x="1399032" y="24002"/>
                  </a:lnTo>
                  <a:lnTo>
                    <a:pt x="1403731" y="27177"/>
                  </a:lnTo>
                  <a:lnTo>
                    <a:pt x="1406397" y="29844"/>
                  </a:lnTo>
                  <a:lnTo>
                    <a:pt x="1409065" y="32512"/>
                  </a:lnTo>
                  <a:lnTo>
                    <a:pt x="1410843" y="34798"/>
                  </a:lnTo>
                  <a:lnTo>
                    <a:pt x="1411858" y="36575"/>
                  </a:lnTo>
                  <a:lnTo>
                    <a:pt x="1412875" y="38353"/>
                  </a:lnTo>
                  <a:lnTo>
                    <a:pt x="1413637" y="40639"/>
                  </a:lnTo>
                  <a:lnTo>
                    <a:pt x="1414271" y="43434"/>
                  </a:lnTo>
                  <a:lnTo>
                    <a:pt x="1414907" y="46227"/>
                  </a:lnTo>
                  <a:lnTo>
                    <a:pt x="1415288" y="49402"/>
                  </a:lnTo>
                  <a:lnTo>
                    <a:pt x="1415542" y="53212"/>
                  </a:lnTo>
                  <a:lnTo>
                    <a:pt x="1415922" y="57023"/>
                  </a:lnTo>
                  <a:lnTo>
                    <a:pt x="1416050" y="61722"/>
                  </a:lnTo>
                  <a:lnTo>
                    <a:pt x="1416050" y="67182"/>
                  </a:lnTo>
                  <a:lnTo>
                    <a:pt x="1416050" y="73151"/>
                  </a:lnTo>
                  <a:lnTo>
                    <a:pt x="1406779" y="99949"/>
                  </a:lnTo>
                  <a:lnTo>
                    <a:pt x="1405001" y="99949"/>
                  </a:lnTo>
                  <a:lnTo>
                    <a:pt x="1402080" y="99949"/>
                  </a:lnTo>
                  <a:lnTo>
                    <a:pt x="1398270" y="98171"/>
                  </a:lnTo>
                  <a:lnTo>
                    <a:pt x="1393697" y="94741"/>
                  </a:lnTo>
                  <a:lnTo>
                    <a:pt x="1389126" y="91312"/>
                  </a:lnTo>
                  <a:lnTo>
                    <a:pt x="1350137" y="71500"/>
                  </a:lnTo>
                  <a:lnTo>
                    <a:pt x="1314195" y="66293"/>
                  </a:lnTo>
                  <a:lnTo>
                    <a:pt x="1303073" y="66887"/>
                  </a:lnTo>
                  <a:lnTo>
                    <a:pt x="1264662" y="80879"/>
                  </a:lnTo>
                  <a:lnTo>
                    <a:pt x="1236714" y="111631"/>
                  </a:lnTo>
                  <a:lnTo>
                    <a:pt x="1220557" y="157345"/>
                  </a:lnTo>
                  <a:lnTo>
                    <a:pt x="1216914" y="200278"/>
                  </a:lnTo>
                  <a:lnTo>
                    <a:pt x="1217344" y="216663"/>
                  </a:lnTo>
                  <a:lnTo>
                    <a:pt x="1223898" y="259079"/>
                  </a:lnTo>
                  <a:lnTo>
                    <a:pt x="1243838" y="299974"/>
                  </a:lnTo>
                  <a:lnTo>
                    <a:pt x="1275080" y="323976"/>
                  </a:lnTo>
                  <a:lnTo>
                    <a:pt x="1316355" y="331850"/>
                  </a:lnTo>
                  <a:lnTo>
                    <a:pt x="1326399" y="331541"/>
                  </a:lnTo>
                  <a:lnTo>
                    <a:pt x="1366408" y="321738"/>
                  </a:lnTo>
                  <a:lnTo>
                    <a:pt x="1396238" y="305307"/>
                  </a:lnTo>
                  <a:lnTo>
                    <a:pt x="1400937" y="302132"/>
                  </a:lnTo>
                  <a:lnTo>
                    <a:pt x="1404493" y="300609"/>
                  </a:lnTo>
                  <a:lnTo>
                    <a:pt x="1407159" y="300609"/>
                  </a:lnTo>
                  <a:lnTo>
                    <a:pt x="1409065" y="300609"/>
                  </a:lnTo>
                  <a:lnTo>
                    <a:pt x="1410716" y="300989"/>
                  </a:lnTo>
                  <a:lnTo>
                    <a:pt x="1411858" y="301751"/>
                  </a:lnTo>
                  <a:lnTo>
                    <a:pt x="1413002" y="302513"/>
                  </a:lnTo>
                  <a:lnTo>
                    <a:pt x="1417193" y="326516"/>
                  </a:lnTo>
                  <a:lnTo>
                    <a:pt x="1417193" y="333628"/>
                  </a:lnTo>
                  <a:lnTo>
                    <a:pt x="1417193" y="338581"/>
                  </a:lnTo>
                  <a:lnTo>
                    <a:pt x="1415415" y="355218"/>
                  </a:lnTo>
                  <a:lnTo>
                    <a:pt x="1414907" y="357631"/>
                  </a:lnTo>
                  <a:lnTo>
                    <a:pt x="1414018" y="359790"/>
                  </a:lnTo>
                  <a:lnTo>
                    <a:pt x="1413002" y="361568"/>
                  </a:lnTo>
                  <a:lnTo>
                    <a:pt x="1412113" y="363347"/>
                  </a:lnTo>
                  <a:lnTo>
                    <a:pt x="1410462" y="365378"/>
                  </a:lnTo>
                  <a:lnTo>
                    <a:pt x="1408303" y="367664"/>
                  </a:lnTo>
                  <a:lnTo>
                    <a:pt x="1406144" y="369950"/>
                  </a:lnTo>
                  <a:lnTo>
                    <a:pt x="1401953" y="372872"/>
                  </a:lnTo>
                  <a:lnTo>
                    <a:pt x="1395603" y="376427"/>
                  </a:lnTo>
                  <a:lnTo>
                    <a:pt x="1389380" y="380111"/>
                  </a:lnTo>
                  <a:lnTo>
                    <a:pt x="1350258" y="393233"/>
                  </a:lnTo>
                  <a:lnTo>
                    <a:pt x="1304163" y="398272"/>
                  </a:lnTo>
                  <a:lnTo>
                    <a:pt x="1284829" y="397508"/>
                  </a:lnTo>
                  <a:lnTo>
                    <a:pt x="1232662" y="385952"/>
                  </a:lnTo>
                  <a:lnTo>
                    <a:pt x="1190299" y="360914"/>
                  </a:lnTo>
                  <a:lnTo>
                    <a:pt x="1158795" y="322262"/>
                  </a:lnTo>
                  <a:lnTo>
                    <a:pt x="1139082" y="270067"/>
                  </a:lnTo>
                  <a:lnTo>
                    <a:pt x="1133090" y="227828"/>
                  </a:lnTo>
                  <a:lnTo>
                    <a:pt x="1132332" y="204469"/>
                  </a:lnTo>
                  <a:lnTo>
                    <a:pt x="1133161" y="180586"/>
                  </a:lnTo>
                  <a:lnTo>
                    <a:pt x="1139725" y="136961"/>
                  </a:lnTo>
                  <a:lnTo>
                    <a:pt x="1152630" y="98933"/>
                  </a:lnTo>
                  <a:lnTo>
                    <a:pt x="1182116" y="53212"/>
                  </a:lnTo>
                  <a:lnTo>
                    <a:pt x="1222621" y="21423"/>
                  </a:lnTo>
                  <a:lnTo>
                    <a:pt x="1273047" y="3857"/>
                  </a:lnTo>
                  <a:lnTo>
                    <a:pt x="1291617" y="1343"/>
                  </a:lnTo>
                  <a:lnTo>
                    <a:pt x="1311020" y="507"/>
                  </a:lnTo>
                  <a:close/>
                </a:path>
                <a:path w="3295650" h="398780">
                  <a:moveTo>
                    <a:pt x="178688" y="507"/>
                  </a:moveTo>
                  <a:lnTo>
                    <a:pt x="216856" y="4625"/>
                  </a:lnTo>
                  <a:lnTo>
                    <a:pt x="253111" y="16382"/>
                  </a:lnTo>
                  <a:lnTo>
                    <a:pt x="259842" y="20192"/>
                  </a:lnTo>
                  <a:lnTo>
                    <a:pt x="266700" y="24002"/>
                  </a:lnTo>
                  <a:lnTo>
                    <a:pt x="279526" y="36575"/>
                  </a:lnTo>
                  <a:lnTo>
                    <a:pt x="280543" y="38353"/>
                  </a:lnTo>
                  <a:lnTo>
                    <a:pt x="283210" y="53212"/>
                  </a:lnTo>
                  <a:lnTo>
                    <a:pt x="283591" y="57023"/>
                  </a:lnTo>
                  <a:lnTo>
                    <a:pt x="283718" y="61722"/>
                  </a:lnTo>
                  <a:lnTo>
                    <a:pt x="283718" y="67182"/>
                  </a:lnTo>
                  <a:lnTo>
                    <a:pt x="283718" y="73151"/>
                  </a:lnTo>
                  <a:lnTo>
                    <a:pt x="274447" y="99949"/>
                  </a:lnTo>
                  <a:lnTo>
                    <a:pt x="272669" y="99949"/>
                  </a:lnTo>
                  <a:lnTo>
                    <a:pt x="269748" y="99949"/>
                  </a:lnTo>
                  <a:lnTo>
                    <a:pt x="265938" y="98171"/>
                  </a:lnTo>
                  <a:lnTo>
                    <a:pt x="261366" y="94741"/>
                  </a:lnTo>
                  <a:lnTo>
                    <a:pt x="256794" y="91312"/>
                  </a:lnTo>
                  <a:lnTo>
                    <a:pt x="217805" y="71500"/>
                  </a:lnTo>
                  <a:lnTo>
                    <a:pt x="181863" y="66293"/>
                  </a:lnTo>
                  <a:lnTo>
                    <a:pt x="170741" y="66887"/>
                  </a:lnTo>
                  <a:lnTo>
                    <a:pt x="132330" y="80879"/>
                  </a:lnTo>
                  <a:lnTo>
                    <a:pt x="104382" y="111631"/>
                  </a:lnTo>
                  <a:lnTo>
                    <a:pt x="88225" y="157345"/>
                  </a:lnTo>
                  <a:lnTo>
                    <a:pt x="84581" y="200278"/>
                  </a:lnTo>
                  <a:lnTo>
                    <a:pt x="85012" y="216663"/>
                  </a:lnTo>
                  <a:lnTo>
                    <a:pt x="91567" y="259079"/>
                  </a:lnTo>
                  <a:lnTo>
                    <a:pt x="111506" y="299974"/>
                  </a:lnTo>
                  <a:lnTo>
                    <a:pt x="142748" y="323976"/>
                  </a:lnTo>
                  <a:lnTo>
                    <a:pt x="184023" y="331850"/>
                  </a:lnTo>
                  <a:lnTo>
                    <a:pt x="194067" y="331541"/>
                  </a:lnTo>
                  <a:lnTo>
                    <a:pt x="234076" y="321738"/>
                  </a:lnTo>
                  <a:lnTo>
                    <a:pt x="263906" y="305307"/>
                  </a:lnTo>
                  <a:lnTo>
                    <a:pt x="268605" y="302132"/>
                  </a:lnTo>
                  <a:lnTo>
                    <a:pt x="272161" y="300609"/>
                  </a:lnTo>
                  <a:lnTo>
                    <a:pt x="274828" y="300609"/>
                  </a:lnTo>
                  <a:lnTo>
                    <a:pt x="276732" y="300609"/>
                  </a:lnTo>
                  <a:lnTo>
                    <a:pt x="278384" y="300989"/>
                  </a:lnTo>
                  <a:lnTo>
                    <a:pt x="279526" y="301751"/>
                  </a:lnTo>
                  <a:lnTo>
                    <a:pt x="280669" y="302513"/>
                  </a:lnTo>
                  <a:lnTo>
                    <a:pt x="284861" y="326516"/>
                  </a:lnTo>
                  <a:lnTo>
                    <a:pt x="284861" y="333628"/>
                  </a:lnTo>
                  <a:lnTo>
                    <a:pt x="284861" y="338581"/>
                  </a:lnTo>
                  <a:lnTo>
                    <a:pt x="283082" y="355218"/>
                  </a:lnTo>
                  <a:lnTo>
                    <a:pt x="282575" y="357631"/>
                  </a:lnTo>
                  <a:lnTo>
                    <a:pt x="281686" y="359790"/>
                  </a:lnTo>
                  <a:lnTo>
                    <a:pt x="280669" y="361568"/>
                  </a:lnTo>
                  <a:lnTo>
                    <a:pt x="279781" y="363347"/>
                  </a:lnTo>
                  <a:lnTo>
                    <a:pt x="278130" y="365378"/>
                  </a:lnTo>
                  <a:lnTo>
                    <a:pt x="275970" y="367664"/>
                  </a:lnTo>
                  <a:lnTo>
                    <a:pt x="273812" y="369950"/>
                  </a:lnTo>
                  <a:lnTo>
                    <a:pt x="269620" y="372872"/>
                  </a:lnTo>
                  <a:lnTo>
                    <a:pt x="263270" y="376427"/>
                  </a:lnTo>
                  <a:lnTo>
                    <a:pt x="257048" y="380111"/>
                  </a:lnTo>
                  <a:lnTo>
                    <a:pt x="217926" y="393233"/>
                  </a:lnTo>
                  <a:lnTo>
                    <a:pt x="171831" y="398272"/>
                  </a:lnTo>
                  <a:lnTo>
                    <a:pt x="152497" y="397508"/>
                  </a:lnTo>
                  <a:lnTo>
                    <a:pt x="100330" y="385952"/>
                  </a:lnTo>
                  <a:lnTo>
                    <a:pt x="57967" y="360914"/>
                  </a:lnTo>
                  <a:lnTo>
                    <a:pt x="26463" y="322262"/>
                  </a:lnTo>
                  <a:lnTo>
                    <a:pt x="6750" y="270067"/>
                  </a:lnTo>
                  <a:lnTo>
                    <a:pt x="758" y="227828"/>
                  </a:lnTo>
                  <a:lnTo>
                    <a:pt x="0" y="204469"/>
                  </a:lnTo>
                  <a:lnTo>
                    <a:pt x="829" y="180586"/>
                  </a:lnTo>
                  <a:lnTo>
                    <a:pt x="7393" y="136961"/>
                  </a:lnTo>
                  <a:lnTo>
                    <a:pt x="20298" y="98933"/>
                  </a:lnTo>
                  <a:lnTo>
                    <a:pt x="49784" y="53212"/>
                  </a:lnTo>
                  <a:lnTo>
                    <a:pt x="90289" y="21423"/>
                  </a:lnTo>
                  <a:lnTo>
                    <a:pt x="140716" y="3857"/>
                  </a:lnTo>
                  <a:lnTo>
                    <a:pt x="159285" y="1343"/>
                  </a:lnTo>
                  <a:lnTo>
                    <a:pt x="178688" y="507"/>
                  </a:lnTo>
                  <a:close/>
                </a:path>
                <a:path w="3295650" h="398780">
                  <a:moveTo>
                    <a:pt x="2732913" y="0"/>
                  </a:moveTo>
                  <a:lnTo>
                    <a:pt x="2774156" y="2873"/>
                  </a:lnTo>
                  <a:lnTo>
                    <a:pt x="2826256" y="18151"/>
                  </a:lnTo>
                  <a:lnTo>
                    <a:pt x="2866135" y="47243"/>
                  </a:lnTo>
                  <a:lnTo>
                    <a:pt x="2893639" y="90606"/>
                  </a:lnTo>
                  <a:lnTo>
                    <a:pt x="2905119" y="127400"/>
                  </a:lnTo>
                  <a:lnTo>
                    <a:pt x="2910885" y="170747"/>
                  </a:lnTo>
                  <a:lnTo>
                    <a:pt x="2911602" y="194944"/>
                  </a:lnTo>
                  <a:lnTo>
                    <a:pt x="2910843" y="218233"/>
                  </a:lnTo>
                  <a:lnTo>
                    <a:pt x="2904851" y="261096"/>
                  </a:lnTo>
                  <a:lnTo>
                    <a:pt x="2892966" y="298834"/>
                  </a:lnTo>
                  <a:lnTo>
                    <a:pt x="2864231" y="344804"/>
                  </a:lnTo>
                  <a:lnTo>
                    <a:pt x="2822707" y="377273"/>
                  </a:lnTo>
                  <a:lnTo>
                    <a:pt x="2768647" y="395335"/>
                  </a:lnTo>
                  <a:lnTo>
                    <a:pt x="2725801" y="398779"/>
                  </a:lnTo>
                  <a:lnTo>
                    <a:pt x="2704038" y="398043"/>
                  </a:lnTo>
                  <a:lnTo>
                    <a:pt x="2664846" y="392189"/>
                  </a:lnTo>
                  <a:lnTo>
                    <a:pt x="2616692" y="372221"/>
                  </a:lnTo>
                  <a:lnTo>
                    <a:pt x="2581110" y="338320"/>
                  </a:lnTo>
                  <a:lnTo>
                    <a:pt x="2558160" y="289813"/>
                  </a:lnTo>
                  <a:lnTo>
                    <a:pt x="2549763" y="249237"/>
                  </a:lnTo>
                  <a:lnTo>
                    <a:pt x="2546985" y="201802"/>
                  </a:lnTo>
                  <a:lnTo>
                    <a:pt x="2547723" y="178986"/>
                  </a:lnTo>
                  <a:lnTo>
                    <a:pt x="2553628" y="136973"/>
                  </a:lnTo>
                  <a:lnTo>
                    <a:pt x="2565511" y="99750"/>
                  </a:lnTo>
                  <a:lnTo>
                    <a:pt x="2594229" y="54101"/>
                  </a:lnTo>
                  <a:lnTo>
                    <a:pt x="2635769" y="21705"/>
                  </a:lnTo>
                  <a:lnTo>
                    <a:pt x="2689939" y="3460"/>
                  </a:lnTo>
                  <a:lnTo>
                    <a:pt x="2732913" y="0"/>
                  </a:lnTo>
                  <a:close/>
                </a:path>
                <a:path w="3295650" h="398780">
                  <a:moveTo>
                    <a:pt x="2226564" y="0"/>
                  </a:moveTo>
                  <a:lnTo>
                    <a:pt x="2267124" y="4508"/>
                  </a:lnTo>
                  <a:lnTo>
                    <a:pt x="2300605" y="15748"/>
                  </a:lnTo>
                  <a:lnTo>
                    <a:pt x="2306828" y="18668"/>
                  </a:lnTo>
                  <a:lnTo>
                    <a:pt x="2310892" y="21209"/>
                  </a:lnTo>
                  <a:lnTo>
                    <a:pt x="2312797" y="23113"/>
                  </a:lnTo>
                  <a:lnTo>
                    <a:pt x="2314829" y="25146"/>
                  </a:lnTo>
                  <a:lnTo>
                    <a:pt x="2319655" y="42417"/>
                  </a:lnTo>
                  <a:lnTo>
                    <a:pt x="2319909" y="45847"/>
                  </a:lnTo>
                  <a:lnTo>
                    <a:pt x="2319909" y="50164"/>
                  </a:lnTo>
                  <a:lnTo>
                    <a:pt x="2319909" y="55372"/>
                  </a:lnTo>
                  <a:lnTo>
                    <a:pt x="2319909" y="61087"/>
                  </a:lnTo>
                  <a:lnTo>
                    <a:pt x="2319782" y="65912"/>
                  </a:lnTo>
                  <a:lnTo>
                    <a:pt x="2319528" y="69850"/>
                  </a:lnTo>
                  <a:lnTo>
                    <a:pt x="2319273" y="73913"/>
                  </a:lnTo>
                  <a:lnTo>
                    <a:pt x="2318766" y="77088"/>
                  </a:lnTo>
                  <a:lnTo>
                    <a:pt x="2318004" y="79755"/>
                  </a:lnTo>
                  <a:lnTo>
                    <a:pt x="2317369" y="82296"/>
                  </a:lnTo>
                  <a:lnTo>
                    <a:pt x="2316353" y="84200"/>
                  </a:lnTo>
                  <a:lnTo>
                    <a:pt x="2315083" y="85343"/>
                  </a:lnTo>
                  <a:lnTo>
                    <a:pt x="2313813" y="86613"/>
                  </a:lnTo>
                  <a:lnTo>
                    <a:pt x="2312035" y="87122"/>
                  </a:lnTo>
                  <a:lnTo>
                    <a:pt x="2309876" y="87122"/>
                  </a:lnTo>
                  <a:lnTo>
                    <a:pt x="2307717" y="87122"/>
                  </a:lnTo>
                  <a:lnTo>
                    <a:pt x="2304160" y="85725"/>
                  </a:lnTo>
                  <a:lnTo>
                    <a:pt x="2299462" y="83057"/>
                  </a:lnTo>
                  <a:lnTo>
                    <a:pt x="2294635" y="80263"/>
                  </a:lnTo>
                  <a:lnTo>
                    <a:pt x="2288794" y="77215"/>
                  </a:lnTo>
                  <a:lnTo>
                    <a:pt x="2250781" y="63263"/>
                  </a:lnTo>
                  <a:lnTo>
                    <a:pt x="2227707" y="60960"/>
                  </a:lnTo>
                  <a:lnTo>
                    <a:pt x="2219197" y="60960"/>
                  </a:lnTo>
                  <a:lnTo>
                    <a:pt x="2211705" y="61975"/>
                  </a:lnTo>
                  <a:lnTo>
                    <a:pt x="2205355" y="64135"/>
                  </a:lnTo>
                  <a:lnTo>
                    <a:pt x="2199005" y="66166"/>
                  </a:lnTo>
                  <a:lnTo>
                    <a:pt x="2193671" y="69087"/>
                  </a:lnTo>
                  <a:lnTo>
                    <a:pt x="2189480" y="72771"/>
                  </a:lnTo>
                  <a:lnTo>
                    <a:pt x="2185162" y="76453"/>
                  </a:lnTo>
                  <a:lnTo>
                    <a:pt x="2181987" y="80772"/>
                  </a:lnTo>
                  <a:lnTo>
                    <a:pt x="2179955" y="85978"/>
                  </a:lnTo>
                  <a:lnTo>
                    <a:pt x="2177796" y="91186"/>
                  </a:lnTo>
                  <a:lnTo>
                    <a:pt x="2176780" y="96647"/>
                  </a:lnTo>
                  <a:lnTo>
                    <a:pt x="2176780" y="102362"/>
                  </a:lnTo>
                  <a:lnTo>
                    <a:pt x="2176780" y="110871"/>
                  </a:lnTo>
                  <a:lnTo>
                    <a:pt x="2202560" y="141224"/>
                  </a:lnTo>
                  <a:lnTo>
                    <a:pt x="2236688" y="158150"/>
                  </a:lnTo>
                  <a:lnTo>
                    <a:pt x="2244217" y="161480"/>
                  </a:lnTo>
                  <a:lnTo>
                    <a:pt x="2282461" y="180224"/>
                  </a:lnTo>
                  <a:lnTo>
                    <a:pt x="2316353" y="206375"/>
                  </a:lnTo>
                  <a:lnTo>
                    <a:pt x="2338296" y="245046"/>
                  </a:lnTo>
                  <a:lnTo>
                    <a:pt x="2342260" y="276478"/>
                  </a:lnTo>
                  <a:lnTo>
                    <a:pt x="2341566" y="291171"/>
                  </a:lnTo>
                  <a:lnTo>
                    <a:pt x="2330958" y="329818"/>
                  </a:lnTo>
                  <a:lnTo>
                    <a:pt x="2300351" y="368046"/>
                  </a:lnTo>
                  <a:lnTo>
                    <a:pt x="2255139" y="391032"/>
                  </a:lnTo>
                  <a:lnTo>
                    <a:pt x="2214241" y="398301"/>
                  </a:lnTo>
                  <a:lnTo>
                    <a:pt x="2199767" y="398779"/>
                  </a:lnTo>
                  <a:lnTo>
                    <a:pt x="2189954" y="398585"/>
                  </a:lnTo>
                  <a:lnTo>
                    <a:pt x="2146569" y="391921"/>
                  </a:lnTo>
                  <a:lnTo>
                    <a:pt x="2110613" y="377951"/>
                  </a:lnTo>
                  <a:lnTo>
                    <a:pt x="2104771" y="374650"/>
                  </a:lnTo>
                  <a:lnTo>
                    <a:pt x="2100453" y="371601"/>
                  </a:lnTo>
                  <a:lnTo>
                    <a:pt x="2097913" y="369062"/>
                  </a:lnTo>
                  <a:lnTo>
                    <a:pt x="2095372" y="366522"/>
                  </a:lnTo>
                  <a:lnTo>
                    <a:pt x="2093468" y="362712"/>
                  </a:lnTo>
                  <a:lnTo>
                    <a:pt x="2092452" y="357886"/>
                  </a:lnTo>
                  <a:lnTo>
                    <a:pt x="2091308" y="353060"/>
                  </a:lnTo>
                  <a:lnTo>
                    <a:pt x="2090801" y="346075"/>
                  </a:lnTo>
                  <a:lnTo>
                    <a:pt x="2090801" y="336930"/>
                  </a:lnTo>
                  <a:lnTo>
                    <a:pt x="2090801" y="330707"/>
                  </a:lnTo>
                  <a:lnTo>
                    <a:pt x="2096896" y="305815"/>
                  </a:lnTo>
                  <a:lnTo>
                    <a:pt x="2098421" y="304673"/>
                  </a:lnTo>
                  <a:lnTo>
                    <a:pt x="2100072" y="304164"/>
                  </a:lnTo>
                  <a:lnTo>
                    <a:pt x="2102104" y="304164"/>
                  </a:lnTo>
                  <a:lnTo>
                    <a:pt x="2104897" y="304164"/>
                  </a:lnTo>
                  <a:lnTo>
                    <a:pt x="2108835" y="305815"/>
                  </a:lnTo>
                  <a:lnTo>
                    <a:pt x="2113788" y="309117"/>
                  </a:lnTo>
                  <a:lnTo>
                    <a:pt x="2118868" y="312292"/>
                  </a:lnTo>
                  <a:lnTo>
                    <a:pt x="2153794" y="328289"/>
                  </a:lnTo>
                  <a:lnTo>
                    <a:pt x="2200021" y="335661"/>
                  </a:lnTo>
                  <a:lnTo>
                    <a:pt x="2206976" y="335446"/>
                  </a:lnTo>
                  <a:lnTo>
                    <a:pt x="2244852" y="322579"/>
                  </a:lnTo>
                  <a:lnTo>
                    <a:pt x="2260981" y="294131"/>
                  </a:lnTo>
                  <a:lnTo>
                    <a:pt x="2260981" y="286638"/>
                  </a:lnTo>
                  <a:lnTo>
                    <a:pt x="2260981" y="277875"/>
                  </a:lnTo>
                  <a:lnTo>
                    <a:pt x="2258695" y="270382"/>
                  </a:lnTo>
                  <a:lnTo>
                    <a:pt x="2253869" y="264160"/>
                  </a:lnTo>
                  <a:lnTo>
                    <a:pt x="2249170" y="257937"/>
                  </a:lnTo>
                  <a:lnTo>
                    <a:pt x="2216360" y="237019"/>
                  </a:lnTo>
                  <a:lnTo>
                    <a:pt x="2201910" y="230540"/>
                  </a:lnTo>
                  <a:lnTo>
                    <a:pt x="2194433" y="227202"/>
                  </a:lnTo>
                  <a:lnTo>
                    <a:pt x="2156475" y="208412"/>
                  </a:lnTo>
                  <a:lnTo>
                    <a:pt x="2123059" y="182244"/>
                  </a:lnTo>
                  <a:lnTo>
                    <a:pt x="2101349" y="143305"/>
                  </a:lnTo>
                  <a:lnTo>
                    <a:pt x="2097278" y="110998"/>
                  </a:lnTo>
                  <a:lnTo>
                    <a:pt x="2097920" y="97593"/>
                  </a:lnTo>
                  <a:lnTo>
                    <a:pt x="2113158" y="52310"/>
                  </a:lnTo>
                  <a:lnTo>
                    <a:pt x="2144377" y="20984"/>
                  </a:lnTo>
                  <a:lnTo>
                    <a:pt x="2188380" y="3857"/>
                  </a:lnTo>
                  <a:lnTo>
                    <a:pt x="2213439" y="428"/>
                  </a:lnTo>
                  <a:lnTo>
                    <a:pt x="2226564" y="0"/>
                  </a:lnTo>
                  <a:close/>
                </a:path>
                <a:path w="3295650" h="398780">
                  <a:moveTo>
                    <a:pt x="504825" y="0"/>
                  </a:moveTo>
                  <a:lnTo>
                    <a:pt x="546068" y="2873"/>
                  </a:lnTo>
                  <a:lnTo>
                    <a:pt x="598168" y="18151"/>
                  </a:lnTo>
                  <a:lnTo>
                    <a:pt x="638047" y="47243"/>
                  </a:lnTo>
                  <a:lnTo>
                    <a:pt x="665551" y="90606"/>
                  </a:lnTo>
                  <a:lnTo>
                    <a:pt x="677031" y="127400"/>
                  </a:lnTo>
                  <a:lnTo>
                    <a:pt x="682797" y="170747"/>
                  </a:lnTo>
                  <a:lnTo>
                    <a:pt x="683514" y="194944"/>
                  </a:lnTo>
                  <a:lnTo>
                    <a:pt x="682755" y="218233"/>
                  </a:lnTo>
                  <a:lnTo>
                    <a:pt x="676763" y="261096"/>
                  </a:lnTo>
                  <a:lnTo>
                    <a:pt x="664878" y="298834"/>
                  </a:lnTo>
                  <a:lnTo>
                    <a:pt x="636143" y="344804"/>
                  </a:lnTo>
                  <a:lnTo>
                    <a:pt x="594619" y="377273"/>
                  </a:lnTo>
                  <a:lnTo>
                    <a:pt x="540559" y="395335"/>
                  </a:lnTo>
                  <a:lnTo>
                    <a:pt x="497713" y="398779"/>
                  </a:lnTo>
                  <a:lnTo>
                    <a:pt x="475950" y="398043"/>
                  </a:lnTo>
                  <a:lnTo>
                    <a:pt x="436758" y="392189"/>
                  </a:lnTo>
                  <a:lnTo>
                    <a:pt x="388604" y="372221"/>
                  </a:lnTo>
                  <a:lnTo>
                    <a:pt x="353022" y="338320"/>
                  </a:lnTo>
                  <a:lnTo>
                    <a:pt x="330073" y="289813"/>
                  </a:lnTo>
                  <a:lnTo>
                    <a:pt x="321675" y="249237"/>
                  </a:lnTo>
                  <a:lnTo>
                    <a:pt x="318897" y="201802"/>
                  </a:lnTo>
                  <a:lnTo>
                    <a:pt x="319635" y="178986"/>
                  </a:lnTo>
                  <a:lnTo>
                    <a:pt x="325540" y="136973"/>
                  </a:lnTo>
                  <a:lnTo>
                    <a:pt x="337423" y="99750"/>
                  </a:lnTo>
                  <a:lnTo>
                    <a:pt x="366141" y="54101"/>
                  </a:lnTo>
                  <a:lnTo>
                    <a:pt x="407681" y="21705"/>
                  </a:lnTo>
                  <a:lnTo>
                    <a:pt x="461851" y="3460"/>
                  </a:lnTo>
                  <a:lnTo>
                    <a:pt x="504825" y="0"/>
                  </a:lnTo>
                  <a:close/>
                </a:path>
              </a:pathLst>
            </a:custGeom>
            <a:ln w="18288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00" y="2379345"/>
            <a:ext cx="8382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enrichment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fundamental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attracting,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motivating,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</a:p>
          <a:p>
            <a:pPr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retaining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talented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repetitive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boring.</a:t>
            </a: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r>
              <a:rPr sz="2400" spc="-7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well,</a:t>
            </a:r>
            <a:r>
              <a:rPr sz="2400" spc="-5" dirty="0">
                <a:latin typeface="Times New Roman"/>
                <a:cs typeface="Times New Roman"/>
              </a:rPr>
              <a:t> you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</a:t>
            </a:r>
            <a:r>
              <a:rPr sz="2400" dirty="0">
                <a:latin typeface="Times New Roman"/>
                <a:cs typeface="Times New Roman"/>
              </a:rPr>
              <a:t> 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 your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</a:p>
          <a:p>
            <a:pPr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designed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skills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employees </a:t>
            </a:r>
            <a:r>
              <a:rPr sz="2400" dirty="0">
                <a:latin typeface="Times New Roman"/>
                <a:cs typeface="Times New Roman"/>
              </a:rPr>
              <a:t>working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5" y="1714512"/>
            <a:ext cx="6125717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01065"/>
            <a:ext cx="456819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buClr>
                <a:srgbClr val="17375E"/>
              </a:buClr>
              <a:buFont typeface="Wingdings"/>
              <a:buChar char=""/>
              <a:tabLst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The concept of job </a:t>
            </a:r>
            <a:r>
              <a:rPr sz="2400" spc="-5" dirty="0">
                <a:latin typeface="Times New Roman"/>
                <a:cs typeface="Times New Roman"/>
              </a:rPr>
              <a:t>enrichment </a:t>
            </a:r>
            <a:r>
              <a:rPr sz="2400" dirty="0">
                <a:latin typeface="Times New Roman"/>
                <a:cs typeface="Times New Roman"/>
              </a:rPr>
              <a:t>was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Fredrik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Herzberg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1950s.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spcBef>
                <a:spcPts val="35"/>
              </a:spcBef>
              <a:buClr>
                <a:srgbClr val="17375E"/>
              </a:buClr>
            </a:pPr>
            <a:endParaRPr sz="2400" dirty="0">
              <a:latin typeface="Times New Roman"/>
              <a:cs typeface="Times New Roman"/>
            </a:endParaRPr>
          </a:p>
          <a:p>
            <a:pPr marL="12700" marR="100965" algn="just">
              <a:buClr>
                <a:srgbClr val="17375E"/>
              </a:buClr>
              <a:buFont typeface="Wingdings"/>
              <a:buChar char=""/>
              <a:tabLst>
                <a:tab pos="340360" algn="l"/>
              </a:tabLst>
            </a:pPr>
            <a:r>
              <a:rPr sz="2400" dirty="0">
                <a:latin typeface="Times New Roman"/>
                <a:cs typeface="Times New Roman"/>
              </a:rPr>
              <a:t>Job enrichment involves providing an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responsibility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job </a:t>
            </a:r>
            <a:r>
              <a:rPr sz="2400" spc="-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 challenges the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individual’s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skills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5" dirty="0">
                <a:latin typeface="Times New Roman"/>
                <a:cs typeface="Times New Roman"/>
              </a:rPr>
              <a:t> work.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spcBef>
                <a:spcPts val="35"/>
              </a:spcBef>
              <a:buClr>
                <a:srgbClr val="17375E"/>
              </a:buClr>
              <a:buFont typeface="Wingdings"/>
              <a:buChar char=""/>
            </a:pPr>
            <a:endParaRPr sz="2400" dirty="0">
              <a:latin typeface="Times New Roman"/>
              <a:cs typeface="Times New Roman"/>
            </a:endParaRPr>
          </a:p>
          <a:p>
            <a:pPr marL="12700" marR="128270" algn="just">
              <a:spcBef>
                <a:spcPts val="5"/>
              </a:spcBef>
              <a:buClr>
                <a:srgbClr val="17375E"/>
              </a:buClr>
              <a:buFont typeface="Wingdings"/>
              <a:buChar char=""/>
              <a:tabLst>
                <a:tab pos="340360" algn="l"/>
              </a:tabLst>
            </a:pPr>
            <a:r>
              <a:rPr sz="2400" spc="-5" dirty="0">
                <a:latin typeface="Times New Roman"/>
                <a:cs typeface="Times New Roman"/>
              </a:rPr>
              <a:t>Enrichment </a:t>
            </a:r>
            <a:r>
              <a:rPr sz="2400" dirty="0">
                <a:latin typeface="Times New Roman"/>
                <a:cs typeface="Times New Roman"/>
              </a:rPr>
              <a:t>involves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increasing the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decision-making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authority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encouraging </a:t>
            </a:r>
            <a:r>
              <a:rPr sz="2400" spc="-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990" y="2209800"/>
            <a:ext cx="4143374" cy="3088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400"/>
            <a:ext cx="7038975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170" y="2133600"/>
            <a:ext cx="5130674" cy="3288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spcBef>
                <a:spcPts val="1300"/>
              </a:spcBef>
            </a:pPr>
            <a:r>
              <a:rPr lang="en-US" sz="2400" dirty="0"/>
              <a:t>The</a:t>
            </a:r>
            <a:r>
              <a:rPr lang="en-US" sz="2400" spc="-35" dirty="0"/>
              <a:t> </a:t>
            </a:r>
            <a:r>
              <a:rPr lang="en-US" sz="2400" b="1" dirty="0">
                <a:latin typeface="Times New Roman"/>
                <a:cs typeface="Times New Roman"/>
              </a:rPr>
              <a:t>characteristics</a:t>
            </a:r>
            <a:r>
              <a:rPr lang="en-US" sz="2400" b="1" spc="-60" dirty="0">
                <a:latin typeface="Times New Roman"/>
                <a:cs typeface="Times New Roman"/>
              </a:rPr>
              <a:t> </a:t>
            </a:r>
            <a:r>
              <a:rPr lang="en-US" sz="2400" dirty="0"/>
              <a:t>or</a:t>
            </a:r>
            <a:r>
              <a:rPr lang="en-US" sz="2400" spc="-25" dirty="0"/>
              <a:t> </a:t>
            </a:r>
            <a:r>
              <a:rPr lang="en-US" sz="2400" dirty="0"/>
              <a:t>features</a:t>
            </a:r>
            <a:r>
              <a:rPr lang="en-US" sz="2400" spc="-45" dirty="0"/>
              <a:t> </a:t>
            </a:r>
            <a:r>
              <a:rPr lang="en-US" sz="2400" dirty="0"/>
              <a:t>of</a:t>
            </a:r>
            <a:r>
              <a:rPr lang="en-US" sz="2400" spc="-25" dirty="0"/>
              <a:t> </a:t>
            </a:r>
            <a:r>
              <a:rPr lang="en-US" sz="2400" dirty="0"/>
              <a:t>job </a:t>
            </a:r>
            <a:r>
              <a:rPr lang="en-US" sz="2400" spc="-484" dirty="0"/>
              <a:t> </a:t>
            </a:r>
            <a:r>
              <a:rPr lang="en-US" sz="2400" spc="-5" dirty="0"/>
              <a:t>enrichment</a:t>
            </a:r>
            <a:r>
              <a:rPr lang="en-US" sz="2400" spc="-40" dirty="0"/>
              <a:t> </a:t>
            </a:r>
            <a:r>
              <a:rPr lang="en-US" sz="2400" dirty="0"/>
              <a:t>are:-</a:t>
            </a:r>
            <a:endParaRPr lang="en-IN" sz="2400" b="1" spc="-5" dirty="0">
              <a:latin typeface="Times New Roman"/>
              <a:cs typeface="Times New Roman"/>
            </a:endParaRPr>
          </a:p>
          <a:p>
            <a:pPr marL="12700" algn="just">
              <a:spcBef>
                <a:spcPts val="1300"/>
              </a:spcBef>
            </a:pPr>
            <a:r>
              <a:rPr sz="2400" b="1" spc="-5" dirty="0">
                <a:latin typeface="Times New Roman"/>
                <a:cs typeface="Times New Roman"/>
              </a:rPr>
              <a:t>Nature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enrichment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vertical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expansion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job.</a:t>
            </a:r>
          </a:p>
          <a:p>
            <a:pPr algn="just"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 algn="just"/>
            <a:r>
              <a:rPr sz="2400" b="1" dirty="0">
                <a:latin typeface="Times New Roman"/>
                <a:cs typeface="Times New Roman"/>
              </a:rPr>
              <a:t>Objective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objective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enrichment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the job </a:t>
            </a:r>
            <a:r>
              <a:rPr sz="2400" spc="-5" dirty="0">
                <a:latin typeface="Times New Roman"/>
                <a:cs typeface="Times New Roman"/>
              </a:rPr>
              <a:t>more lively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challenging.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4859" y="816863"/>
            <a:ext cx="7589520" cy="841248"/>
            <a:chOff x="784859" y="816863"/>
            <a:chExt cx="7589520" cy="84124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59" y="816863"/>
              <a:ext cx="7589520" cy="841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428" y="1168907"/>
              <a:ext cx="6862381" cy="3319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4575" y="1299718"/>
              <a:ext cx="118872" cy="1094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07387" y="1190370"/>
              <a:ext cx="91440" cy="136525"/>
            </a:xfrm>
            <a:custGeom>
              <a:avLst/>
              <a:gdLst/>
              <a:ahLst/>
              <a:cxnLst/>
              <a:rect l="l" t="t" r="r" b="b"/>
              <a:pathLst>
                <a:path w="91439" h="136525">
                  <a:moveTo>
                    <a:pt x="45338" y="0"/>
                  </a:moveTo>
                  <a:lnTo>
                    <a:pt x="0" y="136398"/>
                  </a:lnTo>
                  <a:lnTo>
                    <a:pt x="90931" y="136398"/>
                  </a:lnTo>
                  <a:lnTo>
                    <a:pt x="45593" y="0"/>
                  </a:lnTo>
                  <a:lnTo>
                    <a:pt x="45338" y="0"/>
                  </a:lnTo>
                  <a:close/>
                </a:path>
              </a:pathLst>
            </a:custGeom>
            <a:ln w="18288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5776" y="1169923"/>
              <a:ext cx="106934" cy="1092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936" y="1169923"/>
              <a:ext cx="106933" cy="1092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4575" y="1168907"/>
              <a:ext cx="102235" cy="101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1006" y="1167891"/>
              <a:ext cx="185039" cy="2430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8695" y="1167891"/>
              <a:ext cx="185039" cy="24307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80484" y="2286000"/>
            <a:ext cx="3344466" cy="3288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62300"/>
            <a:ext cx="3657600" cy="41937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Positive Results </a:t>
            </a:r>
            <a:r>
              <a:rPr sz="2400" dirty="0">
                <a:latin typeface="Times New Roman"/>
                <a:cs typeface="Times New Roman"/>
              </a:rPr>
              <a:t>: Job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enrichment </a:t>
            </a:r>
            <a:r>
              <a:rPr sz="2400" dirty="0">
                <a:latin typeface="Times New Roman"/>
                <a:cs typeface="Times New Roman"/>
              </a:rPr>
              <a:t>gives positive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highly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skilled.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283845" algn="just">
              <a:lnSpc>
                <a:spcPct val="15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Direction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Control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enrichment </a:t>
            </a:r>
            <a:r>
              <a:rPr sz="2400" dirty="0">
                <a:latin typeface="Times New Roman"/>
                <a:cs typeface="Times New Roman"/>
              </a:rPr>
              <a:t>encourages self-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discipline.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857375"/>
            <a:ext cx="4952998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003" y="1777490"/>
            <a:ext cx="8331912" cy="44300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493585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importance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merits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advantages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lang="en-IN"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enrichment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are:-</a:t>
            </a: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 indent="-328295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340995" algn="l"/>
              </a:tabLst>
            </a:pP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enrichment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workers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7375E"/>
              </a:buClr>
            </a:pPr>
            <a:endParaRPr sz="1600" dirty="0">
              <a:latin typeface="Times New Roman"/>
              <a:cs typeface="Times New Roman"/>
            </a:endParaRPr>
          </a:p>
          <a:p>
            <a:pPr indent="-323850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achievement,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self-actualization.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7375E"/>
              </a:buClr>
            </a:pPr>
            <a:endParaRPr dirty="0">
              <a:latin typeface="Times New Roman"/>
              <a:cs typeface="Times New Roman"/>
            </a:endParaRPr>
          </a:p>
          <a:p>
            <a:pPr indent="-323850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belonging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7375E"/>
              </a:buClr>
            </a:pPr>
            <a:endParaRPr dirty="0">
              <a:latin typeface="Times New Roman"/>
              <a:cs typeface="Times New Roman"/>
            </a:endParaRPr>
          </a:p>
          <a:p>
            <a:pPr indent="-323850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meaningful.</a:t>
            </a:r>
          </a:p>
          <a:p>
            <a:pPr>
              <a:lnSpc>
                <a:spcPct val="100000"/>
              </a:lnSpc>
              <a:buClr>
                <a:srgbClr val="17375E"/>
              </a:buClr>
            </a:pPr>
            <a:endParaRPr sz="1600" dirty="0">
              <a:latin typeface="Times New Roman"/>
              <a:cs typeface="Times New Roman"/>
            </a:endParaRPr>
          </a:p>
          <a:p>
            <a:pPr indent="-328295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340995" algn="l"/>
              </a:tabLst>
            </a:pP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enrichment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absenteeism, labour-turnover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grievances.</a:t>
            </a:r>
          </a:p>
          <a:p>
            <a:pPr>
              <a:lnSpc>
                <a:spcPct val="100000"/>
              </a:lnSpc>
              <a:buClr>
                <a:srgbClr val="17375E"/>
              </a:buClr>
            </a:pPr>
            <a:endParaRPr sz="1100" dirty="0">
              <a:latin typeface="Times New Roman"/>
              <a:cs typeface="Times New Roman"/>
            </a:endParaRPr>
          </a:p>
          <a:p>
            <a:pPr indent="-328295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34099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motivates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0540" y="762000"/>
            <a:ext cx="8122920" cy="841375"/>
            <a:chOff x="501395" y="816863"/>
            <a:chExt cx="8122920" cy="841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95" y="816863"/>
              <a:ext cx="8122920" cy="841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004" y="1123568"/>
              <a:ext cx="7424966" cy="3319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399" y="1299718"/>
              <a:ext cx="118999" cy="109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6601" y="1169923"/>
              <a:ext cx="107061" cy="1092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399" y="1168907"/>
              <a:ext cx="102362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1959" y="1167891"/>
              <a:ext cx="185039" cy="2430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3947" y="1167891"/>
              <a:ext cx="185039" cy="24307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52343" y="1127759"/>
              <a:ext cx="5024755" cy="323850"/>
            </a:xfrm>
            <a:custGeom>
              <a:avLst/>
              <a:gdLst/>
              <a:ahLst/>
              <a:cxnLst/>
              <a:rect l="l" t="t" r="r" b="b"/>
              <a:pathLst>
                <a:path w="5024755" h="323850">
                  <a:moveTo>
                    <a:pt x="4788916" y="1524"/>
                  </a:moveTo>
                  <a:lnTo>
                    <a:pt x="5014976" y="1524"/>
                  </a:lnTo>
                  <a:lnTo>
                    <a:pt x="5016500" y="1524"/>
                  </a:lnTo>
                  <a:lnTo>
                    <a:pt x="5017770" y="1904"/>
                  </a:lnTo>
                  <a:lnTo>
                    <a:pt x="5019040" y="2793"/>
                  </a:lnTo>
                  <a:lnTo>
                    <a:pt x="5020310" y="3682"/>
                  </a:lnTo>
                  <a:lnTo>
                    <a:pt x="5021326" y="5206"/>
                  </a:lnTo>
                  <a:lnTo>
                    <a:pt x="5022088" y="7238"/>
                  </a:lnTo>
                  <a:lnTo>
                    <a:pt x="5022977" y="9398"/>
                  </a:lnTo>
                  <a:lnTo>
                    <a:pt x="5023612" y="12064"/>
                  </a:lnTo>
                  <a:lnTo>
                    <a:pt x="5023993" y="15620"/>
                  </a:lnTo>
                  <a:lnTo>
                    <a:pt x="5024374" y="19050"/>
                  </a:lnTo>
                  <a:lnTo>
                    <a:pt x="5024628" y="23240"/>
                  </a:lnTo>
                  <a:lnTo>
                    <a:pt x="5024628" y="28193"/>
                  </a:lnTo>
                  <a:lnTo>
                    <a:pt x="5024628" y="33019"/>
                  </a:lnTo>
                  <a:lnTo>
                    <a:pt x="5024374" y="37084"/>
                  </a:lnTo>
                  <a:lnTo>
                    <a:pt x="5023993" y="40512"/>
                  </a:lnTo>
                  <a:lnTo>
                    <a:pt x="5023612" y="43941"/>
                  </a:lnTo>
                  <a:lnTo>
                    <a:pt x="5022977" y="46609"/>
                  </a:lnTo>
                  <a:lnTo>
                    <a:pt x="5022088" y="48640"/>
                  </a:lnTo>
                  <a:lnTo>
                    <a:pt x="5021326" y="50800"/>
                  </a:lnTo>
                  <a:lnTo>
                    <a:pt x="5020310" y="52324"/>
                  </a:lnTo>
                  <a:lnTo>
                    <a:pt x="5019040" y="53212"/>
                  </a:lnTo>
                  <a:lnTo>
                    <a:pt x="5017770" y="54228"/>
                  </a:lnTo>
                  <a:lnTo>
                    <a:pt x="5016500" y="54737"/>
                  </a:lnTo>
                  <a:lnTo>
                    <a:pt x="5014976" y="54737"/>
                  </a:lnTo>
                  <a:lnTo>
                    <a:pt x="4934712" y="54737"/>
                  </a:lnTo>
                  <a:lnTo>
                    <a:pt x="4934712" y="313181"/>
                  </a:lnTo>
                  <a:lnTo>
                    <a:pt x="4934712" y="314832"/>
                  </a:lnTo>
                  <a:lnTo>
                    <a:pt x="4934077" y="316356"/>
                  </a:lnTo>
                  <a:lnTo>
                    <a:pt x="4933061" y="317626"/>
                  </a:lnTo>
                  <a:lnTo>
                    <a:pt x="4932045" y="319024"/>
                  </a:lnTo>
                  <a:lnTo>
                    <a:pt x="4908296" y="323595"/>
                  </a:lnTo>
                  <a:lnTo>
                    <a:pt x="4901946" y="323595"/>
                  </a:lnTo>
                  <a:lnTo>
                    <a:pt x="4895723" y="323595"/>
                  </a:lnTo>
                  <a:lnTo>
                    <a:pt x="4869307" y="314832"/>
                  </a:lnTo>
                  <a:lnTo>
                    <a:pt x="4869307" y="313181"/>
                  </a:lnTo>
                  <a:lnTo>
                    <a:pt x="4869307" y="54737"/>
                  </a:lnTo>
                  <a:lnTo>
                    <a:pt x="4788916" y="54737"/>
                  </a:lnTo>
                  <a:lnTo>
                    <a:pt x="4787265" y="54737"/>
                  </a:lnTo>
                  <a:lnTo>
                    <a:pt x="4785868" y="54228"/>
                  </a:lnTo>
                  <a:lnTo>
                    <a:pt x="4784725" y="53212"/>
                  </a:lnTo>
                  <a:lnTo>
                    <a:pt x="4783582" y="52324"/>
                  </a:lnTo>
                  <a:lnTo>
                    <a:pt x="4782566" y="50800"/>
                  </a:lnTo>
                  <a:lnTo>
                    <a:pt x="4781804" y="48640"/>
                  </a:lnTo>
                  <a:lnTo>
                    <a:pt x="4780915" y="46609"/>
                  </a:lnTo>
                  <a:lnTo>
                    <a:pt x="4780280" y="43941"/>
                  </a:lnTo>
                  <a:lnTo>
                    <a:pt x="4779899" y="40512"/>
                  </a:lnTo>
                  <a:lnTo>
                    <a:pt x="4779518" y="37084"/>
                  </a:lnTo>
                  <a:lnTo>
                    <a:pt x="4779264" y="33019"/>
                  </a:lnTo>
                  <a:lnTo>
                    <a:pt x="4779264" y="28193"/>
                  </a:lnTo>
                  <a:lnTo>
                    <a:pt x="4779264" y="23240"/>
                  </a:lnTo>
                  <a:lnTo>
                    <a:pt x="4779518" y="19050"/>
                  </a:lnTo>
                  <a:lnTo>
                    <a:pt x="4779899" y="15620"/>
                  </a:lnTo>
                  <a:lnTo>
                    <a:pt x="4780280" y="12064"/>
                  </a:lnTo>
                  <a:lnTo>
                    <a:pt x="4780915" y="9398"/>
                  </a:lnTo>
                  <a:lnTo>
                    <a:pt x="4781804" y="7238"/>
                  </a:lnTo>
                  <a:lnTo>
                    <a:pt x="4782566" y="5206"/>
                  </a:lnTo>
                  <a:lnTo>
                    <a:pt x="4783582" y="3682"/>
                  </a:lnTo>
                  <a:lnTo>
                    <a:pt x="4784725" y="2793"/>
                  </a:lnTo>
                  <a:lnTo>
                    <a:pt x="4785868" y="1904"/>
                  </a:lnTo>
                  <a:lnTo>
                    <a:pt x="4787265" y="1524"/>
                  </a:lnTo>
                  <a:lnTo>
                    <a:pt x="4788916" y="1524"/>
                  </a:lnTo>
                  <a:close/>
                </a:path>
                <a:path w="5024755" h="323850">
                  <a:moveTo>
                    <a:pt x="4249928" y="1524"/>
                  </a:moveTo>
                  <a:lnTo>
                    <a:pt x="4410075" y="1524"/>
                  </a:lnTo>
                  <a:lnTo>
                    <a:pt x="4411472" y="1524"/>
                  </a:lnTo>
                  <a:lnTo>
                    <a:pt x="4412869" y="1904"/>
                  </a:lnTo>
                  <a:lnTo>
                    <a:pt x="4414012" y="2666"/>
                  </a:lnTo>
                  <a:lnTo>
                    <a:pt x="4415155" y="3555"/>
                  </a:lnTo>
                  <a:lnTo>
                    <a:pt x="4416171" y="4952"/>
                  </a:lnTo>
                  <a:lnTo>
                    <a:pt x="4416933" y="6985"/>
                  </a:lnTo>
                  <a:lnTo>
                    <a:pt x="4417822" y="9143"/>
                  </a:lnTo>
                  <a:lnTo>
                    <a:pt x="4418457" y="11811"/>
                  </a:lnTo>
                  <a:lnTo>
                    <a:pt x="4418838" y="14986"/>
                  </a:lnTo>
                  <a:lnTo>
                    <a:pt x="4419219" y="18161"/>
                  </a:lnTo>
                  <a:lnTo>
                    <a:pt x="4419473" y="22225"/>
                  </a:lnTo>
                  <a:lnTo>
                    <a:pt x="4419473" y="27177"/>
                  </a:lnTo>
                  <a:lnTo>
                    <a:pt x="4419473" y="31876"/>
                  </a:lnTo>
                  <a:lnTo>
                    <a:pt x="4419219" y="35813"/>
                  </a:lnTo>
                  <a:lnTo>
                    <a:pt x="4418838" y="38988"/>
                  </a:lnTo>
                  <a:lnTo>
                    <a:pt x="4418457" y="42290"/>
                  </a:lnTo>
                  <a:lnTo>
                    <a:pt x="4417822" y="44830"/>
                  </a:lnTo>
                  <a:lnTo>
                    <a:pt x="4416933" y="46862"/>
                  </a:lnTo>
                  <a:lnTo>
                    <a:pt x="4416171" y="48767"/>
                  </a:lnTo>
                  <a:lnTo>
                    <a:pt x="4415155" y="50291"/>
                  </a:lnTo>
                  <a:lnTo>
                    <a:pt x="4414012" y="51180"/>
                  </a:lnTo>
                  <a:lnTo>
                    <a:pt x="4412869" y="52069"/>
                  </a:lnTo>
                  <a:lnTo>
                    <a:pt x="4411472" y="52450"/>
                  </a:lnTo>
                  <a:lnTo>
                    <a:pt x="4410075" y="52450"/>
                  </a:lnTo>
                  <a:lnTo>
                    <a:pt x="4295521" y="52450"/>
                  </a:lnTo>
                  <a:lnTo>
                    <a:pt x="4295521" y="130810"/>
                  </a:lnTo>
                  <a:lnTo>
                    <a:pt x="4392422" y="130810"/>
                  </a:lnTo>
                  <a:lnTo>
                    <a:pt x="4393946" y="130810"/>
                  </a:lnTo>
                  <a:lnTo>
                    <a:pt x="4395343" y="131317"/>
                  </a:lnTo>
                  <a:lnTo>
                    <a:pt x="4396486" y="132206"/>
                  </a:lnTo>
                  <a:lnTo>
                    <a:pt x="4397756" y="133095"/>
                  </a:lnTo>
                  <a:lnTo>
                    <a:pt x="4401439" y="144017"/>
                  </a:lnTo>
                  <a:lnTo>
                    <a:pt x="4401947" y="147319"/>
                  </a:lnTo>
                  <a:lnTo>
                    <a:pt x="4402074" y="151256"/>
                  </a:lnTo>
                  <a:lnTo>
                    <a:pt x="4402074" y="155828"/>
                  </a:lnTo>
                  <a:lnTo>
                    <a:pt x="4402074" y="160654"/>
                  </a:lnTo>
                  <a:lnTo>
                    <a:pt x="4401947" y="164591"/>
                  </a:lnTo>
                  <a:lnTo>
                    <a:pt x="4401439" y="167766"/>
                  </a:lnTo>
                  <a:lnTo>
                    <a:pt x="4401058" y="170814"/>
                  </a:lnTo>
                  <a:lnTo>
                    <a:pt x="4396486" y="179324"/>
                  </a:lnTo>
                  <a:lnTo>
                    <a:pt x="4395343" y="180212"/>
                  </a:lnTo>
                  <a:lnTo>
                    <a:pt x="4393946" y="180593"/>
                  </a:lnTo>
                  <a:lnTo>
                    <a:pt x="4392422" y="180593"/>
                  </a:lnTo>
                  <a:lnTo>
                    <a:pt x="4295521" y="180593"/>
                  </a:lnTo>
                  <a:lnTo>
                    <a:pt x="4295521" y="271017"/>
                  </a:lnTo>
                  <a:lnTo>
                    <a:pt x="4410964" y="271017"/>
                  </a:lnTo>
                  <a:lnTo>
                    <a:pt x="4412488" y="271017"/>
                  </a:lnTo>
                  <a:lnTo>
                    <a:pt x="4418203" y="276732"/>
                  </a:lnTo>
                  <a:lnTo>
                    <a:pt x="4419092" y="278764"/>
                  </a:lnTo>
                  <a:lnTo>
                    <a:pt x="4419600" y="281304"/>
                  </a:lnTo>
                  <a:lnTo>
                    <a:pt x="4420108" y="284606"/>
                  </a:lnTo>
                  <a:lnTo>
                    <a:pt x="4420489" y="287781"/>
                  </a:lnTo>
                  <a:lnTo>
                    <a:pt x="4420743" y="291845"/>
                  </a:lnTo>
                  <a:lnTo>
                    <a:pt x="4420743" y="296544"/>
                  </a:lnTo>
                  <a:lnTo>
                    <a:pt x="4420743" y="301370"/>
                  </a:lnTo>
                  <a:lnTo>
                    <a:pt x="4418203" y="316356"/>
                  </a:lnTo>
                  <a:lnTo>
                    <a:pt x="4417441" y="318388"/>
                  </a:lnTo>
                  <a:lnTo>
                    <a:pt x="4416298" y="319786"/>
                  </a:lnTo>
                  <a:lnTo>
                    <a:pt x="4415155" y="320801"/>
                  </a:lnTo>
                  <a:lnTo>
                    <a:pt x="4413885" y="321690"/>
                  </a:lnTo>
                  <a:lnTo>
                    <a:pt x="4412488" y="322072"/>
                  </a:lnTo>
                  <a:lnTo>
                    <a:pt x="4410964" y="322072"/>
                  </a:lnTo>
                  <a:lnTo>
                    <a:pt x="4249928" y="322072"/>
                  </a:lnTo>
                  <a:lnTo>
                    <a:pt x="4244467" y="322072"/>
                  </a:lnTo>
                  <a:lnTo>
                    <a:pt x="4239895" y="320548"/>
                  </a:lnTo>
                  <a:lnTo>
                    <a:pt x="4236212" y="317245"/>
                  </a:lnTo>
                  <a:lnTo>
                    <a:pt x="4232529" y="314070"/>
                  </a:lnTo>
                  <a:lnTo>
                    <a:pt x="4230624" y="308863"/>
                  </a:lnTo>
                  <a:lnTo>
                    <a:pt x="4230624" y="301498"/>
                  </a:lnTo>
                  <a:lnTo>
                    <a:pt x="4230624" y="21970"/>
                  </a:lnTo>
                  <a:lnTo>
                    <a:pt x="4230624" y="14731"/>
                  </a:lnTo>
                  <a:lnTo>
                    <a:pt x="4232529" y="9525"/>
                  </a:lnTo>
                  <a:lnTo>
                    <a:pt x="4236212" y="6350"/>
                  </a:lnTo>
                  <a:lnTo>
                    <a:pt x="4239895" y="3048"/>
                  </a:lnTo>
                  <a:lnTo>
                    <a:pt x="4244467" y="1524"/>
                  </a:lnTo>
                  <a:lnTo>
                    <a:pt x="4249928" y="1524"/>
                  </a:lnTo>
                  <a:close/>
                </a:path>
                <a:path w="5024755" h="323850">
                  <a:moveTo>
                    <a:pt x="3811651" y="1524"/>
                  </a:moveTo>
                  <a:lnTo>
                    <a:pt x="3854323" y="1524"/>
                  </a:lnTo>
                  <a:lnTo>
                    <a:pt x="3861942" y="1524"/>
                  </a:lnTo>
                  <a:lnTo>
                    <a:pt x="3868420" y="2031"/>
                  </a:lnTo>
                  <a:lnTo>
                    <a:pt x="3873881" y="3301"/>
                  </a:lnTo>
                  <a:lnTo>
                    <a:pt x="3879341" y="4572"/>
                  </a:lnTo>
                  <a:lnTo>
                    <a:pt x="3884041" y="6603"/>
                  </a:lnTo>
                  <a:lnTo>
                    <a:pt x="3887978" y="9525"/>
                  </a:lnTo>
                  <a:lnTo>
                    <a:pt x="3891915" y="12445"/>
                  </a:lnTo>
                  <a:lnTo>
                    <a:pt x="3895216" y="16255"/>
                  </a:lnTo>
                  <a:lnTo>
                    <a:pt x="3897884" y="20954"/>
                  </a:lnTo>
                  <a:lnTo>
                    <a:pt x="3900551" y="25653"/>
                  </a:lnTo>
                  <a:lnTo>
                    <a:pt x="3902837" y="31495"/>
                  </a:lnTo>
                  <a:lnTo>
                    <a:pt x="3904868" y="38353"/>
                  </a:lnTo>
                  <a:lnTo>
                    <a:pt x="3974211" y="229488"/>
                  </a:lnTo>
                  <a:lnTo>
                    <a:pt x="3975227" y="229488"/>
                  </a:lnTo>
                  <a:lnTo>
                    <a:pt x="4047109" y="38862"/>
                  </a:lnTo>
                  <a:lnTo>
                    <a:pt x="4049267" y="32003"/>
                  </a:lnTo>
                  <a:lnTo>
                    <a:pt x="4051554" y="26035"/>
                  </a:lnTo>
                  <a:lnTo>
                    <a:pt x="4054093" y="21336"/>
                  </a:lnTo>
                  <a:lnTo>
                    <a:pt x="4056761" y="16510"/>
                  </a:lnTo>
                  <a:lnTo>
                    <a:pt x="4059682" y="12573"/>
                  </a:lnTo>
                  <a:lnTo>
                    <a:pt x="4063111" y="9651"/>
                  </a:lnTo>
                  <a:lnTo>
                    <a:pt x="4066413" y="6730"/>
                  </a:lnTo>
                  <a:lnTo>
                    <a:pt x="4070477" y="4572"/>
                  </a:lnTo>
                  <a:lnTo>
                    <a:pt x="4075049" y="3301"/>
                  </a:lnTo>
                  <a:lnTo>
                    <a:pt x="4079748" y="2031"/>
                  </a:lnTo>
                  <a:lnTo>
                    <a:pt x="4085082" y="1524"/>
                  </a:lnTo>
                  <a:lnTo>
                    <a:pt x="4091178" y="1524"/>
                  </a:lnTo>
                  <a:lnTo>
                    <a:pt x="4134992" y="1524"/>
                  </a:lnTo>
                  <a:lnTo>
                    <a:pt x="4139565" y="1524"/>
                  </a:lnTo>
                  <a:lnTo>
                    <a:pt x="4143375" y="2031"/>
                  </a:lnTo>
                  <a:lnTo>
                    <a:pt x="4146550" y="3175"/>
                  </a:lnTo>
                  <a:lnTo>
                    <a:pt x="4149852" y="4317"/>
                  </a:lnTo>
                  <a:lnTo>
                    <a:pt x="4160774" y="23367"/>
                  </a:lnTo>
                  <a:lnTo>
                    <a:pt x="4160774" y="27431"/>
                  </a:lnTo>
                  <a:lnTo>
                    <a:pt x="4160774" y="313181"/>
                  </a:lnTo>
                  <a:lnTo>
                    <a:pt x="4160774" y="314832"/>
                  </a:lnTo>
                  <a:lnTo>
                    <a:pt x="4160392" y="316356"/>
                  </a:lnTo>
                  <a:lnTo>
                    <a:pt x="4136009" y="323595"/>
                  </a:lnTo>
                  <a:lnTo>
                    <a:pt x="4129786" y="323595"/>
                  </a:lnTo>
                  <a:lnTo>
                    <a:pt x="4123943" y="323595"/>
                  </a:lnTo>
                  <a:lnTo>
                    <a:pt x="4100576" y="317626"/>
                  </a:lnTo>
                  <a:lnTo>
                    <a:pt x="4099560" y="316356"/>
                  </a:lnTo>
                  <a:lnTo>
                    <a:pt x="4099179" y="314832"/>
                  </a:lnTo>
                  <a:lnTo>
                    <a:pt x="4099179" y="313181"/>
                  </a:lnTo>
                  <a:lnTo>
                    <a:pt x="4099179" y="52324"/>
                  </a:lnTo>
                  <a:lnTo>
                    <a:pt x="4098671" y="52324"/>
                  </a:lnTo>
                  <a:lnTo>
                    <a:pt x="4005707" y="312927"/>
                  </a:lnTo>
                  <a:lnTo>
                    <a:pt x="4005072" y="315087"/>
                  </a:lnTo>
                  <a:lnTo>
                    <a:pt x="4003929" y="316864"/>
                  </a:lnTo>
                  <a:lnTo>
                    <a:pt x="4002532" y="318262"/>
                  </a:lnTo>
                  <a:lnTo>
                    <a:pt x="4001008" y="319659"/>
                  </a:lnTo>
                  <a:lnTo>
                    <a:pt x="3998976" y="320801"/>
                  </a:lnTo>
                  <a:lnTo>
                    <a:pt x="3996436" y="321563"/>
                  </a:lnTo>
                  <a:lnTo>
                    <a:pt x="3993896" y="322452"/>
                  </a:lnTo>
                  <a:lnTo>
                    <a:pt x="3990593" y="322961"/>
                  </a:lnTo>
                  <a:lnTo>
                    <a:pt x="3986657" y="323214"/>
                  </a:lnTo>
                  <a:lnTo>
                    <a:pt x="3982592" y="323468"/>
                  </a:lnTo>
                  <a:lnTo>
                    <a:pt x="3977893" y="323595"/>
                  </a:lnTo>
                  <a:lnTo>
                    <a:pt x="3972306" y="323595"/>
                  </a:lnTo>
                  <a:lnTo>
                    <a:pt x="3966591" y="323595"/>
                  </a:lnTo>
                  <a:lnTo>
                    <a:pt x="3941953" y="317626"/>
                  </a:lnTo>
                  <a:lnTo>
                    <a:pt x="3940556" y="316356"/>
                  </a:lnTo>
                  <a:lnTo>
                    <a:pt x="3939540" y="314705"/>
                  </a:lnTo>
                  <a:lnTo>
                    <a:pt x="3939032" y="312927"/>
                  </a:lnTo>
                  <a:lnTo>
                    <a:pt x="3849370" y="52324"/>
                  </a:lnTo>
                  <a:lnTo>
                    <a:pt x="3848862" y="52324"/>
                  </a:lnTo>
                  <a:lnTo>
                    <a:pt x="3848862" y="313181"/>
                  </a:lnTo>
                  <a:lnTo>
                    <a:pt x="3848862" y="314832"/>
                  </a:lnTo>
                  <a:lnTo>
                    <a:pt x="3848354" y="316356"/>
                  </a:lnTo>
                  <a:lnTo>
                    <a:pt x="3847465" y="317626"/>
                  </a:lnTo>
                  <a:lnTo>
                    <a:pt x="3846576" y="319024"/>
                  </a:lnTo>
                  <a:lnTo>
                    <a:pt x="3823970" y="323595"/>
                  </a:lnTo>
                  <a:lnTo>
                    <a:pt x="3817874" y="323595"/>
                  </a:lnTo>
                  <a:lnTo>
                    <a:pt x="3811905" y="323595"/>
                  </a:lnTo>
                  <a:lnTo>
                    <a:pt x="3788537" y="317626"/>
                  </a:lnTo>
                  <a:lnTo>
                    <a:pt x="3787648" y="316356"/>
                  </a:lnTo>
                  <a:lnTo>
                    <a:pt x="3787140" y="314832"/>
                  </a:lnTo>
                  <a:lnTo>
                    <a:pt x="3787140" y="313181"/>
                  </a:lnTo>
                  <a:lnTo>
                    <a:pt x="3787140" y="27431"/>
                  </a:lnTo>
                  <a:lnTo>
                    <a:pt x="3787140" y="19050"/>
                  </a:lnTo>
                  <a:lnTo>
                    <a:pt x="3789426" y="12573"/>
                  </a:lnTo>
                  <a:lnTo>
                    <a:pt x="3793871" y="8127"/>
                  </a:lnTo>
                  <a:lnTo>
                    <a:pt x="3798316" y="3682"/>
                  </a:lnTo>
                  <a:lnTo>
                    <a:pt x="3804285" y="1524"/>
                  </a:lnTo>
                  <a:lnTo>
                    <a:pt x="3811651" y="1524"/>
                  </a:lnTo>
                  <a:close/>
                </a:path>
                <a:path w="5024755" h="323850">
                  <a:moveTo>
                    <a:pt x="2797556" y="1524"/>
                  </a:moveTo>
                  <a:lnTo>
                    <a:pt x="2880614" y="1524"/>
                  </a:lnTo>
                  <a:lnTo>
                    <a:pt x="2888996" y="1524"/>
                  </a:lnTo>
                  <a:lnTo>
                    <a:pt x="2895981" y="1650"/>
                  </a:lnTo>
                  <a:lnTo>
                    <a:pt x="2934652" y="6921"/>
                  </a:lnTo>
                  <a:lnTo>
                    <a:pt x="2971673" y="24931"/>
                  </a:lnTo>
                  <a:lnTo>
                    <a:pt x="2996324" y="63244"/>
                  </a:lnTo>
                  <a:lnTo>
                    <a:pt x="2999486" y="89407"/>
                  </a:lnTo>
                  <a:lnTo>
                    <a:pt x="2999243" y="97313"/>
                  </a:lnTo>
                  <a:lnTo>
                    <a:pt x="2987170" y="137086"/>
                  </a:lnTo>
                  <a:lnTo>
                    <a:pt x="2957796" y="164222"/>
                  </a:lnTo>
                  <a:lnTo>
                    <a:pt x="2937383" y="172974"/>
                  </a:lnTo>
                  <a:lnTo>
                    <a:pt x="2942082" y="175260"/>
                  </a:lnTo>
                  <a:lnTo>
                    <a:pt x="2946654" y="178053"/>
                  </a:lnTo>
                  <a:lnTo>
                    <a:pt x="2950845" y="181355"/>
                  </a:lnTo>
                  <a:lnTo>
                    <a:pt x="2955036" y="184657"/>
                  </a:lnTo>
                  <a:lnTo>
                    <a:pt x="2973324" y="209550"/>
                  </a:lnTo>
                  <a:lnTo>
                    <a:pt x="2976626" y="215518"/>
                  </a:lnTo>
                  <a:lnTo>
                    <a:pt x="2979801" y="222376"/>
                  </a:lnTo>
                  <a:lnTo>
                    <a:pt x="2982976" y="229997"/>
                  </a:lnTo>
                  <a:lnTo>
                    <a:pt x="3009900" y="293115"/>
                  </a:lnTo>
                  <a:lnTo>
                    <a:pt x="3012440" y="299465"/>
                  </a:lnTo>
                  <a:lnTo>
                    <a:pt x="3014091" y="304038"/>
                  </a:lnTo>
                  <a:lnTo>
                    <a:pt x="3014853" y="306831"/>
                  </a:lnTo>
                  <a:lnTo>
                    <a:pt x="3015742" y="309752"/>
                  </a:lnTo>
                  <a:lnTo>
                    <a:pt x="3016123" y="312038"/>
                  </a:lnTo>
                  <a:lnTo>
                    <a:pt x="3016123" y="313689"/>
                  </a:lnTo>
                  <a:lnTo>
                    <a:pt x="3016123" y="315467"/>
                  </a:lnTo>
                  <a:lnTo>
                    <a:pt x="3015869" y="316991"/>
                  </a:lnTo>
                  <a:lnTo>
                    <a:pt x="3015107" y="318262"/>
                  </a:lnTo>
                  <a:lnTo>
                    <a:pt x="3014472" y="319531"/>
                  </a:lnTo>
                  <a:lnTo>
                    <a:pt x="2999486" y="323088"/>
                  </a:lnTo>
                  <a:lnTo>
                    <a:pt x="2994787" y="323468"/>
                  </a:lnTo>
                  <a:lnTo>
                    <a:pt x="2988183" y="323595"/>
                  </a:lnTo>
                  <a:lnTo>
                    <a:pt x="2979928" y="323595"/>
                  </a:lnTo>
                  <a:lnTo>
                    <a:pt x="2973070" y="323595"/>
                  </a:lnTo>
                  <a:lnTo>
                    <a:pt x="2967482" y="323468"/>
                  </a:lnTo>
                  <a:lnTo>
                    <a:pt x="2963418" y="323088"/>
                  </a:lnTo>
                  <a:lnTo>
                    <a:pt x="2959227" y="322834"/>
                  </a:lnTo>
                  <a:lnTo>
                    <a:pt x="2946019" y="312674"/>
                  </a:lnTo>
                  <a:lnTo>
                    <a:pt x="2917317" y="241045"/>
                  </a:lnTo>
                  <a:lnTo>
                    <a:pt x="2913761" y="233044"/>
                  </a:lnTo>
                  <a:lnTo>
                    <a:pt x="2910459" y="225805"/>
                  </a:lnTo>
                  <a:lnTo>
                    <a:pt x="2907157" y="219582"/>
                  </a:lnTo>
                  <a:lnTo>
                    <a:pt x="2903855" y="213232"/>
                  </a:lnTo>
                  <a:lnTo>
                    <a:pt x="2900172" y="208025"/>
                  </a:lnTo>
                  <a:lnTo>
                    <a:pt x="2896108" y="203835"/>
                  </a:lnTo>
                  <a:lnTo>
                    <a:pt x="2892044" y="199643"/>
                  </a:lnTo>
                  <a:lnTo>
                    <a:pt x="2887345" y="196341"/>
                  </a:lnTo>
                  <a:lnTo>
                    <a:pt x="2882138" y="194310"/>
                  </a:lnTo>
                  <a:lnTo>
                    <a:pt x="2876804" y="192150"/>
                  </a:lnTo>
                  <a:lnTo>
                    <a:pt x="2870708" y="191007"/>
                  </a:lnTo>
                  <a:lnTo>
                    <a:pt x="2863723" y="191007"/>
                  </a:lnTo>
                  <a:lnTo>
                    <a:pt x="2843403" y="191007"/>
                  </a:lnTo>
                  <a:lnTo>
                    <a:pt x="2843403" y="313181"/>
                  </a:lnTo>
                  <a:lnTo>
                    <a:pt x="2843403" y="314832"/>
                  </a:lnTo>
                  <a:lnTo>
                    <a:pt x="2842895" y="316356"/>
                  </a:lnTo>
                  <a:lnTo>
                    <a:pt x="2841752" y="317626"/>
                  </a:lnTo>
                  <a:lnTo>
                    <a:pt x="2840736" y="319024"/>
                  </a:lnTo>
                  <a:lnTo>
                    <a:pt x="2838958" y="320039"/>
                  </a:lnTo>
                  <a:lnTo>
                    <a:pt x="2836545" y="320928"/>
                  </a:lnTo>
                  <a:lnTo>
                    <a:pt x="2834005" y="321690"/>
                  </a:lnTo>
                  <a:lnTo>
                    <a:pt x="2830703" y="322325"/>
                  </a:lnTo>
                  <a:lnTo>
                    <a:pt x="2826512" y="322834"/>
                  </a:lnTo>
                  <a:lnTo>
                    <a:pt x="2822448" y="323341"/>
                  </a:lnTo>
                  <a:lnTo>
                    <a:pt x="2817114" y="323595"/>
                  </a:lnTo>
                  <a:lnTo>
                    <a:pt x="2810764" y="323595"/>
                  </a:lnTo>
                  <a:lnTo>
                    <a:pt x="2804414" y="323595"/>
                  </a:lnTo>
                  <a:lnTo>
                    <a:pt x="2779776" y="317626"/>
                  </a:lnTo>
                  <a:lnTo>
                    <a:pt x="2778760" y="316356"/>
                  </a:lnTo>
                  <a:lnTo>
                    <a:pt x="2778252" y="314832"/>
                  </a:lnTo>
                  <a:lnTo>
                    <a:pt x="2778252" y="313181"/>
                  </a:lnTo>
                  <a:lnTo>
                    <a:pt x="2778252" y="21970"/>
                  </a:lnTo>
                  <a:lnTo>
                    <a:pt x="2778252" y="14731"/>
                  </a:lnTo>
                  <a:lnTo>
                    <a:pt x="2780157" y="9525"/>
                  </a:lnTo>
                  <a:lnTo>
                    <a:pt x="2783840" y="6350"/>
                  </a:lnTo>
                  <a:lnTo>
                    <a:pt x="2787523" y="3048"/>
                  </a:lnTo>
                  <a:lnTo>
                    <a:pt x="2792095" y="1524"/>
                  </a:lnTo>
                  <a:lnTo>
                    <a:pt x="2797556" y="1524"/>
                  </a:lnTo>
                  <a:close/>
                </a:path>
                <a:path w="5024755" h="323850">
                  <a:moveTo>
                    <a:pt x="2216912" y="1524"/>
                  </a:moveTo>
                  <a:lnTo>
                    <a:pt x="2377059" y="1524"/>
                  </a:lnTo>
                  <a:lnTo>
                    <a:pt x="2378456" y="1524"/>
                  </a:lnTo>
                  <a:lnTo>
                    <a:pt x="2379853" y="1904"/>
                  </a:lnTo>
                  <a:lnTo>
                    <a:pt x="2380996" y="2666"/>
                  </a:lnTo>
                  <a:lnTo>
                    <a:pt x="2382139" y="3555"/>
                  </a:lnTo>
                  <a:lnTo>
                    <a:pt x="2383155" y="4952"/>
                  </a:lnTo>
                  <a:lnTo>
                    <a:pt x="2383917" y="6985"/>
                  </a:lnTo>
                  <a:lnTo>
                    <a:pt x="2384806" y="9143"/>
                  </a:lnTo>
                  <a:lnTo>
                    <a:pt x="2385441" y="11811"/>
                  </a:lnTo>
                  <a:lnTo>
                    <a:pt x="2385822" y="14986"/>
                  </a:lnTo>
                  <a:lnTo>
                    <a:pt x="2386203" y="18161"/>
                  </a:lnTo>
                  <a:lnTo>
                    <a:pt x="2386457" y="22225"/>
                  </a:lnTo>
                  <a:lnTo>
                    <a:pt x="2386457" y="27177"/>
                  </a:lnTo>
                  <a:lnTo>
                    <a:pt x="2386457" y="31876"/>
                  </a:lnTo>
                  <a:lnTo>
                    <a:pt x="2386203" y="35813"/>
                  </a:lnTo>
                  <a:lnTo>
                    <a:pt x="2385822" y="38988"/>
                  </a:lnTo>
                  <a:lnTo>
                    <a:pt x="2385441" y="42290"/>
                  </a:lnTo>
                  <a:lnTo>
                    <a:pt x="2384806" y="44830"/>
                  </a:lnTo>
                  <a:lnTo>
                    <a:pt x="2383917" y="46862"/>
                  </a:lnTo>
                  <a:lnTo>
                    <a:pt x="2383155" y="48767"/>
                  </a:lnTo>
                  <a:lnTo>
                    <a:pt x="2382139" y="50291"/>
                  </a:lnTo>
                  <a:lnTo>
                    <a:pt x="2380996" y="51180"/>
                  </a:lnTo>
                  <a:lnTo>
                    <a:pt x="2379853" y="52069"/>
                  </a:lnTo>
                  <a:lnTo>
                    <a:pt x="2378456" y="52450"/>
                  </a:lnTo>
                  <a:lnTo>
                    <a:pt x="2377059" y="52450"/>
                  </a:lnTo>
                  <a:lnTo>
                    <a:pt x="2262505" y="52450"/>
                  </a:lnTo>
                  <a:lnTo>
                    <a:pt x="2262505" y="130810"/>
                  </a:lnTo>
                  <a:lnTo>
                    <a:pt x="2359406" y="130810"/>
                  </a:lnTo>
                  <a:lnTo>
                    <a:pt x="2360930" y="130810"/>
                  </a:lnTo>
                  <a:lnTo>
                    <a:pt x="2362327" y="131317"/>
                  </a:lnTo>
                  <a:lnTo>
                    <a:pt x="2363470" y="132206"/>
                  </a:lnTo>
                  <a:lnTo>
                    <a:pt x="2364740" y="133095"/>
                  </a:lnTo>
                  <a:lnTo>
                    <a:pt x="2368423" y="144017"/>
                  </a:lnTo>
                  <a:lnTo>
                    <a:pt x="2368931" y="147319"/>
                  </a:lnTo>
                  <a:lnTo>
                    <a:pt x="2369058" y="151256"/>
                  </a:lnTo>
                  <a:lnTo>
                    <a:pt x="2369058" y="155828"/>
                  </a:lnTo>
                  <a:lnTo>
                    <a:pt x="2369058" y="160654"/>
                  </a:lnTo>
                  <a:lnTo>
                    <a:pt x="2368931" y="164591"/>
                  </a:lnTo>
                  <a:lnTo>
                    <a:pt x="2368423" y="167766"/>
                  </a:lnTo>
                  <a:lnTo>
                    <a:pt x="2368042" y="170814"/>
                  </a:lnTo>
                  <a:lnTo>
                    <a:pt x="2363470" y="179324"/>
                  </a:lnTo>
                  <a:lnTo>
                    <a:pt x="2362327" y="180212"/>
                  </a:lnTo>
                  <a:lnTo>
                    <a:pt x="2360930" y="180593"/>
                  </a:lnTo>
                  <a:lnTo>
                    <a:pt x="2359406" y="180593"/>
                  </a:lnTo>
                  <a:lnTo>
                    <a:pt x="2262505" y="180593"/>
                  </a:lnTo>
                  <a:lnTo>
                    <a:pt x="2262505" y="271017"/>
                  </a:lnTo>
                  <a:lnTo>
                    <a:pt x="2377948" y="271017"/>
                  </a:lnTo>
                  <a:lnTo>
                    <a:pt x="2379472" y="271017"/>
                  </a:lnTo>
                  <a:lnTo>
                    <a:pt x="2385187" y="276732"/>
                  </a:lnTo>
                  <a:lnTo>
                    <a:pt x="2386076" y="278764"/>
                  </a:lnTo>
                  <a:lnTo>
                    <a:pt x="2386584" y="281304"/>
                  </a:lnTo>
                  <a:lnTo>
                    <a:pt x="2387092" y="284606"/>
                  </a:lnTo>
                  <a:lnTo>
                    <a:pt x="2387473" y="287781"/>
                  </a:lnTo>
                  <a:lnTo>
                    <a:pt x="2387727" y="291845"/>
                  </a:lnTo>
                  <a:lnTo>
                    <a:pt x="2387727" y="296544"/>
                  </a:lnTo>
                  <a:lnTo>
                    <a:pt x="2387727" y="301370"/>
                  </a:lnTo>
                  <a:lnTo>
                    <a:pt x="2385187" y="316356"/>
                  </a:lnTo>
                  <a:lnTo>
                    <a:pt x="2384425" y="318388"/>
                  </a:lnTo>
                  <a:lnTo>
                    <a:pt x="2383282" y="319786"/>
                  </a:lnTo>
                  <a:lnTo>
                    <a:pt x="2382139" y="320801"/>
                  </a:lnTo>
                  <a:lnTo>
                    <a:pt x="2380869" y="321690"/>
                  </a:lnTo>
                  <a:lnTo>
                    <a:pt x="2379472" y="322072"/>
                  </a:lnTo>
                  <a:lnTo>
                    <a:pt x="2377948" y="322072"/>
                  </a:lnTo>
                  <a:lnTo>
                    <a:pt x="2216912" y="322072"/>
                  </a:lnTo>
                  <a:lnTo>
                    <a:pt x="2211451" y="322072"/>
                  </a:lnTo>
                  <a:lnTo>
                    <a:pt x="2206879" y="320548"/>
                  </a:lnTo>
                  <a:lnTo>
                    <a:pt x="2203196" y="317245"/>
                  </a:lnTo>
                  <a:lnTo>
                    <a:pt x="2199513" y="314070"/>
                  </a:lnTo>
                  <a:lnTo>
                    <a:pt x="2197608" y="308863"/>
                  </a:lnTo>
                  <a:lnTo>
                    <a:pt x="2197608" y="301498"/>
                  </a:lnTo>
                  <a:lnTo>
                    <a:pt x="2197608" y="21970"/>
                  </a:lnTo>
                  <a:lnTo>
                    <a:pt x="2197608" y="14731"/>
                  </a:lnTo>
                  <a:lnTo>
                    <a:pt x="2199513" y="9525"/>
                  </a:lnTo>
                  <a:lnTo>
                    <a:pt x="2203196" y="6350"/>
                  </a:lnTo>
                  <a:lnTo>
                    <a:pt x="2206879" y="3048"/>
                  </a:lnTo>
                  <a:lnTo>
                    <a:pt x="2211451" y="1524"/>
                  </a:lnTo>
                  <a:lnTo>
                    <a:pt x="2216912" y="1524"/>
                  </a:lnTo>
                  <a:close/>
                </a:path>
                <a:path w="5024755" h="323850">
                  <a:moveTo>
                    <a:pt x="1817624" y="1524"/>
                  </a:moveTo>
                  <a:lnTo>
                    <a:pt x="1898142" y="1524"/>
                  </a:lnTo>
                  <a:lnTo>
                    <a:pt x="1912334" y="1833"/>
                  </a:lnTo>
                  <a:lnTo>
                    <a:pt x="1957915" y="9265"/>
                  </a:lnTo>
                  <a:lnTo>
                    <a:pt x="1994884" y="32781"/>
                  </a:lnTo>
                  <a:lnTo>
                    <a:pt x="2010969" y="72884"/>
                  </a:lnTo>
                  <a:lnTo>
                    <a:pt x="2011426" y="82930"/>
                  </a:lnTo>
                  <a:lnTo>
                    <a:pt x="2011426" y="90804"/>
                  </a:lnTo>
                  <a:lnTo>
                    <a:pt x="1999742" y="123570"/>
                  </a:lnTo>
                  <a:lnTo>
                    <a:pt x="1995932" y="129286"/>
                  </a:lnTo>
                  <a:lnTo>
                    <a:pt x="1966849" y="148843"/>
                  </a:lnTo>
                  <a:lnTo>
                    <a:pt x="1973492" y="150320"/>
                  </a:lnTo>
                  <a:lnTo>
                    <a:pt x="2007586" y="168894"/>
                  </a:lnTo>
                  <a:lnTo>
                    <a:pt x="2027689" y="203233"/>
                  </a:lnTo>
                  <a:lnTo>
                    <a:pt x="2030476" y="225932"/>
                  </a:lnTo>
                  <a:lnTo>
                    <a:pt x="2030188" y="234293"/>
                  </a:lnTo>
                  <a:lnTo>
                    <a:pt x="2016704" y="275905"/>
                  </a:lnTo>
                  <a:lnTo>
                    <a:pt x="1987077" y="303490"/>
                  </a:lnTo>
                  <a:lnTo>
                    <a:pt x="1945679" y="318402"/>
                  </a:lnTo>
                  <a:lnTo>
                    <a:pt x="1902841" y="322072"/>
                  </a:lnTo>
                  <a:lnTo>
                    <a:pt x="1817624" y="322072"/>
                  </a:lnTo>
                  <a:lnTo>
                    <a:pt x="1812163" y="322072"/>
                  </a:lnTo>
                  <a:lnTo>
                    <a:pt x="1807591" y="320548"/>
                  </a:lnTo>
                  <a:lnTo>
                    <a:pt x="1803908" y="317245"/>
                  </a:lnTo>
                  <a:lnTo>
                    <a:pt x="1800225" y="314070"/>
                  </a:lnTo>
                  <a:lnTo>
                    <a:pt x="1798320" y="308863"/>
                  </a:lnTo>
                  <a:lnTo>
                    <a:pt x="1798320" y="301498"/>
                  </a:lnTo>
                  <a:lnTo>
                    <a:pt x="1798320" y="21970"/>
                  </a:lnTo>
                  <a:lnTo>
                    <a:pt x="1798320" y="14731"/>
                  </a:lnTo>
                  <a:lnTo>
                    <a:pt x="1800225" y="9525"/>
                  </a:lnTo>
                  <a:lnTo>
                    <a:pt x="1803908" y="6350"/>
                  </a:lnTo>
                  <a:lnTo>
                    <a:pt x="1807591" y="3048"/>
                  </a:lnTo>
                  <a:lnTo>
                    <a:pt x="1812163" y="1524"/>
                  </a:lnTo>
                  <a:lnTo>
                    <a:pt x="1817624" y="1524"/>
                  </a:lnTo>
                  <a:close/>
                </a:path>
                <a:path w="5024755" h="323850">
                  <a:moveTo>
                    <a:pt x="959612" y="1524"/>
                  </a:moveTo>
                  <a:lnTo>
                    <a:pt x="1110488" y="1524"/>
                  </a:lnTo>
                  <a:lnTo>
                    <a:pt x="1112012" y="1524"/>
                  </a:lnTo>
                  <a:lnTo>
                    <a:pt x="1113409" y="1904"/>
                  </a:lnTo>
                  <a:lnTo>
                    <a:pt x="1120267" y="23240"/>
                  </a:lnTo>
                  <a:lnTo>
                    <a:pt x="1120267" y="28193"/>
                  </a:lnTo>
                  <a:lnTo>
                    <a:pt x="1120267" y="33147"/>
                  </a:lnTo>
                  <a:lnTo>
                    <a:pt x="1117600" y="48767"/>
                  </a:lnTo>
                  <a:lnTo>
                    <a:pt x="1116711" y="50800"/>
                  </a:lnTo>
                  <a:lnTo>
                    <a:pt x="1115695" y="52324"/>
                  </a:lnTo>
                  <a:lnTo>
                    <a:pt x="1114552" y="53212"/>
                  </a:lnTo>
                  <a:lnTo>
                    <a:pt x="1113409" y="54228"/>
                  </a:lnTo>
                  <a:lnTo>
                    <a:pt x="1112012" y="54737"/>
                  </a:lnTo>
                  <a:lnTo>
                    <a:pt x="1110488" y="54737"/>
                  </a:lnTo>
                  <a:lnTo>
                    <a:pt x="1005713" y="54737"/>
                  </a:lnTo>
                  <a:lnTo>
                    <a:pt x="1005713" y="140969"/>
                  </a:lnTo>
                  <a:lnTo>
                    <a:pt x="1104138" y="140969"/>
                  </a:lnTo>
                  <a:lnTo>
                    <a:pt x="1105535" y="140969"/>
                  </a:lnTo>
                  <a:lnTo>
                    <a:pt x="1106932" y="141350"/>
                  </a:lnTo>
                  <a:lnTo>
                    <a:pt x="1108075" y="142239"/>
                  </a:lnTo>
                  <a:lnTo>
                    <a:pt x="1109218" y="143001"/>
                  </a:lnTo>
                  <a:lnTo>
                    <a:pt x="1110234" y="144399"/>
                  </a:lnTo>
                  <a:lnTo>
                    <a:pt x="1111123" y="146430"/>
                  </a:lnTo>
                  <a:lnTo>
                    <a:pt x="1112139" y="148462"/>
                  </a:lnTo>
                  <a:lnTo>
                    <a:pt x="1112774" y="151002"/>
                  </a:lnTo>
                  <a:lnTo>
                    <a:pt x="1113155" y="154304"/>
                  </a:lnTo>
                  <a:lnTo>
                    <a:pt x="1113536" y="157606"/>
                  </a:lnTo>
                  <a:lnTo>
                    <a:pt x="1113790" y="161798"/>
                  </a:lnTo>
                  <a:lnTo>
                    <a:pt x="1113790" y="166750"/>
                  </a:lnTo>
                  <a:lnTo>
                    <a:pt x="1113790" y="171703"/>
                  </a:lnTo>
                  <a:lnTo>
                    <a:pt x="1111123" y="187325"/>
                  </a:lnTo>
                  <a:lnTo>
                    <a:pt x="1110234" y="189484"/>
                  </a:lnTo>
                  <a:lnTo>
                    <a:pt x="1109218" y="191007"/>
                  </a:lnTo>
                  <a:lnTo>
                    <a:pt x="1108075" y="191897"/>
                  </a:lnTo>
                  <a:lnTo>
                    <a:pt x="1106932" y="192786"/>
                  </a:lnTo>
                  <a:lnTo>
                    <a:pt x="1105535" y="193293"/>
                  </a:lnTo>
                  <a:lnTo>
                    <a:pt x="1104138" y="193293"/>
                  </a:lnTo>
                  <a:lnTo>
                    <a:pt x="1005713" y="193293"/>
                  </a:lnTo>
                  <a:lnTo>
                    <a:pt x="1005713" y="312674"/>
                  </a:lnTo>
                  <a:lnTo>
                    <a:pt x="1005713" y="314578"/>
                  </a:lnTo>
                  <a:lnTo>
                    <a:pt x="1005205" y="316102"/>
                  </a:lnTo>
                  <a:lnTo>
                    <a:pt x="1004189" y="317373"/>
                  </a:lnTo>
                  <a:lnTo>
                    <a:pt x="1003300" y="318769"/>
                  </a:lnTo>
                  <a:lnTo>
                    <a:pt x="1001522" y="319786"/>
                  </a:lnTo>
                  <a:lnTo>
                    <a:pt x="998855" y="320801"/>
                  </a:lnTo>
                  <a:lnTo>
                    <a:pt x="996315" y="321690"/>
                  </a:lnTo>
                  <a:lnTo>
                    <a:pt x="993013" y="322325"/>
                  </a:lnTo>
                  <a:lnTo>
                    <a:pt x="988822" y="322834"/>
                  </a:lnTo>
                  <a:lnTo>
                    <a:pt x="984758" y="323341"/>
                  </a:lnTo>
                  <a:lnTo>
                    <a:pt x="979424" y="323595"/>
                  </a:lnTo>
                  <a:lnTo>
                    <a:pt x="973074" y="323595"/>
                  </a:lnTo>
                  <a:lnTo>
                    <a:pt x="966724" y="323595"/>
                  </a:lnTo>
                  <a:lnTo>
                    <a:pt x="961517" y="323341"/>
                  </a:lnTo>
                  <a:lnTo>
                    <a:pt x="957326" y="322834"/>
                  </a:lnTo>
                  <a:lnTo>
                    <a:pt x="953008" y="322325"/>
                  </a:lnTo>
                  <a:lnTo>
                    <a:pt x="941959" y="317373"/>
                  </a:lnTo>
                  <a:lnTo>
                    <a:pt x="940816" y="316102"/>
                  </a:lnTo>
                  <a:lnTo>
                    <a:pt x="940308" y="314578"/>
                  </a:lnTo>
                  <a:lnTo>
                    <a:pt x="940308" y="312674"/>
                  </a:lnTo>
                  <a:lnTo>
                    <a:pt x="940308" y="21970"/>
                  </a:lnTo>
                  <a:lnTo>
                    <a:pt x="940308" y="14731"/>
                  </a:lnTo>
                  <a:lnTo>
                    <a:pt x="942213" y="9525"/>
                  </a:lnTo>
                  <a:lnTo>
                    <a:pt x="945896" y="6350"/>
                  </a:lnTo>
                  <a:lnTo>
                    <a:pt x="949579" y="3048"/>
                  </a:lnTo>
                  <a:lnTo>
                    <a:pt x="954151" y="1524"/>
                  </a:lnTo>
                  <a:lnTo>
                    <a:pt x="959612" y="1524"/>
                  </a:lnTo>
                  <a:close/>
                </a:path>
                <a:path w="5024755" h="323850">
                  <a:moveTo>
                    <a:pt x="19304" y="1524"/>
                  </a:moveTo>
                  <a:lnTo>
                    <a:pt x="179451" y="1524"/>
                  </a:lnTo>
                  <a:lnTo>
                    <a:pt x="180848" y="1524"/>
                  </a:lnTo>
                  <a:lnTo>
                    <a:pt x="182245" y="1904"/>
                  </a:lnTo>
                  <a:lnTo>
                    <a:pt x="183387" y="2666"/>
                  </a:lnTo>
                  <a:lnTo>
                    <a:pt x="184531" y="3555"/>
                  </a:lnTo>
                  <a:lnTo>
                    <a:pt x="185547" y="4952"/>
                  </a:lnTo>
                  <a:lnTo>
                    <a:pt x="186309" y="6985"/>
                  </a:lnTo>
                  <a:lnTo>
                    <a:pt x="187198" y="9143"/>
                  </a:lnTo>
                  <a:lnTo>
                    <a:pt x="187833" y="11811"/>
                  </a:lnTo>
                  <a:lnTo>
                    <a:pt x="188214" y="14986"/>
                  </a:lnTo>
                  <a:lnTo>
                    <a:pt x="188595" y="18161"/>
                  </a:lnTo>
                  <a:lnTo>
                    <a:pt x="188849" y="22225"/>
                  </a:lnTo>
                  <a:lnTo>
                    <a:pt x="188849" y="27177"/>
                  </a:lnTo>
                  <a:lnTo>
                    <a:pt x="188849" y="31876"/>
                  </a:lnTo>
                  <a:lnTo>
                    <a:pt x="188595" y="35813"/>
                  </a:lnTo>
                  <a:lnTo>
                    <a:pt x="188214" y="38988"/>
                  </a:lnTo>
                  <a:lnTo>
                    <a:pt x="187833" y="42290"/>
                  </a:lnTo>
                  <a:lnTo>
                    <a:pt x="187198" y="44830"/>
                  </a:lnTo>
                  <a:lnTo>
                    <a:pt x="186309" y="46862"/>
                  </a:lnTo>
                  <a:lnTo>
                    <a:pt x="185547" y="48767"/>
                  </a:lnTo>
                  <a:lnTo>
                    <a:pt x="184531" y="50291"/>
                  </a:lnTo>
                  <a:lnTo>
                    <a:pt x="183387" y="51180"/>
                  </a:lnTo>
                  <a:lnTo>
                    <a:pt x="182245" y="52069"/>
                  </a:lnTo>
                  <a:lnTo>
                    <a:pt x="180848" y="52450"/>
                  </a:lnTo>
                  <a:lnTo>
                    <a:pt x="179451" y="52450"/>
                  </a:lnTo>
                  <a:lnTo>
                    <a:pt x="64897" y="52450"/>
                  </a:lnTo>
                  <a:lnTo>
                    <a:pt x="64897" y="130810"/>
                  </a:lnTo>
                  <a:lnTo>
                    <a:pt x="161798" y="130810"/>
                  </a:lnTo>
                  <a:lnTo>
                    <a:pt x="163322" y="130810"/>
                  </a:lnTo>
                  <a:lnTo>
                    <a:pt x="164719" y="131317"/>
                  </a:lnTo>
                  <a:lnTo>
                    <a:pt x="165862" y="132206"/>
                  </a:lnTo>
                  <a:lnTo>
                    <a:pt x="167132" y="133095"/>
                  </a:lnTo>
                  <a:lnTo>
                    <a:pt x="170815" y="144017"/>
                  </a:lnTo>
                  <a:lnTo>
                    <a:pt x="171323" y="147319"/>
                  </a:lnTo>
                  <a:lnTo>
                    <a:pt x="171450" y="151256"/>
                  </a:lnTo>
                  <a:lnTo>
                    <a:pt x="171450" y="155828"/>
                  </a:lnTo>
                  <a:lnTo>
                    <a:pt x="171450" y="160654"/>
                  </a:lnTo>
                  <a:lnTo>
                    <a:pt x="171323" y="164591"/>
                  </a:lnTo>
                  <a:lnTo>
                    <a:pt x="170815" y="167766"/>
                  </a:lnTo>
                  <a:lnTo>
                    <a:pt x="170434" y="170814"/>
                  </a:lnTo>
                  <a:lnTo>
                    <a:pt x="165862" y="179324"/>
                  </a:lnTo>
                  <a:lnTo>
                    <a:pt x="164719" y="180212"/>
                  </a:lnTo>
                  <a:lnTo>
                    <a:pt x="163322" y="180593"/>
                  </a:lnTo>
                  <a:lnTo>
                    <a:pt x="161798" y="180593"/>
                  </a:lnTo>
                  <a:lnTo>
                    <a:pt x="64897" y="180593"/>
                  </a:lnTo>
                  <a:lnTo>
                    <a:pt x="64897" y="271017"/>
                  </a:lnTo>
                  <a:lnTo>
                    <a:pt x="180340" y="271017"/>
                  </a:lnTo>
                  <a:lnTo>
                    <a:pt x="181864" y="271017"/>
                  </a:lnTo>
                  <a:lnTo>
                    <a:pt x="187579" y="276732"/>
                  </a:lnTo>
                  <a:lnTo>
                    <a:pt x="188468" y="278764"/>
                  </a:lnTo>
                  <a:lnTo>
                    <a:pt x="188976" y="281304"/>
                  </a:lnTo>
                  <a:lnTo>
                    <a:pt x="189484" y="284606"/>
                  </a:lnTo>
                  <a:lnTo>
                    <a:pt x="189865" y="287781"/>
                  </a:lnTo>
                  <a:lnTo>
                    <a:pt x="190119" y="291845"/>
                  </a:lnTo>
                  <a:lnTo>
                    <a:pt x="190119" y="296544"/>
                  </a:lnTo>
                  <a:lnTo>
                    <a:pt x="190119" y="301370"/>
                  </a:lnTo>
                  <a:lnTo>
                    <a:pt x="187579" y="316356"/>
                  </a:lnTo>
                  <a:lnTo>
                    <a:pt x="186817" y="318388"/>
                  </a:lnTo>
                  <a:lnTo>
                    <a:pt x="185674" y="319786"/>
                  </a:lnTo>
                  <a:lnTo>
                    <a:pt x="184531" y="320801"/>
                  </a:lnTo>
                  <a:lnTo>
                    <a:pt x="183261" y="321690"/>
                  </a:lnTo>
                  <a:lnTo>
                    <a:pt x="181864" y="322072"/>
                  </a:lnTo>
                  <a:lnTo>
                    <a:pt x="180340" y="322072"/>
                  </a:lnTo>
                  <a:lnTo>
                    <a:pt x="19304" y="322072"/>
                  </a:lnTo>
                  <a:lnTo>
                    <a:pt x="13843" y="322072"/>
                  </a:lnTo>
                  <a:lnTo>
                    <a:pt x="9271" y="320548"/>
                  </a:lnTo>
                  <a:lnTo>
                    <a:pt x="5587" y="317245"/>
                  </a:lnTo>
                  <a:lnTo>
                    <a:pt x="1905" y="314070"/>
                  </a:lnTo>
                  <a:lnTo>
                    <a:pt x="0" y="308863"/>
                  </a:lnTo>
                  <a:lnTo>
                    <a:pt x="0" y="301498"/>
                  </a:lnTo>
                  <a:lnTo>
                    <a:pt x="0" y="21970"/>
                  </a:lnTo>
                  <a:lnTo>
                    <a:pt x="0" y="14731"/>
                  </a:lnTo>
                  <a:lnTo>
                    <a:pt x="1905" y="9525"/>
                  </a:lnTo>
                  <a:lnTo>
                    <a:pt x="5587" y="6350"/>
                  </a:lnTo>
                  <a:lnTo>
                    <a:pt x="9271" y="3048"/>
                  </a:lnTo>
                  <a:lnTo>
                    <a:pt x="13843" y="1524"/>
                  </a:lnTo>
                  <a:lnTo>
                    <a:pt x="19304" y="1524"/>
                  </a:lnTo>
                  <a:close/>
                </a:path>
                <a:path w="5024755" h="323850">
                  <a:moveTo>
                    <a:pt x="4713478" y="507"/>
                  </a:moveTo>
                  <a:lnTo>
                    <a:pt x="4719066" y="507"/>
                  </a:lnTo>
                  <a:lnTo>
                    <a:pt x="4723765" y="635"/>
                  </a:lnTo>
                  <a:lnTo>
                    <a:pt x="4727575" y="1142"/>
                  </a:lnTo>
                  <a:lnTo>
                    <a:pt x="4731385" y="1524"/>
                  </a:lnTo>
                  <a:lnTo>
                    <a:pt x="4734306" y="2159"/>
                  </a:lnTo>
                  <a:lnTo>
                    <a:pt x="4736338" y="3175"/>
                  </a:lnTo>
                  <a:lnTo>
                    <a:pt x="4738370" y="4190"/>
                  </a:lnTo>
                  <a:lnTo>
                    <a:pt x="4739894" y="5334"/>
                  </a:lnTo>
                  <a:lnTo>
                    <a:pt x="4740656" y="6730"/>
                  </a:lnTo>
                  <a:lnTo>
                    <a:pt x="4741545" y="8000"/>
                  </a:lnTo>
                  <a:lnTo>
                    <a:pt x="4741926" y="9525"/>
                  </a:lnTo>
                  <a:lnTo>
                    <a:pt x="4741926" y="11175"/>
                  </a:lnTo>
                  <a:lnTo>
                    <a:pt x="4741926" y="299338"/>
                  </a:lnTo>
                  <a:lnTo>
                    <a:pt x="4741926" y="303149"/>
                  </a:lnTo>
                  <a:lnTo>
                    <a:pt x="4741291" y="306450"/>
                  </a:lnTo>
                  <a:lnTo>
                    <a:pt x="4739894" y="309499"/>
                  </a:lnTo>
                  <a:lnTo>
                    <a:pt x="4738624" y="312419"/>
                  </a:lnTo>
                  <a:lnTo>
                    <a:pt x="4736846" y="314960"/>
                  </a:lnTo>
                  <a:lnTo>
                    <a:pt x="4734560" y="316864"/>
                  </a:lnTo>
                  <a:lnTo>
                    <a:pt x="4732401" y="318897"/>
                  </a:lnTo>
                  <a:lnTo>
                    <a:pt x="4729734" y="320293"/>
                  </a:lnTo>
                  <a:lnTo>
                    <a:pt x="4726686" y="321310"/>
                  </a:lnTo>
                  <a:lnTo>
                    <a:pt x="4723638" y="322199"/>
                  </a:lnTo>
                  <a:lnTo>
                    <a:pt x="4720463" y="322579"/>
                  </a:lnTo>
                  <a:lnTo>
                    <a:pt x="4717415" y="322579"/>
                  </a:lnTo>
                  <a:lnTo>
                    <a:pt x="4689602" y="322579"/>
                  </a:lnTo>
                  <a:lnTo>
                    <a:pt x="4683887" y="322579"/>
                  </a:lnTo>
                  <a:lnTo>
                    <a:pt x="4678807" y="322072"/>
                  </a:lnTo>
                  <a:lnTo>
                    <a:pt x="4674616" y="320928"/>
                  </a:lnTo>
                  <a:lnTo>
                    <a:pt x="4670425" y="319786"/>
                  </a:lnTo>
                  <a:lnTo>
                    <a:pt x="4666488" y="317626"/>
                  </a:lnTo>
                  <a:lnTo>
                    <a:pt x="4662932" y="314578"/>
                  </a:lnTo>
                  <a:lnTo>
                    <a:pt x="4659376" y="311530"/>
                  </a:lnTo>
                  <a:lnTo>
                    <a:pt x="4641596" y="281939"/>
                  </a:lnTo>
                  <a:lnTo>
                    <a:pt x="4561713" y="132079"/>
                  </a:lnTo>
                  <a:lnTo>
                    <a:pt x="4544111" y="95509"/>
                  </a:lnTo>
                  <a:lnTo>
                    <a:pt x="4534789" y="73025"/>
                  </a:lnTo>
                  <a:lnTo>
                    <a:pt x="4534281" y="73025"/>
                  </a:lnTo>
                  <a:lnTo>
                    <a:pt x="4535971" y="117514"/>
                  </a:lnTo>
                  <a:lnTo>
                    <a:pt x="4536186" y="145161"/>
                  </a:lnTo>
                  <a:lnTo>
                    <a:pt x="4536186" y="312927"/>
                  </a:lnTo>
                  <a:lnTo>
                    <a:pt x="4536186" y="314578"/>
                  </a:lnTo>
                  <a:lnTo>
                    <a:pt x="4535805" y="316102"/>
                  </a:lnTo>
                  <a:lnTo>
                    <a:pt x="4534916" y="317373"/>
                  </a:lnTo>
                  <a:lnTo>
                    <a:pt x="4534027" y="318769"/>
                  </a:lnTo>
                  <a:lnTo>
                    <a:pt x="4512437" y="323595"/>
                  </a:lnTo>
                  <a:lnTo>
                    <a:pt x="4506468" y="323595"/>
                  </a:lnTo>
                  <a:lnTo>
                    <a:pt x="4500753" y="323595"/>
                  </a:lnTo>
                  <a:lnTo>
                    <a:pt x="4478782" y="317373"/>
                  </a:lnTo>
                  <a:lnTo>
                    <a:pt x="4477893" y="316102"/>
                  </a:lnTo>
                  <a:lnTo>
                    <a:pt x="4477512" y="314578"/>
                  </a:lnTo>
                  <a:lnTo>
                    <a:pt x="4477512" y="312927"/>
                  </a:lnTo>
                  <a:lnTo>
                    <a:pt x="4477512" y="24764"/>
                  </a:lnTo>
                  <a:lnTo>
                    <a:pt x="4477512" y="17017"/>
                  </a:lnTo>
                  <a:lnTo>
                    <a:pt x="4479798" y="11175"/>
                  </a:lnTo>
                  <a:lnTo>
                    <a:pt x="4484370" y="7238"/>
                  </a:lnTo>
                  <a:lnTo>
                    <a:pt x="4488815" y="3428"/>
                  </a:lnTo>
                  <a:lnTo>
                    <a:pt x="4494403" y="1524"/>
                  </a:lnTo>
                  <a:lnTo>
                    <a:pt x="4501007" y="1524"/>
                  </a:lnTo>
                  <a:lnTo>
                    <a:pt x="4535932" y="1524"/>
                  </a:lnTo>
                  <a:lnTo>
                    <a:pt x="4542282" y="1524"/>
                  </a:lnTo>
                  <a:lnTo>
                    <a:pt x="4547616" y="2031"/>
                  </a:lnTo>
                  <a:lnTo>
                    <a:pt x="4572889" y="18668"/>
                  </a:lnTo>
                  <a:lnTo>
                    <a:pt x="4575937" y="23113"/>
                  </a:lnTo>
                  <a:lnTo>
                    <a:pt x="4578985" y="28448"/>
                  </a:lnTo>
                  <a:lnTo>
                    <a:pt x="4582033" y="34925"/>
                  </a:lnTo>
                  <a:lnTo>
                    <a:pt x="4644517" y="152145"/>
                  </a:lnTo>
                  <a:lnTo>
                    <a:pt x="4648200" y="159257"/>
                  </a:lnTo>
                  <a:lnTo>
                    <a:pt x="4651756" y="166242"/>
                  </a:lnTo>
                  <a:lnTo>
                    <a:pt x="4655312" y="173100"/>
                  </a:lnTo>
                  <a:lnTo>
                    <a:pt x="4658868" y="179959"/>
                  </a:lnTo>
                  <a:lnTo>
                    <a:pt x="4662297" y="186816"/>
                  </a:lnTo>
                  <a:lnTo>
                    <a:pt x="4665599" y="193675"/>
                  </a:lnTo>
                  <a:lnTo>
                    <a:pt x="4668901" y="200532"/>
                  </a:lnTo>
                  <a:lnTo>
                    <a:pt x="4672076" y="207263"/>
                  </a:lnTo>
                  <a:lnTo>
                    <a:pt x="4675251" y="213867"/>
                  </a:lnTo>
                  <a:lnTo>
                    <a:pt x="4678426" y="220472"/>
                  </a:lnTo>
                  <a:lnTo>
                    <a:pt x="4681474" y="227075"/>
                  </a:lnTo>
                  <a:lnTo>
                    <a:pt x="4684395" y="233679"/>
                  </a:lnTo>
                  <a:lnTo>
                    <a:pt x="4684649" y="233679"/>
                  </a:lnTo>
                  <a:lnTo>
                    <a:pt x="4683339" y="188172"/>
                  </a:lnTo>
                  <a:lnTo>
                    <a:pt x="4683125" y="161543"/>
                  </a:lnTo>
                  <a:lnTo>
                    <a:pt x="4683125" y="11175"/>
                  </a:lnTo>
                  <a:lnTo>
                    <a:pt x="4683125" y="9525"/>
                  </a:lnTo>
                  <a:lnTo>
                    <a:pt x="4683633" y="8000"/>
                  </a:lnTo>
                  <a:lnTo>
                    <a:pt x="4684649" y="6730"/>
                  </a:lnTo>
                  <a:lnTo>
                    <a:pt x="4685665" y="5334"/>
                  </a:lnTo>
                  <a:lnTo>
                    <a:pt x="4687316" y="4190"/>
                  </a:lnTo>
                  <a:lnTo>
                    <a:pt x="4689602" y="3175"/>
                  </a:lnTo>
                  <a:lnTo>
                    <a:pt x="4691888" y="2159"/>
                  </a:lnTo>
                  <a:lnTo>
                    <a:pt x="4694936" y="1524"/>
                  </a:lnTo>
                  <a:lnTo>
                    <a:pt x="4698746" y="1142"/>
                  </a:lnTo>
                  <a:lnTo>
                    <a:pt x="4702556" y="635"/>
                  </a:lnTo>
                  <a:lnTo>
                    <a:pt x="4707509" y="507"/>
                  </a:lnTo>
                  <a:lnTo>
                    <a:pt x="4713478" y="507"/>
                  </a:lnTo>
                  <a:close/>
                </a:path>
                <a:path w="5024755" h="323850">
                  <a:moveTo>
                    <a:pt x="2680462" y="507"/>
                  </a:moveTo>
                  <a:lnTo>
                    <a:pt x="2686050" y="507"/>
                  </a:lnTo>
                  <a:lnTo>
                    <a:pt x="2690749" y="635"/>
                  </a:lnTo>
                  <a:lnTo>
                    <a:pt x="2694559" y="1142"/>
                  </a:lnTo>
                  <a:lnTo>
                    <a:pt x="2698369" y="1524"/>
                  </a:lnTo>
                  <a:lnTo>
                    <a:pt x="2701290" y="2159"/>
                  </a:lnTo>
                  <a:lnTo>
                    <a:pt x="2703322" y="3175"/>
                  </a:lnTo>
                  <a:lnTo>
                    <a:pt x="2705354" y="4190"/>
                  </a:lnTo>
                  <a:lnTo>
                    <a:pt x="2706878" y="5334"/>
                  </a:lnTo>
                  <a:lnTo>
                    <a:pt x="2707640" y="6730"/>
                  </a:lnTo>
                  <a:lnTo>
                    <a:pt x="2708529" y="8000"/>
                  </a:lnTo>
                  <a:lnTo>
                    <a:pt x="2708910" y="9525"/>
                  </a:lnTo>
                  <a:lnTo>
                    <a:pt x="2708910" y="11175"/>
                  </a:lnTo>
                  <a:lnTo>
                    <a:pt x="2708910" y="299338"/>
                  </a:lnTo>
                  <a:lnTo>
                    <a:pt x="2708910" y="303149"/>
                  </a:lnTo>
                  <a:lnTo>
                    <a:pt x="2708275" y="306450"/>
                  </a:lnTo>
                  <a:lnTo>
                    <a:pt x="2706878" y="309499"/>
                  </a:lnTo>
                  <a:lnTo>
                    <a:pt x="2705608" y="312419"/>
                  </a:lnTo>
                  <a:lnTo>
                    <a:pt x="2703830" y="314960"/>
                  </a:lnTo>
                  <a:lnTo>
                    <a:pt x="2701544" y="316864"/>
                  </a:lnTo>
                  <a:lnTo>
                    <a:pt x="2699385" y="318897"/>
                  </a:lnTo>
                  <a:lnTo>
                    <a:pt x="2696718" y="320293"/>
                  </a:lnTo>
                  <a:lnTo>
                    <a:pt x="2693670" y="321310"/>
                  </a:lnTo>
                  <a:lnTo>
                    <a:pt x="2690622" y="322199"/>
                  </a:lnTo>
                  <a:lnTo>
                    <a:pt x="2687447" y="322579"/>
                  </a:lnTo>
                  <a:lnTo>
                    <a:pt x="2684399" y="322579"/>
                  </a:lnTo>
                  <a:lnTo>
                    <a:pt x="2656586" y="322579"/>
                  </a:lnTo>
                  <a:lnTo>
                    <a:pt x="2650871" y="322579"/>
                  </a:lnTo>
                  <a:lnTo>
                    <a:pt x="2645791" y="322072"/>
                  </a:lnTo>
                  <a:lnTo>
                    <a:pt x="2641600" y="320928"/>
                  </a:lnTo>
                  <a:lnTo>
                    <a:pt x="2637409" y="319786"/>
                  </a:lnTo>
                  <a:lnTo>
                    <a:pt x="2633472" y="317626"/>
                  </a:lnTo>
                  <a:lnTo>
                    <a:pt x="2629916" y="314578"/>
                  </a:lnTo>
                  <a:lnTo>
                    <a:pt x="2626360" y="311530"/>
                  </a:lnTo>
                  <a:lnTo>
                    <a:pt x="2608580" y="281939"/>
                  </a:lnTo>
                  <a:lnTo>
                    <a:pt x="2528697" y="132079"/>
                  </a:lnTo>
                  <a:lnTo>
                    <a:pt x="2511095" y="95509"/>
                  </a:lnTo>
                  <a:lnTo>
                    <a:pt x="2501773" y="73025"/>
                  </a:lnTo>
                  <a:lnTo>
                    <a:pt x="2501265" y="73025"/>
                  </a:lnTo>
                  <a:lnTo>
                    <a:pt x="2502955" y="117514"/>
                  </a:lnTo>
                  <a:lnTo>
                    <a:pt x="2503170" y="145161"/>
                  </a:lnTo>
                  <a:lnTo>
                    <a:pt x="2503170" y="312927"/>
                  </a:lnTo>
                  <a:lnTo>
                    <a:pt x="2503170" y="314578"/>
                  </a:lnTo>
                  <a:lnTo>
                    <a:pt x="2502789" y="316102"/>
                  </a:lnTo>
                  <a:lnTo>
                    <a:pt x="2501900" y="317373"/>
                  </a:lnTo>
                  <a:lnTo>
                    <a:pt x="2501011" y="318769"/>
                  </a:lnTo>
                  <a:lnTo>
                    <a:pt x="2479421" y="323595"/>
                  </a:lnTo>
                  <a:lnTo>
                    <a:pt x="2473452" y="323595"/>
                  </a:lnTo>
                  <a:lnTo>
                    <a:pt x="2467737" y="323595"/>
                  </a:lnTo>
                  <a:lnTo>
                    <a:pt x="2445766" y="317373"/>
                  </a:lnTo>
                  <a:lnTo>
                    <a:pt x="2444877" y="316102"/>
                  </a:lnTo>
                  <a:lnTo>
                    <a:pt x="2444496" y="314578"/>
                  </a:lnTo>
                  <a:lnTo>
                    <a:pt x="2444496" y="312927"/>
                  </a:lnTo>
                  <a:lnTo>
                    <a:pt x="2444496" y="24764"/>
                  </a:lnTo>
                  <a:lnTo>
                    <a:pt x="2444496" y="17017"/>
                  </a:lnTo>
                  <a:lnTo>
                    <a:pt x="2446782" y="11175"/>
                  </a:lnTo>
                  <a:lnTo>
                    <a:pt x="2451354" y="7238"/>
                  </a:lnTo>
                  <a:lnTo>
                    <a:pt x="2455799" y="3428"/>
                  </a:lnTo>
                  <a:lnTo>
                    <a:pt x="2461387" y="1524"/>
                  </a:lnTo>
                  <a:lnTo>
                    <a:pt x="2467991" y="1524"/>
                  </a:lnTo>
                  <a:lnTo>
                    <a:pt x="2502916" y="1524"/>
                  </a:lnTo>
                  <a:lnTo>
                    <a:pt x="2509266" y="1524"/>
                  </a:lnTo>
                  <a:lnTo>
                    <a:pt x="2514600" y="2031"/>
                  </a:lnTo>
                  <a:lnTo>
                    <a:pt x="2539873" y="18668"/>
                  </a:lnTo>
                  <a:lnTo>
                    <a:pt x="2542921" y="23113"/>
                  </a:lnTo>
                  <a:lnTo>
                    <a:pt x="2545969" y="28448"/>
                  </a:lnTo>
                  <a:lnTo>
                    <a:pt x="2549017" y="34925"/>
                  </a:lnTo>
                  <a:lnTo>
                    <a:pt x="2611501" y="152145"/>
                  </a:lnTo>
                  <a:lnTo>
                    <a:pt x="2615184" y="159257"/>
                  </a:lnTo>
                  <a:lnTo>
                    <a:pt x="2618740" y="166242"/>
                  </a:lnTo>
                  <a:lnTo>
                    <a:pt x="2622296" y="173100"/>
                  </a:lnTo>
                  <a:lnTo>
                    <a:pt x="2625852" y="179959"/>
                  </a:lnTo>
                  <a:lnTo>
                    <a:pt x="2629281" y="186816"/>
                  </a:lnTo>
                  <a:lnTo>
                    <a:pt x="2632583" y="193675"/>
                  </a:lnTo>
                  <a:lnTo>
                    <a:pt x="2635885" y="200532"/>
                  </a:lnTo>
                  <a:lnTo>
                    <a:pt x="2639060" y="207263"/>
                  </a:lnTo>
                  <a:lnTo>
                    <a:pt x="2642235" y="213867"/>
                  </a:lnTo>
                  <a:lnTo>
                    <a:pt x="2645410" y="220472"/>
                  </a:lnTo>
                  <a:lnTo>
                    <a:pt x="2648458" y="227075"/>
                  </a:lnTo>
                  <a:lnTo>
                    <a:pt x="2651379" y="233679"/>
                  </a:lnTo>
                  <a:lnTo>
                    <a:pt x="2651633" y="233679"/>
                  </a:lnTo>
                  <a:lnTo>
                    <a:pt x="2650323" y="188172"/>
                  </a:lnTo>
                  <a:lnTo>
                    <a:pt x="2650109" y="161543"/>
                  </a:lnTo>
                  <a:lnTo>
                    <a:pt x="2650109" y="11175"/>
                  </a:lnTo>
                  <a:lnTo>
                    <a:pt x="2650109" y="9525"/>
                  </a:lnTo>
                  <a:lnTo>
                    <a:pt x="2650617" y="8000"/>
                  </a:lnTo>
                  <a:lnTo>
                    <a:pt x="2651633" y="6730"/>
                  </a:lnTo>
                  <a:lnTo>
                    <a:pt x="2652649" y="5334"/>
                  </a:lnTo>
                  <a:lnTo>
                    <a:pt x="2654300" y="4190"/>
                  </a:lnTo>
                  <a:lnTo>
                    <a:pt x="2656586" y="3175"/>
                  </a:lnTo>
                  <a:lnTo>
                    <a:pt x="2658872" y="2159"/>
                  </a:lnTo>
                  <a:lnTo>
                    <a:pt x="2661920" y="1524"/>
                  </a:lnTo>
                  <a:lnTo>
                    <a:pt x="2665730" y="1142"/>
                  </a:lnTo>
                  <a:lnTo>
                    <a:pt x="2669540" y="635"/>
                  </a:lnTo>
                  <a:lnTo>
                    <a:pt x="2674493" y="507"/>
                  </a:lnTo>
                  <a:lnTo>
                    <a:pt x="2680462" y="507"/>
                  </a:lnTo>
                  <a:close/>
                </a:path>
                <a:path w="5024755" h="323850">
                  <a:moveTo>
                    <a:pt x="3499866" y="0"/>
                  </a:moveTo>
                  <a:lnTo>
                    <a:pt x="3506216" y="0"/>
                  </a:lnTo>
                  <a:lnTo>
                    <a:pt x="3511550" y="253"/>
                  </a:lnTo>
                  <a:lnTo>
                    <a:pt x="3515614" y="762"/>
                  </a:lnTo>
                  <a:lnTo>
                    <a:pt x="3519805" y="1269"/>
                  </a:lnTo>
                  <a:lnTo>
                    <a:pt x="3530727" y="5968"/>
                  </a:lnTo>
                  <a:lnTo>
                    <a:pt x="3531742" y="7238"/>
                  </a:lnTo>
                  <a:lnTo>
                    <a:pt x="3532251" y="8762"/>
                  </a:lnTo>
                  <a:lnTo>
                    <a:pt x="3532251" y="10413"/>
                  </a:lnTo>
                  <a:lnTo>
                    <a:pt x="3532251" y="128142"/>
                  </a:lnTo>
                  <a:lnTo>
                    <a:pt x="3652266" y="128142"/>
                  </a:lnTo>
                  <a:lnTo>
                    <a:pt x="3652266" y="10413"/>
                  </a:lnTo>
                  <a:lnTo>
                    <a:pt x="3652266" y="8762"/>
                  </a:lnTo>
                  <a:lnTo>
                    <a:pt x="3668903" y="762"/>
                  </a:lnTo>
                  <a:lnTo>
                    <a:pt x="3673093" y="253"/>
                  </a:lnTo>
                  <a:lnTo>
                    <a:pt x="3678428" y="0"/>
                  </a:lnTo>
                  <a:lnTo>
                    <a:pt x="3684905" y="0"/>
                  </a:lnTo>
                  <a:lnTo>
                    <a:pt x="3691255" y="0"/>
                  </a:lnTo>
                  <a:lnTo>
                    <a:pt x="3696335" y="253"/>
                  </a:lnTo>
                  <a:lnTo>
                    <a:pt x="3700526" y="762"/>
                  </a:lnTo>
                  <a:lnTo>
                    <a:pt x="3704716" y="1269"/>
                  </a:lnTo>
                  <a:lnTo>
                    <a:pt x="3715766" y="5968"/>
                  </a:lnTo>
                  <a:lnTo>
                    <a:pt x="3716782" y="7238"/>
                  </a:lnTo>
                  <a:lnTo>
                    <a:pt x="3717416" y="8762"/>
                  </a:lnTo>
                  <a:lnTo>
                    <a:pt x="3717416" y="10413"/>
                  </a:lnTo>
                  <a:lnTo>
                    <a:pt x="3717416" y="313181"/>
                  </a:lnTo>
                  <a:lnTo>
                    <a:pt x="3717416" y="314832"/>
                  </a:lnTo>
                  <a:lnTo>
                    <a:pt x="3716782" y="316356"/>
                  </a:lnTo>
                  <a:lnTo>
                    <a:pt x="3715766" y="317626"/>
                  </a:lnTo>
                  <a:lnTo>
                    <a:pt x="3714750" y="319024"/>
                  </a:lnTo>
                  <a:lnTo>
                    <a:pt x="3691255" y="323595"/>
                  </a:lnTo>
                  <a:lnTo>
                    <a:pt x="3684905" y="323595"/>
                  </a:lnTo>
                  <a:lnTo>
                    <a:pt x="3678428" y="323595"/>
                  </a:lnTo>
                  <a:lnTo>
                    <a:pt x="3652266" y="314832"/>
                  </a:lnTo>
                  <a:lnTo>
                    <a:pt x="3652266" y="313181"/>
                  </a:lnTo>
                  <a:lnTo>
                    <a:pt x="3652266" y="183641"/>
                  </a:lnTo>
                  <a:lnTo>
                    <a:pt x="3532251" y="183641"/>
                  </a:lnTo>
                  <a:lnTo>
                    <a:pt x="3532251" y="313181"/>
                  </a:lnTo>
                  <a:lnTo>
                    <a:pt x="3532251" y="314832"/>
                  </a:lnTo>
                  <a:lnTo>
                    <a:pt x="3531742" y="316356"/>
                  </a:lnTo>
                  <a:lnTo>
                    <a:pt x="3530727" y="317626"/>
                  </a:lnTo>
                  <a:lnTo>
                    <a:pt x="3529838" y="319024"/>
                  </a:lnTo>
                  <a:lnTo>
                    <a:pt x="3515614" y="322834"/>
                  </a:lnTo>
                  <a:lnTo>
                    <a:pt x="3511550" y="323341"/>
                  </a:lnTo>
                  <a:lnTo>
                    <a:pt x="3506216" y="323595"/>
                  </a:lnTo>
                  <a:lnTo>
                    <a:pt x="3499866" y="323595"/>
                  </a:lnTo>
                  <a:lnTo>
                    <a:pt x="3493516" y="323595"/>
                  </a:lnTo>
                  <a:lnTo>
                    <a:pt x="3488309" y="323341"/>
                  </a:lnTo>
                  <a:lnTo>
                    <a:pt x="3484117" y="322834"/>
                  </a:lnTo>
                  <a:lnTo>
                    <a:pt x="3479800" y="322325"/>
                  </a:lnTo>
                  <a:lnTo>
                    <a:pt x="3468751" y="317626"/>
                  </a:lnTo>
                  <a:lnTo>
                    <a:pt x="3467608" y="316356"/>
                  </a:lnTo>
                  <a:lnTo>
                    <a:pt x="3467100" y="314832"/>
                  </a:lnTo>
                  <a:lnTo>
                    <a:pt x="3467100" y="313181"/>
                  </a:lnTo>
                  <a:lnTo>
                    <a:pt x="3467100" y="10413"/>
                  </a:lnTo>
                  <a:lnTo>
                    <a:pt x="3467100" y="8762"/>
                  </a:lnTo>
                  <a:lnTo>
                    <a:pt x="3467608" y="7238"/>
                  </a:lnTo>
                  <a:lnTo>
                    <a:pt x="3468751" y="5968"/>
                  </a:lnTo>
                  <a:lnTo>
                    <a:pt x="3469766" y="4572"/>
                  </a:lnTo>
                  <a:lnTo>
                    <a:pt x="3484117" y="762"/>
                  </a:lnTo>
                  <a:lnTo>
                    <a:pt x="3488309" y="253"/>
                  </a:lnTo>
                  <a:lnTo>
                    <a:pt x="3493516" y="0"/>
                  </a:lnTo>
                  <a:lnTo>
                    <a:pt x="3499866" y="0"/>
                  </a:lnTo>
                  <a:close/>
                </a:path>
              </a:pathLst>
            </a:custGeom>
            <a:ln w="18288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>
              <a:endParaRPr b="1">
                <a:solidFill>
                  <a:srgbClr val="FF0000"/>
                </a:solidFill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860" y="1114679"/>
              <a:ext cx="2352713" cy="34975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75354" y="1123568"/>
              <a:ext cx="3197860" cy="332105"/>
            </a:xfrm>
            <a:custGeom>
              <a:avLst/>
              <a:gdLst/>
              <a:ahLst/>
              <a:cxnLst/>
              <a:rect l="l" t="t" r="r" b="b"/>
              <a:pathLst>
                <a:path w="3197859" h="332105">
                  <a:moveTo>
                    <a:pt x="2872994" y="4190"/>
                  </a:moveTo>
                  <a:lnTo>
                    <a:pt x="2879344" y="4190"/>
                  </a:lnTo>
                  <a:lnTo>
                    <a:pt x="2884678" y="4444"/>
                  </a:lnTo>
                  <a:lnTo>
                    <a:pt x="2888742" y="4952"/>
                  </a:lnTo>
                  <a:lnTo>
                    <a:pt x="2892933" y="5460"/>
                  </a:lnTo>
                  <a:lnTo>
                    <a:pt x="2903982" y="10159"/>
                  </a:lnTo>
                  <a:lnTo>
                    <a:pt x="2905125" y="11429"/>
                  </a:lnTo>
                  <a:lnTo>
                    <a:pt x="2905633" y="12953"/>
                  </a:lnTo>
                  <a:lnTo>
                    <a:pt x="2905633" y="14604"/>
                  </a:lnTo>
                  <a:lnTo>
                    <a:pt x="2905633" y="317372"/>
                  </a:lnTo>
                  <a:lnTo>
                    <a:pt x="2905633" y="319023"/>
                  </a:lnTo>
                  <a:lnTo>
                    <a:pt x="2905125" y="320547"/>
                  </a:lnTo>
                  <a:lnTo>
                    <a:pt x="2903982" y="321817"/>
                  </a:lnTo>
                  <a:lnTo>
                    <a:pt x="2902966" y="323214"/>
                  </a:lnTo>
                  <a:lnTo>
                    <a:pt x="2888742" y="327025"/>
                  </a:lnTo>
                  <a:lnTo>
                    <a:pt x="2884678" y="327532"/>
                  </a:lnTo>
                  <a:lnTo>
                    <a:pt x="2879344" y="327786"/>
                  </a:lnTo>
                  <a:lnTo>
                    <a:pt x="2872994" y="327786"/>
                  </a:lnTo>
                  <a:lnTo>
                    <a:pt x="2866644" y="327786"/>
                  </a:lnTo>
                  <a:lnTo>
                    <a:pt x="2861437" y="327532"/>
                  </a:lnTo>
                  <a:lnTo>
                    <a:pt x="2857246" y="327025"/>
                  </a:lnTo>
                  <a:lnTo>
                    <a:pt x="2852928" y="326516"/>
                  </a:lnTo>
                  <a:lnTo>
                    <a:pt x="2841879" y="321817"/>
                  </a:lnTo>
                  <a:lnTo>
                    <a:pt x="2840736" y="320547"/>
                  </a:lnTo>
                  <a:lnTo>
                    <a:pt x="2840228" y="319023"/>
                  </a:lnTo>
                  <a:lnTo>
                    <a:pt x="2840228" y="317372"/>
                  </a:lnTo>
                  <a:lnTo>
                    <a:pt x="2840228" y="14604"/>
                  </a:lnTo>
                  <a:lnTo>
                    <a:pt x="2840228" y="12953"/>
                  </a:lnTo>
                  <a:lnTo>
                    <a:pt x="2840736" y="11429"/>
                  </a:lnTo>
                  <a:lnTo>
                    <a:pt x="2841879" y="10159"/>
                  </a:lnTo>
                  <a:lnTo>
                    <a:pt x="2842895" y="8762"/>
                  </a:lnTo>
                  <a:lnTo>
                    <a:pt x="2857373" y="4952"/>
                  </a:lnTo>
                  <a:lnTo>
                    <a:pt x="2861437" y="4444"/>
                  </a:lnTo>
                  <a:lnTo>
                    <a:pt x="2866644" y="4190"/>
                  </a:lnTo>
                  <a:lnTo>
                    <a:pt x="2872994" y="4190"/>
                  </a:lnTo>
                  <a:close/>
                </a:path>
                <a:path w="3197859" h="332105">
                  <a:moveTo>
                    <a:pt x="1130681" y="4190"/>
                  </a:moveTo>
                  <a:lnTo>
                    <a:pt x="1136904" y="4190"/>
                  </a:lnTo>
                  <a:lnTo>
                    <a:pt x="1142111" y="4317"/>
                  </a:lnTo>
                  <a:lnTo>
                    <a:pt x="1146302" y="4825"/>
                  </a:lnTo>
                  <a:lnTo>
                    <a:pt x="1150366" y="5206"/>
                  </a:lnTo>
                  <a:lnTo>
                    <a:pt x="1163447" y="12445"/>
                  </a:lnTo>
                  <a:lnTo>
                    <a:pt x="1163447" y="14096"/>
                  </a:lnTo>
                  <a:lnTo>
                    <a:pt x="1163447" y="237108"/>
                  </a:lnTo>
                  <a:lnTo>
                    <a:pt x="1159256" y="276351"/>
                  </a:lnTo>
                  <a:lnTo>
                    <a:pt x="1140154" y="311882"/>
                  </a:lnTo>
                  <a:lnTo>
                    <a:pt x="1102058" y="329612"/>
                  </a:lnTo>
                  <a:lnTo>
                    <a:pt x="1080643" y="331215"/>
                  </a:lnTo>
                  <a:lnTo>
                    <a:pt x="1075690" y="331215"/>
                  </a:lnTo>
                  <a:lnTo>
                    <a:pt x="1036955" y="321055"/>
                  </a:lnTo>
                  <a:lnTo>
                    <a:pt x="1036066" y="320039"/>
                  </a:lnTo>
                  <a:lnTo>
                    <a:pt x="1035050" y="318896"/>
                  </a:lnTo>
                  <a:lnTo>
                    <a:pt x="1031875" y="312038"/>
                  </a:lnTo>
                  <a:lnTo>
                    <a:pt x="1031367" y="310133"/>
                  </a:lnTo>
                  <a:lnTo>
                    <a:pt x="1030986" y="307847"/>
                  </a:lnTo>
                  <a:lnTo>
                    <a:pt x="1030859" y="305053"/>
                  </a:lnTo>
                  <a:lnTo>
                    <a:pt x="1030605" y="302132"/>
                  </a:lnTo>
                  <a:lnTo>
                    <a:pt x="1030605" y="298576"/>
                  </a:lnTo>
                  <a:lnTo>
                    <a:pt x="1030605" y="294385"/>
                  </a:lnTo>
                  <a:lnTo>
                    <a:pt x="1030605" y="288670"/>
                  </a:lnTo>
                  <a:lnTo>
                    <a:pt x="1030732" y="283971"/>
                  </a:lnTo>
                  <a:lnTo>
                    <a:pt x="1034669" y="266191"/>
                  </a:lnTo>
                  <a:lnTo>
                    <a:pt x="1035685" y="265302"/>
                  </a:lnTo>
                  <a:lnTo>
                    <a:pt x="1037082" y="264794"/>
                  </a:lnTo>
                  <a:lnTo>
                    <a:pt x="1038733" y="264794"/>
                  </a:lnTo>
                  <a:lnTo>
                    <a:pt x="1040257" y="264794"/>
                  </a:lnTo>
                  <a:lnTo>
                    <a:pt x="1042035" y="265429"/>
                  </a:lnTo>
                  <a:lnTo>
                    <a:pt x="1043940" y="266445"/>
                  </a:lnTo>
                  <a:lnTo>
                    <a:pt x="1045972" y="267588"/>
                  </a:lnTo>
                  <a:lnTo>
                    <a:pt x="1048131" y="268604"/>
                  </a:lnTo>
                  <a:lnTo>
                    <a:pt x="1050671" y="269747"/>
                  </a:lnTo>
                  <a:lnTo>
                    <a:pt x="1053084" y="271017"/>
                  </a:lnTo>
                  <a:lnTo>
                    <a:pt x="1056005" y="272033"/>
                  </a:lnTo>
                  <a:lnTo>
                    <a:pt x="1059307" y="273176"/>
                  </a:lnTo>
                  <a:lnTo>
                    <a:pt x="1062609" y="274192"/>
                  </a:lnTo>
                  <a:lnTo>
                    <a:pt x="1066546" y="274827"/>
                  </a:lnTo>
                  <a:lnTo>
                    <a:pt x="1070991" y="274827"/>
                  </a:lnTo>
                  <a:lnTo>
                    <a:pt x="1075436" y="274827"/>
                  </a:lnTo>
                  <a:lnTo>
                    <a:pt x="1079373" y="274192"/>
                  </a:lnTo>
                  <a:lnTo>
                    <a:pt x="1082675" y="272922"/>
                  </a:lnTo>
                  <a:lnTo>
                    <a:pt x="1086104" y="271652"/>
                  </a:lnTo>
                  <a:lnTo>
                    <a:pt x="1097915" y="242442"/>
                  </a:lnTo>
                  <a:lnTo>
                    <a:pt x="1097915" y="234314"/>
                  </a:lnTo>
                  <a:lnTo>
                    <a:pt x="1097915" y="14096"/>
                  </a:lnTo>
                  <a:lnTo>
                    <a:pt x="1097915" y="12445"/>
                  </a:lnTo>
                  <a:lnTo>
                    <a:pt x="1098550" y="10921"/>
                  </a:lnTo>
                  <a:lnTo>
                    <a:pt x="1114806" y="4825"/>
                  </a:lnTo>
                  <a:lnTo>
                    <a:pt x="1119124" y="4317"/>
                  </a:lnTo>
                  <a:lnTo>
                    <a:pt x="1124458" y="4190"/>
                  </a:lnTo>
                  <a:lnTo>
                    <a:pt x="1130681" y="4190"/>
                  </a:lnTo>
                  <a:close/>
                </a:path>
                <a:path w="3197859" h="332105">
                  <a:moveTo>
                    <a:pt x="3109214" y="507"/>
                  </a:moveTo>
                  <a:lnTo>
                    <a:pt x="3150870" y="6095"/>
                  </a:lnTo>
                  <a:lnTo>
                    <a:pt x="3157854" y="8508"/>
                  </a:lnTo>
                  <a:lnTo>
                    <a:pt x="3164840" y="10921"/>
                  </a:lnTo>
                  <a:lnTo>
                    <a:pt x="3188589" y="24891"/>
                  </a:lnTo>
                  <a:lnTo>
                    <a:pt x="3190875" y="27050"/>
                  </a:lnTo>
                  <a:lnTo>
                    <a:pt x="3192399" y="28955"/>
                  </a:lnTo>
                  <a:lnTo>
                    <a:pt x="3193161" y="30479"/>
                  </a:lnTo>
                  <a:lnTo>
                    <a:pt x="3194050" y="31876"/>
                  </a:lnTo>
                  <a:lnTo>
                    <a:pt x="3194685" y="33781"/>
                  </a:lnTo>
                  <a:lnTo>
                    <a:pt x="3195193" y="36194"/>
                  </a:lnTo>
                  <a:lnTo>
                    <a:pt x="3195701" y="38480"/>
                  </a:lnTo>
                  <a:lnTo>
                    <a:pt x="3196081" y="41147"/>
                  </a:lnTo>
                  <a:lnTo>
                    <a:pt x="3196336" y="44322"/>
                  </a:lnTo>
                  <a:lnTo>
                    <a:pt x="3196590" y="47497"/>
                  </a:lnTo>
                  <a:lnTo>
                    <a:pt x="3196717" y="51307"/>
                  </a:lnTo>
                  <a:lnTo>
                    <a:pt x="3196717" y="56006"/>
                  </a:lnTo>
                  <a:lnTo>
                    <a:pt x="3196717" y="60959"/>
                  </a:lnTo>
                  <a:lnTo>
                    <a:pt x="3188970" y="83184"/>
                  </a:lnTo>
                  <a:lnTo>
                    <a:pt x="3187446" y="83184"/>
                  </a:lnTo>
                  <a:lnTo>
                    <a:pt x="3185033" y="83184"/>
                  </a:lnTo>
                  <a:lnTo>
                    <a:pt x="3181858" y="81787"/>
                  </a:lnTo>
                  <a:lnTo>
                    <a:pt x="3178048" y="78866"/>
                  </a:lnTo>
                  <a:lnTo>
                    <a:pt x="3174238" y="75945"/>
                  </a:lnTo>
                  <a:lnTo>
                    <a:pt x="3169412" y="72770"/>
                  </a:lnTo>
                  <a:lnTo>
                    <a:pt x="3163316" y="69214"/>
                  </a:lnTo>
                  <a:lnTo>
                    <a:pt x="3157347" y="65658"/>
                  </a:lnTo>
                  <a:lnTo>
                    <a:pt x="3150108" y="62483"/>
                  </a:lnTo>
                  <a:lnTo>
                    <a:pt x="3111880" y="55244"/>
                  </a:lnTo>
                  <a:lnTo>
                    <a:pt x="3102615" y="55723"/>
                  </a:lnTo>
                  <a:lnTo>
                    <a:pt x="3063938" y="72501"/>
                  </a:lnTo>
                  <a:lnTo>
                    <a:pt x="3039387" y="110490"/>
                  </a:lnTo>
                  <a:lnTo>
                    <a:pt x="3031190" y="154203"/>
                  </a:lnTo>
                  <a:lnTo>
                    <a:pt x="3030854" y="166750"/>
                  </a:lnTo>
                  <a:lnTo>
                    <a:pt x="3031214" y="180391"/>
                  </a:lnTo>
                  <a:lnTo>
                    <a:pt x="3039939" y="225553"/>
                  </a:lnTo>
                  <a:lnTo>
                    <a:pt x="3065208" y="261429"/>
                  </a:lnTo>
                  <a:lnTo>
                    <a:pt x="3104372" y="275820"/>
                  </a:lnTo>
                  <a:lnTo>
                    <a:pt x="3113659" y="276225"/>
                  </a:lnTo>
                  <a:lnTo>
                    <a:pt x="3122039" y="275965"/>
                  </a:lnTo>
                  <a:lnTo>
                    <a:pt x="3159252" y="266445"/>
                  </a:lnTo>
                  <a:lnTo>
                    <a:pt x="3184017" y="251586"/>
                  </a:lnTo>
                  <a:lnTo>
                    <a:pt x="3187065" y="250189"/>
                  </a:lnTo>
                  <a:lnTo>
                    <a:pt x="3189224" y="250189"/>
                  </a:lnTo>
                  <a:lnTo>
                    <a:pt x="3190875" y="250189"/>
                  </a:lnTo>
                  <a:lnTo>
                    <a:pt x="3192145" y="250570"/>
                  </a:lnTo>
                  <a:lnTo>
                    <a:pt x="3197098" y="263525"/>
                  </a:lnTo>
                  <a:lnTo>
                    <a:pt x="3197479" y="267080"/>
                  </a:lnTo>
                  <a:lnTo>
                    <a:pt x="3197605" y="271779"/>
                  </a:lnTo>
                  <a:lnTo>
                    <a:pt x="3197605" y="277748"/>
                  </a:lnTo>
                  <a:lnTo>
                    <a:pt x="3197605" y="281813"/>
                  </a:lnTo>
                  <a:lnTo>
                    <a:pt x="3196209" y="295655"/>
                  </a:lnTo>
                  <a:lnTo>
                    <a:pt x="3195701" y="297814"/>
                  </a:lnTo>
                  <a:lnTo>
                    <a:pt x="3160649" y="321944"/>
                  </a:lnTo>
                  <a:lnTo>
                    <a:pt x="3119754" y="330803"/>
                  </a:lnTo>
                  <a:lnTo>
                    <a:pt x="3103499" y="331469"/>
                  </a:lnTo>
                  <a:lnTo>
                    <a:pt x="3087425" y="330846"/>
                  </a:lnTo>
                  <a:lnTo>
                    <a:pt x="3044063" y="321309"/>
                  </a:lnTo>
                  <a:lnTo>
                    <a:pt x="3008665" y="300432"/>
                  </a:lnTo>
                  <a:lnTo>
                    <a:pt x="2982483" y="268271"/>
                  </a:lnTo>
                  <a:lnTo>
                    <a:pt x="2966069" y="224847"/>
                  </a:lnTo>
                  <a:lnTo>
                    <a:pt x="2960497" y="170179"/>
                  </a:lnTo>
                  <a:lnTo>
                    <a:pt x="2961185" y="150292"/>
                  </a:lnTo>
                  <a:lnTo>
                    <a:pt x="2971419" y="97535"/>
                  </a:lnTo>
                  <a:lnTo>
                    <a:pt x="2992635" y="55727"/>
                  </a:lnTo>
                  <a:lnTo>
                    <a:pt x="3023441" y="25368"/>
                  </a:lnTo>
                  <a:lnTo>
                    <a:pt x="3062886" y="6723"/>
                  </a:lnTo>
                  <a:lnTo>
                    <a:pt x="3093073" y="1198"/>
                  </a:lnTo>
                  <a:lnTo>
                    <a:pt x="3109214" y="507"/>
                  </a:lnTo>
                  <a:close/>
                </a:path>
                <a:path w="3197859" h="332105">
                  <a:moveTo>
                    <a:pt x="1372108" y="0"/>
                  </a:moveTo>
                  <a:lnTo>
                    <a:pt x="1421989" y="5411"/>
                  </a:lnTo>
                  <a:lnTo>
                    <a:pt x="1462039" y="21891"/>
                  </a:lnTo>
                  <a:lnTo>
                    <a:pt x="1491869" y="50037"/>
                  </a:lnTo>
                  <a:lnTo>
                    <a:pt x="1511300" y="90042"/>
                  </a:lnTo>
                  <a:lnTo>
                    <a:pt x="1520229" y="142156"/>
                  </a:lnTo>
                  <a:lnTo>
                    <a:pt x="1520825" y="162305"/>
                  </a:lnTo>
                  <a:lnTo>
                    <a:pt x="1520205" y="181691"/>
                  </a:lnTo>
                  <a:lnTo>
                    <a:pt x="1510919" y="233679"/>
                  </a:lnTo>
                  <a:lnTo>
                    <a:pt x="1490648" y="275470"/>
                  </a:lnTo>
                  <a:lnTo>
                    <a:pt x="1459531" y="306355"/>
                  </a:lnTo>
                  <a:lnTo>
                    <a:pt x="1417986" y="325548"/>
                  </a:lnTo>
                  <a:lnTo>
                    <a:pt x="1366266" y="331977"/>
                  </a:lnTo>
                  <a:lnTo>
                    <a:pt x="1348118" y="331378"/>
                  </a:lnTo>
                  <a:lnTo>
                    <a:pt x="1300988" y="322198"/>
                  </a:lnTo>
                  <a:lnTo>
                    <a:pt x="1264340" y="301732"/>
                  </a:lnTo>
                  <a:lnTo>
                    <a:pt x="1238202" y="269589"/>
                  </a:lnTo>
                  <a:lnTo>
                    <a:pt x="1222492" y="225135"/>
                  </a:lnTo>
                  <a:lnTo>
                    <a:pt x="1217295" y="168020"/>
                  </a:lnTo>
                  <a:lnTo>
                    <a:pt x="1217914" y="149012"/>
                  </a:lnTo>
                  <a:lnTo>
                    <a:pt x="1227201" y="97916"/>
                  </a:lnTo>
                  <a:lnTo>
                    <a:pt x="1247471" y="56536"/>
                  </a:lnTo>
                  <a:lnTo>
                    <a:pt x="1278588" y="25796"/>
                  </a:lnTo>
                  <a:lnTo>
                    <a:pt x="1320155" y="6482"/>
                  </a:lnTo>
                  <a:lnTo>
                    <a:pt x="1372108" y="0"/>
                  </a:lnTo>
                  <a:close/>
                </a:path>
                <a:path w="3197859" h="332105">
                  <a:moveTo>
                    <a:pt x="514096" y="0"/>
                  </a:moveTo>
                  <a:lnTo>
                    <a:pt x="563977" y="5411"/>
                  </a:lnTo>
                  <a:lnTo>
                    <a:pt x="604027" y="21891"/>
                  </a:lnTo>
                  <a:lnTo>
                    <a:pt x="633857" y="50037"/>
                  </a:lnTo>
                  <a:lnTo>
                    <a:pt x="653288" y="90042"/>
                  </a:lnTo>
                  <a:lnTo>
                    <a:pt x="662217" y="142156"/>
                  </a:lnTo>
                  <a:lnTo>
                    <a:pt x="662813" y="162305"/>
                  </a:lnTo>
                  <a:lnTo>
                    <a:pt x="662193" y="181691"/>
                  </a:lnTo>
                  <a:lnTo>
                    <a:pt x="652907" y="233679"/>
                  </a:lnTo>
                  <a:lnTo>
                    <a:pt x="632636" y="275470"/>
                  </a:lnTo>
                  <a:lnTo>
                    <a:pt x="601519" y="306355"/>
                  </a:lnTo>
                  <a:lnTo>
                    <a:pt x="559974" y="325548"/>
                  </a:lnTo>
                  <a:lnTo>
                    <a:pt x="508254" y="331977"/>
                  </a:lnTo>
                  <a:lnTo>
                    <a:pt x="490106" y="331378"/>
                  </a:lnTo>
                  <a:lnTo>
                    <a:pt x="442975" y="322198"/>
                  </a:lnTo>
                  <a:lnTo>
                    <a:pt x="406328" y="301732"/>
                  </a:lnTo>
                  <a:lnTo>
                    <a:pt x="380190" y="269589"/>
                  </a:lnTo>
                  <a:lnTo>
                    <a:pt x="364480" y="225135"/>
                  </a:lnTo>
                  <a:lnTo>
                    <a:pt x="359283" y="168020"/>
                  </a:lnTo>
                  <a:lnTo>
                    <a:pt x="359902" y="149012"/>
                  </a:lnTo>
                  <a:lnTo>
                    <a:pt x="369189" y="97916"/>
                  </a:lnTo>
                  <a:lnTo>
                    <a:pt x="389459" y="56536"/>
                  </a:lnTo>
                  <a:lnTo>
                    <a:pt x="420576" y="25796"/>
                  </a:lnTo>
                  <a:lnTo>
                    <a:pt x="462143" y="6482"/>
                  </a:lnTo>
                  <a:lnTo>
                    <a:pt x="514096" y="0"/>
                  </a:lnTo>
                  <a:close/>
                </a:path>
                <a:path w="3197859" h="332105">
                  <a:moveTo>
                    <a:pt x="113030" y="0"/>
                  </a:moveTo>
                  <a:lnTo>
                    <a:pt x="120523" y="0"/>
                  </a:lnTo>
                  <a:lnTo>
                    <a:pt x="128143" y="507"/>
                  </a:lnTo>
                  <a:lnTo>
                    <a:pt x="135762" y="1650"/>
                  </a:lnTo>
                  <a:lnTo>
                    <a:pt x="143383" y="2793"/>
                  </a:lnTo>
                  <a:lnTo>
                    <a:pt x="179832" y="15620"/>
                  </a:lnTo>
                  <a:lnTo>
                    <a:pt x="184785" y="19303"/>
                  </a:lnTo>
                  <a:lnTo>
                    <a:pt x="186436" y="20954"/>
                  </a:lnTo>
                  <a:lnTo>
                    <a:pt x="189611" y="28066"/>
                  </a:lnTo>
                  <a:lnTo>
                    <a:pt x="190119" y="29971"/>
                  </a:lnTo>
                  <a:lnTo>
                    <a:pt x="190373" y="32384"/>
                  </a:lnTo>
                  <a:lnTo>
                    <a:pt x="190500" y="35305"/>
                  </a:lnTo>
                  <a:lnTo>
                    <a:pt x="190754" y="38100"/>
                  </a:lnTo>
                  <a:lnTo>
                    <a:pt x="190754" y="41782"/>
                  </a:lnTo>
                  <a:lnTo>
                    <a:pt x="190754" y="46100"/>
                  </a:lnTo>
                  <a:lnTo>
                    <a:pt x="190754" y="50800"/>
                  </a:lnTo>
                  <a:lnTo>
                    <a:pt x="190627" y="54863"/>
                  </a:lnTo>
                  <a:lnTo>
                    <a:pt x="190373" y="58165"/>
                  </a:lnTo>
                  <a:lnTo>
                    <a:pt x="190119" y="61467"/>
                  </a:lnTo>
                  <a:lnTo>
                    <a:pt x="189737" y="64261"/>
                  </a:lnTo>
                  <a:lnTo>
                    <a:pt x="184150" y="72516"/>
                  </a:lnTo>
                  <a:lnTo>
                    <a:pt x="182372" y="72516"/>
                  </a:lnTo>
                  <a:lnTo>
                    <a:pt x="180594" y="72516"/>
                  </a:lnTo>
                  <a:lnTo>
                    <a:pt x="177673" y="71373"/>
                  </a:lnTo>
                  <a:lnTo>
                    <a:pt x="173736" y="69087"/>
                  </a:lnTo>
                  <a:lnTo>
                    <a:pt x="169672" y="66801"/>
                  </a:lnTo>
                  <a:lnTo>
                    <a:pt x="164846" y="64261"/>
                  </a:lnTo>
                  <a:lnTo>
                    <a:pt x="159004" y="61594"/>
                  </a:lnTo>
                  <a:lnTo>
                    <a:pt x="153289" y="58800"/>
                  </a:lnTo>
                  <a:lnTo>
                    <a:pt x="146558" y="56387"/>
                  </a:lnTo>
                  <a:lnTo>
                    <a:pt x="138937" y="54101"/>
                  </a:lnTo>
                  <a:lnTo>
                    <a:pt x="131445" y="51815"/>
                  </a:lnTo>
                  <a:lnTo>
                    <a:pt x="123062" y="50800"/>
                  </a:lnTo>
                  <a:lnTo>
                    <a:pt x="113919" y="50800"/>
                  </a:lnTo>
                  <a:lnTo>
                    <a:pt x="106807" y="50800"/>
                  </a:lnTo>
                  <a:lnTo>
                    <a:pt x="100711" y="51561"/>
                  </a:lnTo>
                  <a:lnTo>
                    <a:pt x="95377" y="53339"/>
                  </a:lnTo>
                  <a:lnTo>
                    <a:pt x="90043" y="55117"/>
                  </a:lnTo>
                  <a:lnTo>
                    <a:pt x="85725" y="57530"/>
                  </a:lnTo>
                  <a:lnTo>
                    <a:pt x="82169" y="60578"/>
                  </a:lnTo>
                  <a:lnTo>
                    <a:pt x="78612" y="63626"/>
                  </a:lnTo>
                  <a:lnTo>
                    <a:pt x="75946" y="67309"/>
                  </a:lnTo>
                  <a:lnTo>
                    <a:pt x="74168" y="71627"/>
                  </a:lnTo>
                  <a:lnTo>
                    <a:pt x="72517" y="75818"/>
                  </a:lnTo>
                  <a:lnTo>
                    <a:pt x="71628" y="80390"/>
                  </a:lnTo>
                  <a:lnTo>
                    <a:pt x="71628" y="85216"/>
                  </a:lnTo>
                  <a:lnTo>
                    <a:pt x="71628" y="92328"/>
                  </a:lnTo>
                  <a:lnTo>
                    <a:pt x="73533" y="98425"/>
                  </a:lnTo>
                  <a:lnTo>
                    <a:pt x="77470" y="103631"/>
                  </a:lnTo>
                  <a:lnTo>
                    <a:pt x="81280" y="108838"/>
                  </a:lnTo>
                  <a:lnTo>
                    <a:pt x="86487" y="113537"/>
                  </a:lnTo>
                  <a:lnTo>
                    <a:pt x="92964" y="117475"/>
                  </a:lnTo>
                  <a:lnTo>
                    <a:pt x="99568" y="121538"/>
                  </a:lnTo>
                  <a:lnTo>
                    <a:pt x="106934" y="125348"/>
                  </a:lnTo>
                  <a:lnTo>
                    <a:pt x="115189" y="128904"/>
                  </a:lnTo>
                  <a:lnTo>
                    <a:pt x="121406" y="131617"/>
                  </a:lnTo>
                  <a:lnTo>
                    <a:pt x="159517" y="150030"/>
                  </a:lnTo>
                  <a:lnTo>
                    <a:pt x="192452" y="177307"/>
                  </a:lnTo>
                  <a:lnTo>
                    <a:pt x="209043" y="220813"/>
                  </a:lnTo>
                  <a:lnTo>
                    <a:pt x="209423" y="230123"/>
                  </a:lnTo>
                  <a:lnTo>
                    <a:pt x="208827" y="242391"/>
                  </a:lnTo>
                  <a:lnTo>
                    <a:pt x="194802" y="283696"/>
                  </a:lnTo>
                  <a:lnTo>
                    <a:pt x="166014" y="312322"/>
                  </a:lnTo>
                  <a:lnTo>
                    <a:pt x="125825" y="328388"/>
                  </a:lnTo>
                  <a:lnTo>
                    <a:pt x="90678" y="331977"/>
                  </a:lnTo>
                  <a:lnTo>
                    <a:pt x="82534" y="331811"/>
                  </a:lnTo>
                  <a:lnTo>
                    <a:pt x="40314" y="324542"/>
                  </a:lnTo>
                  <a:lnTo>
                    <a:pt x="16510" y="314705"/>
                  </a:lnTo>
                  <a:lnTo>
                    <a:pt x="11557" y="311911"/>
                  </a:lnTo>
                  <a:lnTo>
                    <a:pt x="1397" y="297941"/>
                  </a:lnTo>
                  <a:lnTo>
                    <a:pt x="381" y="293877"/>
                  </a:lnTo>
                  <a:lnTo>
                    <a:pt x="0" y="288035"/>
                  </a:lnTo>
                  <a:lnTo>
                    <a:pt x="0" y="280415"/>
                  </a:lnTo>
                  <a:lnTo>
                    <a:pt x="0" y="275335"/>
                  </a:lnTo>
                  <a:lnTo>
                    <a:pt x="127" y="271017"/>
                  </a:lnTo>
                  <a:lnTo>
                    <a:pt x="508" y="267588"/>
                  </a:lnTo>
                  <a:lnTo>
                    <a:pt x="762" y="264159"/>
                  </a:lnTo>
                  <a:lnTo>
                    <a:pt x="7747" y="253237"/>
                  </a:lnTo>
                  <a:lnTo>
                    <a:pt x="9398" y="253237"/>
                  </a:lnTo>
                  <a:lnTo>
                    <a:pt x="11684" y="253237"/>
                  </a:lnTo>
                  <a:lnTo>
                    <a:pt x="14986" y="254507"/>
                  </a:lnTo>
                  <a:lnTo>
                    <a:pt x="19177" y="257301"/>
                  </a:lnTo>
                  <a:lnTo>
                    <a:pt x="23368" y="259968"/>
                  </a:lnTo>
                  <a:lnTo>
                    <a:pt x="28829" y="263016"/>
                  </a:lnTo>
                  <a:lnTo>
                    <a:pt x="35433" y="266318"/>
                  </a:lnTo>
                  <a:lnTo>
                    <a:pt x="42037" y="269620"/>
                  </a:lnTo>
                  <a:lnTo>
                    <a:pt x="82147" y="279265"/>
                  </a:lnTo>
                  <a:lnTo>
                    <a:pt x="90932" y="279526"/>
                  </a:lnTo>
                  <a:lnTo>
                    <a:pt x="98806" y="279526"/>
                  </a:lnTo>
                  <a:lnTo>
                    <a:pt x="135890" y="260857"/>
                  </a:lnTo>
                  <a:lnTo>
                    <a:pt x="141732" y="244855"/>
                  </a:lnTo>
                  <a:lnTo>
                    <a:pt x="141732" y="238632"/>
                  </a:lnTo>
                  <a:lnTo>
                    <a:pt x="141732" y="231266"/>
                  </a:lnTo>
                  <a:lnTo>
                    <a:pt x="120269" y="205993"/>
                  </a:lnTo>
                  <a:lnTo>
                    <a:pt x="113919" y="201929"/>
                  </a:lnTo>
                  <a:lnTo>
                    <a:pt x="106680" y="198119"/>
                  </a:lnTo>
                  <a:lnTo>
                    <a:pt x="98552" y="194563"/>
                  </a:lnTo>
                  <a:lnTo>
                    <a:pt x="92481" y="191871"/>
                  </a:lnTo>
                  <a:lnTo>
                    <a:pt x="54655" y="173493"/>
                  </a:lnTo>
                  <a:lnTo>
                    <a:pt x="22324" y="146214"/>
                  </a:lnTo>
                  <a:lnTo>
                    <a:pt x="6921" y="111029"/>
                  </a:lnTo>
                  <a:lnTo>
                    <a:pt x="5461" y="92328"/>
                  </a:lnTo>
                  <a:lnTo>
                    <a:pt x="5986" y="81158"/>
                  </a:lnTo>
                  <a:lnTo>
                    <a:pt x="18617" y="43505"/>
                  </a:lnTo>
                  <a:lnTo>
                    <a:pt x="52832" y="12811"/>
                  </a:lnTo>
                  <a:lnTo>
                    <a:pt x="91519" y="1428"/>
                  </a:lnTo>
                  <a:lnTo>
                    <a:pt x="102125" y="357"/>
                  </a:lnTo>
                  <a:lnTo>
                    <a:pt x="113030" y="0"/>
                  </a:lnTo>
                  <a:close/>
                </a:path>
              </a:pathLst>
            </a:custGeom>
            <a:ln w="18288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>
              <a:endParaRPr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1291" y="816863"/>
            <a:ext cx="8206740" cy="841375"/>
            <a:chOff x="431291" y="816863"/>
            <a:chExt cx="8206740" cy="841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91" y="816863"/>
              <a:ext cx="8206740" cy="8412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75" y="1123568"/>
              <a:ext cx="7479830" cy="3319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8734" y="1299718"/>
              <a:ext cx="118872" cy="109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21839" y="1190370"/>
              <a:ext cx="91440" cy="136525"/>
            </a:xfrm>
            <a:custGeom>
              <a:avLst/>
              <a:gdLst/>
              <a:ahLst/>
              <a:cxnLst/>
              <a:rect l="l" t="t" r="r" b="b"/>
              <a:pathLst>
                <a:path w="91439" h="136525">
                  <a:moveTo>
                    <a:pt x="45339" y="0"/>
                  </a:moveTo>
                  <a:lnTo>
                    <a:pt x="0" y="136398"/>
                  </a:lnTo>
                  <a:lnTo>
                    <a:pt x="90932" y="136398"/>
                  </a:lnTo>
                  <a:lnTo>
                    <a:pt x="45593" y="0"/>
                  </a:lnTo>
                  <a:lnTo>
                    <a:pt x="45339" y="0"/>
                  </a:lnTo>
                  <a:close/>
                </a:path>
              </a:pathLst>
            </a:custGeom>
            <a:ln w="18287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9937" y="1169923"/>
              <a:ext cx="106934" cy="1092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734" y="1168907"/>
              <a:ext cx="102362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5166" y="1167891"/>
              <a:ext cx="185039" cy="2430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2855" y="1167891"/>
              <a:ext cx="185039" cy="2430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1378" y="1167891"/>
              <a:ext cx="185038" cy="2430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0475" y="1123568"/>
              <a:ext cx="7480300" cy="332105"/>
            </a:xfrm>
            <a:custGeom>
              <a:avLst/>
              <a:gdLst/>
              <a:ahLst/>
              <a:cxnLst/>
              <a:rect l="l" t="t" r="r" b="b"/>
              <a:pathLst>
                <a:path w="7480300" h="332105">
                  <a:moveTo>
                    <a:pt x="7244118" y="5714"/>
                  </a:moveTo>
                  <a:lnTo>
                    <a:pt x="7470178" y="5714"/>
                  </a:lnTo>
                  <a:lnTo>
                    <a:pt x="7471575" y="5714"/>
                  </a:lnTo>
                  <a:lnTo>
                    <a:pt x="7472972" y="6095"/>
                  </a:lnTo>
                  <a:lnTo>
                    <a:pt x="7474242" y="6984"/>
                  </a:lnTo>
                  <a:lnTo>
                    <a:pt x="7475512" y="7873"/>
                  </a:lnTo>
                  <a:lnTo>
                    <a:pt x="7476528" y="9397"/>
                  </a:lnTo>
                  <a:lnTo>
                    <a:pt x="7477290" y="11429"/>
                  </a:lnTo>
                  <a:lnTo>
                    <a:pt x="7478179" y="13588"/>
                  </a:lnTo>
                  <a:lnTo>
                    <a:pt x="7478814" y="16255"/>
                  </a:lnTo>
                  <a:lnTo>
                    <a:pt x="7479195" y="19811"/>
                  </a:lnTo>
                  <a:lnTo>
                    <a:pt x="7479576" y="23240"/>
                  </a:lnTo>
                  <a:lnTo>
                    <a:pt x="7479830" y="27431"/>
                  </a:lnTo>
                  <a:lnTo>
                    <a:pt x="7479830" y="32384"/>
                  </a:lnTo>
                  <a:lnTo>
                    <a:pt x="7479830" y="37210"/>
                  </a:lnTo>
                  <a:lnTo>
                    <a:pt x="7479576" y="41275"/>
                  </a:lnTo>
                  <a:lnTo>
                    <a:pt x="7479195" y="44703"/>
                  </a:lnTo>
                  <a:lnTo>
                    <a:pt x="7478814" y="48132"/>
                  </a:lnTo>
                  <a:lnTo>
                    <a:pt x="7478179" y="50800"/>
                  </a:lnTo>
                  <a:lnTo>
                    <a:pt x="7477290" y="52831"/>
                  </a:lnTo>
                  <a:lnTo>
                    <a:pt x="7476528" y="54990"/>
                  </a:lnTo>
                  <a:lnTo>
                    <a:pt x="7475512" y="56514"/>
                  </a:lnTo>
                  <a:lnTo>
                    <a:pt x="7474242" y="57403"/>
                  </a:lnTo>
                  <a:lnTo>
                    <a:pt x="7472972" y="58419"/>
                  </a:lnTo>
                  <a:lnTo>
                    <a:pt x="7471575" y="58927"/>
                  </a:lnTo>
                  <a:lnTo>
                    <a:pt x="7470178" y="58927"/>
                  </a:lnTo>
                  <a:lnTo>
                    <a:pt x="7389787" y="58927"/>
                  </a:lnTo>
                  <a:lnTo>
                    <a:pt x="7389787" y="317372"/>
                  </a:lnTo>
                  <a:lnTo>
                    <a:pt x="7389787" y="319023"/>
                  </a:lnTo>
                  <a:lnTo>
                    <a:pt x="7389279" y="320547"/>
                  </a:lnTo>
                  <a:lnTo>
                    <a:pt x="7363371" y="327786"/>
                  </a:lnTo>
                  <a:lnTo>
                    <a:pt x="7357148" y="327786"/>
                  </a:lnTo>
                  <a:lnTo>
                    <a:pt x="7350798" y="327786"/>
                  </a:lnTo>
                  <a:lnTo>
                    <a:pt x="7326033" y="321817"/>
                  </a:lnTo>
                  <a:lnTo>
                    <a:pt x="7325017" y="320547"/>
                  </a:lnTo>
                  <a:lnTo>
                    <a:pt x="7324382" y="319023"/>
                  </a:lnTo>
                  <a:lnTo>
                    <a:pt x="7324382" y="317372"/>
                  </a:lnTo>
                  <a:lnTo>
                    <a:pt x="7324382" y="58927"/>
                  </a:lnTo>
                  <a:lnTo>
                    <a:pt x="7244118" y="58927"/>
                  </a:lnTo>
                  <a:lnTo>
                    <a:pt x="7242467" y="58927"/>
                  </a:lnTo>
                  <a:lnTo>
                    <a:pt x="7241070" y="58419"/>
                  </a:lnTo>
                  <a:lnTo>
                    <a:pt x="7239927" y="57403"/>
                  </a:lnTo>
                  <a:lnTo>
                    <a:pt x="7238784" y="56514"/>
                  </a:lnTo>
                  <a:lnTo>
                    <a:pt x="7237768" y="54990"/>
                  </a:lnTo>
                  <a:lnTo>
                    <a:pt x="7237006" y="52831"/>
                  </a:lnTo>
                  <a:lnTo>
                    <a:pt x="7236117" y="50800"/>
                  </a:lnTo>
                  <a:lnTo>
                    <a:pt x="7235482" y="48132"/>
                  </a:lnTo>
                  <a:lnTo>
                    <a:pt x="7235101" y="44703"/>
                  </a:lnTo>
                  <a:lnTo>
                    <a:pt x="7234720" y="41275"/>
                  </a:lnTo>
                  <a:lnTo>
                    <a:pt x="7234466" y="37210"/>
                  </a:lnTo>
                  <a:lnTo>
                    <a:pt x="7234466" y="32384"/>
                  </a:lnTo>
                  <a:lnTo>
                    <a:pt x="7234466" y="27431"/>
                  </a:lnTo>
                  <a:lnTo>
                    <a:pt x="7234720" y="23240"/>
                  </a:lnTo>
                  <a:lnTo>
                    <a:pt x="7235101" y="19811"/>
                  </a:lnTo>
                  <a:lnTo>
                    <a:pt x="7235482" y="16255"/>
                  </a:lnTo>
                  <a:lnTo>
                    <a:pt x="7236117" y="13588"/>
                  </a:lnTo>
                  <a:lnTo>
                    <a:pt x="7237006" y="11429"/>
                  </a:lnTo>
                  <a:lnTo>
                    <a:pt x="7237768" y="9397"/>
                  </a:lnTo>
                  <a:lnTo>
                    <a:pt x="7238784" y="7873"/>
                  </a:lnTo>
                  <a:lnTo>
                    <a:pt x="7239927" y="6984"/>
                  </a:lnTo>
                  <a:lnTo>
                    <a:pt x="7241070" y="6095"/>
                  </a:lnTo>
                  <a:lnTo>
                    <a:pt x="7242467" y="5714"/>
                  </a:lnTo>
                  <a:lnTo>
                    <a:pt x="7244118" y="5714"/>
                  </a:lnTo>
                  <a:close/>
                </a:path>
                <a:path w="7480300" h="332105">
                  <a:moveTo>
                    <a:pt x="6705130" y="5714"/>
                  </a:moveTo>
                  <a:lnTo>
                    <a:pt x="6865150" y="5714"/>
                  </a:lnTo>
                  <a:lnTo>
                    <a:pt x="6866674" y="5714"/>
                  </a:lnTo>
                  <a:lnTo>
                    <a:pt x="6867944" y="6095"/>
                  </a:lnTo>
                  <a:lnTo>
                    <a:pt x="6869214" y="6857"/>
                  </a:lnTo>
                  <a:lnTo>
                    <a:pt x="6870357" y="7746"/>
                  </a:lnTo>
                  <a:lnTo>
                    <a:pt x="6871373" y="9143"/>
                  </a:lnTo>
                  <a:lnTo>
                    <a:pt x="6872135" y="11175"/>
                  </a:lnTo>
                  <a:lnTo>
                    <a:pt x="6873024" y="13334"/>
                  </a:lnTo>
                  <a:lnTo>
                    <a:pt x="6873532" y="16001"/>
                  </a:lnTo>
                  <a:lnTo>
                    <a:pt x="6874040" y="19176"/>
                  </a:lnTo>
                  <a:lnTo>
                    <a:pt x="6874421" y="22351"/>
                  </a:lnTo>
                  <a:lnTo>
                    <a:pt x="6874675" y="26415"/>
                  </a:lnTo>
                  <a:lnTo>
                    <a:pt x="6874675" y="31368"/>
                  </a:lnTo>
                  <a:lnTo>
                    <a:pt x="6874675" y="36067"/>
                  </a:lnTo>
                  <a:lnTo>
                    <a:pt x="6872135" y="51053"/>
                  </a:lnTo>
                  <a:lnTo>
                    <a:pt x="6871373" y="52958"/>
                  </a:lnTo>
                  <a:lnTo>
                    <a:pt x="6870357" y="54482"/>
                  </a:lnTo>
                  <a:lnTo>
                    <a:pt x="6869214" y="55371"/>
                  </a:lnTo>
                  <a:lnTo>
                    <a:pt x="6867944" y="56260"/>
                  </a:lnTo>
                  <a:lnTo>
                    <a:pt x="6866674" y="56641"/>
                  </a:lnTo>
                  <a:lnTo>
                    <a:pt x="6865150" y="56641"/>
                  </a:lnTo>
                  <a:lnTo>
                    <a:pt x="6750723" y="56641"/>
                  </a:lnTo>
                  <a:lnTo>
                    <a:pt x="6750723" y="135000"/>
                  </a:lnTo>
                  <a:lnTo>
                    <a:pt x="6847624" y="135000"/>
                  </a:lnTo>
                  <a:lnTo>
                    <a:pt x="6849148" y="135000"/>
                  </a:lnTo>
                  <a:lnTo>
                    <a:pt x="6854736" y="140588"/>
                  </a:lnTo>
                  <a:lnTo>
                    <a:pt x="6855625" y="142493"/>
                  </a:lnTo>
                  <a:lnTo>
                    <a:pt x="6856260" y="145033"/>
                  </a:lnTo>
                  <a:lnTo>
                    <a:pt x="6856641" y="148208"/>
                  </a:lnTo>
                  <a:lnTo>
                    <a:pt x="6857022" y="151510"/>
                  </a:lnTo>
                  <a:lnTo>
                    <a:pt x="6857276" y="155447"/>
                  </a:lnTo>
                  <a:lnTo>
                    <a:pt x="6857276" y="160019"/>
                  </a:lnTo>
                  <a:lnTo>
                    <a:pt x="6857276" y="164845"/>
                  </a:lnTo>
                  <a:lnTo>
                    <a:pt x="6854736" y="179450"/>
                  </a:lnTo>
                  <a:lnTo>
                    <a:pt x="6853974" y="181355"/>
                  </a:lnTo>
                  <a:lnTo>
                    <a:pt x="6852958" y="182752"/>
                  </a:lnTo>
                  <a:lnTo>
                    <a:pt x="6851688" y="183514"/>
                  </a:lnTo>
                  <a:lnTo>
                    <a:pt x="6850418" y="184403"/>
                  </a:lnTo>
                  <a:lnTo>
                    <a:pt x="6849148" y="184784"/>
                  </a:lnTo>
                  <a:lnTo>
                    <a:pt x="6847624" y="184784"/>
                  </a:lnTo>
                  <a:lnTo>
                    <a:pt x="6750723" y="184784"/>
                  </a:lnTo>
                  <a:lnTo>
                    <a:pt x="6750723" y="275208"/>
                  </a:lnTo>
                  <a:lnTo>
                    <a:pt x="6866166" y="275208"/>
                  </a:lnTo>
                  <a:lnTo>
                    <a:pt x="6867690" y="275208"/>
                  </a:lnTo>
                  <a:lnTo>
                    <a:pt x="6869087" y="275716"/>
                  </a:lnTo>
                  <a:lnTo>
                    <a:pt x="6870230" y="276605"/>
                  </a:lnTo>
                  <a:lnTo>
                    <a:pt x="6871500" y="277494"/>
                  </a:lnTo>
                  <a:lnTo>
                    <a:pt x="6875183" y="288797"/>
                  </a:lnTo>
                  <a:lnTo>
                    <a:pt x="6875691" y="291972"/>
                  </a:lnTo>
                  <a:lnTo>
                    <a:pt x="6875818" y="296036"/>
                  </a:lnTo>
                  <a:lnTo>
                    <a:pt x="6875818" y="300735"/>
                  </a:lnTo>
                  <a:lnTo>
                    <a:pt x="6875818" y="305561"/>
                  </a:lnTo>
                  <a:lnTo>
                    <a:pt x="6875691" y="309625"/>
                  </a:lnTo>
                  <a:lnTo>
                    <a:pt x="6875183" y="312800"/>
                  </a:lnTo>
                  <a:lnTo>
                    <a:pt x="6874802" y="315975"/>
                  </a:lnTo>
                  <a:lnTo>
                    <a:pt x="6867690" y="326263"/>
                  </a:lnTo>
                  <a:lnTo>
                    <a:pt x="6866166" y="326263"/>
                  </a:lnTo>
                  <a:lnTo>
                    <a:pt x="6705130" y="326263"/>
                  </a:lnTo>
                  <a:lnTo>
                    <a:pt x="6699669" y="326263"/>
                  </a:lnTo>
                  <a:lnTo>
                    <a:pt x="6695097" y="324738"/>
                  </a:lnTo>
                  <a:lnTo>
                    <a:pt x="6691414" y="321436"/>
                  </a:lnTo>
                  <a:lnTo>
                    <a:pt x="6687604" y="318261"/>
                  </a:lnTo>
                  <a:lnTo>
                    <a:pt x="6685826" y="313054"/>
                  </a:lnTo>
                  <a:lnTo>
                    <a:pt x="6685826" y="305688"/>
                  </a:lnTo>
                  <a:lnTo>
                    <a:pt x="6685826" y="26161"/>
                  </a:lnTo>
                  <a:lnTo>
                    <a:pt x="6685826" y="18922"/>
                  </a:lnTo>
                  <a:lnTo>
                    <a:pt x="6687604" y="13715"/>
                  </a:lnTo>
                  <a:lnTo>
                    <a:pt x="6691414" y="10540"/>
                  </a:lnTo>
                  <a:lnTo>
                    <a:pt x="6695097" y="7238"/>
                  </a:lnTo>
                  <a:lnTo>
                    <a:pt x="6699669" y="5714"/>
                  </a:lnTo>
                  <a:lnTo>
                    <a:pt x="6705130" y="5714"/>
                  </a:lnTo>
                  <a:close/>
                </a:path>
                <a:path w="7480300" h="332105">
                  <a:moveTo>
                    <a:pt x="6266853" y="5714"/>
                  </a:moveTo>
                  <a:lnTo>
                    <a:pt x="6309398" y="5714"/>
                  </a:lnTo>
                  <a:lnTo>
                    <a:pt x="6317018" y="5714"/>
                  </a:lnTo>
                  <a:lnTo>
                    <a:pt x="6323622" y="6222"/>
                  </a:lnTo>
                  <a:lnTo>
                    <a:pt x="6329083" y="7492"/>
                  </a:lnTo>
                  <a:lnTo>
                    <a:pt x="6334544" y="8762"/>
                  </a:lnTo>
                  <a:lnTo>
                    <a:pt x="6339243" y="10794"/>
                  </a:lnTo>
                  <a:lnTo>
                    <a:pt x="6343180" y="13715"/>
                  </a:lnTo>
                  <a:lnTo>
                    <a:pt x="6347117" y="16636"/>
                  </a:lnTo>
                  <a:lnTo>
                    <a:pt x="6350419" y="20446"/>
                  </a:lnTo>
                  <a:lnTo>
                    <a:pt x="6353086" y="25145"/>
                  </a:lnTo>
                  <a:lnTo>
                    <a:pt x="6355753" y="29844"/>
                  </a:lnTo>
                  <a:lnTo>
                    <a:pt x="6358039" y="35686"/>
                  </a:lnTo>
                  <a:lnTo>
                    <a:pt x="6360071" y="42544"/>
                  </a:lnTo>
                  <a:lnTo>
                    <a:pt x="6429413" y="233679"/>
                  </a:lnTo>
                  <a:lnTo>
                    <a:pt x="6430429" y="233679"/>
                  </a:lnTo>
                  <a:lnTo>
                    <a:pt x="6502311" y="43052"/>
                  </a:lnTo>
                  <a:lnTo>
                    <a:pt x="6504343" y="36194"/>
                  </a:lnTo>
                  <a:lnTo>
                    <a:pt x="6506756" y="30225"/>
                  </a:lnTo>
                  <a:lnTo>
                    <a:pt x="6509296" y="25526"/>
                  </a:lnTo>
                  <a:lnTo>
                    <a:pt x="6511836" y="20700"/>
                  </a:lnTo>
                  <a:lnTo>
                    <a:pt x="6514884" y="16763"/>
                  </a:lnTo>
                  <a:lnTo>
                    <a:pt x="6518186" y="13842"/>
                  </a:lnTo>
                  <a:lnTo>
                    <a:pt x="6521615" y="10921"/>
                  </a:lnTo>
                  <a:lnTo>
                    <a:pt x="6525679" y="8762"/>
                  </a:lnTo>
                  <a:lnTo>
                    <a:pt x="6530251" y="7492"/>
                  </a:lnTo>
                  <a:lnTo>
                    <a:pt x="6534823" y="6222"/>
                  </a:lnTo>
                  <a:lnTo>
                    <a:pt x="6540284" y="5714"/>
                  </a:lnTo>
                  <a:lnTo>
                    <a:pt x="6546380" y="5714"/>
                  </a:lnTo>
                  <a:lnTo>
                    <a:pt x="6590195" y="5714"/>
                  </a:lnTo>
                  <a:lnTo>
                    <a:pt x="6594640" y="5714"/>
                  </a:lnTo>
                  <a:lnTo>
                    <a:pt x="6598577" y="6222"/>
                  </a:lnTo>
                  <a:lnTo>
                    <a:pt x="6601752" y="7365"/>
                  </a:lnTo>
                  <a:lnTo>
                    <a:pt x="6604927" y="8508"/>
                  </a:lnTo>
                  <a:lnTo>
                    <a:pt x="6607594" y="10286"/>
                  </a:lnTo>
                  <a:lnTo>
                    <a:pt x="6609626" y="12445"/>
                  </a:lnTo>
                  <a:lnTo>
                    <a:pt x="6611785" y="14731"/>
                  </a:lnTo>
                  <a:lnTo>
                    <a:pt x="6613309" y="17398"/>
                  </a:lnTo>
                  <a:lnTo>
                    <a:pt x="6614325" y="20700"/>
                  </a:lnTo>
                  <a:lnTo>
                    <a:pt x="6615468" y="23875"/>
                  </a:lnTo>
                  <a:lnTo>
                    <a:pt x="6615976" y="27558"/>
                  </a:lnTo>
                  <a:lnTo>
                    <a:pt x="6615976" y="31622"/>
                  </a:lnTo>
                  <a:lnTo>
                    <a:pt x="6615976" y="317372"/>
                  </a:lnTo>
                  <a:lnTo>
                    <a:pt x="6615976" y="319023"/>
                  </a:lnTo>
                  <a:lnTo>
                    <a:pt x="6615595" y="320547"/>
                  </a:lnTo>
                  <a:lnTo>
                    <a:pt x="6614579" y="321817"/>
                  </a:lnTo>
                  <a:lnTo>
                    <a:pt x="6613690" y="323214"/>
                  </a:lnTo>
                  <a:lnTo>
                    <a:pt x="6591084" y="327786"/>
                  </a:lnTo>
                  <a:lnTo>
                    <a:pt x="6584988" y="327786"/>
                  </a:lnTo>
                  <a:lnTo>
                    <a:pt x="6579019" y="327786"/>
                  </a:lnTo>
                  <a:lnTo>
                    <a:pt x="6555778" y="321817"/>
                  </a:lnTo>
                  <a:lnTo>
                    <a:pt x="6554762" y="320547"/>
                  </a:lnTo>
                  <a:lnTo>
                    <a:pt x="6554254" y="319023"/>
                  </a:lnTo>
                  <a:lnTo>
                    <a:pt x="6554254" y="317372"/>
                  </a:lnTo>
                  <a:lnTo>
                    <a:pt x="6554254" y="56514"/>
                  </a:lnTo>
                  <a:lnTo>
                    <a:pt x="6553746" y="56514"/>
                  </a:lnTo>
                  <a:lnTo>
                    <a:pt x="6460909" y="317118"/>
                  </a:lnTo>
                  <a:lnTo>
                    <a:pt x="6460147" y="319277"/>
                  </a:lnTo>
                  <a:lnTo>
                    <a:pt x="6459131" y="321055"/>
                  </a:lnTo>
                  <a:lnTo>
                    <a:pt x="6457607" y="322452"/>
                  </a:lnTo>
                  <a:lnTo>
                    <a:pt x="6456210" y="323850"/>
                  </a:lnTo>
                  <a:lnTo>
                    <a:pt x="6454178" y="324992"/>
                  </a:lnTo>
                  <a:lnTo>
                    <a:pt x="6451511" y="325754"/>
                  </a:lnTo>
                  <a:lnTo>
                    <a:pt x="6448971" y="326643"/>
                  </a:lnTo>
                  <a:lnTo>
                    <a:pt x="6445796" y="327151"/>
                  </a:lnTo>
                  <a:lnTo>
                    <a:pt x="6441732" y="327405"/>
                  </a:lnTo>
                  <a:lnTo>
                    <a:pt x="6437795" y="327659"/>
                  </a:lnTo>
                  <a:lnTo>
                    <a:pt x="6432969" y="327786"/>
                  </a:lnTo>
                  <a:lnTo>
                    <a:pt x="6427381" y="327786"/>
                  </a:lnTo>
                  <a:lnTo>
                    <a:pt x="6421793" y="327786"/>
                  </a:lnTo>
                  <a:lnTo>
                    <a:pt x="6416967" y="327532"/>
                  </a:lnTo>
                  <a:lnTo>
                    <a:pt x="6397155" y="321817"/>
                  </a:lnTo>
                  <a:lnTo>
                    <a:pt x="6395758" y="320547"/>
                  </a:lnTo>
                  <a:lnTo>
                    <a:pt x="6394742" y="318896"/>
                  </a:lnTo>
                  <a:lnTo>
                    <a:pt x="6394234" y="317118"/>
                  </a:lnTo>
                  <a:lnTo>
                    <a:pt x="6304445" y="56514"/>
                  </a:lnTo>
                  <a:lnTo>
                    <a:pt x="6304064" y="56514"/>
                  </a:lnTo>
                  <a:lnTo>
                    <a:pt x="6304064" y="317372"/>
                  </a:lnTo>
                  <a:lnTo>
                    <a:pt x="6304064" y="319023"/>
                  </a:lnTo>
                  <a:lnTo>
                    <a:pt x="6303556" y="320547"/>
                  </a:lnTo>
                  <a:lnTo>
                    <a:pt x="6302667" y="321817"/>
                  </a:lnTo>
                  <a:lnTo>
                    <a:pt x="6301778" y="323214"/>
                  </a:lnTo>
                  <a:lnTo>
                    <a:pt x="6279172" y="327786"/>
                  </a:lnTo>
                  <a:lnTo>
                    <a:pt x="6273076" y="327786"/>
                  </a:lnTo>
                  <a:lnTo>
                    <a:pt x="6267107" y="327786"/>
                  </a:lnTo>
                  <a:lnTo>
                    <a:pt x="6262154" y="327532"/>
                  </a:lnTo>
                  <a:lnTo>
                    <a:pt x="6258217" y="327025"/>
                  </a:lnTo>
                  <a:lnTo>
                    <a:pt x="6254153" y="326516"/>
                  </a:lnTo>
                  <a:lnTo>
                    <a:pt x="6242342" y="319023"/>
                  </a:lnTo>
                  <a:lnTo>
                    <a:pt x="6242342" y="317372"/>
                  </a:lnTo>
                  <a:lnTo>
                    <a:pt x="6242342" y="31622"/>
                  </a:lnTo>
                  <a:lnTo>
                    <a:pt x="6242342" y="23240"/>
                  </a:lnTo>
                  <a:lnTo>
                    <a:pt x="6244501" y="16763"/>
                  </a:lnTo>
                  <a:lnTo>
                    <a:pt x="6248946" y="12318"/>
                  </a:lnTo>
                  <a:lnTo>
                    <a:pt x="6253518" y="7873"/>
                  </a:lnTo>
                  <a:lnTo>
                    <a:pt x="6259360" y="5714"/>
                  </a:lnTo>
                  <a:lnTo>
                    <a:pt x="6266853" y="5714"/>
                  </a:lnTo>
                  <a:close/>
                </a:path>
                <a:path w="7480300" h="332105">
                  <a:moveTo>
                    <a:pt x="5252758" y="5714"/>
                  </a:moveTo>
                  <a:lnTo>
                    <a:pt x="5335816" y="5714"/>
                  </a:lnTo>
                  <a:lnTo>
                    <a:pt x="5344198" y="5714"/>
                  </a:lnTo>
                  <a:lnTo>
                    <a:pt x="5351183" y="5841"/>
                  </a:lnTo>
                  <a:lnTo>
                    <a:pt x="5389806" y="11112"/>
                  </a:lnTo>
                  <a:lnTo>
                    <a:pt x="5426821" y="29122"/>
                  </a:lnTo>
                  <a:lnTo>
                    <a:pt x="5451473" y="67435"/>
                  </a:lnTo>
                  <a:lnTo>
                    <a:pt x="5454688" y="93598"/>
                  </a:lnTo>
                  <a:lnTo>
                    <a:pt x="5454428" y="101504"/>
                  </a:lnTo>
                  <a:lnTo>
                    <a:pt x="5442301" y="141277"/>
                  </a:lnTo>
                  <a:lnTo>
                    <a:pt x="5412978" y="168413"/>
                  </a:lnTo>
                  <a:lnTo>
                    <a:pt x="5392458" y="177164"/>
                  </a:lnTo>
                  <a:lnTo>
                    <a:pt x="5397284" y="179450"/>
                  </a:lnTo>
                  <a:lnTo>
                    <a:pt x="5401856" y="182244"/>
                  </a:lnTo>
                  <a:lnTo>
                    <a:pt x="5406047" y="185546"/>
                  </a:lnTo>
                  <a:lnTo>
                    <a:pt x="5410238" y="188848"/>
                  </a:lnTo>
                  <a:lnTo>
                    <a:pt x="5414175" y="192912"/>
                  </a:lnTo>
                  <a:lnTo>
                    <a:pt x="5417858" y="197611"/>
                  </a:lnTo>
                  <a:lnTo>
                    <a:pt x="5421668" y="202310"/>
                  </a:lnTo>
                  <a:lnTo>
                    <a:pt x="5425097" y="207644"/>
                  </a:lnTo>
                  <a:lnTo>
                    <a:pt x="5428399" y="213740"/>
                  </a:lnTo>
                  <a:lnTo>
                    <a:pt x="5431701" y="219709"/>
                  </a:lnTo>
                  <a:lnTo>
                    <a:pt x="5435003" y="226567"/>
                  </a:lnTo>
                  <a:lnTo>
                    <a:pt x="5438051" y="234187"/>
                  </a:lnTo>
                  <a:lnTo>
                    <a:pt x="5465102" y="297306"/>
                  </a:lnTo>
                  <a:lnTo>
                    <a:pt x="5467642" y="303656"/>
                  </a:lnTo>
                  <a:lnTo>
                    <a:pt x="5469293" y="308228"/>
                  </a:lnTo>
                  <a:lnTo>
                    <a:pt x="5470055" y="311022"/>
                  </a:lnTo>
                  <a:lnTo>
                    <a:pt x="5470944" y="313943"/>
                  </a:lnTo>
                  <a:lnTo>
                    <a:pt x="5471325" y="316229"/>
                  </a:lnTo>
                  <a:lnTo>
                    <a:pt x="5471325" y="317880"/>
                  </a:lnTo>
                  <a:lnTo>
                    <a:pt x="5471325" y="319658"/>
                  </a:lnTo>
                  <a:lnTo>
                    <a:pt x="5454688" y="327278"/>
                  </a:lnTo>
                  <a:lnTo>
                    <a:pt x="5449862" y="327659"/>
                  </a:lnTo>
                  <a:lnTo>
                    <a:pt x="5443385" y="327786"/>
                  </a:lnTo>
                  <a:lnTo>
                    <a:pt x="5435130" y="327786"/>
                  </a:lnTo>
                  <a:lnTo>
                    <a:pt x="5428145" y="327786"/>
                  </a:lnTo>
                  <a:lnTo>
                    <a:pt x="5422684" y="327659"/>
                  </a:lnTo>
                  <a:lnTo>
                    <a:pt x="5418493" y="327278"/>
                  </a:lnTo>
                  <a:lnTo>
                    <a:pt x="5414429" y="327025"/>
                  </a:lnTo>
                  <a:lnTo>
                    <a:pt x="5403634" y="321944"/>
                  </a:lnTo>
                  <a:lnTo>
                    <a:pt x="5402618" y="320547"/>
                  </a:lnTo>
                  <a:lnTo>
                    <a:pt x="5401856" y="318896"/>
                  </a:lnTo>
                  <a:lnTo>
                    <a:pt x="5401221" y="316864"/>
                  </a:lnTo>
                  <a:lnTo>
                    <a:pt x="5372392" y="245236"/>
                  </a:lnTo>
                  <a:lnTo>
                    <a:pt x="5368963" y="237235"/>
                  </a:lnTo>
                  <a:lnTo>
                    <a:pt x="5365534" y="229996"/>
                  </a:lnTo>
                  <a:lnTo>
                    <a:pt x="5362232" y="223773"/>
                  </a:lnTo>
                  <a:lnTo>
                    <a:pt x="5358930" y="217423"/>
                  </a:lnTo>
                  <a:lnTo>
                    <a:pt x="5337213" y="198500"/>
                  </a:lnTo>
                  <a:lnTo>
                    <a:pt x="5332006" y="196341"/>
                  </a:lnTo>
                  <a:lnTo>
                    <a:pt x="5325910" y="195198"/>
                  </a:lnTo>
                  <a:lnTo>
                    <a:pt x="5318925" y="195198"/>
                  </a:lnTo>
                  <a:lnTo>
                    <a:pt x="5298605" y="195198"/>
                  </a:lnTo>
                  <a:lnTo>
                    <a:pt x="5298605" y="317372"/>
                  </a:lnTo>
                  <a:lnTo>
                    <a:pt x="5298605" y="319023"/>
                  </a:lnTo>
                  <a:lnTo>
                    <a:pt x="5298097" y="320547"/>
                  </a:lnTo>
                  <a:lnTo>
                    <a:pt x="5296954" y="321817"/>
                  </a:lnTo>
                  <a:lnTo>
                    <a:pt x="5295938" y="323214"/>
                  </a:lnTo>
                  <a:lnTo>
                    <a:pt x="5294160" y="324230"/>
                  </a:lnTo>
                  <a:lnTo>
                    <a:pt x="5291620" y="325119"/>
                  </a:lnTo>
                  <a:lnTo>
                    <a:pt x="5289207" y="325881"/>
                  </a:lnTo>
                  <a:lnTo>
                    <a:pt x="5285905" y="326516"/>
                  </a:lnTo>
                  <a:lnTo>
                    <a:pt x="5281714" y="327025"/>
                  </a:lnTo>
                  <a:lnTo>
                    <a:pt x="5277650" y="327532"/>
                  </a:lnTo>
                  <a:lnTo>
                    <a:pt x="5272316" y="327786"/>
                  </a:lnTo>
                  <a:lnTo>
                    <a:pt x="5265839" y="327786"/>
                  </a:lnTo>
                  <a:lnTo>
                    <a:pt x="5259616" y="327786"/>
                  </a:lnTo>
                  <a:lnTo>
                    <a:pt x="5233454" y="319023"/>
                  </a:lnTo>
                  <a:lnTo>
                    <a:pt x="5233454" y="317372"/>
                  </a:lnTo>
                  <a:lnTo>
                    <a:pt x="5233454" y="26161"/>
                  </a:lnTo>
                  <a:lnTo>
                    <a:pt x="5233454" y="18922"/>
                  </a:lnTo>
                  <a:lnTo>
                    <a:pt x="5235232" y="13715"/>
                  </a:lnTo>
                  <a:lnTo>
                    <a:pt x="5239042" y="10540"/>
                  </a:lnTo>
                  <a:lnTo>
                    <a:pt x="5242725" y="7238"/>
                  </a:lnTo>
                  <a:lnTo>
                    <a:pt x="5247297" y="5714"/>
                  </a:lnTo>
                  <a:lnTo>
                    <a:pt x="5252758" y="5714"/>
                  </a:lnTo>
                  <a:close/>
                </a:path>
                <a:path w="7480300" h="332105">
                  <a:moveTo>
                    <a:pt x="4672114" y="5714"/>
                  </a:moveTo>
                  <a:lnTo>
                    <a:pt x="4832134" y="5714"/>
                  </a:lnTo>
                  <a:lnTo>
                    <a:pt x="4833658" y="5714"/>
                  </a:lnTo>
                  <a:lnTo>
                    <a:pt x="4834928" y="6095"/>
                  </a:lnTo>
                  <a:lnTo>
                    <a:pt x="4836198" y="6857"/>
                  </a:lnTo>
                  <a:lnTo>
                    <a:pt x="4837341" y="7746"/>
                  </a:lnTo>
                  <a:lnTo>
                    <a:pt x="4838357" y="9143"/>
                  </a:lnTo>
                  <a:lnTo>
                    <a:pt x="4839119" y="11175"/>
                  </a:lnTo>
                  <a:lnTo>
                    <a:pt x="4840008" y="13334"/>
                  </a:lnTo>
                  <a:lnTo>
                    <a:pt x="4840516" y="16001"/>
                  </a:lnTo>
                  <a:lnTo>
                    <a:pt x="4841024" y="19176"/>
                  </a:lnTo>
                  <a:lnTo>
                    <a:pt x="4841405" y="22351"/>
                  </a:lnTo>
                  <a:lnTo>
                    <a:pt x="4841659" y="26415"/>
                  </a:lnTo>
                  <a:lnTo>
                    <a:pt x="4841659" y="31368"/>
                  </a:lnTo>
                  <a:lnTo>
                    <a:pt x="4841659" y="36067"/>
                  </a:lnTo>
                  <a:lnTo>
                    <a:pt x="4839119" y="51053"/>
                  </a:lnTo>
                  <a:lnTo>
                    <a:pt x="4838357" y="52958"/>
                  </a:lnTo>
                  <a:lnTo>
                    <a:pt x="4837341" y="54482"/>
                  </a:lnTo>
                  <a:lnTo>
                    <a:pt x="4836198" y="55371"/>
                  </a:lnTo>
                  <a:lnTo>
                    <a:pt x="4834928" y="56260"/>
                  </a:lnTo>
                  <a:lnTo>
                    <a:pt x="4833658" y="56641"/>
                  </a:lnTo>
                  <a:lnTo>
                    <a:pt x="4832134" y="56641"/>
                  </a:lnTo>
                  <a:lnTo>
                    <a:pt x="4717707" y="56641"/>
                  </a:lnTo>
                  <a:lnTo>
                    <a:pt x="4717707" y="135000"/>
                  </a:lnTo>
                  <a:lnTo>
                    <a:pt x="4814608" y="135000"/>
                  </a:lnTo>
                  <a:lnTo>
                    <a:pt x="4816132" y="135000"/>
                  </a:lnTo>
                  <a:lnTo>
                    <a:pt x="4821720" y="140588"/>
                  </a:lnTo>
                  <a:lnTo>
                    <a:pt x="4822609" y="142493"/>
                  </a:lnTo>
                  <a:lnTo>
                    <a:pt x="4823244" y="145033"/>
                  </a:lnTo>
                  <a:lnTo>
                    <a:pt x="4823625" y="148208"/>
                  </a:lnTo>
                  <a:lnTo>
                    <a:pt x="4824006" y="151510"/>
                  </a:lnTo>
                  <a:lnTo>
                    <a:pt x="4824260" y="155447"/>
                  </a:lnTo>
                  <a:lnTo>
                    <a:pt x="4824260" y="160019"/>
                  </a:lnTo>
                  <a:lnTo>
                    <a:pt x="4824260" y="164845"/>
                  </a:lnTo>
                  <a:lnTo>
                    <a:pt x="4821720" y="179450"/>
                  </a:lnTo>
                  <a:lnTo>
                    <a:pt x="4820958" y="181355"/>
                  </a:lnTo>
                  <a:lnTo>
                    <a:pt x="4819942" y="182752"/>
                  </a:lnTo>
                  <a:lnTo>
                    <a:pt x="4818672" y="183514"/>
                  </a:lnTo>
                  <a:lnTo>
                    <a:pt x="4817402" y="184403"/>
                  </a:lnTo>
                  <a:lnTo>
                    <a:pt x="4816132" y="184784"/>
                  </a:lnTo>
                  <a:lnTo>
                    <a:pt x="4814608" y="184784"/>
                  </a:lnTo>
                  <a:lnTo>
                    <a:pt x="4717707" y="184784"/>
                  </a:lnTo>
                  <a:lnTo>
                    <a:pt x="4717707" y="275208"/>
                  </a:lnTo>
                  <a:lnTo>
                    <a:pt x="4833150" y="275208"/>
                  </a:lnTo>
                  <a:lnTo>
                    <a:pt x="4834674" y="275208"/>
                  </a:lnTo>
                  <a:lnTo>
                    <a:pt x="4836071" y="275716"/>
                  </a:lnTo>
                  <a:lnTo>
                    <a:pt x="4837214" y="276605"/>
                  </a:lnTo>
                  <a:lnTo>
                    <a:pt x="4838484" y="277494"/>
                  </a:lnTo>
                  <a:lnTo>
                    <a:pt x="4842167" y="288797"/>
                  </a:lnTo>
                  <a:lnTo>
                    <a:pt x="4842675" y="291972"/>
                  </a:lnTo>
                  <a:lnTo>
                    <a:pt x="4842802" y="296036"/>
                  </a:lnTo>
                  <a:lnTo>
                    <a:pt x="4842802" y="300735"/>
                  </a:lnTo>
                  <a:lnTo>
                    <a:pt x="4842802" y="305561"/>
                  </a:lnTo>
                  <a:lnTo>
                    <a:pt x="4842675" y="309625"/>
                  </a:lnTo>
                  <a:lnTo>
                    <a:pt x="4842167" y="312800"/>
                  </a:lnTo>
                  <a:lnTo>
                    <a:pt x="4841786" y="315975"/>
                  </a:lnTo>
                  <a:lnTo>
                    <a:pt x="4834674" y="326263"/>
                  </a:lnTo>
                  <a:lnTo>
                    <a:pt x="4833150" y="326263"/>
                  </a:lnTo>
                  <a:lnTo>
                    <a:pt x="4672114" y="326263"/>
                  </a:lnTo>
                  <a:lnTo>
                    <a:pt x="4666653" y="326263"/>
                  </a:lnTo>
                  <a:lnTo>
                    <a:pt x="4662081" y="324738"/>
                  </a:lnTo>
                  <a:lnTo>
                    <a:pt x="4658398" y="321436"/>
                  </a:lnTo>
                  <a:lnTo>
                    <a:pt x="4654588" y="318261"/>
                  </a:lnTo>
                  <a:lnTo>
                    <a:pt x="4652810" y="313054"/>
                  </a:lnTo>
                  <a:lnTo>
                    <a:pt x="4652810" y="305688"/>
                  </a:lnTo>
                  <a:lnTo>
                    <a:pt x="4652810" y="26161"/>
                  </a:lnTo>
                  <a:lnTo>
                    <a:pt x="4652810" y="18922"/>
                  </a:lnTo>
                  <a:lnTo>
                    <a:pt x="4654588" y="13715"/>
                  </a:lnTo>
                  <a:lnTo>
                    <a:pt x="4658398" y="10540"/>
                  </a:lnTo>
                  <a:lnTo>
                    <a:pt x="4662081" y="7238"/>
                  </a:lnTo>
                  <a:lnTo>
                    <a:pt x="4666653" y="5714"/>
                  </a:lnTo>
                  <a:lnTo>
                    <a:pt x="4672114" y="5714"/>
                  </a:lnTo>
                  <a:close/>
                </a:path>
                <a:path w="7480300" h="332105">
                  <a:moveTo>
                    <a:pt x="4272826" y="5714"/>
                  </a:moveTo>
                  <a:lnTo>
                    <a:pt x="4353344" y="5714"/>
                  </a:lnTo>
                  <a:lnTo>
                    <a:pt x="4367536" y="6024"/>
                  </a:lnTo>
                  <a:lnTo>
                    <a:pt x="4413115" y="13456"/>
                  </a:lnTo>
                  <a:lnTo>
                    <a:pt x="4450070" y="36972"/>
                  </a:lnTo>
                  <a:lnTo>
                    <a:pt x="4466153" y="77075"/>
                  </a:lnTo>
                  <a:lnTo>
                    <a:pt x="4466628" y="87121"/>
                  </a:lnTo>
                  <a:lnTo>
                    <a:pt x="4466628" y="94995"/>
                  </a:lnTo>
                  <a:lnTo>
                    <a:pt x="4465612" y="102234"/>
                  </a:lnTo>
                  <a:lnTo>
                    <a:pt x="4463580" y="109092"/>
                  </a:lnTo>
                  <a:lnTo>
                    <a:pt x="4461675" y="115950"/>
                  </a:lnTo>
                  <a:lnTo>
                    <a:pt x="4458754" y="122173"/>
                  </a:lnTo>
                  <a:lnTo>
                    <a:pt x="4454944" y="127761"/>
                  </a:lnTo>
                  <a:lnTo>
                    <a:pt x="4451134" y="133476"/>
                  </a:lnTo>
                  <a:lnTo>
                    <a:pt x="4422051" y="153034"/>
                  </a:lnTo>
                  <a:lnTo>
                    <a:pt x="4428694" y="154511"/>
                  </a:lnTo>
                  <a:lnTo>
                    <a:pt x="4462788" y="173085"/>
                  </a:lnTo>
                  <a:lnTo>
                    <a:pt x="4482892" y="207424"/>
                  </a:lnTo>
                  <a:lnTo>
                    <a:pt x="4485678" y="230123"/>
                  </a:lnTo>
                  <a:lnTo>
                    <a:pt x="4485390" y="238484"/>
                  </a:lnTo>
                  <a:lnTo>
                    <a:pt x="4471852" y="280096"/>
                  </a:lnTo>
                  <a:lnTo>
                    <a:pt x="4442206" y="307681"/>
                  </a:lnTo>
                  <a:lnTo>
                    <a:pt x="4400879" y="322593"/>
                  </a:lnTo>
                  <a:lnTo>
                    <a:pt x="4358043" y="326263"/>
                  </a:lnTo>
                  <a:lnTo>
                    <a:pt x="4272826" y="326263"/>
                  </a:lnTo>
                  <a:lnTo>
                    <a:pt x="4267365" y="326263"/>
                  </a:lnTo>
                  <a:lnTo>
                    <a:pt x="4262793" y="324738"/>
                  </a:lnTo>
                  <a:lnTo>
                    <a:pt x="4259110" y="321436"/>
                  </a:lnTo>
                  <a:lnTo>
                    <a:pt x="4255300" y="318261"/>
                  </a:lnTo>
                  <a:lnTo>
                    <a:pt x="4253522" y="313054"/>
                  </a:lnTo>
                  <a:lnTo>
                    <a:pt x="4253522" y="305688"/>
                  </a:lnTo>
                  <a:lnTo>
                    <a:pt x="4253522" y="26161"/>
                  </a:lnTo>
                  <a:lnTo>
                    <a:pt x="4253522" y="18922"/>
                  </a:lnTo>
                  <a:lnTo>
                    <a:pt x="4255300" y="13715"/>
                  </a:lnTo>
                  <a:lnTo>
                    <a:pt x="4259110" y="10540"/>
                  </a:lnTo>
                  <a:lnTo>
                    <a:pt x="4262793" y="7238"/>
                  </a:lnTo>
                  <a:lnTo>
                    <a:pt x="4267365" y="5714"/>
                  </a:lnTo>
                  <a:lnTo>
                    <a:pt x="4272826" y="5714"/>
                  </a:lnTo>
                  <a:close/>
                </a:path>
                <a:path w="7480300" h="332105">
                  <a:moveTo>
                    <a:pt x="3300514" y="5714"/>
                  </a:moveTo>
                  <a:lnTo>
                    <a:pt x="3451390" y="5714"/>
                  </a:lnTo>
                  <a:lnTo>
                    <a:pt x="3452914" y="5714"/>
                  </a:lnTo>
                  <a:lnTo>
                    <a:pt x="3454184" y="6095"/>
                  </a:lnTo>
                  <a:lnTo>
                    <a:pt x="3455327" y="6984"/>
                  </a:lnTo>
                  <a:lnTo>
                    <a:pt x="3456597" y="7873"/>
                  </a:lnTo>
                  <a:lnTo>
                    <a:pt x="3457613" y="9397"/>
                  </a:lnTo>
                  <a:lnTo>
                    <a:pt x="3458502" y="11429"/>
                  </a:lnTo>
                  <a:lnTo>
                    <a:pt x="3459391" y="13588"/>
                  </a:lnTo>
                  <a:lnTo>
                    <a:pt x="3460026" y="16255"/>
                  </a:lnTo>
                  <a:lnTo>
                    <a:pt x="3460407" y="19811"/>
                  </a:lnTo>
                  <a:lnTo>
                    <a:pt x="3460915" y="23240"/>
                  </a:lnTo>
                  <a:lnTo>
                    <a:pt x="3461042" y="27431"/>
                  </a:lnTo>
                  <a:lnTo>
                    <a:pt x="3461042" y="32384"/>
                  </a:lnTo>
                  <a:lnTo>
                    <a:pt x="3461042" y="37337"/>
                  </a:lnTo>
                  <a:lnTo>
                    <a:pt x="3460915" y="41528"/>
                  </a:lnTo>
                  <a:lnTo>
                    <a:pt x="3460407" y="44957"/>
                  </a:lnTo>
                  <a:lnTo>
                    <a:pt x="3460026" y="48259"/>
                  </a:lnTo>
                  <a:lnTo>
                    <a:pt x="3459391" y="51053"/>
                  </a:lnTo>
                  <a:lnTo>
                    <a:pt x="3458502" y="52958"/>
                  </a:lnTo>
                  <a:lnTo>
                    <a:pt x="3457613" y="54990"/>
                  </a:lnTo>
                  <a:lnTo>
                    <a:pt x="3456597" y="56514"/>
                  </a:lnTo>
                  <a:lnTo>
                    <a:pt x="3455327" y="57403"/>
                  </a:lnTo>
                  <a:lnTo>
                    <a:pt x="3454184" y="58419"/>
                  </a:lnTo>
                  <a:lnTo>
                    <a:pt x="3452914" y="58927"/>
                  </a:lnTo>
                  <a:lnTo>
                    <a:pt x="3451390" y="58927"/>
                  </a:lnTo>
                  <a:lnTo>
                    <a:pt x="3346615" y="58927"/>
                  </a:lnTo>
                  <a:lnTo>
                    <a:pt x="3346615" y="145160"/>
                  </a:lnTo>
                  <a:lnTo>
                    <a:pt x="3444913" y="145160"/>
                  </a:lnTo>
                  <a:lnTo>
                    <a:pt x="3446437" y="145160"/>
                  </a:lnTo>
                  <a:lnTo>
                    <a:pt x="3447834" y="145541"/>
                  </a:lnTo>
                  <a:lnTo>
                    <a:pt x="3448977" y="146430"/>
                  </a:lnTo>
                  <a:lnTo>
                    <a:pt x="3450120" y="147192"/>
                  </a:lnTo>
                  <a:lnTo>
                    <a:pt x="3454692" y="165988"/>
                  </a:lnTo>
                  <a:lnTo>
                    <a:pt x="3454692" y="170941"/>
                  </a:lnTo>
                  <a:lnTo>
                    <a:pt x="3454692" y="175894"/>
                  </a:lnTo>
                  <a:lnTo>
                    <a:pt x="3452025" y="191515"/>
                  </a:lnTo>
                  <a:lnTo>
                    <a:pt x="3451136" y="193675"/>
                  </a:lnTo>
                  <a:lnTo>
                    <a:pt x="3450120" y="195198"/>
                  </a:lnTo>
                  <a:lnTo>
                    <a:pt x="3448977" y="196087"/>
                  </a:lnTo>
                  <a:lnTo>
                    <a:pt x="3447834" y="196976"/>
                  </a:lnTo>
                  <a:lnTo>
                    <a:pt x="3446437" y="197484"/>
                  </a:lnTo>
                  <a:lnTo>
                    <a:pt x="3444913" y="197484"/>
                  </a:lnTo>
                  <a:lnTo>
                    <a:pt x="3346615" y="197484"/>
                  </a:lnTo>
                  <a:lnTo>
                    <a:pt x="3346615" y="316864"/>
                  </a:lnTo>
                  <a:lnTo>
                    <a:pt x="3346615" y="318769"/>
                  </a:lnTo>
                  <a:lnTo>
                    <a:pt x="3346107" y="320293"/>
                  </a:lnTo>
                  <a:lnTo>
                    <a:pt x="3345091" y="321563"/>
                  </a:lnTo>
                  <a:lnTo>
                    <a:pt x="3344075" y="322960"/>
                  </a:lnTo>
                  <a:lnTo>
                    <a:pt x="3342297" y="323976"/>
                  </a:lnTo>
                  <a:lnTo>
                    <a:pt x="3339757" y="324992"/>
                  </a:lnTo>
                  <a:lnTo>
                    <a:pt x="3337217" y="325881"/>
                  </a:lnTo>
                  <a:lnTo>
                    <a:pt x="3333915" y="326516"/>
                  </a:lnTo>
                  <a:lnTo>
                    <a:pt x="3329724" y="327025"/>
                  </a:lnTo>
                  <a:lnTo>
                    <a:pt x="3325660" y="327532"/>
                  </a:lnTo>
                  <a:lnTo>
                    <a:pt x="3320326" y="327786"/>
                  </a:lnTo>
                  <a:lnTo>
                    <a:pt x="3313849" y="327786"/>
                  </a:lnTo>
                  <a:lnTo>
                    <a:pt x="3307626" y="327786"/>
                  </a:lnTo>
                  <a:lnTo>
                    <a:pt x="3281210" y="318769"/>
                  </a:lnTo>
                  <a:lnTo>
                    <a:pt x="3281210" y="316864"/>
                  </a:lnTo>
                  <a:lnTo>
                    <a:pt x="3281210" y="26161"/>
                  </a:lnTo>
                  <a:lnTo>
                    <a:pt x="3281210" y="18922"/>
                  </a:lnTo>
                  <a:lnTo>
                    <a:pt x="3282988" y="13715"/>
                  </a:lnTo>
                  <a:lnTo>
                    <a:pt x="3286798" y="10540"/>
                  </a:lnTo>
                  <a:lnTo>
                    <a:pt x="3290481" y="7238"/>
                  </a:lnTo>
                  <a:lnTo>
                    <a:pt x="3295053" y="5714"/>
                  </a:lnTo>
                  <a:lnTo>
                    <a:pt x="3300514" y="5714"/>
                  </a:lnTo>
                  <a:close/>
                </a:path>
                <a:path w="7480300" h="332105">
                  <a:moveTo>
                    <a:pt x="1387386" y="5714"/>
                  </a:moveTo>
                  <a:lnTo>
                    <a:pt x="1613446" y="5714"/>
                  </a:lnTo>
                  <a:lnTo>
                    <a:pt x="1614843" y="5714"/>
                  </a:lnTo>
                  <a:lnTo>
                    <a:pt x="1616240" y="6095"/>
                  </a:lnTo>
                  <a:lnTo>
                    <a:pt x="1617510" y="6984"/>
                  </a:lnTo>
                  <a:lnTo>
                    <a:pt x="1618780" y="7873"/>
                  </a:lnTo>
                  <a:lnTo>
                    <a:pt x="1619796" y="9397"/>
                  </a:lnTo>
                  <a:lnTo>
                    <a:pt x="1620558" y="11429"/>
                  </a:lnTo>
                  <a:lnTo>
                    <a:pt x="1621447" y="13588"/>
                  </a:lnTo>
                  <a:lnTo>
                    <a:pt x="1622082" y="16255"/>
                  </a:lnTo>
                  <a:lnTo>
                    <a:pt x="1622463" y="19811"/>
                  </a:lnTo>
                  <a:lnTo>
                    <a:pt x="1622844" y="23240"/>
                  </a:lnTo>
                  <a:lnTo>
                    <a:pt x="1623098" y="27431"/>
                  </a:lnTo>
                  <a:lnTo>
                    <a:pt x="1623098" y="32384"/>
                  </a:lnTo>
                  <a:lnTo>
                    <a:pt x="1623098" y="37210"/>
                  </a:lnTo>
                  <a:lnTo>
                    <a:pt x="1622844" y="41275"/>
                  </a:lnTo>
                  <a:lnTo>
                    <a:pt x="1622463" y="44703"/>
                  </a:lnTo>
                  <a:lnTo>
                    <a:pt x="1622082" y="48132"/>
                  </a:lnTo>
                  <a:lnTo>
                    <a:pt x="1621447" y="50800"/>
                  </a:lnTo>
                  <a:lnTo>
                    <a:pt x="1620558" y="52831"/>
                  </a:lnTo>
                  <a:lnTo>
                    <a:pt x="1619796" y="54990"/>
                  </a:lnTo>
                  <a:lnTo>
                    <a:pt x="1618780" y="56514"/>
                  </a:lnTo>
                  <a:lnTo>
                    <a:pt x="1617510" y="57403"/>
                  </a:lnTo>
                  <a:lnTo>
                    <a:pt x="1616240" y="58419"/>
                  </a:lnTo>
                  <a:lnTo>
                    <a:pt x="1614843" y="58927"/>
                  </a:lnTo>
                  <a:lnTo>
                    <a:pt x="1613446" y="58927"/>
                  </a:lnTo>
                  <a:lnTo>
                    <a:pt x="1533055" y="58927"/>
                  </a:lnTo>
                  <a:lnTo>
                    <a:pt x="1533055" y="317372"/>
                  </a:lnTo>
                  <a:lnTo>
                    <a:pt x="1533055" y="319023"/>
                  </a:lnTo>
                  <a:lnTo>
                    <a:pt x="1532547" y="320547"/>
                  </a:lnTo>
                  <a:lnTo>
                    <a:pt x="1506639" y="327786"/>
                  </a:lnTo>
                  <a:lnTo>
                    <a:pt x="1500416" y="327786"/>
                  </a:lnTo>
                  <a:lnTo>
                    <a:pt x="1494066" y="327786"/>
                  </a:lnTo>
                  <a:lnTo>
                    <a:pt x="1469301" y="321817"/>
                  </a:lnTo>
                  <a:lnTo>
                    <a:pt x="1468285" y="320547"/>
                  </a:lnTo>
                  <a:lnTo>
                    <a:pt x="1467650" y="319023"/>
                  </a:lnTo>
                  <a:lnTo>
                    <a:pt x="1467650" y="317372"/>
                  </a:lnTo>
                  <a:lnTo>
                    <a:pt x="1467650" y="58927"/>
                  </a:lnTo>
                  <a:lnTo>
                    <a:pt x="1387386" y="58927"/>
                  </a:lnTo>
                  <a:lnTo>
                    <a:pt x="1385735" y="58927"/>
                  </a:lnTo>
                  <a:lnTo>
                    <a:pt x="1384338" y="58419"/>
                  </a:lnTo>
                  <a:lnTo>
                    <a:pt x="1383195" y="57403"/>
                  </a:lnTo>
                  <a:lnTo>
                    <a:pt x="1382052" y="56514"/>
                  </a:lnTo>
                  <a:lnTo>
                    <a:pt x="1381036" y="54990"/>
                  </a:lnTo>
                  <a:lnTo>
                    <a:pt x="1380274" y="52831"/>
                  </a:lnTo>
                  <a:lnTo>
                    <a:pt x="1379385" y="50800"/>
                  </a:lnTo>
                  <a:lnTo>
                    <a:pt x="1378750" y="48132"/>
                  </a:lnTo>
                  <a:lnTo>
                    <a:pt x="1378369" y="44703"/>
                  </a:lnTo>
                  <a:lnTo>
                    <a:pt x="1377988" y="41275"/>
                  </a:lnTo>
                  <a:lnTo>
                    <a:pt x="1377734" y="37210"/>
                  </a:lnTo>
                  <a:lnTo>
                    <a:pt x="1377734" y="32384"/>
                  </a:lnTo>
                  <a:lnTo>
                    <a:pt x="1377734" y="27431"/>
                  </a:lnTo>
                  <a:lnTo>
                    <a:pt x="1377988" y="23240"/>
                  </a:lnTo>
                  <a:lnTo>
                    <a:pt x="1378369" y="19811"/>
                  </a:lnTo>
                  <a:lnTo>
                    <a:pt x="1378750" y="16255"/>
                  </a:lnTo>
                  <a:lnTo>
                    <a:pt x="1379385" y="13588"/>
                  </a:lnTo>
                  <a:lnTo>
                    <a:pt x="1380274" y="11429"/>
                  </a:lnTo>
                  <a:lnTo>
                    <a:pt x="1381036" y="9397"/>
                  </a:lnTo>
                  <a:lnTo>
                    <a:pt x="1382052" y="7873"/>
                  </a:lnTo>
                  <a:lnTo>
                    <a:pt x="1383195" y="6984"/>
                  </a:lnTo>
                  <a:lnTo>
                    <a:pt x="1384338" y="6095"/>
                  </a:lnTo>
                  <a:lnTo>
                    <a:pt x="1385735" y="5714"/>
                  </a:lnTo>
                  <a:lnTo>
                    <a:pt x="1387386" y="5714"/>
                  </a:lnTo>
                  <a:close/>
                </a:path>
                <a:path w="7480300" h="332105">
                  <a:moveTo>
                    <a:pt x="907326" y="5714"/>
                  </a:moveTo>
                  <a:lnTo>
                    <a:pt x="1133386" y="5714"/>
                  </a:lnTo>
                  <a:lnTo>
                    <a:pt x="1134783" y="5714"/>
                  </a:lnTo>
                  <a:lnTo>
                    <a:pt x="1136180" y="6095"/>
                  </a:lnTo>
                  <a:lnTo>
                    <a:pt x="1137450" y="6984"/>
                  </a:lnTo>
                  <a:lnTo>
                    <a:pt x="1138720" y="7873"/>
                  </a:lnTo>
                  <a:lnTo>
                    <a:pt x="1139736" y="9397"/>
                  </a:lnTo>
                  <a:lnTo>
                    <a:pt x="1140498" y="11429"/>
                  </a:lnTo>
                  <a:lnTo>
                    <a:pt x="1141387" y="13588"/>
                  </a:lnTo>
                  <a:lnTo>
                    <a:pt x="1142022" y="16255"/>
                  </a:lnTo>
                  <a:lnTo>
                    <a:pt x="1142403" y="19811"/>
                  </a:lnTo>
                  <a:lnTo>
                    <a:pt x="1142784" y="23240"/>
                  </a:lnTo>
                  <a:lnTo>
                    <a:pt x="1143038" y="27431"/>
                  </a:lnTo>
                  <a:lnTo>
                    <a:pt x="1143038" y="32384"/>
                  </a:lnTo>
                  <a:lnTo>
                    <a:pt x="1143038" y="37210"/>
                  </a:lnTo>
                  <a:lnTo>
                    <a:pt x="1142784" y="41275"/>
                  </a:lnTo>
                  <a:lnTo>
                    <a:pt x="1142403" y="44703"/>
                  </a:lnTo>
                  <a:lnTo>
                    <a:pt x="1142022" y="48132"/>
                  </a:lnTo>
                  <a:lnTo>
                    <a:pt x="1141387" y="50800"/>
                  </a:lnTo>
                  <a:lnTo>
                    <a:pt x="1140498" y="52831"/>
                  </a:lnTo>
                  <a:lnTo>
                    <a:pt x="1139736" y="54990"/>
                  </a:lnTo>
                  <a:lnTo>
                    <a:pt x="1138720" y="56514"/>
                  </a:lnTo>
                  <a:lnTo>
                    <a:pt x="1137450" y="57403"/>
                  </a:lnTo>
                  <a:lnTo>
                    <a:pt x="1136180" y="58419"/>
                  </a:lnTo>
                  <a:lnTo>
                    <a:pt x="1134783" y="58927"/>
                  </a:lnTo>
                  <a:lnTo>
                    <a:pt x="1133386" y="58927"/>
                  </a:lnTo>
                  <a:lnTo>
                    <a:pt x="1052995" y="58927"/>
                  </a:lnTo>
                  <a:lnTo>
                    <a:pt x="1052995" y="317372"/>
                  </a:lnTo>
                  <a:lnTo>
                    <a:pt x="1052995" y="319023"/>
                  </a:lnTo>
                  <a:lnTo>
                    <a:pt x="1052487" y="320547"/>
                  </a:lnTo>
                  <a:lnTo>
                    <a:pt x="1026579" y="327786"/>
                  </a:lnTo>
                  <a:lnTo>
                    <a:pt x="1020356" y="327786"/>
                  </a:lnTo>
                  <a:lnTo>
                    <a:pt x="1014006" y="327786"/>
                  </a:lnTo>
                  <a:lnTo>
                    <a:pt x="989241" y="321817"/>
                  </a:lnTo>
                  <a:lnTo>
                    <a:pt x="988225" y="320547"/>
                  </a:lnTo>
                  <a:lnTo>
                    <a:pt x="987590" y="319023"/>
                  </a:lnTo>
                  <a:lnTo>
                    <a:pt x="987590" y="317372"/>
                  </a:lnTo>
                  <a:lnTo>
                    <a:pt x="987590" y="58927"/>
                  </a:lnTo>
                  <a:lnTo>
                    <a:pt x="907326" y="58927"/>
                  </a:lnTo>
                  <a:lnTo>
                    <a:pt x="905675" y="58927"/>
                  </a:lnTo>
                  <a:lnTo>
                    <a:pt x="904278" y="58419"/>
                  </a:lnTo>
                  <a:lnTo>
                    <a:pt x="903135" y="57403"/>
                  </a:lnTo>
                  <a:lnTo>
                    <a:pt x="901992" y="56514"/>
                  </a:lnTo>
                  <a:lnTo>
                    <a:pt x="900976" y="54990"/>
                  </a:lnTo>
                  <a:lnTo>
                    <a:pt x="900214" y="52831"/>
                  </a:lnTo>
                  <a:lnTo>
                    <a:pt x="899325" y="50800"/>
                  </a:lnTo>
                  <a:lnTo>
                    <a:pt x="898690" y="48132"/>
                  </a:lnTo>
                  <a:lnTo>
                    <a:pt x="898309" y="44703"/>
                  </a:lnTo>
                  <a:lnTo>
                    <a:pt x="897928" y="41275"/>
                  </a:lnTo>
                  <a:lnTo>
                    <a:pt x="897674" y="37210"/>
                  </a:lnTo>
                  <a:lnTo>
                    <a:pt x="897674" y="32384"/>
                  </a:lnTo>
                  <a:lnTo>
                    <a:pt x="897674" y="27431"/>
                  </a:lnTo>
                  <a:lnTo>
                    <a:pt x="897928" y="23240"/>
                  </a:lnTo>
                  <a:lnTo>
                    <a:pt x="898309" y="19811"/>
                  </a:lnTo>
                  <a:lnTo>
                    <a:pt x="898690" y="16255"/>
                  </a:lnTo>
                  <a:lnTo>
                    <a:pt x="899325" y="13588"/>
                  </a:lnTo>
                  <a:lnTo>
                    <a:pt x="900214" y="11429"/>
                  </a:lnTo>
                  <a:lnTo>
                    <a:pt x="900976" y="9397"/>
                  </a:lnTo>
                  <a:lnTo>
                    <a:pt x="901992" y="7873"/>
                  </a:lnTo>
                  <a:lnTo>
                    <a:pt x="903135" y="6984"/>
                  </a:lnTo>
                  <a:lnTo>
                    <a:pt x="904278" y="6095"/>
                  </a:lnTo>
                  <a:lnTo>
                    <a:pt x="905675" y="5714"/>
                  </a:lnTo>
                  <a:lnTo>
                    <a:pt x="907326" y="5714"/>
                  </a:lnTo>
                  <a:close/>
                </a:path>
                <a:path w="7480300" h="332105">
                  <a:moveTo>
                    <a:pt x="375056" y="5714"/>
                  </a:moveTo>
                  <a:lnTo>
                    <a:pt x="417677" y="5714"/>
                  </a:lnTo>
                  <a:lnTo>
                    <a:pt x="425272" y="5714"/>
                  </a:lnTo>
                  <a:lnTo>
                    <a:pt x="431799" y="6222"/>
                  </a:lnTo>
                  <a:lnTo>
                    <a:pt x="437248" y="7492"/>
                  </a:lnTo>
                  <a:lnTo>
                    <a:pt x="442709" y="8762"/>
                  </a:lnTo>
                  <a:lnTo>
                    <a:pt x="447408" y="10794"/>
                  </a:lnTo>
                  <a:lnTo>
                    <a:pt x="451383" y="13715"/>
                  </a:lnTo>
                  <a:lnTo>
                    <a:pt x="455345" y="16636"/>
                  </a:lnTo>
                  <a:lnTo>
                    <a:pt x="458647" y="20446"/>
                  </a:lnTo>
                  <a:lnTo>
                    <a:pt x="461302" y="25145"/>
                  </a:lnTo>
                  <a:lnTo>
                    <a:pt x="463969" y="29844"/>
                  </a:lnTo>
                  <a:lnTo>
                    <a:pt x="466255" y="35686"/>
                  </a:lnTo>
                  <a:lnTo>
                    <a:pt x="468287" y="42544"/>
                  </a:lnTo>
                  <a:lnTo>
                    <a:pt x="537629" y="233679"/>
                  </a:lnTo>
                  <a:lnTo>
                    <a:pt x="538645" y="233679"/>
                  </a:lnTo>
                  <a:lnTo>
                    <a:pt x="610527" y="43052"/>
                  </a:lnTo>
                  <a:lnTo>
                    <a:pt x="612559" y="36194"/>
                  </a:lnTo>
                  <a:lnTo>
                    <a:pt x="614972" y="30225"/>
                  </a:lnTo>
                  <a:lnTo>
                    <a:pt x="617512" y="25526"/>
                  </a:lnTo>
                  <a:lnTo>
                    <a:pt x="620052" y="20700"/>
                  </a:lnTo>
                  <a:lnTo>
                    <a:pt x="623100" y="16763"/>
                  </a:lnTo>
                  <a:lnTo>
                    <a:pt x="626402" y="13842"/>
                  </a:lnTo>
                  <a:lnTo>
                    <a:pt x="629831" y="10921"/>
                  </a:lnTo>
                  <a:lnTo>
                    <a:pt x="633895" y="8762"/>
                  </a:lnTo>
                  <a:lnTo>
                    <a:pt x="638467" y="7492"/>
                  </a:lnTo>
                  <a:lnTo>
                    <a:pt x="643039" y="6222"/>
                  </a:lnTo>
                  <a:lnTo>
                    <a:pt x="648500" y="5714"/>
                  </a:lnTo>
                  <a:lnTo>
                    <a:pt x="654596" y="5714"/>
                  </a:lnTo>
                  <a:lnTo>
                    <a:pt x="698411" y="5714"/>
                  </a:lnTo>
                  <a:lnTo>
                    <a:pt x="702856" y="5714"/>
                  </a:lnTo>
                  <a:lnTo>
                    <a:pt x="706793" y="6222"/>
                  </a:lnTo>
                  <a:lnTo>
                    <a:pt x="709968" y="7365"/>
                  </a:lnTo>
                  <a:lnTo>
                    <a:pt x="713143" y="8508"/>
                  </a:lnTo>
                  <a:lnTo>
                    <a:pt x="715810" y="10286"/>
                  </a:lnTo>
                  <a:lnTo>
                    <a:pt x="717842" y="12445"/>
                  </a:lnTo>
                  <a:lnTo>
                    <a:pt x="720001" y="14731"/>
                  </a:lnTo>
                  <a:lnTo>
                    <a:pt x="721525" y="17398"/>
                  </a:lnTo>
                  <a:lnTo>
                    <a:pt x="722541" y="20700"/>
                  </a:lnTo>
                  <a:lnTo>
                    <a:pt x="723684" y="23875"/>
                  </a:lnTo>
                  <a:lnTo>
                    <a:pt x="724192" y="27558"/>
                  </a:lnTo>
                  <a:lnTo>
                    <a:pt x="724192" y="31622"/>
                  </a:lnTo>
                  <a:lnTo>
                    <a:pt x="724192" y="317372"/>
                  </a:lnTo>
                  <a:lnTo>
                    <a:pt x="724192" y="319023"/>
                  </a:lnTo>
                  <a:lnTo>
                    <a:pt x="723811" y="320547"/>
                  </a:lnTo>
                  <a:lnTo>
                    <a:pt x="722795" y="321817"/>
                  </a:lnTo>
                  <a:lnTo>
                    <a:pt x="721906" y="323214"/>
                  </a:lnTo>
                  <a:lnTo>
                    <a:pt x="699300" y="327786"/>
                  </a:lnTo>
                  <a:lnTo>
                    <a:pt x="693204" y="327786"/>
                  </a:lnTo>
                  <a:lnTo>
                    <a:pt x="687235" y="327786"/>
                  </a:lnTo>
                  <a:lnTo>
                    <a:pt x="663994" y="321817"/>
                  </a:lnTo>
                  <a:lnTo>
                    <a:pt x="662978" y="320547"/>
                  </a:lnTo>
                  <a:lnTo>
                    <a:pt x="662470" y="319023"/>
                  </a:lnTo>
                  <a:lnTo>
                    <a:pt x="662470" y="317372"/>
                  </a:lnTo>
                  <a:lnTo>
                    <a:pt x="662470" y="56514"/>
                  </a:lnTo>
                  <a:lnTo>
                    <a:pt x="661962" y="56514"/>
                  </a:lnTo>
                  <a:lnTo>
                    <a:pt x="569125" y="317118"/>
                  </a:lnTo>
                  <a:lnTo>
                    <a:pt x="568363" y="319277"/>
                  </a:lnTo>
                  <a:lnTo>
                    <a:pt x="567347" y="321055"/>
                  </a:lnTo>
                  <a:lnTo>
                    <a:pt x="565823" y="322452"/>
                  </a:lnTo>
                  <a:lnTo>
                    <a:pt x="564426" y="323850"/>
                  </a:lnTo>
                  <a:lnTo>
                    <a:pt x="562394" y="324992"/>
                  </a:lnTo>
                  <a:lnTo>
                    <a:pt x="559727" y="325754"/>
                  </a:lnTo>
                  <a:lnTo>
                    <a:pt x="557187" y="326643"/>
                  </a:lnTo>
                  <a:lnTo>
                    <a:pt x="554012" y="327151"/>
                  </a:lnTo>
                  <a:lnTo>
                    <a:pt x="549948" y="327405"/>
                  </a:lnTo>
                  <a:lnTo>
                    <a:pt x="546011" y="327659"/>
                  </a:lnTo>
                  <a:lnTo>
                    <a:pt x="541185" y="327786"/>
                  </a:lnTo>
                  <a:lnTo>
                    <a:pt x="535597" y="327786"/>
                  </a:lnTo>
                  <a:lnTo>
                    <a:pt x="530009" y="327786"/>
                  </a:lnTo>
                  <a:lnTo>
                    <a:pt x="525183" y="327532"/>
                  </a:lnTo>
                  <a:lnTo>
                    <a:pt x="505371" y="321817"/>
                  </a:lnTo>
                  <a:lnTo>
                    <a:pt x="503974" y="320547"/>
                  </a:lnTo>
                  <a:lnTo>
                    <a:pt x="502958" y="318896"/>
                  </a:lnTo>
                  <a:lnTo>
                    <a:pt x="502450" y="317118"/>
                  </a:lnTo>
                  <a:lnTo>
                    <a:pt x="412724" y="56514"/>
                  </a:lnTo>
                  <a:lnTo>
                    <a:pt x="412229" y="56514"/>
                  </a:lnTo>
                  <a:lnTo>
                    <a:pt x="412229" y="317372"/>
                  </a:lnTo>
                  <a:lnTo>
                    <a:pt x="412229" y="319023"/>
                  </a:lnTo>
                  <a:lnTo>
                    <a:pt x="411772" y="320547"/>
                  </a:lnTo>
                  <a:lnTo>
                    <a:pt x="410857" y="321817"/>
                  </a:lnTo>
                  <a:lnTo>
                    <a:pt x="409955" y="323214"/>
                  </a:lnTo>
                  <a:lnTo>
                    <a:pt x="396239" y="327025"/>
                  </a:lnTo>
                  <a:lnTo>
                    <a:pt x="392366" y="327532"/>
                  </a:lnTo>
                  <a:lnTo>
                    <a:pt x="387362" y="327786"/>
                  </a:lnTo>
                  <a:lnTo>
                    <a:pt x="381254" y="327786"/>
                  </a:lnTo>
                  <a:lnTo>
                    <a:pt x="375297" y="327786"/>
                  </a:lnTo>
                  <a:lnTo>
                    <a:pt x="351891" y="321817"/>
                  </a:lnTo>
                  <a:lnTo>
                    <a:pt x="350977" y="320547"/>
                  </a:lnTo>
                  <a:lnTo>
                    <a:pt x="350520" y="319023"/>
                  </a:lnTo>
                  <a:lnTo>
                    <a:pt x="350520" y="317372"/>
                  </a:lnTo>
                  <a:lnTo>
                    <a:pt x="350520" y="31622"/>
                  </a:lnTo>
                  <a:lnTo>
                    <a:pt x="350520" y="23240"/>
                  </a:lnTo>
                  <a:lnTo>
                    <a:pt x="352755" y="16763"/>
                  </a:lnTo>
                  <a:lnTo>
                    <a:pt x="357212" y="12318"/>
                  </a:lnTo>
                  <a:lnTo>
                    <a:pt x="361670" y="7873"/>
                  </a:lnTo>
                  <a:lnTo>
                    <a:pt x="367626" y="5714"/>
                  </a:lnTo>
                  <a:lnTo>
                    <a:pt x="375056" y="5714"/>
                  </a:lnTo>
                  <a:close/>
                </a:path>
                <a:path w="7480300" h="332105">
                  <a:moveTo>
                    <a:pt x="7168553" y="4698"/>
                  </a:moveTo>
                  <a:lnTo>
                    <a:pt x="7174141" y="4698"/>
                  </a:lnTo>
                  <a:lnTo>
                    <a:pt x="7178967" y="4825"/>
                  </a:lnTo>
                  <a:lnTo>
                    <a:pt x="7182650" y="5333"/>
                  </a:lnTo>
                  <a:lnTo>
                    <a:pt x="7186460" y="5714"/>
                  </a:lnTo>
                  <a:lnTo>
                    <a:pt x="7197128" y="13715"/>
                  </a:lnTo>
                  <a:lnTo>
                    <a:pt x="7197128" y="15366"/>
                  </a:lnTo>
                  <a:lnTo>
                    <a:pt x="7197128" y="303529"/>
                  </a:lnTo>
                  <a:lnTo>
                    <a:pt x="7197128" y="307339"/>
                  </a:lnTo>
                  <a:lnTo>
                    <a:pt x="7196366" y="310641"/>
                  </a:lnTo>
                  <a:lnTo>
                    <a:pt x="7195096" y="313689"/>
                  </a:lnTo>
                  <a:lnTo>
                    <a:pt x="7193826" y="316610"/>
                  </a:lnTo>
                  <a:lnTo>
                    <a:pt x="7192048" y="319150"/>
                  </a:lnTo>
                  <a:lnTo>
                    <a:pt x="7189762" y="321055"/>
                  </a:lnTo>
                  <a:lnTo>
                    <a:pt x="7187603" y="323088"/>
                  </a:lnTo>
                  <a:lnTo>
                    <a:pt x="7184936" y="324484"/>
                  </a:lnTo>
                  <a:lnTo>
                    <a:pt x="7181888" y="325500"/>
                  </a:lnTo>
                  <a:lnTo>
                    <a:pt x="7178840" y="326389"/>
                  </a:lnTo>
                  <a:lnTo>
                    <a:pt x="7175665" y="326770"/>
                  </a:lnTo>
                  <a:lnTo>
                    <a:pt x="7172490" y="326770"/>
                  </a:lnTo>
                  <a:lnTo>
                    <a:pt x="7144804" y="326770"/>
                  </a:lnTo>
                  <a:lnTo>
                    <a:pt x="7138962" y="326770"/>
                  </a:lnTo>
                  <a:lnTo>
                    <a:pt x="7134009" y="326263"/>
                  </a:lnTo>
                  <a:lnTo>
                    <a:pt x="7129818" y="325119"/>
                  </a:lnTo>
                  <a:lnTo>
                    <a:pt x="7125627" y="323976"/>
                  </a:lnTo>
                  <a:lnTo>
                    <a:pt x="7107847" y="306323"/>
                  </a:lnTo>
                  <a:lnTo>
                    <a:pt x="7104545" y="301116"/>
                  </a:lnTo>
                  <a:lnTo>
                    <a:pt x="7100862" y="294385"/>
                  </a:lnTo>
                  <a:lnTo>
                    <a:pt x="7096671" y="286130"/>
                  </a:lnTo>
                  <a:lnTo>
                    <a:pt x="7016915" y="136270"/>
                  </a:lnTo>
                  <a:lnTo>
                    <a:pt x="6999293" y="99700"/>
                  </a:lnTo>
                  <a:lnTo>
                    <a:pt x="6989864" y="77215"/>
                  </a:lnTo>
                  <a:lnTo>
                    <a:pt x="6989483" y="77215"/>
                  </a:lnTo>
                  <a:lnTo>
                    <a:pt x="6989933" y="86147"/>
                  </a:lnTo>
                  <a:lnTo>
                    <a:pt x="6990324" y="95043"/>
                  </a:lnTo>
                  <a:lnTo>
                    <a:pt x="6990643" y="103915"/>
                  </a:lnTo>
                  <a:lnTo>
                    <a:pt x="6990880" y="112775"/>
                  </a:lnTo>
                  <a:lnTo>
                    <a:pt x="6991120" y="121705"/>
                  </a:lnTo>
                  <a:lnTo>
                    <a:pt x="6991276" y="130778"/>
                  </a:lnTo>
                  <a:lnTo>
                    <a:pt x="6991362" y="139993"/>
                  </a:lnTo>
                  <a:lnTo>
                    <a:pt x="6991388" y="149351"/>
                  </a:lnTo>
                  <a:lnTo>
                    <a:pt x="6991388" y="317118"/>
                  </a:lnTo>
                  <a:lnTo>
                    <a:pt x="6991388" y="318769"/>
                  </a:lnTo>
                  <a:lnTo>
                    <a:pt x="6991007" y="320293"/>
                  </a:lnTo>
                  <a:lnTo>
                    <a:pt x="6989991" y="321563"/>
                  </a:lnTo>
                  <a:lnTo>
                    <a:pt x="6989102" y="322960"/>
                  </a:lnTo>
                  <a:lnTo>
                    <a:pt x="6967639" y="327786"/>
                  </a:lnTo>
                  <a:lnTo>
                    <a:pt x="6961670" y="327786"/>
                  </a:lnTo>
                  <a:lnTo>
                    <a:pt x="6955828" y="327786"/>
                  </a:lnTo>
                  <a:lnTo>
                    <a:pt x="6932714" y="318769"/>
                  </a:lnTo>
                  <a:lnTo>
                    <a:pt x="6932714" y="317118"/>
                  </a:lnTo>
                  <a:lnTo>
                    <a:pt x="6932714" y="28955"/>
                  </a:lnTo>
                  <a:lnTo>
                    <a:pt x="6932714" y="21208"/>
                  </a:lnTo>
                  <a:lnTo>
                    <a:pt x="6935000" y="15366"/>
                  </a:lnTo>
                  <a:lnTo>
                    <a:pt x="6939445" y="11429"/>
                  </a:lnTo>
                  <a:lnTo>
                    <a:pt x="6944017" y="7619"/>
                  </a:lnTo>
                  <a:lnTo>
                    <a:pt x="6949605" y="5714"/>
                  </a:lnTo>
                  <a:lnTo>
                    <a:pt x="6956209" y="5714"/>
                  </a:lnTo>
                  <a:lnTo>
                    <a:pt x="6991134" y="5714"/>
                  </a:lnTo>
                  <a:lnTo>
                    <a:pt x="6997484" y="5714"/>
                  </a:lnTo>
                  <a:lnTo>
                    <a:pt x="7002691" y="6222"/>
                  </a:lnTo>
                  <a:lnTo>
                    <a:pt x="7034060" y="32638"/>
                  </a:lnTo>
                  <a:lnTo>
                    <a:pt x="7037235" y="39115"/>
                  </a:lnTo>
                  <a:lnTo>
                    <a:pt x="7099719" y="156336"/>
                  </a:lnTo>
                  <a:lnTo>
                    <a:pt x="7103275" y="163448"/>
                  </a:lnTo>
                  <a:lnTo>
                    <a:pt x="7106958" y="170433"/>
                  </a:lnTo>
                  <a:lnTo>
                    <a:pt x="7110514" y="177291"/>
                  </a:lnTo>
                  <a:lnTo>
                    <a:pt x="7114070" y="184150"/>
                  </a:lnTo>
                  <a:lnTo>
                    <a:pt x="7117499" y="191007"/>
                  </a:lnTo>
                  <a:lnTo>
                    <a:pt x="7120801" y="197865"/>
                  </a:lnTo>
                  <a:lnTo>
                    <a:pt x="7124103" y="204723"/>
                  </a:lnTo>
                  <a:lnTo>
                    <a:pt x="7127278" y="211454"/>
                  </a:lnTo>
                  <a:lnTo>
                    <a:pt x="7130453" y="218058"/>
                  </a:lnTo>
                  <a:lnTo>
                    <a:pt x="7133501" y="224662"/>
                  </a:lnTo>
                  <a:lnTo>
                    <a:pt x="7136676" y="231266"/>
                  </a:lnTo>
                  <a:lnTo>
                    <a:pt x="7139597" y="237870"/>
                  </a:lnTo>
                  <a:lnTo>
                    <a:pt x="7139851" y="237870"/>
                  </a:lnTo>
                  <a:lnTo>
                    <a:pt x="7138541" y="192363"/>
                  </a:lnTo>
                  <a:lnTo>
                    <a:pt x="7138327" y="165734"/>
                  </a:lnTo>
                  <a:lnTo>
                    <a:pt x="7138327" y="15366"/>
                  </a:lnTo>
                  <a:lnTo>
                    <a:pt x="7138327" y="13715"/>
                  </a:lnTo>
                  <a:lnTo>
                    <a:pt x="7138835" y="12191"/>
                  </a:lnTo>
                  <a:lnTo>
                    <a:pt x="7139851" y="10921"/>
                  </a:lnTo>
                  <a:lnTo>
                    <a:pt x="7140867" y="9525"/>
                  </a:lnTo>
                  <a:lnTo>
                    <a:pt x="7153948" y="5333"/>
                  </a:lnTo>
                  <a:lnTo>
                    <a:pt x="7157758" y="4825"/>
                  </a:lnTo>
                  <a:lnTo>
                    <a:pt x="7162584" y="4698"/>
                  </a:lnTo>
                  <a:lnTo>
                    <a:pt x="7168553" y="4698"/>
                  </a:lnTo>
                  <a:close/>
                </a:path>
                <a:path w="7480300" h="332105">
                  <a:moveTo>
                    <a:pt x="5135537" y="4698"/>
                  </a:moveTo>
                  <a:lnTo>
                    <a:pt x="5141125" y="4698"/>
                  </a:lnTo>
                  <a:lnTo>
                    <a:pt x="5145951" y="4825"/>
                  </a:lnTo>
                  <a:lnTo>
                    <a:pt x="5149634" y="5333"/>
                  </a:lnTo>
                  <a:lnTo>
                    <a:pt x="5153444" y="5714"/>
                  </a:lnTo>
                  <a:lnTo>
                    <a:pt x="5164112" y="13715"/>
                  </a:lnTo>
                  <a:lnTo>
                    <a:pt x="5164112" y="15366"/>
                  </a:lnTo>
                  <a:lnTo>
                    <a:pt x="5164112" y="303529"/>
                  </a:lnTo>
                  <a:lnTo>
                    <a:pt x="5164112" y="307339"/>
                  </a:lnTo>
                  <a:lnTo>
                    <a:pt x="5163350" y="310641"/>
                  </a:lnTo>
                  <a:lnTo>
                    <a:pt x="5162080" y="313689"/>
                  </a:lnTo>
                  <a:lnTo>
                    <a:pt x="5160810" y="316610"/>
                  </a:lnTo>
                  <a:lnTo>
                    <a:pt x="5159032" y="319150"/>
                  </a:lnTo>
                  <a:lnTo>
                    <a:pt x="5156746" y="321055"/>
                  </a:lnTo>
                  <a:lnTo>
                    <a:pt x="5154587" y="323088"/>
                  </a:lnTo>
                  <a:lnTo>
                    <a:pt x="5151920" y="324484"/>
                  </a:lnTo>
                  <a:lnTo>
                    <a:pt x="5148872" y="325500"/>
                  </a:lnTo>
                  <a:lnTo>
                    <a:pt x="5145824" y="326389"/>
                  </a:lnTo>
                  <a:lnTo>
                    <a:pt x="5142649" y="326770"/>
                  </a:lnTo>
                  <a:lnTo>
                    <a:pt x="5139474" y="326770"/>
                  </a:lnTo>
                  <a:lnTo>
                    <a:pt x="5111788" y="326770"/>
                  </a:lnTo>
                  <a:lnTo>
                    <a:pt x="5105946" y="326770"/>
                  </a:lnTo>
                  <a:lnTo>
                    <a:pt x="5100993" y="326263"/>
                  </a:lnTo>
                  <a:lnTo>
                    <a:pt x="5096802" y="325119"/>
                  </a:lnTo>
                  <a:lnTo>
                    <a:pt x="5092611" y="323976"/>
                  </a:lnTo>
                  <a:lnTo>
                    <a:pt x="5088674" y="321817"/>
                  </a:lnTo>
                  <a:lnTo>
                    <a:pt x="5085118" y="318769"/>
                  </a:lnTo>
                  <a:lnTo>
                    <a:pt x="5081562" y="315721"/>
                  </a:lnTo>
                  <a:lnTo>
                    <a:pt x="5078133" y="311530"/>
                  </a:lnTo>
                  <a:lnTo>
                    <a:pt x="5074831" y="306323"/>
                  </a:lnTo>
                  <a:lnTo>
                    <a:pt x="5071529" y="301116"/>
                  </a:lnTo>
                  <a:lnTo>
                    <a:pt x="5067846" y="294385"/>
                  </a:lnTo>
                  <a:lnTo>
                    <a:pt x="5063655" y="286130"/>
                  </a:lnTo>
                  <a:lnTo>
                    <a:pt x="4983899" y="136270"/>
                  </a:lnTo>
                  <a:lnTo>
                    <a:pt x="4966277" y="99700"/>
                  </a:lnTo>
                  <a:lnTo>
                    <a:pt x="4956848" y="77215"/>
                  </a:lnTo>
                  <a:lnTo>
                    <a:pt x="4956467" y="77215"/>
                  </a:lnTo>
                  <a:lnTo>
                    <a:pt x="4956917" y="86147"/>
                  </a:lnTo>
                  <a:lnTo>
                    <a:pt x="4957308" y="95043"/>
                  </a:lnTo>
                  <a:lnTo>
                    <a:pt x="4957627" y="103915"/>
                  </a:lnTo>
                  <a:lnTo>
                    <a:pt x="4957864" y="112775"/>
                  </a:lnTo>
                  <a:lnTo>
                    <a:pt x="4958104" y="121705"/>
                  </a:lnTo>
                  <a:lnTo>
                    <a:pt x="4958260" y="130778"/>
                  </a:lnTo>
                  <a:lnTo>
                    <a:pt x="4958346" y="139993"/>
                  </a:lnTo>
                  <a:lnTo>
                    <a:pt x="4958372" y="149351"/>
                  </a:lnTo>
                  <a:lnTo>
                    <a:pt x="4958372" y="317118"/>
                  </a:lnTo>
                  <a:lnTo>
                    <a:pt x="4958372" y="318769"/>
                  </a:lnTo>
                  <a:lnTo>
                    <a:pt x="4957991" y="320293"/>
                  </a:lnTo>
                  <a:lnTo>
                    <a:pt x="4956975" y="321563"/>
                  </a:lnTo>
                  <a:lnTo>
                    <a:pt x="4956086" y="322960"/>
                  </a:lnTo>
                  <a:lnTo>
                    <a:pt x="4934623" y="327786"/>
                  </a:lnTo>
                  <a:lnTo>
                    <a:pt x="4928654" y="327786"/>
                  </a:lnTo>
                  <a:lnTo>
                    <a:pt x="4922812" y="327786"/>
                  </a:lnTo>
                  <a:lnTo>
                    <a:pt x="4899698" y="318769"/>
                  </a:lnTo>
                  <a:lnTo>
                    <a:pt x="4899698" y="317118"/>
                  </a:lnTo>
                  <a:lnTo>
                    <a:pt x="4899698" y="28955"/>
                  </a:lnTo>
                  <a:lnTo>
                    <a:pt x="4899698" y="21208"/>
                  </a:lnTo>
                  <a:lnTo>
                    <a:pt x="4901984" y="15366"/>
                  </a:lnTo>
                  <a:lnTo>
                    <a:pt x="4906429" y="11429"/>
                  </a:lnTo>
                  <a:lnTo>
                    <a:pt x="4911001" y="7619"/>
                  </a:lnTo>
                  <a:lnTo>
                    <a:pt x="4916589" y="5714"/>
                  </a:lnTo>
                  <a:lnTo>
                    <a:pt x="4923193" y="5714"/>
                  </a:lnTo>
                  <a:lnTo>
                    <a:pt x="4958118" y="5714"/>
                  </a:lnTo>
                  <a:lnTo>
                    <a:pt x="4964468" y="5714"/>
                  </a:lnTo>
                  <a:lnTo>
                    <a:pt x="4969675" y="6222"/>
                  </a:lnTo>
                  <a:lnTo>
                    <a:pt x="5001044" y="32638"/>
                  </a:lnTo>
                  <a:lnTo>
                    <a:pt x="5004219" y="39115"/>
                  </a:lnTo>
                  <a:lnTo>
                    <a:pt x="5066703" y="156336"/>
                  </a:lnTo>
                  <a:lnTo>
                    <a:pt x="5070259" y="163448"/>
                  </a:lnTo>
                  <a:lnTo>
                    <a:pt x="5073942" y="170433"/>
                  </a:lnTo>
                  <a:lnTo>
                    <a:pt x="5077498" y="177291"/>
                  </a:lnTo>
                  <a:lnTo>
                    <a:pt x="5081054" y="184150"/>
                  </a:lnTo>
                  <a:lnTo>
                    <a:pt x="5084483" y="191007"/>
                  </a:lnTo>
                  <a:lnTo>
                    <a:pt x="5087785" y="197865"/>
                  </a:lnTo>
                  <a:lnTo>
                    <a:pt x="5091087" y="204723"/>
                  </a:lnTo>
                  <a:lnTo>
                    <a:pt x="5094262" y="211454"/>
                  </a:lnTo>
                  <a:lnTo>
                    <a:pt x="5097437" y="218058"/>
                  </a:lnTo>
                  <a:lnTo>
                    <a:pt x="5100485" y="224662"/>
                  </a:lnTo>
                  <a:lnTo>
                    <a:pt x="5103660" y="231266"/>
                  </a:lnTo>
                  <a:lnTo>
                    <a:pt x="5106581" y="237870"/>
                  </a:lnTo>
                  <a:lnTo>
                    <a:pt x="5106835" y="237870"/>
                  </a:lnTo>
                  <a:lnTo>
                    <a:pt x="5105525" y="192363"/>
                  </a:lnTo>
                  <a:lnTo>
                    <a:pt x="5105311" y="165734"/>
                  </a:lnTo>
                  <a:lnTo>
                    <a:pt x="5105311" y="15366"/>
                  </a:lnTo>
                  <a:lnTo>
                    <a:pt x="5105311" y="13715"/>
                  </a:lnTo>
                  <a:lnTo>
                    <a:pt x="5105819" y="12191"/>
                  </a:lnTo>
                  <a:lnTo>
                    <a:pt x="5106835" y="10921"/>
                  </a:lnTo>
                  <a:lnTo>
                    <a:pt x="5107851" y="9525"/>
                  </a:lnTo>
                  <a:lnTo>
                    <a:pt x="5109502" y="8381"/>
                  </a:lnTo>
                  <a:lnTo>
                    <a:pt x="5111788" y="7365"/>
                  </a:lnTo>
                  <a:lnTo>
                    <a:pt x="5114074" y="6350"/>
                  </a:lnTo>
                  <a:lnTo>
                    <a:pt x="5117122" y="5714"/>
                  </a:lnTo>
                  <a:lnTo>
                    <a:pt x="5120932" y="5333"/>
                  </a:lnTo>
                  <a:lnTo>
                    <a:pt x="5124742" y="4825"/>
                  </a:lnTo>
                  <a:lnTo>
                    <a:pt x="5129568" y="4698"/>
                  </a:lnTo>
                  <a:lnTo>
                    <a:pt x="5135537" y="4698"/>
                  </a:lnTo>
                  <a:close/>
                </a:path>
                <a:path w="7480300" h="332105">
                  <a:moveTo>
                    <a:pt x="2375573" y="4698"/>
                  </a:moveTo>
                  <a:lnTo>
                    <a:pt x="2381161" y="4698"/>
                  </a:lnTo>
                  <a:lnTo>
                    <a:pt x="2385987" y="4825"/>
                  </a:lnTo>
                  <a:lnTo>
                    <a:pt x="2389670" y="5333"/>
                  </a:lnTo>
                  <a:lnTo>
                    <a:pt x="2393480" y="5714"/>
                  </a:lnTo>
                  <a:lnTo>
                    <a:pt x="2404148" y="13715"/>
                  </a:lnTo>
                  <a:lnTo>
                    <a:pt x="2404148" y="15366"/>
                  </a:lnTo>
                  <a:lnTo>
                    <a:pt x="2404148" y="303529"/>
                  </a:lnTo>
                  <a:lnTo>
                    <a:pt x="2404148" y="307339"/>
                  </a:lnTo>
                  <a:lnTo>
                    <a:pt x="2403386" y="310641"/>
                  </a:lnTo>
                  <a:lnTo>
                    <a:pt x="2402116" y="313689"/>
                  </a:lnTo>
                  <a:lnTo>
                    <a:pt x="2400846" y="316610"/>
                  </a:lnTo>
                  <a:lnTo>
                    <a:pt x="2399068" y="319150"/>
                  </a:lnTo>
                  <a:lnTo>
                    <a:pt x="2396782" y="321055"/>
                  </a:lnTo>
                  <a:lnTo>
                    <a:pt x="2394623" y="323088"/>
                  </a:lnTo>
                  <a:lnTo>
                    <a:pt x="2391956" y="324484"/>
                  </a:lnTo>
                  <a:lnTo>
                    <a:pt x="2388908" y="325500"/>
                  </a:lnTo>
                  <a:lnTo>
                    <a:pt x="2385860" y="326389"/>
                  </a:lnTo>
                  <a:lnTo>
                    <a:pt x="2382685" y="326770"/>
                  </a:lnTo>
                  <a:lnTo>
                    <a:pt x="2379510" y="326770"/>
                  </a:lnTo>
                  <a:lnTo>
                    <a:pt x="2351824" y="326770"/>
                  </a:lnTo>
                  <a:lnTo>
                    <a:pt x="2345982" y="326770"/>
                  </a:lnTo>
                  <a:lnTo>
                    <a:pt x="2341029" y="326263"/>
                  </a:lnTo>
                  <a:lnTo>
                    <a:pt x="2336838" y="325119"/>
                  </a:lnTo>
                  <a:lnTo>
                    <a:pt x="2332647" y="323976"/>
                  </a:lnTo>
                  <a:lnTo>
                    <a:pt x="2328710" y="321817"/>
                  </a:lnTo>
                  <a:lnTo>
                    <a:pt x="2325154" y="318769"/>
                  </a:lnTo>
                  <a:lnTo>
                    <a:pt x="2321598" y="315721"/>
                  </a:lnTo>
                  <a:lnTo>
                    <a:pt x="2318169" y="311530"/>
                  </a:lnTo>
                  <a:lnTo>
                    <a:pt x="2314867" y="306323"/>
                  </a:lnTo>
                  <a:lnTo>
                    <a:pt x="2311565" y="301116"/>
                  </a:lnTo>
                  <a:lnTo>
                    <a:pt x="2307882" y="294385"/>
                  </a:lnTo>
                  <a:lnTo>
                    <a:pt x="2303691" y="286130"/>
                  </a:lnTo>
                  <a:lnTo>
                    <a:pt x="2223935" y="136270"/>
                  </a:lnTo>
                  <a:lnTo>
                    <a:pt x="2206313" y="99700"/>
                  </a:lnTo>
                  <a:lnTo>
                    <a:pt x="2196884" y="77215"/>
                  </a:lnTo>
                  <a:lnTo>
                    <a:pt x="2196503" y="77215"/>
                  </a:lnTo>
                  <a:lnTo>
                    <a:pt x="2196953" y="86147"/>
                  </a:lnTo>
                  <a:lnTo>
                    <a:pt x="2197344" y="95043"/>
                  </a:lnTo>
                  <a:lnTo>
                    <a:pt x="2197663" y="103915"/>
                  </a:lnTo>
                  <a:lnTo>
                    <a:pt x="2197900" y="112775"/>
                  </a:lnTo>
                  <a:lnTo>
                    <a:pt x="2198140" y="121705"/>
                  </a:lnTo>
                  <a:lnTo>
                    <a:pt x="2198296" y="130778"/>
                  </a:lnTo>
                  <a:lnTo>
                    <a:pt x="2198382" y="139993"/>
                  </a:lnTo>
                  <a:lnTo>
                    <a:pt x="2198408" y="149351"/>
                  </a:lnTo>
                  <a:lnTo>
                    <a:pt x="2198408" y="317118"/>
                  </a:lnTo>
                  <a:lnTo>
                    <a:pt x="2198408" y="318769"/>
                  </a:lnTo>
                  <a:lnTo>
                    <a:pt x="2198027" y="320293"/>
                  </a:lnTo>
                  <a:lnTo>
                    <a:pt x="2197011" y="321563"/>
                  </a:lnTo>
                  <a:lnTo>
                    <a:pt x="2196122" y="322960"/>
                  </a:lnTo>
                  <a:lnTo>
                    <a:pt x="2174659" y="327786"/>
                  </a:lnTo>
                  <a:lnTo>
                    <a:pt x="2168690" y="327786"/>
                  </a:lnTo>
                  <a:lnTo>
                    <a:pt x="2162848" y="327786"/>
                  </a:lnTo>
                  <a:lnTo>
                    <a:pt x="2139734" y="318769"/>
                  </a:lnTo>
                  <a:lnTo>
                    <a:pt x="2139734" y="317118"/>
                  </a:lnTo>
                  <a:lnTo>
                    <a:pt x="2139734" y="28955"/>
                  </a:lnTo>
                  <a:lnTo>
                    <a:pt x="2139734" y="21208"/>
                  </a:lnTo>
                  <a:lnTo>
                    <a:pt x="2142020" y="15366"/>
                  </a:lnTo>
                  <a:lnTo>
                    <a:pt x="2146465" y="11429"/>
                  </a:lnTo>
                  <a:lnTo>
                    <a:pt x="2151037" y="7619"/>
                  </a:lnTo>
                  <a:lnTo>
                    <a:pt x="2156625" y="5714"/>
                  </a:lnTo>
                  <a:lnTo>
                    <a:pt x="2163229" y="5714"/>
                  </a:lnTo>
                  <a:lnTo>
                    <a:pt x="2198154" y="5714"/>
                  </a:lnTo>
                  <a:lnTo>
                    <a:pt x="2204504" y="5714"/>
                  </a:lnTo>
                  <a:lnTo>
                    <a:pt x="2209711" y="6222"/>
                  </a:lnTo>
                  <a:lnTo>
                    <a:pt x="2241080" y="32638"/>
                  </a:lnTo>
                  <a:lnTo>
                    <a:pt x="2244255" y="39115"/>
                  </a:lnTo>
                  <a:lnTo>
                    <a:pt x="2306739" y="156336"/>
                  </a:lnTo>
                  <a:lnTo>
                    <a:pt x="2310295" y="163448"/>
                  </a:lnTo>
                  <a:lnTo>
                    <a:pt x="2313978" y="170433"/>
                  </a:lnTo>
                  <a:lnTo>
                    <a:pt x="2317534" y="177291"/>
                  </a:lnTo>
                  <a:lnTo>
                    <a:pt x="2334298" y="211454"/>
                  </a:lnTo>
                  <a:lnTo>
                    <a:pt x="2337473" y="218058"/>
                  </a:lnTo>
                  <a:lnTo>
                    <a:pt x="2340521" y="224662"/>
                  </a:lnTo>
                  <a:lnTo>
                    <a:pt x="2343696" y="231266"/>
                  </a:lnTo>
                  <a:lnTo>
                    <a:pt x="2346617" y="237870"/>
                  </a:lnTo>
                  <a:lnTo>
                    <a:pt x="2346871" y="237870"/>
                  </a:lnTo>
                  <a:lnTo>
                    <a:pt x="2346513" y="229107"/>
                  </a:lnTo>
                  <a:lnTo>
                    <a:pt x="2346204" y="220154"/>
                  </a:lnTo>
                  <a:lnTo>
                    <a:pt x="2345370" y="174404"/>
                  </a:lnTo>
                  <a:lnTo>
                    <a:pt x="2345347" y="165734"/>
                  </a:lnTo>
                  <a:lnTo>
                    <a:pt x="2345347" y="15366"/>
                  </a:lnTo>
                  <a:lnTo>
                    <a:pt x="2345347" y="13715"/>
                  </a:lnTo>
                  <a:lnTo>
                    <a:pt x="2345855" y="12191"/>
                  </a:lnTo>
                  <a:lnTo>
                    <a:pt x="2346871" y="10921"/>
                  </a:lnTo>
                  <a:lnTo>
                    <a:pt x="2347887" y="9525"/>
                  </a:lnTo>
                  <a:lnTo>
                    <a:pt x="2349538" y="8381"/>
                  </a:lnTo>
                  <a:lnTo>
                    <a:pt x="2351824" y="7365"/>
                  </a:lnTo>
                  <a:lnTo>
                    <a:pt x="2354110" y="6350"/>
                  </a:lnTo>
                  <a:lnTo>
                    <a:pt x="2357158" y="5714"/>
                  </a:lnTo>
                  <a:lnTo>
                    <a:pt x="2360968" y="5333"/>
                  </a:lnTo>
                  <a:lnTo>
                    <a:pt x="2364778" y="4825"/>
                  </a:lnTo>
                  <a:lnTo>
                    <a:pt x="2369604" y="4698"/>
                  </a:lnTo>
                  <a:lnTo>
                    <a:pt x="2375573" y="4698"/>
                  </a:lnTo>
                  <a:close/>
                </a:path>
                <a:path w="7480300" h="332105">
                  <a:moveTo>
                    <a:pt x="5954941" y="4190"/>
                  </a:moveTo>
                  <a:lnTo>
                    <a:pt x="5961418" y="4190"/>
                  </a:lnTo>
                  <a:lnTo>
                    <a:pt x="5966752" y="4444"/>
                  </a:lnTo>
                  <a:lnTo>
                    <a:pt x="5970816" y="4952"/>
                  </a:lnTo>
                  <a:lnTo>
                    <a:pt x="5975007" y="5460"/>
                  </a:lnTo>
                  <a:lnTo>
                    <a:pt x="5985929" y="10159"/>
                  </a:lnTo>
                  <a:lnTo>
                    <a:pt x="5986945" y="11429"/>
                  </a:lnTo>
                  <a:lnTo>
                    <a:pt x="5987453" y="12953"/>
                  </a:lnTo>
                  <a:lnTo>
                    <a:pt x="5987453" y="14604"/>
                  </a:lnTo>
                  <a:lnTo>
                    <a:pt x="5987453" y="132333"/>
                  </a:lnTo>
                  <a:lnTo>
                    <a:pt x="6107341" y="132333"/>
                  </a:lnTo>
                  <a:lnTo>
                    <a:pt x="6107341" y="14604"/>
                  </a:lnTo>
                  <a:lnTo>
                    <a:pt x="6107341" y="12953"/>
                  </a:lnTo>
                  <a:lnTo>
                    <a:pt x="6107849" y="11429"/>
                  </a:lnTo>
                  <a:lnTo>
                    <a:pt x="6108992" y="10159"/>
                  </a:lnTo>
                  <a:lnTo>
                    <a:pt x="6110008" y="8762"/>
                  </a:lnTo>
                  <a:lnTo>
                    <a:pt x="6124105" y="4952"/>
                  </a:lnTo>
                  <a:lnTo>
                    <a:pt x="6128296" y="4444"/>
                  </a:lnTo>
                  <a:lnTo>
                    <a:pt x="6133630" y="4190"/>
                  </a:lnTo>
                  <a:lnTo>
                    <a:pt x="6140107" y="4190"/>
                  </a:lnTo>
                  <a:lnTo>
                    <a:pt x="6146330" y="4190"/>
                  </a:lnTo>
                  <a:lnTo>
                    <a:pt x="6172492" y="12953"/>
                  </a:lnTo>
                  <a:lnTo>
                    <a:pt x="6172492" y="14604"/>
                  </a:lnTo>
                  <a:lnTo>
                    <a:pt x="6172492" y="317372"/>
                  </a:lnTo>
                  <a:lnTo>
                    <a:pt x="6172492" y="319023"/>
                  </a:lnTo>
                  <a:lnTo>
                    <a:pt x="6171984" y="320547"/>
                  </a:lnTo>
                  <a:lnTo>
                    <a:pt x="6146330" y="327786"/>
                  </a:lnTo>
                  <a:lnTo>
                    <a:pt x="6140107" y="327786"/>
                  </a:lnTo>
                  <a:lnTo>
                    <a:pt x="6133630" y="327786"/>
                  </a:lnTo>
                  <a:lnTo>
                    <a:pt x="6108992" y="321817"/>
                  </a:lnTo>
                  <a:lnTo>
                    <a:pt x="6107849" y="320547"/>
                  </a:lnTo>
                  <a:lnTo>
                    <a:pt x="6107341" y="319023"/>
                  </a:lnTo>
                  <a:lnTo>
                    <a:pt x="6107341" y="317372"/>
                  </a:lnTo>
                  <a:lnTo>
                    <a:pt x="6107341" y="187832"/>
                  </a:lnTo>
                  <a:lnTo>
                    <a:pt x="5987453" y="187832"/>
                  </a:lnTo>
                  <a:lnTo>
                    <a:pt x="5987453" y="317372"/>
                  </a:lnTo>
                  <a:lnTo>
                    <a:pt x="5987453" y="319023"/>
                  </a:lnTo>
                  <a:lnTo>
                    <a:pt x="5986945" y="320547"/>
                  </a:lnTo>
                  <a:lnTo>
                    <a:pt x="5985929" y="321817"/>
                  </a:lnTo>
                  <a:lnTo>
                    <a:pt x="5984913" y="323214"/>
                  </a:lnTo>
                  <a:lnTo>
                    <a:pt x="5970816" y="327025"/>
                  </a:lnTo>
                  <a:lnTo>
                    <a:pt x="5966752" y="327532"/>
                  </a:lnTo>
                  <a:lnTo>
                    <a:pt x="5961418" y="327786"/>
                  </a:lnTo>
                  <a:lnTo>
                    <a:pt x="5954941" y="327786"/>
                  </a:lnTo>
                  <a:lnTo>
                    <a:pt x="5948718" y="327786"/>
                  </a:lnTo>
                  <a:lnTo>
                    <a:pt x="5922302" y="319023"/>
                  </a:lnTo>
                  <a:lnTo>
                    <a:pt x="5922302" y="317372"/>
                  </a:lnTo>
                  <a:lnTo>
                    <a:pt x="5922302" y="14604"/>
                  </a:lnTo>
                  <a:lnTo>
                    <a:pt x="5922302" y="12953"/>
                  </a:lnTo>
                  <a:lnTo>
                    <a:pt x="5922810" y="11429"/>
                  </a:lnTo>
                  <a:lnTo>
                    <a:pt x="5948718" y="4190"/>
                  </a:lnTo>
                  <a:lnTo>
                    <a:pt x="5954941" y="4190"/>
                  </a:lnTo>
                  <a:close/>
                </a:path>
                <a:path w="7480300" h="332105">
                  <a:moveTo>
                    <a:pt x="5551081" y="4190"/>
                  </a:moveTo>
                  <a:lnTo>
                    <a:pt x="5557558" y="4190"/>
                  </a:lnTo>
                  <a:lnTo>
                    <a:pt x="5562892" y="4444"/>
                  </a:lnTo>
                  <a:lnTo>
                    <a:pt x="5566956" y="4952"/>
                  </a:lnTo>
                  <a:lnTo>
                    <a:pt x="5571147" y="5460"/>
                  </a:lnTo>
                  <a:lnTo>
                    <a:pt x="5582196" y="10159"/>
                  </a:lnTo>
                  <a:lnTo>
                    <a:pt x="5583339" y="11429"/>
                  </a:lnTo>
                  <a:lnTo>
                    <a:pt x="5583847" y="12953"/>
                  </a:lnTo>
                  <a:lnTo>
                    <a:pt x="5583847" y="14604"/>
                  </a:lnTo>
                  <a:lnTo>
                    <a:pt x="5583847" y="317372"/>
                  </a:lnTo>
                  <a:lnTo>
                    <a:pt x="5583847" y="319023"/>
                  </a:lnTo>
                  <a:lnTo>
                    <a:pt x="5583339" y="320547"/>
                  </a:lnTo>
                  <a:lnTo>
                    <a:pt x="5582196" y="321817"/>
                  </a:lnTo>
                  <a:lnTo>
                    <a:pt x="5581180" y="323214"/>
                  </a:lnTo>
                  <a:lnTo>
                    <a:pt x="5566956" y="327025"/>
                  </a:lnTo>
                  <a:lnTo>
                    <a:pt x="5562892" y="327532"/>
                  </a:lnTo>
                  <a:lnTo>
                    <a:pt x="5557558" y="327786"/>
                  </a:lnTo>
                  <a:lnTo>
                    <a:pt x="5551081" y="327786"/>
                  </a:lnTo>
                  <a:lnTo>
                    <a:pt x="5544858" y="327786"/>
                  </a:lnTo>
                  <a:lnTo>
                    <a:pt x="5518442" y="319023"/>
                  </a:lnTo>
                  <a:lnTo>
                    <a:pt x="5518442" y="317372"/>
                  </a:lnTo>
                  <a:lnTo>
                    <a:pt x="5518442" y="14604"/>
                  </a:lnTo>
                  <a:lnTo>
                    <a:pt x="5518442" y="12953"/>
                  </a:lnTo>
                  <a:lnTo>
                    <a:pt x="5518950" y="11429"/>
                  </a:lnTo>
                  <a:lnTo>
                    <a:pt x="5544858" y="4190"/>
                  </a:lnTo>
                  <a:lnTo>
                    <a:pt x="5551081" y="4190"/>
                  </a:lnTo>
                  <a:close/>
                </a:path>
                <a:path w="7480300" h="332105">
                  <a:moveTo>
                    <a:pt x="3808895" y="4190"/>
                  </a:moveTo>
                  <a:lnTo>
                    <a:pt x="3815118" y="4190"/>
                  </a:lnTo>
                  <a:lnTo>
                    <a:pt x="3820325" y="4317"/>
                  </a:lnTo>
                  <a:lnTo>
                    <a:pt x="3824516" y="4825"/>
                  </a:lnTo>
                  <a:lnTo>
                    <a:pt x="3828580" y="5206"/>
                  </a:lnTo>
                  <a:lnTo>
                    <a:pt x="3841534" y="12445"/>
                  </a:lnTo>
                  <a:lnTo>
                    <a:pt x="3841534" y="14096"/>
                  </a:lnTo>
                  <a:lnTo>
                    <a:pt x="3841534" y="237108"/>
                  </a:lnTo>
                  <a:lnTo>
                    <a:pt x="3837470" y="276351"/>
                  </a:lnTo>
                  <a:lnTo>
                    <a:pt x="3818314" y="311882"/>
                  </a:lnTo>
                  <a:lnTo>
                    <a:pt x="3780272" y="329612"/>
                  </a:lnTo>
                  <a:lnTo>
                    <a:pt x="3758857" y="331215"/>
                  </a:lnTo>
                  <a:lnTo>
                    <a:pt x="3753904" y="331215"/>
                  </a:lnTo>
                  <a:lnTo>
                    <a:pt x="3715169" y="321055"/>
                  </a:lnTo>
                  <a:lnTo>
                    <a:pt x="3713264" y="318896"/>
                  </a:lnTo>
                  <a:lnTo>
                    <a:pt x="3712375" y="317753"/>
                  </a:lnTo>
                  <a:lnTo>
                    <a:pt x="3711740" y="316610"/>
                  </a:lnTo>
                  <a:lnTo>
                    <a:pt x="3711105" y="315467"/>
                  </a:lnTo>
                  <a:lnTo>
                    <a:pt x="3710470" y="313943"/>
                  </a:lnTo>
                  <a:lnTo>
                    <a:pt x="3708692" y="298576"/>
                  </a:lnTo>
                  <a:lnTo>
                    <a:pt x="3708692" y="294385"/>
                  </a:lnTo>
                  <a:lnTo>
                    <a:pt x="3708692" y="288670"/>
                  </a:lnTo>
                  <a:lnTo>
                    <a:pt x="3712883" y="266191"/>
                  </a:lnTo>
                  <a:lnTo>
                    <a:pt x="3713899" y="265302"/>
                  </a:lnTo>
                  <a:lnTo>
                    <a:pt x="3715296" y="264794"/>
                  </a:lnTo>
                  <a:lnTo>
                    <a:pt x="3716947" y="264794"/>
                  </a:lnTo>
                  <a:lnTo>
                    <a:pt x="3718471" y="264794"/>
                  </a:lnTo>
                  <a:lnTo>
                    <a:pt x="3720122" y="265429"/>
                  </a:lnTo>
                  <a:lnTo>
                    <a:pt x="3722154" y="266445"/>
                  </a:lnTo>
                  <a:lnTo>
                    <a:pt x="3724059" y="267588"/>
                  </a:lnTo>
                  <a:lnTo>
                    <a:pt x="3726345" y="268604"/>
                  </a:lnTo>
                  <a:lnTo>
                    <a:pt x="3728885" y="269747"/>
                  </a:lnTo>
                  <a:lnTo>
                    <a:pt x="3731298" y="271017"/>
                  </a:lnTo>
                  <a:lnTo>
                    <a:pt x="3734219" y="272033"/>
                  </a:lnTo>
                  <a:lnTo>
                    <a:pt x="3737521" y="273176"/>
                  </a:lnTo>
                  <a:lnTo>
                    <a:pt x="3740823" y="274192"/>
                  </a:lnTo>
                  <a:lnTo>
                    <a:pt x="3744633" y="274827"/>
                  </a:lnTo>
                  <a:lnTo>
                    <a:pt x="3749205" y="274827"/>
                  </a:lnTo>
                  <a:lnTo>
                    <a:pt x="3753650" y="274827"/>
                  </a:lnTo>
                  <a:lnTo>
                    <a:pt x="3757587" y="274192"/>
                  </a:lnTo>
                  <a:lnTo>
                    <a:pt x="3760889" y="272922"/>
                  </a:lnTo>
                  <a:lnTo>
                    <a:pt x="3764318" y="271652"/>
                  </a:lnTo>
                  <a:lnTo>
                    <a:pt x="3776129" y="242442"/>
                  </a:lnTo>
                  <a:lnTo>
                    <a:pt x="3776129" y="234314"/>
                  </a:lnTo>
                  <a:lnTo>
                    <a:pt x="3776129" y="14096"/>
                  </a:lnTo>
                  <a:lnTo>
                    <a:pt x="3776129" y="12445"/>
                  </a:lnTo>
                  <a:lnTo>
                    <a:pt x="3776637" y="10921"/>
                  </a:lnTo>
                  <a:lnTo>
                    <a:pt x="3777780" y="9778"/>
                  </a:lnTo>
                  <a:lnTo>
                    <a:pt x="3778796" y="8508"/>
                  </a:lnTo>
                  <a:lnTo>
                    <a:pt x="3793020" y="4825"/>
                  </a:lnTo>
                  <a:lnTo>
                    <a:pt x="3797338" y="4317"/>
                  </a:lnTo>
                  <a:lnTo>
                    <a:pt x="3802545" y="4190"/>
                  </a:lnTo>
                  <a:lnTo>
                    <a:pt x="3808895" y="4190"/>
                  </a:lnTo>
                  <a:close/>
                </a:path>
                <a:path w="7480300" h="332105">
                  <a:moveTo>
                    <a:pt x="1693837" y="4190"/>
                  </a:moveTo>
                  <a:lnTo>
                    <a:pt x="1700314" y="4190"/>
                  </a:lnTo>
                  <a:lnTo>
                    <a:pt x="1705648" y="4444"/>
                  </a:lnTo>
                  <a:lnTo>
                    <a:pt x="1709712" y="4952"/>
                  </a:lnTo>
                  <a:lnTo>
                    <a:pt x="1713903" y="5460"/>
                  </a:lnTo>
                  <a:lnTo>
                    <a:pt x="1724952" y="10159"/>
                  </a:lnTo>
                  <a:lnTo>
                    <a:pt x="1726095" y="11429"/>
                  </a:lnTo>
                  <a:lnTo>
                    <a:pt x="1726603" y="12953"/>
                  </a:lnTo>
                  <a:lnTo>
                    <a:pt x="1726603" y="14604"/>
                  </a:lnTo>
                  <a:lnTo>
                    <a:pt x="1726603" y="317372"/>
                  </a:lnTo>
                  <a:lnTo>
                    <a:pt x="1726603" y="319023"/>
                  </a:lnTo>
                  <a:lnTo>
                    <a:pt x="1726095" y="320547"/>
                  </a:lnTo>
                  <a:lnTo>
                    <a:pt x="1724952" y="321817"/>
                  </a:lnTo>
                  <a:lnTo>
                    <a:pt x="1723936" y="323214"/>
                  </a:lnTo>
                  <a:lnTo>
                    <a:pt x="1709712" y="327025"/>
                  </a:lnTo>
                  <a:lnTo>
                    <a:pt x="1705648" y="327532"/>
                  </a:lnTo>
                  <a:lnTo>
                    <a:pt x="1700314" y="327786"/>
                  </a:lnTo>
                  <a:lnTo>
                    <a:pt x="1693837" y="327786"/>
                  </a:lnTo>
                  <a:lnTo>
                    <a:pt x="1687614" y="327786"/>
                  </a:lnTo>
                  <a:lnTo>
                    <a:pt x="1661198" y="319023"/>
                  </a:lnTo>
                  <a:lnTo>
                    <a:pt x="1661198" y="317372"/>
                  </a:lnTo>
                  <a:lnTo>
                    <a:pt x="1661198" y="14604"/>
                  </a:lnTo>
                  <a:lnTo>
                    <a:pt x="1661198" y="12953"/>
                  </a:lnTo>
                  <a:lnTo>
                    <a:pt x="1661706" y="11429"/>
                  </a:lnTo>
                  <a:lnTo>
                    <a:pt x="1687614" y="4190"/>
                  </a:lnTo>
                  <a:lnTo>
                    <a:pt x="1693837" y="4190"/>
                  </a:lnTo>
                  <a:close/>
                </a:path>
                <a:path w="7480300" h="332105">
                  <a:moveTo>
                    <a:pt x="1257719" y="4190"/>
                  </a:moveTo>
                  <a:lnTo>
                    <a:pt x="1267498" y="4190"/>
                  </a:lnTo>
                  <a:lnTo>
                    <a:pt x="1275245" y="4317"/>
                  </a:lnTo>
                  <a:lnTo>
                    <a:pt x="1280960" y="4571"/>
                  </a:lnTo>
                  <a:lnTo>
                    <a:pt x="1286802" y="4825"/>
                  </a:lnTo>
                  <a:lnTo>
                    <a:pt x="1301407" y="10413"/>
                  </a:lnTo>
                  <a:lnTo>
                    <a:pt x="1302804" y="12191"/>
                  </a:lnTo>
                  <a:lnTo>
                    <a:pt x="1304074" y="14604"/>
                  </a:lnTo>
                  <a:lnTo>
                    <a:pt x="1305090" y="17779"/>
                  </a:lnTo>
                  <a:lnTo>
                    <a:pt x="1404150" y="302005"/>
                  </a:lnTo>
                  <a:lnTo>
                    <a:pt x="1406182" y="307975"/>
                  </a:lnTo>
                  <a:lnTo>
                    <a:pt x="1407325" y="312673"/>
                  </a:lnTo>
                  <a:lnTo>
                    <a:pt x="1407833" y="316102"/>
                  </a:lnTo>
                  <a:lnTo>
                    <a:pt x="1408341" y="319658"/>
                  </a:lnTo>
                  <a:lnTo>
                    <a:pt x="1407706" y="322198"/>
                  </a:lnTo>
                  <a:lnTo>
                    <a:pt x="1385227" y="327786"/>
                  </a:lnTo>
                  <a:lnTo>
                    <a:pt x="1377099" y="327786"/>
                  </a:lnTo>
                  <a:lnTo>
                    <a:pt x="1368717" y="327786"/>
                  </a:lnTo>
                  <a:lnTo>
                    <a:pt x="1346619" y="325881"/>
                  </a:lnTo>
                  <a:lnTo>
                    <a:pt x="1344206" y="325246"/>
                  </a:lnTo>
                  <a:lnTo>
                    <a:pt x="1338999" y="317626"/>
                  </a:lnTo>
                  <a:lnTo>
                    <a:pt x="1317409" y="253237"/>
                  </a:lnTo>
                  <a:lnTo>
                    <a:pt x="1197013" y="253237"/>
                  </a:lnTo>
                  <a:lnTo>
                    <a:pt x="1176693" y="315848"/>
                  </a:lnTo>
                  <a:lnTo>
                    <a:pt x="1176058" y="318261"/>
                  </a:lnTo>
                  <a:lnTo>
                    <a:pt x="1175169" y="320166"/>
                  </a:lnTo>
                  <a:lnTo>
                    <a:pt x="1174026" y="321690"/>
                  </a:lnTo>
                  <a:lnTo>
                    <a:pt x="1173010" y="323341"/>
                  </a:lnTo>
                  <a:lnTo>
                    <a:pt x="1171232" y="324484"/>
                  </a:lnTo>
                  <a:lnTo>
                    <a:pt x="1168819" y="325500"/>
                  </a:lnTo>
                  <a:lnTo>
                    <a:pt x="1166406" y="326389"/>
                  </a:lnTo>
                  <a:lnTo>
                    <a:pt x="1163104" y="327025"/>
                  </a:lnTo>
                  <a:lnTo>
                    <a:pt x="1158659" y="327278"/>
                  </a:lnTo>
                  <a:lnTo>
                    <a:pt x="1154341" y="327659"/>
                  </a:lnTo>
                  <a:lnTo>
                    <a:pt x="1148626" y="327786"/>
                  </a:lnTo>
                  <a:lnTo>
                    <a:pt x="1141514" y="327786"/>
                  </a:lnTo>
                  <a:lnTo>
                    <a:pt x="1133894" y="327786"/>
                  </a:lnTo>
                  <a:lnTo>
                    <a:pt x="1114717" y="323468"/>
                  </a:lnTo>
                  <a:lnTo>
                    <a:pt x="1113066" y="321563"/>
                  </a:lnTo>
                  <a:lnTo>
                    <a:pt x="1112431" y="318896"/>
                  </a:lnTo>
                  <a:lnTo>
                    <a:pt x="1112939" y="315467"/>
                  </a:lnTo>
                  <a:lnTo>
                    <a:pt x="1113447" y="311911"/>
                  </a:lnTo>
                  <a:lnTo>
                    <a:pt x="1114717" y="307339"/>
                  </a:lnTo>
                  <a:lnTo>
                    <a:pt x="1116749" y="301497"/>
                  </a:lnTo>
                  <a:lnTo>
                    <a:pt x="1215555" y="17017"/>
                  </a:lnTo>
                  <a:lnTo>
                    <a:pt x="1249210" y="4190"/>
                  </a:lnTo>
                  <a:lnTo>
                    <a:pt x="1257719" y="4190"/>
                  </a:lnTo>
                  <a:close/>
                </a:path>
                <a:path w="7480300" h="332105">
                  <a:moveTo>
                    <a:pt x="826681" y="4190"/>
                  </a:moveTo>
                  <a:lnTo>
                    <a:pt x="833158" y="4190"/>
                  </a:lnTo>
                  <a:lnTo>
                    <a:pt x="838492" y="4444"/>
                  </a:lnTo>
                  <a:lnTo>
                    <a:pt x="842556" y="4952"/>
                  </a:lnTo>
                  <a:lnTo>
                    <a:pt x="846747" y="5460"/>
                  </a:lnTo>
                  <a:lnTo>
                    <a:pt x="857796" y="10159"/>
                  </a:lnTo>
                  <a:lnTo>
                    <a:pt x="858939" y="11429"/>
                  </a:lnTo>
                  <a:lnTo>
                    <a:pt x="859447" y="12953"/>
                  </a:lnTo>
                  <a:lnTo>
                    <a:pt x="859447" y="14604"/>
                  </a:lnTo>
                  <a:lnTo>
                    <a:pt x="859447" y="317372"/>
                  </a:lnTo>
                  <a:lnTo>
                    <a:pt x="859447" y="319023"/>
                  </a:lnTo>
                  <a:lnTo>
                    <a:pt x="858939" y="320547"/>
                  </a:lnTo>
                  <a:lnTo>
                    <a:pt x="857796" y="321817"/>
                  </a:lnTo>
                  <a:lnTo>
                    <a:pt x="856780" y="323214"/>
                  </a:lnTo>
                  <a:lnTo>
                    <a:pt x="842556" y="327025"/>
                  </a:lnTo>
                  <a:lnTo>
                    <a:pt x="838492" y="327532"/>
                  </a:lnTo>
                  <a:lnTo>
                    <a:pt x="833158" y="327786"/>
                  </a:lnTo>
                  <a:lnTo>
                    <a:pt x="826681" y="327786"/>
                  </a:lnTo>
                  <a:lnTo>
                    <a:pt x="820458" y="327786"/>
                  </a:lnTo>
                  <a:lnTo>
                    <a:pt x="794042" y="319023"/>
                  </a:lnTo>
                  <a:lnTo>
                    <a:pt x="794042" y="317372"/>
                  </a:lnTo>
                  <a:lnTo>
                    <a:pt x="794042" y="14604"/>
                  </a:lnTo>
                  <a:lnTo>
                    <a:pt x="794042" y="12953"/>
                  </a:lnTo>
                  <a:lnTo>
                    <a:pt x="794550" y="11429"/>
                  </a:lnTo>
                  <a:lnTo>
                    <a:pt x="820458" y="4190"/>
                  </a:lnTo>
                  <a:lnTo>
                    <a:pt x="826681" y="4190"/>
                  </a:lnTo>
                  <a:close/>
                </a:path>
                <a:path w="7480300" h="332105">
                  <a:moveTo>
                    <a:pt x="247599" y="4190"/>
                  </a:moveTo>
                  <a:lnTo>
                    <a:pt x="254038" y="4190"/>
                  </a:lnTo>
                  <a:lnTo>
                    <a:pt x="259321" y="4444"/>
                  </a:lnTo>
                  <a:lnTo>
                    <a:pt x="278701" y="10159"/>
                  </a:lnTo>
                  <a:lnTo>
                    <a:pt x="279768" y="11429"/>
                  </a:lnTo>
                  <a:lnTo>
                    <a:pt x="280301" y="12953"/>
                  </a:lnTo>
                  <a:lnTo>
                    <a:pt x="280301" y="14604"/>
                  </a:lnTo>
                  <a:lnTo>
                    <a:pt x="280301" y="317372"/>
                  </a:lnTo>
                  <a:lnTo>
                    <a:pt x="280301" y="319023"/>
                  </a:lnTo>
                  <a:lnTo>
                    <a:pt x="279768" y="320547"/>
                  </a:lnTo>
                  <a:lnTo>
                    <a:pt x="278701" y="321817"/>
                  </a:lnTo>
                  <a:lnTo>
                    <a:pt x="277622" y="323214"/>
                  </a:lnTo>
                  <a:lnTo>
                    <a:pt x="254038" y="327786"/>
                  </a:lnTo>
                  <a:lnTo>
                    <a:pt x="247599" y="327786"/>
                  </a:lnTo>
                  <a:lnTo>
                    <a:pt x="241325" y="327786"/>
                  </a:lnTo>
                  <a:lnTo>
                    <a:pt x="216496" y="321817"/>
                  </a:lnTo>
                  <a:lnTo>
                    <a:pt x="215430" y="320547"/>
                  </a:lnTo>
                  <a:lnTo>
                    <a:pt x="214883" y="319023"/>
                  </a:lnTo>
                  <a:lnTo>
                    <a:pt x="214883" y="317372"/>
                  </a:lnTo>
                  <a:lnTo>
                    <a:pt x="214883" y="14604"/>
                  </a:lnTo>
                  <a:lnTo>
                    <a:pt x="214883" y="12953"/>
                  </a:lnTo>
                  <a:lnTo>
                    <a:pt x="215430" y="11429"/>
                  </a:lnTo>
                  <a:lnTo>
                    <a:pt x="216496" y="10159"/>
                  </a:lnTo>
                  <a:lnTo>
                    <a:pt x="217576" y="8762"/>
                  </a:lnTo>
                  <a:lnTo>
                    <a:pt x="231990" y="4952"/>
                  </a:lnTo>
                  <a:lnTo>
                    <a:pt x="236118" y="4444"/>
                  </a:lnTo>
                  <a:lnTo>
                    <a:pt x="241325" y="4190"/>
                  </a:lnTo>
                  <a:lnTo>
                    <a:pt x="247599" y="4190"/>
                  </a:lnTo>
                  <a:close/>
                </a:path>
                <a:path w="7480300" h="332105">
                  <a:moveTo>
                    <a:pt x="32715" y="4190"/>
                  </a:moveTo>
                  <a:lnTo>
                    <a:pt x="39154" y="4190"/>
                  </a:lnTo>
                  <a:lnTo>
                    <a:pt x="44437" y="4444"/>
                  </a:lnTo>
                  <a:lnTo>
                    <a:pt x="63817" y="10159"/>
                  </a:lnTo>
                  <a:lnTo>
                    <a:pt x="64884" y="11429"/>
                  </a:lnTo>
                  <a:lnTo>
                    <a:pt x="65417" y="12953"/>
                  </a:lnTo>
                  <a:lnTo>
                    <a:pt x="65417" y="14604"/>
                  </a:lnTo>
                  <a:lnTo>
                    <a:pt x="65417" y="272541"/>
                  </a:lnTo>
                  <a:lnTo>
                    <a:pt x="166281" y="272541"/>
                  </a:lnTo>
                  <a:lnTo>
                    <a:pt x="167932" y="272541"/>
                  </a:lnTo>
                  <a:lnTo>
                    <a:pt x="169379" y="273050"/>
                  </a:lnTo>
                  <a:lnTo>
                    <a:pt x="170611" y="273938"/>
                  </a:lnTo>
                  <a:lnTo>
                    <a:pt x="171856" y="274827"/>
                  </a:lnTo>
                  <a:lnTo>
                    <a:pt x="172885" y="276351"/>
                  </a:lnTo>
                  <a:lnTo>
                    <a:pt x="176187" y="294131"/>
                  </a:lnTo>
                  <a:lnTo>
                    <a:pt x="176187" y="299084"/>
                  </a:lnTo>
                  <a:lnTo>
                    <a:pt x="176187" y="304038"/>
                  </a:lnTo>
                  <a:lnTo>
                    <a:pt x="175983" y="308228"/>
                  </a:lnTo>
                  <a:lnTo>
                    <a:pt x="175564" y="311530"/>
                  </a:lnTo>
                  <a:lnTo>
                    <a:pt x="175158" y="314959"/>
                  </a:lnTo>
                  <a:lnTo>
                    <a:pt x="167932" y="326263"/>
                  </a:lnTo>
                  <a:lnTo>
                    <a:pt x="166281" y="326263"/>
                  </a:lnTo>
                  <a:lnTo>
                    <a:pt x="19329" y="326263"/>
                  </a:lnTo>
                  <a:lnTo>
                    <a:pt x="13881" y="326263"/>
                  </a:lnTo>
                  <a:lnTo>
                    <a:pt x="9296" y="324738"/>
                  </a:lnTo>
                  <a:lnTo>
                    <a:pt x="5575" y="321436"/>
                  </a:lnTo>
                  <a:lnTo>
                    <a:pt x="1866" y="318261"/>
                  </a:lnTo>
                  <a:lnTo>
                    <a:pt x="0" y="313054"/>
                  </a:lnTo>
                  <a:lnTo>
                    <a:pt x="0" y="305688"/>
                  </a:lnTo>
                  <a:lnTo>
                    <a:pt x="0" y="14604"/>
                  </a:lnTo>
                  <a:lnTo>
                    <a:pt x="0" y="12953"/>
                  </a:lnTo>
                  <a:lnTo>
                    <a:pt x="546" y="11429"/>
                  </a:lnTo>
                  <a:lnTo>
                    <a:pt x="1612" y="10159"/>
                  </a:lnTo>
                  <a:lnTo>
                    <a:pt x="2692" y="8762"/>
                  </a:lnTo>
                  <a:lnTo>
                    <a:pt x="16979" y="4952"/>
                  </a:lnTo>
                  <a:lnTo>
                    <a:pt x="21196" y="4444"/>
                  </a:lnTo>
                  <a:lnTo>
                    <a:pt x="26441" y="4190"/>
                  </a:lnTo>
                  <a:lnTo>
                    <a:pt x="32715" y="4190"/>
                  </a:lnTo>
                  <a:close/>
                </a:path>
                <a:path w="7480300" h="332105">
                  <a:moveTo>
                    <a:pt x="5787301" y="507"/>
                  </a:moveTo>
                  <a:lnTo>
                    <a:pt x="5829084" y="6095"/>
                  </a:lnTo>
                  <a:lnTo>
                    <a:pt x="5864517" y="22605"/>
                  </a:lnTo>
                  <a:lnTo>
                    <a:pt x="5866803" y="24891"/>
                  </a:lnTo>
                  <a:lnTo>
                    <a:pt x="5868962" y="27050"/>
                  </a:lnTo>
                  <a:lnTo>
                    <a:pt x="5874423" y="44322"/>
                  </a:lnTo>
                  <a:lnTo>
                    <a:pt x="5874677" y="47497"/>
                  </a:lnTo>
                  <a:lnTo>
                    <a:pt x="5874804" y="51307"/>
                  </a:lnTo>
                  <a:lnTo>
                    <a:pt x="5874804" y="56006"/>
                  </a:lnTo>
                  <a:lnTo>
                    <a:pt x="5874804" y="60959"/>
                  </a:lnTo>
                  <a:lnTo>
                    <a:pt x="5874677" y="65150"/>
                  </a:lnTo>
                  <a:lnTo>
                    <a:pt x="5874296" y="68579"/>
                  </a:lnTo>
                  <a:lnTo>
                    <a:pt x="5874042" y="72008"/>
                  </a:lnTo>
                  <a:lnTo>
                    <a:pt x="5867184" y="83184"/>
                  </a:lnTo>
                  <a:lnTo>
                    <a:pt x="5865660" y="83184"/>
                  </a:lnTo>
                  <a:lnTo>
                    <a:pt x="5863247" y="83184"/>
                  </a:lnTo>
                  <a:lnTo>
                    <a:pt x="5860072" y="81787"/>
                  </a:lnTo>
                  <a:lnTo>
                    <a:pt x="5856262" y="78866"/>
                  </a:lnTo>
                  <a:lnTo>
                    <a:pt x="5852452" y="75945"/>
                  </a:lnTo>
                  <a:lnTo>
                    <a:pt x="5813365" y="57656"/>
                  </a:lnTo>
                  <a:lnTo>
                    <a:pt x="5790095" y="55244"/>
                  </a:lnTo>
                  <a:lnTo>
                    <a:pt x="5780812" y="55723"/>
                  </a:lnTo>
                  <a:lnTo>
                    <a:pt x="5742152" y="72501"/>
                  </a:lnTo>
                  <a:lnTo>
                    <a:pt x="5717530" y="110490"/>
                  </a:lnTo>
                  <a:lnTo>
                    <a:pt x="5709404" y="154203"/>
                  </a:lnTo>
                  <a:lnTo>
                    <a:pt x="5709069" y="166750"/>
                  </a:lnTo>
                  <a:lnTo>
                    <a:pt x="5709428" y="180391"/>
                  </a:lnTo>
                  <a:lnTo>
                    <a:pt x="5718098" y="225553"/>
                  </a:lnTo>
                  <a:lnTo>
                    <a:pt x="5743343" y="261429"/>
                  </a:lnTo>
                  <a:lnTo>
                    <a:pt x="5782512" y="275820"/>
                  </a:lnTo>
                  <a:lnTo>
                    <a:pt x="5791873" y="276225"/>
                  </a:lnTo>
                  <a:lnTo>
                    <a:pt x="5800235" y="275965"/>
                  </a:lnTo>
                  <a:lnTo>
                    <a:pt x="5837466" y="266445"/>
                  </a:lnTo>
                  <a:lnTo>
                    <a:pt x="5843435" y="263143"/>
                  </a:lnTo>
                  <a:lnTo>
                    <a:pt x="5849531" y="259841"/>
                  </a:lnTo>
                  <a:lnTo>
                    <a:pt x="5854484" y="256793"/>
                  </a:lnTo>
                  <a:lnTo>
                    <a:pt x="5858294" y="254253"/>
                  </a:lnTo>
                  <a:lnTo>
                    <a:pt x="5862231" y="251586"/>
                  </a:lnTo>
                  <a:lnTo>
                    <a:pt x="5865279" y="250189"/>
                  </a:lnTo>
                  <a:lnTo>
                    <a:pt x="5867438" y="250189"/>
                  </a:lnTo>
                  <a:lnTo>
                    <a:pt x="5869089" y="250189"/>
                  </a:lnTo>
                  <a:lnTo>
                    <a:pt x="5870359" y="250570"/>
                  </a:lnTo>
                  <a:lnTo>
                    <a:pt x="5871375" y="251205"/>
                  </a:lnTo>
                  <a:lnTo>
                    <a:pt x="5872391" y="251840"/>
                  </a:lnTo>
                  <a:lnTo>
                    <a:pt x="5873153" y="253237"/>
                  </a:lnTo>
                  <a:lnTo>
                    <a:pt x="5873788" y="255142"/>
                  </a:lnTo>
                  <a:lnTo>
                    <a:pt x="5874550" y="257175"/>
                  </a:lnTo>
                  <a:lnTo>
                    <a:pt x="5875058" y="259968"/>
                  </a:lnTo>
                  <a:lnTo>
                    <a:pt x="5875312" y="263525"/>
                  </a:lnTo>
                  <a:lnTo>
                    <a:pt x="5875693" y="267080"/>
                  </a:lnTo>
                  <a:lnTo>
                    <a:pt x="5875820" y="271779"/>
                  </a:lnTo>
                  <a:lnTo>
                    <a:pt x="5875820" y="277748"/>
                  </a:lnTo>
                  <a:lnTo>
                    <a:pt x="5875820" y="281813"/>
                  </a:lnTo>
                  <a:lnTo>
                    <a:pt x="5875693" y="285368"/>
                  </a:lnTo>
                  <a:lnTo>
                    <a:pt x="5875439" y="288289"/>
                  </a:lnTo>
                  <a:lnTo>
                    <a:pt x="5875185" y="291210"/>
                  </a:lnTo>
                  <a:lnTo>
                    <a:pt x="5874804" y="293623"/>
                  </a:lnTo>
                  <a:lnTo>
                    <a:pt x="5874296" y="295655"/>
                  </a:lnTo>
                  <a:lnTo>
                    <a:pt x="5873788" y="297814"/>
                  </a:lnTo>
                  <a:lnTo>
                    <a:pt x="5868327" y="306069"/>
                  </a:lnTo>
                  <a:lnTo>
                    <a:pt x="5866549" y="307975"/>
                  </a:lnTo>
                  <a:lnTo>
                    <a:pt x="5826655" y="325754"/>
                  </a:lnTo>
                  <a:lnTo>
                    <a:pt x="5781713" y="331469"/>
                  </a:lnTo>
                  <a:lnTo>
                    <a:pt x="5765619" y="330846"/>
                  </a:lnTo>
                  <a:lnTo>
                    <a:pt x="5722150" y="321309"/>
                  </a:lnTo>
                  <a:lnTo>
                    <a:pt x="5686877" y="300432"/>
                  </a:lnTo>
                  <a:lnTo>
                    <a:pt x="5660697" y="268271"/>
                  </a:lnTo>
                  <a:lnTo>
                    <a:pt x="5644283" y="224847"/>
                  </a:lnTo>
                  <a:lnTo>
                    <a:pt x="5638711" y="170179"/>
                  </a:lnTo>
                  <a:lnTo>
                    <a:pt x="5639381" y="150292"/>
                  </a:lnTo>
                  <a:lnTo>
                    <a:pt x="5649633" y="97535"/>
                  </a:lnTo>
                  <a:lnTo>
                    <a:pt x="5670850" y="55727"/>
                  </a:lnTo>
                  <a:lnTo>
                    <a:pt x="5701591" y="25368"/>
                  </a:lnTo>
                  <a:lnTo>
                    <a:pt x="5741027" y="6723"/>
                  </a:lnTo>
                  <a:lnTo>
                    <a:pt x="5771178" y="1198"/>
                  </a:lnTo>
                  <a:lnTo>
                    <a:pt x="5787301" y="507"/>
                  </a:lnTo>
                  <a:close/>
                </a:path>
                <a:path w="7480300" h="332105">
                  <a:moveTo>
                    <a:pt x="4050322" y="0"/>
                  </a:moveTo>
                  <a:lnTo>
                    <a:pt x="4100185" y="5411"/>
                  </a:lnTo>
                  <a:lnTo>
                    <a:pt x="4140238" y="21891"/>
                  </a:lnTo>
                  <a:lnTo>
                    <a:pt x="4170029" y="50037"/>
                  </a:lnTo>
                  <a:lnTo>
                    <a:pt x="4189514" y="90042"/>
                  </a:lnTo>
                  <a:lnTo>
                    <a:pt x="4198443" y="142156"/>
                  </a:lnTo>
                  <a:lnTo>
                    <a:pt x="4199039" y="162305"/>
                  </a:lnTo>
                  <a:lnTo>
                    <a:pt x="4198419" y="181691"/>
                  </a:lnTo>
                  <a:lnTo>
                    <a:pt x="4189133" y="233679"/>
                  </a:lnTo>
                  <a:lnTo>
                    <a:pt x="4168809" y="275470"/>
                  </a:lnTo>
                  <a:lnTo>
                    <a:pt x="4137745" y="306355"/>
                  </a:lnTo>
                  <a:lnTo>
                    <a:pt x="4096181" y="325548"/>
                  </a:lnTo>
                  <a:lnTo>
                    <a:pt x="4044353" y="331977"/>
                  </a:lnTo>
                  <a:lnTo>
                    <a:pt x="4026277" y="331378"/>
                  </a:lnTo>
                  <a:lnTo>
                    <a:pt x="3979075" y="322198"/>
                  </a:lnTo>
                  <a:lnTo>
                    <a:pt x="3942499" y="301732"/>
                  </a:lnTo>
                  <a:lnTo>
                    <a:pt x="3916400" y="269589"/>
                  </a:lnTo>
                  <a:lnTo>
                    <a:pt x="3900706" y="225135"/>
                  </a:lnTo>
                  <a:lnTo>
                    <a:pt x="3895509" y="168020"/>
                  </a:lnTo>
                  <a:lnTo>
                    <a:pt x="3896128" y="149012"/>
                  </a:lnTo>
                  <a:lnTo>
                    <a:pt x="3905415" y="97916"/>
                  </a:lnTo>
                  <a:lnTo>
                    <a:pt x="3925685" y="56536"/>
                  </a:lnTo>
                  <a:lnTo>
                    <a:pt x="3956786" y="25796"/>
                  </a:lnTo>
                  <a:lnTo>
                    <a:pt x="3998315" y="6482"/>
                  </a:lnTo>
                  <a:lnTo>
                    <a:pt x="4050322" y="0"/>
                  </a:lnTo>
                  <a:close/>
                </a:path>
                <a:path w="7480300" h="332105">
                  <a:moveTo>
                    <a:pt x="3078010" y="0"/>
                  </a:moveTo>
                  <a:lnTo>
                    <a:pt x="3127873" y="5411"/>
                  </a:lnTo>
                  <a:lnTo>
                    <a:pt x="3167926" y="21891"/>
                  </a:lnTo>
                  <a:lnTo>
                    <a:pt x="3197717" y="50037"/>
                  </a:lnTo>
                  <a:lnTo>
                    <a:pt x="3217202" y="90042"/>
                  </a:lnTo>
                  <a:lnTo>
                    <a:pt x="3226131" y="142156"/>
                  </a:lnTo>
                  <a:lnTo>
                    <a:pt x="3226727" y="162305"/>
                  </a:lnTo>
                  <a:lnTo>
                    <a:pt x="3226107" y="181691"/>
                  </a:lnTo>
                  <a:lnTo>
                    <a:pt x="3216821" y="233679"/>
                  </a:lnTo>
                  <a:lnTo>
                    <a:pt x="3196497" y="275470"/>
                  </a:lnTo>
                  <a:lnTo>
                    <a:pt x="3165433" y="306355"/>
                  </a:lnTo>
                  <a:lnTo>
                    <a:pt x="3123869" y="325548"/>
                  </a:lnTo>
                  <a:lnTo>
                    <a:pt x="3072041" y="331977"/>
                  </a:lnTo>
                  <a:lnTo>
                    <a:pt x="3053965" y="331378"/>
                  </a:lnTo>
                  <a:lnTo>
                    <a:pt x="3006763" y="322198"/>
                  </a:lnTo>
                  <a:lnTo>
                    <a:pt x="2970187" y="301732"/>
                  </a:lnTo>
                  <a:lnTo>
                    <a:pt x="2944088" y="269589"/>
                  </a:lnTo>
                  <a:lnTo>
                    <a:pt x="2928394" y="225135"/>
                  </a:lnTo>
                  <a:lnTo>
                    <a:pt x="2923197" y="168020"/>
                  </a:lnTo>
                  <a:lnTo>
                    <a:pt x="2923816" y="149012"/>
                  </a:lnTo>
                  <a:lnTo>
                    <a:pt x="2933103" y="97916"/>
                  </a:lnTo>
                  <a:lnTo>
                    <a:pt x="2953373" y="56536"/>
                  </a:lnTo>
                  <a:lnTo>
                    <a:pt x="2984474" y="25796"/>
                  </a:lnTo>
                  <a:lnTo>
                    <a:pt x="3026003" y="6482"/>
                  </a:lnTo>
                  <a:lnTo>
                    <a:pt x="3078010" y="0"/>
                  </a:lnTo>
                  <a:close/>
                </a:path>
                <a:path w="7480300" h="332105">
                  <a:moveTo>
                    <a:pt x="2567089" y="0"/>
                  </a:moveTo>
                  <a:lnTo>
                    <a:pt x="2574709" y="0"/>
                  </a:lnTo>
                  <a:lnTo>
                    <a:pt x="2582329" y="507"/>
                  </a:lnTo>
                  <a:lnTo>
                    <a:pt x="2589949" y="1650"/>
                  </a:lnTo>
                  <a:lnTo>
                    <a:pt x="2597569" y="2793"/>
                  </a:lnTo>
                  <a:lnTo>
                    <a:pt x="2633891" y="15620"/>
                  </a:lnTo>
                  <a:lnTo>
                    <a:pt x="2638971" y="19303"/>
                  </a:lnTo>
                  <a:lnTo>
                    <a:pt x="2640622" y="20954"/>
                  </a:lnTo>
                  <a:lnTo>
                    <a:pt x="2641765" y="22351"/>
                  </a:lnTo>
                  <a:lnTo>
                    <a:pt x="2642273" y="23494"/>
                  </a:lnTo>
                  <a:lnTo>
                    <a:pt x="2642908" y="24637"/>
                  </a:lnTo>
                  <a:lnTo>
                    <a:pt x="2644686" y="35305"/>
                  </a:lnTo>
                  <a:lnTo>
                    <a:pt x="2644813" y="38100"/>
                  </a:lnTo>
                  <a:lnTo>
                    <a:pt x="2644940" y="41782"/>
                  </a:lnTo>
                  <a:lnTo>
                    <a:pt x="2644940" y="46100"/>
                  </a:lnTo>
                  <a:lnTo>
                    <a:pt x="2644940" y="50800"/>
                  </a:lnTo>
                  <a:lnTo>
                    <a:pt x="2643289" y="66420"/>
                  </a:lnTo>
                  <a:lnTo>
                    <a:pt x="2642781" y="68452"/>
                  </a:lnTo>
                  <a:lnTo>
                    <a:pt x="2641892" y="70103"/>
                  </a:lnTo>
                  <a:lnTo>
                    <a:pt x="2640876" y="71119"/>
                  </a:lnTo>
                  <a:lnTo>
                    <a:pt x="2639733" y="72008"/>
                  </a:lnTo>
                  <a:lnTo>
                    <a:pt x="2638336" y="72516"/>
                  </a:lnTo>
                  <a:lnTo>
                    <a:pt x="2636558" y="72516"/>
                  </a:lnTo>
                  <a:lnTo>
                    <a:pt x="2634653" y="72516"/>
                  </a:lnTo>
                  <a:lnTo>
                    <a:pt x="2631859" y="71373"/>
                  </a:lnTo>
                  <a:lnTo>
                    <a:pt x="2627795" y="69087"/>
                  </a:lnTo>
                  <a:lnTo>
                    <a:pt x="2623858" y="66801"/>
                  </a:lnTo>
                  <a:lnTo>
                    <a:pt x="2619032" y="64261"/>
                  </a:lnTo>
                  <a:lnTo>
                    <a:pt x="2613190" y="61594"/>
                  </a:lnTo>
                  <a:lnTo>
                    <a:pt x="2607475" y="58800"/>
                  </a:lnTo>
                  <a:lnTo>
                    <a:pt x="2600744" y="56387"/>
                  </a:lnTo>
                  <a:lnTo>
                    <a:pt x="2593124" y="54101"/>
                  </a:lnTo>
                  <a:lnTo>
                    <a:pt x="2585504" y="51815"/>
                  </a:lnTo>
                  <a:lnTo>
                    <a:pt x="2577249" y="50800"/>
                  </a:lnTo>
                  <a:lnTo>
                    <a:pt x="2568105" y="50800"/>
                  </a:lnTo>
                  <a:lnTo>
                    <a:pt x="2560993" y="50800"/>
                  </a:lnTo>
                  <a:lnTo>
                    <a:pt x="2554770" y="51561"/>
                  </a:lnTo>
                  <a:lnTo>
                    <a:pt x="2549563" y="53339"/>
                  </a:lnTo>
                  <a:lnTo>
                    <a:pt x="2544229" y="55117"/>
                  </a:lnTo>
                  <a:lnTo>
                    <a:pt x="2539784" y="57530"/>
                  </a:lnTo>
                  <a:lnTo>
                    <a:pt x="2536228" y="60578"/>
                  </a:lnTo>
                  <a:lnTo>
                    <a:pt x="2532672" y="63626"/>
                  </a:lnTo>
                  <a:lnTo>
                    <a:pt x="2530132" y="67309"/>
                  </a:lnTo>
                  <a:lnTo>
                    <a:pt x="2528354" y="71627"/>
                  </a:lnTo>
                  <a:lnTo>
                    <a:pt x="2526576" y="75818"/>
                  </a:lnTo>
                  <a:lnTo>
                    <a:pt x="2525687" y="80390"/>
                  </a:lnTo>
                  <a:lnTo>
                    <a:pt x="2525687" y="85216"/>
                  </a:lnTo>
                  <a:lnTo>
                    <a:pt x="2525687" y="92328"/>
                  </a:lnTo>
                  <a:lnTo>
                    <a:pt x="2547150" y="117475"/>
                  </a:lnTo>
                  <a:lnTo>
                    <a:pt x="2553754" y="121538"/>
                  </a:lnTo>
                  <a:lnTo>
                    <a:pt x="2561120" y="125348"/>
                  </a:lnTo>
                  <a:lnTo>
                    <a:pt x="2569375" y="128904"/>
                  </a:lnTo>
                  <a:lnTo>
                    <a:pt x="2575592" y="131617"/>
                  </a:lnTo>
                  <a:lnTo>
                    <a:pt x="2613686" y="150030"/>
                  </a:lnTo>
                  <a:lnTo>
                    <a:pt x="2646565" y="177307"/>
                  </a:lnTo>
                  <a:lnTo>
                    <a:pt x="2663120" y="220813"/>
                  </a:lnTo>
                  <a:lnTo>
                    <a:pt x="2663482" y="230123"/>
                  </a:lnTo>
                  <a:lnTo>
                    <a:pt x="2662906" y="242391"/>
                  </a:lnTo>
                  <a:lnTo>
                    <a:pt x="2648988" y="283696"/>
                  </a:lnTo>
                  <a:lnTo>
                    <a:pt x="2620200" y="312322"/>
                  </a:lnTo>
                  <a:lnTo>
                    <a:pt x="2579939" y="328388"/>
                  </a:lnTo>
                  <a:lnTo>
                    <a:pt x="2544864" y="331977"/>
                  </a:lnTo>
                  <a:lnTo>
                    <a:pt x="2536720" y="331811"/>
                  </a:lnTo>
                  <a:lnTo>
                    <a:pt x="2494500" y="324542"/>
                  </a:lnTo>
                  <a:lnTo>
                    <a:pt x="2460028" y="307213"/>
                  </a:lnTo>
                  <a:lnTo>
                    <a:pt x="2455456" y="297941"/>
                  </a:lnTo>
                  <a:lnTo>
                    <a:pt x="2454567" y="293877"/>
                  </a:lnTo>
                  <a:lnTo>
                    <a:pt x="2454186" y="288035"/>
                  </a:lnTo>
                  <a:lnTo>
                    <a:pt x="2454186" y="280415"/>
                  </a:lnTo>
                  <a:lnTo>
                    <a:pt x="2454186" y="275335"/>
                  </a:lnTo>
                  <a:lnTo>
                    <a:pt x="2456218" y="259206"/>
                  </a:lnTo>
                  <a:lnTo>
                    <a:pt x="2456980" y="257047"/>
                  </a:lnTo>
                  <a:lnTo>
                    <a:pt x="2457996" y="255523"/>
                  </a:lnTo>
                  <a:lnTo>
                    <a:pt x="2459266" y="254507"/>
                  </a:lnTo>
                  <a:lnTo>
                    <a:pt x="2460409" y="253618"/>
                  </a:lnTo>
                  <a:lnTo>
                    <a:pt x="2461933" y="253237"/>
                  </a:lnTo>
                  <a:lnTo>
                    <a:pt x="2463584" y="253237"/>
                  </a:lnTo>
                  <a:lnTo>
                    <a:pt x="2465870" y="253237"/>
                  </a:lnTo>
                  <a:lnTo>
                    <a:pt x="2469172" y="254507"/>
                  </a:lnTo>
                  <a:lnTo>
                    <a:pt x="2473363" y="257301"/>
                  </a:lnTo>
                  <a:lnTo>
                    <a:pt x="2477554" y="259968"/>
                  </a:lnTo>
                  <a:lnTo>
                    <a:pt x="2483015" y="263016"/>
                  </a:lnTo>
                  <a:lnTo>
                    <a:pt x="2489619" y="266318"/>
                  </a:lnTo>
                  <a:lnTo>
                    <a:pt x="2496223" y="269620"/>
                  </a:lnTo>
                  <a:lnTo>
                    <a:pt x="2536333" y="279265"/>
                  </a:lnTo>
                  <a:lnTo>
                    <a:pt x="2545118" y="279526"/>
                  </a:lnTo>
                  <a:lnTo>
                    <a:pt x="2552992" y="279526"/>
                  </a:lnTo>
                  <a:lnTo>
                    <a:pt x="2560104" y="278510"/>
                  </a:lnTo>
                  <a:lnTo>
                    <a:pt x="2566327" y="276605"/>
                  </a:lnTo>
                  <a:lnTo>
                    <a:pt x="2572677" y="274700"/>
                  </a:lnTo>
                  <a:lnTo>
                    <a:pt x="2592362" y="255650"/>
                  </a:lnTo>
                  <a:lnTo>
                    <a:pt x="2594775" y="250570"/>
                  </a:lnTo>
                  <a:lnTo>
                    <a:pt x="2595918" y="244855"/>
                  </a:lnTo>
                  <a:lnTo>
                    <a:pt x="2595918" y="238632"/>
                  </a:lnTo>
                  <a:lnTo>
                    <a:pt x="2595918" y="231266"/>
                  </a:lnTo>
                  <a:lnTo>
                    <a:pt x="2574455" y="205993"/>
                  </a:lnTo>
                  <a:lnTo>
                    <a:pt x="2568105" y="201929"/>
                  </a:lnTo>
                  <a:lnTo>
                    <a:pt x="2560866" y="198119"/>
                  </a:lnTo>
                  <a:lnTo>
                    <a:pt x="2552738" y="194563"/>
                  </a:lnTo>
                  <a:lnTo>
                    <a:pt x="2546614" y="191871"/>
                  </a:lnTo>
                  <a:lnTo>
                    <a:pt x="2508823" y="173493"/>
                  </a:lnTo>
                  <a:lnTo>
                    <a:pt x="2476454" y="146214"/>
                  </a:lnTo>
                  <a:lnTo>
                    <a:pt x="2461028" y="111029"/>
                  </a:lnTo>
                  <a:lnTo>
                    <a:pt x="2459520" y="92328"/>
                  </a:lnTo>
                  <a:lnTo>
                    <a:pt x="2460065" y="81158"/>
                  </a:lnTo>
                  <a:lnTo>
                    <a:pt x="2472801" y="43505"/>
                  </a:lnTo>
                  <a:lnTo>
                    <a:pt x="2506938" y="12811"/>
                  </a:lnTo>
                  <a:lnTo>
                    <a:pt x="2545673" y="1428"/>
                  </a:lnTo>
                  <a:lnTo>
                    <a:pt x="2556256" y="357"/>
                  </a:lnTo>
                  <a:lnTo>
                    <a:pt x="2567089" y="0"/>
                  </a:lnTo>
                  <a:close/>
                </a:path>
                <a:path w="7480300" h="332105">
                  <a:moveTo>
                    <a:pt x="1936534" y="0"/>
                  </a:moveTo>
                  <a:lnTo>
                    <a:pt x="1986397" y="5411"/>
                  </a:lnTo>
                  <a:lnTo>
                    <a:pt x="2026450" y="21891"/>
                  </a:lnTo>
                  <a:lnTo>
                    <a:pt x="2056241" y="50037"/>
                  </a:lnTo>
                  <a:lnTo>
                    <a:pt x="2075726" y="90042"/>
                  </a:lnTo>
                  <a:lnTo>
                    <a:pt x="2084655" y="142156"/>
                  </a:lnTo>
                  <a:lnTo>
                    <a:pt x="2085251" y="162305"/>
                  </a:lnTo>
                  <a:lnTo>
                    <a:pt x="2084631" y="181691"/>
                  </a:lnTo>
                  <a:lnTo>
                    <a:pt x="2075345" y="233679"/>
                  </a:lnTo>
                  <a:lnTo>
                    <a:pt x="2055021" y="275470"/>
                  </a:lnTo>
                  <a:lnTo>
                    <a:pt x="2023957" y="306355"/>
                  </a:lnTo>
                  <a:lnTo>
                    <a:pt x="1982393" y="325548"/>
                  </a:lnTo>
                  <a:lnTo>
                    <a:pt x="1930565" y="331977"/>
                  </a:lnTo>
                  <a:lnTo>
                    <a:pt x="1912489" y="331378"/>
                  </a:lnTo>
                  <a:lnTo>
                    <a:pt x="1865287" y="322198"/>
                  </a:lnTo>
                  <a:lnTo>
                    <a:pt x="1828711" y="301732"/>
                  </a:lnTo>
                  <a:lnTo>
                    <a:pt x="1802612" y="269589"/>
                  </a:lnTo>
                  <a:lnTo>
                    <a:pt x="1786918" y="225135"/>
                  </a:lnTo>
                  <a:lnTo>
                    <a:pt x="1781721" y="168020"/>
                  </a:lnTo>
                  <a:lnTo>
                    <a:pt x="1782340" y="149012"/>
                  </a:lnTo>
                  <a:lnTo>
                    <a:pt x="1791627" y="97916"/>
                  </a:lnTo>
                  <a:lnTo>
                    <a:pt x="1811897" y="56536"/>
                  </a:lnTo>
                  <a:lnTo>
                    <a:pt x="1842998" y="25796"/>
                  </a:lnTo>
                  <a:lnTo>
                    <a:pt x="1884527" y="6482"/>
                  </a:lnTo>
                  <a:lnTo>
                    <a:pt x="1936534" y="0"/>
                  </a:lnTo>
                  <a:close/>
                </a:path>
              </a:pathLst>
            </a:custGeom>
            <a:ln w="18288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9840" y="1834261"/>
            <a:ext cx="8801100" cy="42607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shortcomings</a:t>
            </a:r>
            <a:r>
              <a:rPr sz="2400" b="1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demerits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limitations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enrichment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are:-</a:t>
            </a:r>
          </a:p>
          <a:p>
            <a:pPr algn="just"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402590" indent="-390525" algn="just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402590" algn="l"/>
                <a:tab pos="403225" algn="l"/>
                <a:tab pos="143129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lang="en-IN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cases,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enrichment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results.</a:t>
            </a:r>
          </a:p>
          <a:p>
            <a:pPr algn="just">
              <a:lnSpc>
                <a:spcPct val="100000"/>
              </a:lnSpc>
              <a:buClr>
                <a:srgbClr val="17375E"/>
              </a:buClr>
            </a:pPr>
            <a:endParaRPr sz="1600" dirty="0">
              <a:latin typeface="Times New Roman"/>
              <a:cs typeface="Times New Roman"/>
            </a:endParaRPr>
          </a:p>
          <a:p>
            <a:pPr marL="402590" indent="-390525" algn="just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402590" algn="l"/>
                <a:tab pos="40322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dirty="0">
                <a:latin typeface="Times New Roman"/>
                <a:cs typeface="Times New Roman"/>
              </a:rPr>
              <a:t> changes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job.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oppose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it.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buClr>
                <a:srgbClr val="17375E"/>
              </a:buClr>
            </a:pPr>
            <a:endParaRPr dirty="0">
              <a:latin typeface="Times New Roman"/>
              <a:cs typeface="Times New Roman"/>
            </a:endParaRPr>
          </a:p>
          <a:p>
            <a:pPr marL="402590" indent="-390525" algn="just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402590" algn="l"/>
                <a:tab pos="403225" algn="l"/>
                <a:tab pos="199263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limited</a:t>
            </a:r>
            <a:r>
              <a:rPr lang="en-IN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highly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skilled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managers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professionals.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buClr>
                <a:srgbClr val="17375E"/>
              </a:buClr>
            </a:pPr>
            <a:endParaRPr dirty="0">
              <a:latin typeface="Times New Roman"/>
              <a:cs typeface="Times New Roman"/>
            </a:endParaRPr>
          </a:p>
          <a:p>
            <a:pPr marL="335915" indent="-323850" algn="just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336550" algn="l"/>
                <a:tab pos="639000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taken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implementing</a:t>
            </a:r>
            <a:r>
              <a:rPr lang="en-IN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enrichment.</a:t>
            </a:r>
          </a:p>
          <a:p>
            <a:pPr algn="just">
              <a:lnSpc>
                <a:spcPct val="100000"/>
              </a:lnSpc>
              <a:buClr>
                <a:srgbClr val="17375E"/>
              </a:buClr>
            </a:pPr>
            <a:endParaRPr sz="1200" dirty="0">
              <a:latin typeface="Times New Roman"/>
              <a:cs typeface="Times New Roman"/>
            </a:endParaRPr>
          </a:p>
          <a:p>
            <a:pPr marL="340360" indent="-328295" algn="just">
              <a:lnSpc>
                <a:spcPct val="100000"/>
              </a:lnSpc>
              <a:buClr>
                <a:srgbClr val="17375E"/>
              </a:buClr>
              <a:buFont typeface="Wingdings"/>
              <a:buChar char=""/>
              <a:tabLst>
                <a:tab pos="340995" algn="l"/>
              </a:tabLst>
            </a:pPr>
            <a:r>
              <a:rPr sz="2400" dirty="0">
                <a:latin typeface="Times New Roman"/>
                <a:cs typeface="Times New Roman"/>
              </a:rPr>
              <a:t>Managers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force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workers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accept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enrichment,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good.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2057400"/>
            <a:ext cx="8458200" cy="32710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strategies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enrich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workplace:</a:t>
            </a:r>
          </a:p>
          <a:p>
            <a:pPr marL="342900" indent="-342900" algn="just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endParaRPr sz="2400" dirty="0">
              <a:latin typeface="Times New Roman"/>
              <a:cs typeface="Times New Roman"/>
            </a:endParaRPr>
          </a:p>
          <a:p>
            <a:pPr marL="355600" marR="58928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/>
                <a:cs typeface="Times New Roman"/>
              </a:rPr>
              <a:t>Rotate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-Give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variety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skills,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kinds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work.</a:t>
            </a:r>
          </a:p>
          <a:p>
            <a:pPr marL="342900" indent="-342900" algn="just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/>
                <a:cs typeface="Times New Roman"/>
              </a:rPr>
              <a:t>Combine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Tasks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-Combine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activities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provide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assignment.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77111" y="675131"/>
            <a:ext cx="6495415" cy="841375"/>
            <a:chOff x="1277111" y="675131"/>
            <a:chExt cx="6495415" cy="841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111" y="675131"/>
              <a:ext cx="6495288" cy="841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1954" y="980693"/>
              <a:ext cx="5791416" cy="3319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1483" y="1156843"/>
              <a:ext cx="118872" cy="109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7283" y="1027556"/>
              <a:ext cx="104521" cy="127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1035" y="1027048"/>
              <a:ext cx="107061" cy="1092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1483" y="1026032"/>
              <a:ext cx="102235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0791" y="1025016"/>
              <a:ext cx="185039" cy="2430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2571" y="1025016"/>
              <a:ext cx="185039" cy="2430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915" y="1025016"/>
              <a:ext cx="185038" cy="24307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21916" y="980693"/>
              <a:ext cx="5791835" cy="332105"/>
            </a:xfrm>
            <a:custGeom>
              <a:avLst/>
              <a:gdLst/>
              <a:ahLst/>
              <a:cxnLst/>
              <a:rect l="l" t="t" r="r" b="b"/>
              <a:pathLst>
                <a:path w="5791834" h="332105">
                  <a:moveTo>
                    <a:pt x="4515358" y="5714"/>
                  </a:moveTo>
                  <a:lnTo>
                    <a:pt x="4741291" y="5714"/>
                  </a:lnTo>
                  <a:lnTo>
                    <a:pt x="4742815" y="5714"/>
                  </a:lnTo>
                  <a:lnTo>
                    <a:pt x="4744212" y="6095"/>
                  </a:lnTo>
                  <a:lnTo>
                    <a:pt x="4745355" y="6984"/>
                  </a:lnTo>
                  <a:lnTo>
                    <a:pt x="4746625" y="7873"/>
                  </a:lnTo>
                  <a:lnTo>
                    <a:pt x="4747641" y="9397"/>
                  </a:lnTo>
                  <a:lnTo>
                    <a:pt x="4748530" y="11429"/>
                  </a:lnTo>
                  <a:lnTo>
                    <a:pt x="4749292" y="13588"/>
                  </a:lnTo>
                  <a:lnTo>
                    <a:pt x="4749927" y="16255"/>
                  </a:lnTo>
                  <a:lnTo>
                    <a:pt x="4750308" y="19811"/>
                  </a:lnTo>
                  <a:lnTo>
                    <a:pt x="4750816" y="23240"/>
                  </a:lnTo>
                  <a:lnTo>
                    <a:pt x="4750943" y="27431"/>
                  </a:lnTo>
                  <a:lnTo>
                    <a:pt x="4750943" y="32384"/>
                  </a:lnTo>
                  <a:lnTo>
                    <a:pt x="4750943" y="37210"/>
                  </a:lnTo>
                  <a:lnTo>
                    <a:pt x="4750816" y="41275"/>
                  </a:lnTo>
                  <a:lnTo>
                    <a:pt x="4750308" y="44703"/>
                  </a:lnTo>
                  <a:lnTo>
                    <a:pt x="4749927" y="48132"/>
                  </a:lnTo>
                  <a:lnTo>
                    <a:pt x="4745355" y="57403"/>
                  </a:lnTo>
                  <a:lnTo>
                    <a:pt x="4744212" y="58419"/>
                  </a:lnTo>
                  <a:lnTo>
                    <a:pt x="4742815" y="58927"/>
                  </a:lnTo>
                  <a:lnTo>
                    <a:pt x="4741291" y="58927"/>
                  </a:lnTo>
                  <a:lnTo>
                    <a:pt x="4661027" y="58927"/>
                  </a:lnTo>
                  <a:lnTo>
                    <a:pt x="4661027" y="317372"/>
                  </a:lnTo>
                  <a:lnTo>
                    <a:pt x="4661027" y="319023"/>
                  </a:lnTo>
                  <a:lnTo>
                    <a:pt x="4660519" y="320547"/>
                  </a:lnTo>
                  <a:lnTo>
                    <a:pt x="4659376" y="321817"/>
                  </a:lnTo>
                  <a:lnTo>
                    <a:pt x="4658360" y="323214"/>
                  </a:lnTo>
                  <a:lnTo>
                    <a:pt x="4656582" y="324230"/>
                  </a:lnTo>
                  <a:lnTo>
                    <a:pt x="4654042" y="325119"/>
                  </a:lnTo>
                  <a:lnTo>
                    <a:pt x="4651629" y="325881"/>
                  </a:lnTo>
                  <a:lnTo>
                    <a:pt x="4648327" y="326516"/>
                  </a:lnTo>
                  <a:lnTo>
                    <a:pt x="4644009" y="327025"/>
                  </a:lnTo>
                  <a:lnTo>
                    <a:pt x="4639818" y="327532"/>
                  </a:lnTo>
                  <a:lnTo>
                    <a:pt x="4634611" y="327786"/>
                  </a:lnTo>
                  <a:lnTo>
                    <a:pt x="4628261" y="327786"/>
                  </a:lnTo>
                  <a:lnTo>
                    <a:pt x="4622038" y="327786"/>
                  </a:lnTo>
                  <a:lnTo>
                    <a:pt x="4616831" y="327532"/>
                  </a:lnTo>
                  <a:lnTo>
                    <a:pt x="4612640" y="327025"/>
                  </a:lnTo>
                  <a:lnTo>
                    <a:pt x="4608322" y="326516"/>
                  </a:lnTo>
                  <a:lnTo>
                    <a:pt x="4597273" y="321817"/>
                  </a:lnTo>
                  <a:lnTo>
                    <a:pt x="4596130" y="320547"/>
                  </a:lnTo>
                  <a:lnTo>
                    <a:pt x="4595622" y="319023"/>
                  </a:lnTo>
                  <a:lnTo>
                    <a:pt x="4595622" y="317372"/>
                  </a:lnTo>
                  <a:lnTo>
                    <a:pt x="4595622" y="58927"/>
                  </a:lnTo>
                  <a:lnTo>
                    <a:pt x="4515358" y="58927"/>
                  </a:lnTo>
                  <a:lnTo>
                    <a:pt x="4513707" y="58927"/>
                  </a:lnTo>
                  <a:lnTo>
                    <a:pt x="4512310" y="58419"/>
                  </a:lnTo>
                  <a:lnTo>
                    <a:pt x="4511167" y="57403"/>
                  </a:lnTo>
                  <a:lnTo>
                    <a:pt x="4509897" y="56514"/>
                  </a:lnTo>
                  <a:lnTo>
                    <a:pt x="4509008" y="54863"/>
                  </a:lnTo>
                  <a:lnTo>
                    <a:pt x="4505706" y="37210"/>
                  </a:lnTo>
                  <a:lnTo>
                    <a:pt x="4505706" y="32384"/>
                  </a:lnTo>
                  <a:lnTo>
                    <a:pt x="4505706" y="27431"/>
                  </a:lnTo>
                  <a:lnTo>
                    <a:pt x="4511167" y="6984"/>
                  </a:lnTo>
                  <a:lnTo>
                    <a:pt x="4512310" y="6095"/>
                  </a:lnTo>
                  <a:lnTo>
                    <a:pt x="4513707" y="5714"/>
                  </a:lnTo>
                  <a:lnTo>
                    <a:pt x="4515358" y="5714"/>
                  </a:lnTo>
                  <a:close/>
                </a:path>
                <a:path w="5791834" h="332105">
                  <a:moveTo>
                    <a:pt x="4291457" y="5714"/>
                  </a:moveTo>
                  <a:lnTo>
                    <a:pt x="4367022" y="5714"/>
                  </a:lnTo>
                  <a:lnTo>
                    <a:pt x="4374642" y="5714"/>
                  </a:lnTo>
                  <a:lnTo>
                    <a:pt x="4381881" y="5968"/>
                  </a:lnTo>
                  <a:lnTo>
                    <a:pt x="4420564" y="12005"/>
                  </a:lnTo>
                  <a:lnTo>
                    <a:pt x="4456176" y="29495"/>
                  </a:lnTo>
                  <a:lnTo>
                    <a:pt x="4480482" y="60118"/>
                  </a:lnTo>
                  <a:lnTo>
                    <a:pt x="4488942" y="102996"/>
                  </a:lnTo>
                  <a:lnTo>
                    <a:pt x="4488418" y="116139"/>
                  </a:lnTo>
                  <a:lnTo>
                    <a:pt x="4475819" y="160853"/>
                  </a:lnTo>
                  <a:lnTo>
                    <a:pt x="4447500" y="192643"/>
                  </a:lnTo>
                  <a:lnTo>
                    <a:pt x="4404205" y="210885"/>
                  </a:lnTo>
                  <a:lnTo>
                    <a:pt x="4361307" y="215010"/>
                  </a:lnTo>
                  <a:lnTo>
                    <a:pt x="4334510" y="215010"/>
                  </a:lnTo>
                  <a:lnTo>
                    <a:pt x="4334510" y="317372"/>
                  </a:lnTo>
                  <a:lnTo>
                    <a:pt x="4334510" y="319023"/>
                  </a:lnTo>
                  <a:lnTo>
                    <a:pt x="4334002" y="320547"/>
                  </a:lnTo>
                  <a:lnTo>
                    <a:pt x="4308348" y="327786"/>
                  </a:lnTo>
                  <a:lnTo>
                    <a:pt x="4301871" y="327786"/>
                  </a:lnTo>
                  <a:lnTo>
                    <a:pt x="4295521" y="327786"/>
                  </a:lnTo>
                  <a:lnTo>
                    <a:pt x="4270883" y="321817"/>
                  </a:lnTo>
                  <a:lnTo>
                    <a:pt x="4269867" y="320547"/>
                  </a:lnTo>
                  <a:lnTo>
                    <a:pt x="4269359" y="319023"/>
                  </a:lnTo>
                  <a:lnTo>
                    <a:pt x="4269359" y="317372"/>
                  </a:lnTo>
                  <a:lnTo>
                    <a:pt x="4269359" y="28955"/>
                  </a:lnTo>
                  <a:lnTo>
                    <a:pt x="4269359" y="21208"/>
                  </a:lnTo>
                  <a:lnTo>
                    <a:pt x="4271391" y="15366"/>
                  </a:lnTo>
                  <a:lnTo>
                    <a:pt x="4275455" y="11429"/>
                  </a:lnTo>
                  <a:lnTo>
                    <a:pt x="4279519" y="7619"/>
                  </a:lnTo>
                  <a:lnTo>
                    <a:pt x="4284853" y="5714"/>
                  </a:lnTo>
                  <a:lnTo>
                    <a:pt x="4291457" y="5714"/>
                  </a:lnTo>
                  <a:close/>
                </a:path>
                <a:path w="5791834" h="332105">
                  <a:moveTo>
                    <a:pt x="3533902" y="5714"/>
                  </a:moveTo>
                  <a:lnTo>
                    <a:pt x="3759835" y="5714"/>
                  </a:lnTo>
                  <a:lnTo>
                    <a:pt x="3761359" y="5714"/>
                  </a:lnTo>
                  <a:lnTo>
                    <a:pt x="3762756" y="6095"/>
                  </a:lnTo>
                  <a:lnTo>
                    <a:pt x="3763899" y="6984"/>
                  </a:lnTo>
                  <a:lnTo>
                    <a:pt x="3765169" y="7873"/>
                  </a:lnTo>
                  <a:lnTo>
                    <a:pt x="3766185" y="9397"/>
                  </a:lnTo>
                  <a:lnTo>
                    <a:pt x="3767074" y="11429"/>
                  </a:lnTo>
                  <a:lnTo>
                    <a:pt x="3767836" y="13588"/>
                  </a:lnTo>
                  <a:lnTo>
                    <a:pt x="3768471" y="16255"/>
                  </a:lnTo>
                  <a:lnTo>
                    <a:pt x="3768852" y="19811"/>
                  </a:lnTo>
                  <a:lnTo>
                    <a:pt x="3769360" y="23240"/>
                  </a:lnTo>
                  <a:lnTo>
                    <a:pt x="3769487" y="27431"/>
                  </a:lnTo>
                  <a:lnTo>
                    <a:pt x="3769487" y="32384"/>
                  </a:lnTo>
                  <a:lnTo>
                    <a:pt x="3769487" y="37210"/>
                  </a:lnTo>
                  <a:lnTo>
                    <a:pt x="3769360" y="41275"/>
                  </a:lnTo>
                  <a:lnTo>
                    <a:pt x="3768852" y="44703"/>
                  </a:lnTo>
                  <a:lnTo>
                    <a:pt x="3768471" y="48132"/>
                  </a:lnTo>
                  <a:lnTo>
                    <a:pt x="3763899" y="57403"/>
                  </a:lnTo>
                  <a:lnTo>
                    <a:pt x="3762756" y="58419"/>
                  </a:lnTo>
                  <a:lnTo>
                    <a:pt x="3761359" y="58927"/>
                  </a:lnTo>
                  <a:lnTo>
                    <a:pt x="3759835" y="58927"/>
                  </a:lnTo>
                  <a:lnTo>
                    <a:pt x="3679571" y="58927"/>
                  </a:lnTo>
                  <a:lnTo>
                    <a:pt x="3679571" y="317372"/>
                  </a:lnTo>
                  <a:lnTo>
                    <a:pt x="3679571" y="319023"/>
                  </a:lnTo>
                  <a:lnTo>
                    <a:pt x="3679063" y="320547"/>
                  </a:lnTo>
                  <a:lnTo>
                    <a:pt x="3677920" y="321817"/>
                  </a:lnTo>
                  <a:lnTo>
                    <a:pt x="3676904" y="323214"/>
                  </a:lnTo>
                  <a:lnTo>
                    <a:pt x="3675126" y="324230"/>
                  </a:lnTo>
                  <a:lnTo>
                    <a:pt x="3672586" y="325119"/>
                  </a:lnTo>
                  <a:lnTo>
                    <a:pt x="3670173" y="325881"/>
                  </a:lnTo>
                  <a:lnTo>
                    <a:pt x="3666871" y="326516"/>
                  </a:lnTo>
                  <a:lnTo>
                    <a:pt x="3662553" y="327025"/>
                  </a:lnTo>
                  <a:lnTo>
                    <a:pt x="3658362" y="327532"/>
                  </a:lnTo>
                  <a:lnTo>
                    <a:pt x="3653155" y="327786"/>
                  </a:lnTo>
                  <a:lnTo>
                    <a:pt x="3646805" y="327786"/>
                  </a:lnTo>
                  <a:lnTo>
                    <a:pt x="3640582" y="327786"/>
                  </a:lnTo>
                  <a:lnTo>
                    <a:pt x="3635375" y="327532"/>
                  </a:lnTo>
                  <a:lnTo>
                    <a:pt x="3631184" y="327025"/>
                  </a:lnTo>
                  <a:lnTo>
                    <a:pt x="3626866" y="326516"/>
                  </a:lnTo>
                  <a:lnTo>
                    <a:pt x="3615817" y="321817"/>
                  </a:lnTo>
                  <a:lnTo>
                    <a:pt x="3614674" y="320547"/>
                  </a:lnTo>
                  <a:lnTo>
                    <a:pt x="3614166" y="319023"/>
                  </a:lnTo>
                  <a:lnTo>
                    <a:pt x="3614166" y="317372"/>
                  </a:lnTo>
                  <a:lnTo>
                    <a:pt x="3614166" y="58927"/>
                  </a:lnTo>
                  <a:lnTo>
                    <a:pt x="3533902" y="58927"/>
                  </a:lnTo>
                  <a:lnTo>
                    <a:pt x="3532251" y="58927"/>
                  </a:lnTo>
                  <a:lnTo>
                    <a:pt x="3530854" y="58419"/>
                  </a:lnTo>
                  <a:lnTo>
                    <a:pt x="3529711" y="57403"/>
                  </a:lnTo>
                  <a:lnTo>
                    <a:pt x="3528441" y="56514"/>
                  </a:lnTo>
                  <a:lnTo>
                    <a:pt x="3527552" y="54863"/>
                  </a:lnTo>
                  <a:lnTo>
                    <a:pt x="3524250" y="37210"/>
                  </a:lnTo>
                  <a:lnTo>
                    <a:pt x="3524250" y="32384"/>
                  </a:lnTo>
                  <a:lnTo>
                    <a:pt x="3524250" y="27431"/>
                  </a:lnTo>
                  <a:lnTo>
                    <a:pt x="3529711" y="6984"/>
                  </a:lnTo>
                  <a:lnTo>
                    <a:pt x="3530854" y="6095"/>
                  </a:lnTo>
                  <a:lnTo>
                    <a:pt x="3532251" y="5714"/>
                  </a:lnTo>
                  <a:lnTo>
                    <a:pt x="3533902" y="5714"/>
                  </a:lnTo>
                  <a:close/>
                </a:path>
                <a:path w="5791834" h="332105">
                  <a:moveTo>
                    <a:pt x="2994787" y="5714"/>
                  </a:moveTo>
                  <a:lnTo>
                    <a:pt x="3154934" y="5714"/>
                  </a:lnTo>
                  <a:lnTo>
                    <a:pt x="3156458" y="5714"/>
                  </a:lnTo>
                  <a:lnTo>
                    <a:pt x="3157728" y="6095"/>
                  </a:lnTo>
                  <a:lnTo>
                    <a:pt x="3163697" y="19176"/>
                  </a:lnTo>
                  <a:lnTo>
                    <a:pt x="3164078" y="22351"/>
                  </a:lnTo>
                  <a:lnTo>
                    <a:pt x="3164332" y="26415"/>
                  </a:lnTo>
                  <a:lnTo>
                    <a:pt x="3164332" y="31368"/>
                  </a:lnTo>
                  <a:lnTo>
                    <a:pt x="3164332" y="36067"/>
                  </a:lnTo>
                  <a:lnTo>
                    <a:pt x="3164078" y="40004"/>
                  </a:lnTo>
                  <a:lnTo>
                    <a:pt x="3163697" y="43179"/>
                  </a:lnTo>
                  <a:lnTo>
                    <a:pt x="3163316" y="46481"/>
                  </a:lnTo>
                  <a:lnTo>
                    <a:pt x="3158871" y="55371"/>
                  </a:lnTo>
                  <a:lnTo>
                    <a:pt x="3157728" y="56260"/>
                  </a:lnTo>
                  <a:lnTo>
                    <a:pt x="3156458" y="56641"/>
                  </a:lnTo>
                  <a:lnTo>
                    <a:pt x="3154934" y="56641"/>
                  </a:lnTo>
                  <a:lnTo>
                    <a:pt x="3040507" y="56641"/>
                  </a:lnTo>
                  <a:lnTo>
                    <a:pt x="3040507" y="135000"/>
                  </a:lnTo>
                  <a:lnTo>
                    <a:pt x="3137281" y="135000"/>
                  </a:lnTo>
                  <a:lnTo>
                    <a:pt x="3138805" y="135000"/>
                  </a:lnTo>
                  <a:lnTo>
                    <a:pt x="3144520" y="140588"/>
                  </a:lnTo>
                  <a:lnTo>
                    <a:pt x="3145409" y="142493"/>
                  </a:lnTo>
                  <a:lnTo>
                    <a:pt x="3145917" y="145033"/>
                  </a:lnTo>
                  <a:lnTo>
                    <a:pt x="3146425" y="148208"/>
                  </a:lnTo>
                  <a:lnTo>
                    <a:pt x="3146806" y="151510"/>
                  </a:lnTo>
                  <a:lnTo>
                    <a:pt x="3147060" y="155447"/>
                  </a:lnTo>
                  <a:lnTo>
                    <a:pt x="3147060" y="160019"/>
                  </a:lnTo>
                  <a:lnTo>
                    <a:pt x="3147060" y="164845"/>
                  </a:lnTo>
                  <a:lnTo>
                    <a:pt x="3144520" y="179450"/>
                  </a:lnTo>
                  <a:lnTo>
                    <a:pt x="3143758" y="181355"/>
                  </a:lnTo>
                  <a:lnTo>
                    <a:pt x="3142615" y="182752"/>
                  </a:lnTo>
                  <a:lnTo>
                    <a:pt x="3141472" y="183514"/>
                  </a:lnTo>
                  <a:lnTo>
                    <a:pt x="3140202" y="184403"/>
                  </a:lnTo>
                  <a:lnTo>
                    <a:pt x="3138805" y="184784"/>
                  </a:lnTo>
                  <a:lnTo>
                    <a:pt x="3137281" y="184784"/>
                  </a:lnTo>
                  <a:lnTo>
                    <a:pt x="3040507" y="184784"/>
                  </a:lnTo>
                  <a:lnTo>
                    <a:pt x="3040507" y="275208"/>
                  </a:lnTo>
                  <a:lnTo>
                    <a:pt x="3155950" y="275208"/>
                  </a:lnTo>
                  <a:lnTo>
                    <a:pt x="3157347" y="275208"/>
                  </a:lnTo>
                  <a:lnTo>
                    <a:pt x="3158744" y="275716"/>
                  </a:lnTo>
                  <a:lnTo>
                    <a:pt x="3160014" y="276605"/>
                  </a:lnTo>
                  <a:lnTo>
                    <a:pt x="3161284" y="277494"/>
                  </a:lnTo>
                  <a:lnTo>
                    <a:pt x="3162300" y="279018"/>
                  </a:lnTo>
                  <a:lnTo>
                    <a:pt x="3163062" y="280923"/>
                  </a:lnTo>
                  <a:lnTo>
                    <a:pt x="3163951" y="282955"/>
                  </a:lnTo>
                  <a:lnTo>
                    <a:pt x="3164586" y="285495"/>
                  </a:lnTo>
                  <a:lnTo>
                    <a:pt x="3164967" y="288797"/>
                  </a:lnTo>
                  <a:lnTo>
                    <a:pt x="3165348" y="291972"/>
                  </a:lnTo>
                  <a:lnTo>
                    <a:pt x="3165602" y="296036"/>
                  </a:lnTo>
                  <a:lnTo>
                    <a:pt x="3165602" y="300735"/>
                  </a:lnTo>
                  <a:lnTo>
                    <a:pt x="3165602" y="305561"/>
                  </a:lnTo>
                  <a:lnTo>
                    <a:pt x="3163062" y="320547"/>
                  </a:lnTo>
                  <a:lnTo>
                    <a:pt x="3162300" y="322579"/>
                  </a:lnTo>
                  <a:lnTo>
                    <a:pt x="3161284" y="323976"/>
                  </a:lnTo>
                  <a:lnTo>
                    <a:pt x="3160014" y="324992"/>
                  </a:lnTo>
                  <a:lnTo>
                    <a:pt x="3158744" y="325881"/>
                  </a:lnTo>
                  <a:lnTo>
                    <a:pt x="3157347" y="326263"/>
                  </a:lnTo>
                  <a:lnTo>
                    <a:pt x="3155950" y="326263"/>
                  </a:lnTo>
                  <a:lnTo>
                    <a:pt x="2994787" y="326263"/>
                  </a:lnTo>
                  <a:lnTo>
                    <a:pt x="2989453" y="326263"/>
                  </a:lnTo>
                  <a:lnTo>
                    <a:pt x="2984754" y="324738"/>
                  </a:lnTo>
                  <a:lnTo>
                    <a:pt x="2981071" y="321436"/>
                  </a:lnTo>
                  <a:lnTo>
                    <a:pt x="2977388" y="318261"/>
                  </a:lnTo>
                  <a:lnTo>
                    <a:pt x="2975483" y="313054"/>
                  </a:lnTo>
                  <a:lnTo>
                    <a:pt x="2975483" y="305688"/>
                  </a:lnTo>
                  <a:lnTo>
                    <a:pt x="2975483" y="26161"/>
                  </a:lnTo>
                  <a:lnTo>
                    <a:pt x="2975483" y="18922"/>
                  </a:lnTo>
                  <a:lnTo>
                    <a:pt x="2977388" y="13715"/>
                  </a:lnTo>
                  <a:lnTo>
                    <a:pt x="2981071" y="10540"/>
                  </a:lnTo>
                  <a:lnTo>
                    <a:pt x="2984754" y="7238"/>
                  </a:lnTo>
                  <a:lnTo>
                    <a:pt x="2989453" y="5714"/>
                  </a:lnTo>
                  <a:lnTo>
                    <a:pt x="2994787" y="5714"/>
                  </a:lnTo>
                  <a:close/>
                </a:path>
                <a:path w="5791834" h="332105">
                  <a:moveTo>
                    <a:pt x="2556510" y="5714"/>
                  </a:moveTo>
                  <a:lnTo>
                    <a:pt x="2599182" y="5714"/>
                  </a:lnTo>
                  <a:lnTo>
                    <a:pt x="2606802" y="5714"/>
                  </a:lnTo>
                  <a:lnTo>
                    <a:pt x="2613279" y="6222"/>
                  </a:lnTo>
                  <a:lnTo>
                    <a:pt x="2618740" y="7492"/>
                  </a:lnTo>
                  <a:lnTo>
                    <a:pt x="2624201" y="8762"/>
                  </a:lnTo>
                  <a:lnTo>
                    <a:pt x="2628900" y="10794"/>
                  </a:lnTo>
                  <a:lnTo>
                    <a:pt x="2632837" y="13715"/>
                  </a:lnTo>
                  <a:lnTo>
                    <a:pt x="2636901" y="16636"/>
                  </a:lnTo>
                  <a:lnTo>
                    <a:pt x="2640203" y="20446"/>
                  </a:lnTo>
                  <a:lnTo>
                    <a:pt x="2642743" y="25145"/>
                  </a:lnTo>
                  <a:lnTo>
                    <a:pt x="2645410" y="29844"/>
                  </a:lnTo>
                  <a:lnTo>
                    <a:pt x="2647823" y="35686"/>
                  </a:lnTo>
                  <a:lnTo>
                    <a:pt x="2649728" y="42544"/>
                  </a:lnTo>
                  <a:lnTo>
                    <a:pt x="2719070" y="233679"/>
                  </a:lnTo>
                  <a:lnTo>
                    <a:pt x="2720086" y="233679"/>
                  </a:lnTo>
                  <a:lnTo>
                    <a:pt x="2791968" y="43052"/>
                  </a:lnTo>
                  <a:lnTo>
                    <a:pt x="2794127" y="36194"/>
                  </a:lnTo>
                  <a:lnTo>
                    <a:pt x="2796540" y="30225"/>
                  </a:lnTo>
                  <a:lnTo>
                    <a:pt x="2799080" y="25526"/>
                  </a:lnTo>
                  <a:lnTo>
                    <a:pt x="2801620" y="20700"/>
                  </a:lnTo>
                  <a:lnTo>
                    <a:pt x="2804541" y="16763"/>
                  </a:lnTo>
                  <a:lnTo>
                    <a:pt x="2807970" y="13842"/>
                  </a:lnTo>
                  <a:lnTo>
                    <a:pt x="2811399" y="10921"/>
                  </a:lnTo>
                  <a:lnTo>
                    <a:pt x="2815336" y="8762"/>
                  </a:lnTo>
                  <a:lnTo>
                    <a:pt x="2820035" y="7492"/>
                  </a:lnTo>
                  <a:lnTo>
                    <a:pt x="2824607" y="6222"/>
                  </a:lnTo>
                  <a:lnTo>
                    <a:pt x="2829941" y="5714"/>
                  </a:lnTo>
                  <a:lnTo>
                    <a:pt x="2836037" y="5714"/>
                  </a:lnTo>
                  <a:lnTo>
                    <a:pt x="2879979" y="5714"/>
                  </a:lnTo>
                  <a:lnTo>
                    <a:pt x="2884424" y="5714"/>
                  </a:lnTo>
                  <a:lnTo>
                    <a:pt x="2888234" y="6222"/>
                  </a:lnTo>
                  <a:lnTo>
                    <a:pt x="2891409" y="7365"/>
                  </a:lnTo>
                  <a:lnTo>
                    <a:pt x="2894711" y="8508"/>
                  </a:lnTo>
                  <a:lnTo>
                    <a:pt x="2897378" y="10286"/>
                  </a:lnTo>
                  <a:lnTo>
                    <a:pt x="2899410" y="12445"/>
                  </a:lnTo>
                  <a:lnTo>
                    <a:pt x="2901442" y="14731"/>
                  </a:lnTo>
                  <a:lnTo>
                    <a:pt x="2903093" y="17398"/>
                  </a:lnTo>
                  <a:lnTo>
                    <a:pt x="2904109" y="20700"/>
                  </a:lnTo>
                  <a:lnTo>
                    <a:pt x="2905125" y="23875"/>
                  </a:lnTo>
                  <a:lnTo>
                    <a:pt x="2905760" y="27558"/>
                  </a:lnTo>
                  <a:lnTo>
                    <a:pt x="2905760" y="31622"/>
                  </a:lnTo>
                  <a:lnTo>
                    <a:pt x="2905760" y="317372"/>
                  </a:lnTo>
                  <a:lnTo>
                    <a:pt x="2905760" y="319023"/>
                  </a:lnTo>
                  <a:lnTo>
                    <a:pt x="2905252" y="320547"/>
                  </a:lnTo>
                  <a:lnTo>
                    <a:pt x="2904363" y="321817"/>
                  </a:lnTo>
                  <a:lnTo>
                    <a:pt x="2903474" y="323214"/>
                  </a:lnTo>
                  <a:lnTo>
                    <a:pt x="2880868" y="327786"/>
                  </a:lnTo>
                  <a:lnTo>
                    <a:pt x="2874772" y="327786"/>
                  </a:lnTo>
                  <a:lnTo>
                    <a:pt x="2868803" y="327786"/>
                  </a:lnTo>
                  <a:lnTo>
                    <a:pt x="2863850" y="327532"/>
                  </a:lnTo>
                  <a:lnTo>
                    <a:pt x="2859913" y="327025"/>
                  </a:lnTo>
                  <a:lnTo>
                    <a:pt x="2855849" y="326516"/>
                  </a:lnTo>
                  <a:lnTo>
                    <a:pt x="2845562" y="321817"/>
                  </a:lnTo>
                  <a:lnTo>
                    <a:pt x="2844546" y="320547"/>
                  </a:lnTo>
                  <a:lnTo>
                    <a:pt x="2844038" y="319023"/>
                  </a:lnTo>
                  <a:lnTo>
                    <a:pt x="2844038" y="317372"/>
                  </a:lnTo>
                  <a:lnTo>
                    <a:pt x="2844038" y="56514"/>
                  </a:lnTo>
                  <a:lnTo>
                    <a:pt x="2843530" y="56514"/>
                  </a:lnTo>
                  <a:lnTo>
                    <a:pt x="2750566" y="317118"/>
                  </a:lnTo>
                  <a:lnTo>
                    <a:pt x="2749931" y="319277"/>
                  </a:lnTo>
                  <a:lnTo>
                    <a:pt x="2748915" y="321055"/>
                  </a:lnTo>
                  <a:lnTo>
                    <a:pt x="2747391" y="322452"/>
                  </a:lnTo>
                  <a:lnTo>
                    <a:pt x="2745867" y="323850"/>
                  </a:lnTo>
                  <a:lnTo>
                    <a:pt x="2743835" y="324992"/>
                  </a:lnTo>
                  <a:lnTo>
                    <a:pt x="2741295" y="325754"/>
                  </a:lnTo>
                  <a:lnTo>
                    <a:pt x="2738755" y="326643"/>
                  </a:lnTo>
                  <a:lnTo>
                    <a:pt x="2735453" y="327151"/>
                  </a:lnTo>
                  <a:lnTo>
                    <a:pt x="2731516" y="327405"/>
                  </a:lnTo>
                  <a:lnTo>
                    <a:pt x="2727579" y="327659"/>
                  </a:lnTo>
                  <a:lnTo>
                    <a:pt x="2722753" y="327786"/>
                  </a:lnTo>
                  <a:lnTo>
                    <a:pt x="2717165" y="327786"/>
                  </a:lnTo>
                  <a:lnTo>
                    <a:pt x="2711577" y="327786"/>
                  </a:lnTo>
                  <a:lnTo>
                    <a:pt x="2706751" y="327532"/>
                  </a:lnTo>
                  <a:lnTo>
                    <a:pt x="2702814" y="327151"/>
                  </a:lnTo>
                  <a:lnTo>
                    <a:pt x="2698750" y="326770"/>
                  </a:lnTo>
                  <a:lnTo>
                    <a:pt x="2695575" y="326135"/>
                  </a:lnTo>
                  <a:lnTo>
                    <a:pt x="2693035" y="325246"/>
                  </a:lnTo>
                  <a:lnTo>
                    <a:pt x="2690368" y="324230"/>
                  </a:lnTo>
                  <a:lnTo>
                    <a:pt x="2688336" y="323214"/>
                  </a:lnTo>
                  <a:lnTo>
                    <a:pt x="2686939" y="321817"/>
                  </a:lnTo>
                  <a:lnTo>
                    <a:pt x="2685415" y="320547"/>
                  </a:lnTo>
                  <a:lnTo>
                    <a:pt x="2684399" y="318896"/>
                  </a:lnTo>
                  <a:lnTo>
                    <a:pt x="2683891" y="317118"/>
                  </a:lnTo>
                  <a:lnTo>
                    <a:pt x="2594229" y="56514"/>
                  </a:lnTo>
                  <a:lnTo>
                    <a:pt x="2593721" y="56514"/>
                  </a:lnTo>
                  <a:lnTo>
                    <a:pt x="2593721" y="317372"/>
                  </a:lnTo>
                  <a:lnTo>
                    <a:pt x="2593721" y="319023"/>
                  </a:lnTo>
                  <a:lnTo>
                    <a:pt x="2593340" y="320547"/>
                  </a:lnTo>
                  <a:lnTo>
                    <a:pt x="2592324" y="321817"/>
                  </a:lnTo>
                  <a:lnTo>
                    <a:pt x="2591435" y="323214"/>
                  </a:lnTo>
                  <a:lnTo>
                    <a:pt x="2577719" y="327025"/>
                  </a:lnTo>
                  <a:lnTo>
                    <a:pt x="2573909" y="327532"/>
                  </a:lnTo>
                  <a:lnTo>
                    <a:pt x="2568829" y="327786"/>
                  </a:lnTo>
                  <a:lnTo>
                    <a:pt x="2562733" y="327786"/>
                  </a:lnTo>
                  <a:lnTo>
                    <a:pt x="2556764" y="327786"/>
                  </a:lnTo>
                  <a:lnTo>
                    <a:pt x="2533396" y="321817"/>
                  </a:lnTo>
                  <a:lnTo>
                    <a:pt x="2532507" y="320547"/>
                  </a:lnTo>
                  <a:lnTo>
                    <a:pt x="2531999" y="319023"/>
                  </a:lnTo>
                  <a:lnTo>
                    <a:pt x="2531999" y="317372"/>
                  </a:lnTo>
                  <a:lnTo>
                    <a:pt x="2531999" y="31622"/>
                  </a:lnTo>
                  <a:lnTo>
                    <a:pt x="2531999" y="23240"/>
                  </a:lnTo>
                  <a:lnTo>
                    <a:pt x="2534285" y="16763"/>
                  </a:lnTo>
                  <a:lnTo>
                    <a:pt x="2538730" y="12318"/>
                  </a:lnTo>
                  <a:lnTo>
                    <a:pt x="2543175" y="7873"/>
                  </a:lnTo>
                  <a:lnTo>
                    <a:pt x="2549144" y="5714"/>
                  </a:lnTo>
                  <a:lnTo>
                    <a:pt x="2556510" y="5714"/>
                  </a:lnTo>
                  <a:close/>
                </a:path>
                <a:path w="5791834" h="332105">
                  <a:moveTo>
                    <a:pt x="1542415" y="5714"/>
                  </a:moveTo>
                  <a:lnTo>
                    <a:pt x="1625473" y="5714"/>
                  </a:lnTo>
                  <a:lnTo>
                    <a:pt x="1633855" y="5714"/>
                  </a:lnTo>
                  <a:lnTo>
                    <a:pt x="1640840" y="5841"/>
                  </a:lnTo>
                  <a:lnTo>
                    <a:pt x="1679559" y="11112"/>
                  </a:lnTo>
                  <a:lnTo>
                    <a:pt x="1716549" y="29122"/>
                  </a:lnTo>
                  <a:lnTo>
                    <a:pt x="1741257" y="67435"/>
                  </a:lnTo>
                  <a:lnTo>
                    <a:pt x="1744472" y="93598"/>
                  </a:lnTo>
                  <a:lnTo>
                    <a:pt x="1744212" y="101504"/>
                  </a:lnTo>
                  <a:lnTo>
                    <a:pt x="1732085" y="141277"/>
                  </a:lnTo>
                  <a:lnTo>
                    <a:pt x="1702762" y="168413"/>
                  </a:lnTo>
                  <a:lnTo>
                    <a:pt x="1682242" y="177164"/>
                  </a:lnTo>
                  <a:lnTo>
                    <a:pt x="1687068" y="179450"/>
                  </a:lnTo>
                  <a:lnTo>
                    <a:pt x="1714881" y="207644"/>
                  </a:lnTo>
                  <a:lnTo>
                    <a:pt x="1718183" y="213740"/>
                  </a:lnTo>
                  <a:lnTo>
                    <a:pt x="1721485" y="219709"/>
                  </a:lnTo>
                  <a:lnTo>
                    <a:pt x="1724660" y="226567"/>
                  </a:lnTo>
                  <a:lnTo>
                    <a:pt x="1727835" y="234187"/>
                  </a:lnTo>
                  <a:lnTo>
                    <a:pt x="1754886" y="297306"/>
                  </a:lnTo>
                  <a:lnTo>
                    <a:pt x="1760982" y="316229"/>
                  </a:lnTo>
                  <a:lnTo>
                    <a:pt x="1760982" y="317880"/>
                  </a:lnTo>
                  <a:lnTo>
                    <a:pt x="1760982" y="319658"/>
                  </a:lnTo>
                  <a:lnTo>
                    <a:pt x="1755394" y="325500"/>
                  </a:lnTo>
                  <a:lnTo>
                    <a:pt x="1752854" y="326389"/>
                  </a:lnTo>
                  <a:lnTo>
                    <a:pt x="1749171" y="327025"/>
                  </a:lnTo>
                  <a:lnTo>
                    <a:pt x="1744472" y="327278"/>
                  </a:lnTo>
                  <a:lnTo>
                    <a:pt x="1739646" y="327659"/>
                  </a:lnTo>
                  <a:lnTo>
                    <a:pt x="1733169" y="327786"/>
                  </a:lnTo>
                  <a:lnTo>
                    <a:pt x="1724914" y="327786"/>
                  </a:lnTo>
                  <a:lnTo>
                    <a:pt x="1717929" y="327786"/>
                  </a:lnTo>
                  <a:lnTo>
                    <a:pt x="1712341" y="327659"/>
                  </a:lnTo>
                  <a:lnTo>
                    <a:pt x="1708277" y="327278"/>
                  </a:lnTo>
                  <a:lnTo>
                    <a:pt x="1704086" y="327025"/>
                  </a:lnTo>
                  <a:lnTo>
                    <a:pt x="1693418" y="321944"/>
                  </a:lnTo>
                  <a:lnTo>
                    <a:pt x="1692402" y="320547"/>
                  </a:lnTo>
                  <a:lnTo>
                    <a:pt x="1691513" y="318896"/>
                  </a:lnTo>
                  <a:lnTo>
                    <a:pt x="1690878" y="316864"/>
                  </a:lnTo>
                  <a:lnTo>
                    <a:pt x="1662176" y="245236"/>
                  </a:lnTo>
                  <a:lnTo>
                    <a:pt x="1658747" y="237235"/>
                  </a:lnTo>
                  <a:lnTo>
                    <a:pt x="1655318" y="229996"/>
                  </a:lnTo>
                  <a:lnTo>
                    <a:pt x="1652016" y="223773"/>
                  </a:lnTo>
                  <a:lnTo>
                    <a:pt x="1648714" y="217423"/>
                  </a:lnTo>
                  <a:lnTo>
                    <a:pt x="1645031" y="212216"/>
                  </a:lnTo>
                  <a:lnTo>
                    <a:pt x="1640967" y="208025"/>
                  </a:lnTo>
                  <a:lnTo>
                    <a:pt x="1636903" y="203707"/>
                  </a:lnTo>
                  <a:lnTo>
                    <a:pt x="1632204" y="200532"/>
                  </a:lnTo>
                  <a:lnTo>
                    <a:pt x="1626997" y="198500"/>
                  </a:lnTo>
                  <a:lnTo>
                    <a:pt x="1621663" y="196341"/>
                  </a:lnTo>
                  <a:lnTo>
                    <a:pt x="1615567" y="195198"/>
                  </a:lnTo>
                  <a:lnTo>
                    <a:pt x="1608582" y="195198"/>
                  </a:lnTo>
                  <a:lnTo>
                    <a:pt x="1588262" y="195198"/>
                  </a:lnTo>
                  <a:lnTo>
                    <a:pt x="1588262" y="317372"/>
                  </a:lnTo>
                  <a:lnTo>
                    <a:pt x="1588262" y="319023"/>
                  </a:lnTo>
                  <a:lnTo>
                    <a:pt x="1587754" y="320547"/>
                  </a:lnTo>
                  <a:lnTo>
                    <a:pt x="1562100" y="327786"/>
                  </a:lnTo>
                  <a:lnTo>
                    <a:pt x="1555623" y="327786"/>
                  </a:lnTo>
                  <a:lnTo>
                    <a:pt x="1549273" y="327786"/>
                  </a:lnTo>
                  <a:lnTo>
                    <a:pt x="1524635" y="321817"/>
                  </a:lnTo>
                  <a:lnTo>
                    <a:pt x="1523619" y="320547"/>
                  </a:lnTo>
                  <a:lnTo>
                    <a:pt x="1523111" y="319023"/>
                  </a:lnTo>
                  <a:lnTo>
                    <a:pt x="1523111" y="317372"/>
                  </a:lnTo>
                  <a:lnTo>
                    <a:pt x="1523111" y="26161"/>
                  </a:lnTo>
                  <a:lnTo>
                    <a:pt x="1523111" y="18922"/>
                  </a:lnTo>
                  <a:lnTo>
                    <a:pt x="1525016" y="13715"/>
                  </a:lnTo>
                  <a:lnTo>
                    <a:pt x="1528699" y="10540"/>
                  </a:lnTo>
                  <a:lnTo>
                    <a:pt x="1532382" y="7238"/>
                  </a:lnTo>
                  <a:lnTo>
                    <a:pt x="1537081" y="5714"/>
                  </a:lnTo>
                  <a:lnTo>
                    <a:pt x="1542415" y="5714"/>
                  </a:lnTo>
                  <a:close/>
                </a:path>
                <a:path w="5791834" h="332105">
                  <a:moveTo>
                    <a:pt x="961771" y="5714"/>
                  </a:moveTo>
                  <a:lnTo>
                    <a:pt x="1121918" y="5714"/>
                  </a:lnTo>
                  <a:lnTo>
                    <a:pt x="1123442" y="5714"/>
                  </a:lnTo>
                  <a:lnTo>
                    <a:pt x="1124712" y="6095"/>
                  </a:lnTo>
                  <a:lnTo>
                    <a:pt x="1130681" y="19176"/>
                  </a:lnTo>
                  <a:lnTo>
                    <a:pt x="1131062" y="22351"/>
                  </a:lnTo>
                  <a:lnTo>
                    <a:pt x="1131316" y="26415"/>
                  </a:lnTo>
                  <a:lnTo>
                    <a:pt x="1131316" y="31368"/>
                  </a:lnTo>
                  <a:lnTo>
                    <a:pt x="1131316" y="36067"/>
                  </a:lnTo>
                  <a:lnTo>
                    <a:pt x="1131062" y="40004"/>
                  </a:lnTo>
                  <a:lnTo>
                    <a:pt x="1130681" y="43179"/>
                  </a:lnTo>
                  <a:lnTo>
                    <a:pt x="1130300" y="46481"/>
                  </a:lnTo>
                  <a:lnTo>
                    <a:pt x="1123442" y="56641"/>
                  </a:lnTo>
                  <a:lnTo>
                    <a:pt x="1121918" y="56641"/>
                  </a:lnTo>
                  <a:lnTo>
                    <a:pt x="1007491" y="56641"/>
                  </a:lnTo>
                  <a:lnTo>
                    <a:pt x="1007491" y="135000"/>
                  </a:lnTo>
                  <a:lnTo>
                    <a:pt x="1104265" y="135000"/>
                  </a:lnTo>
                  <a:lnTo>
                    <a:pt x="1105789" y="135000"/>
                  </a:lnTo>
                  <a:lnTo>
                    <a:pt x="1111504" y="140588"/>
                  </a:lnTo>
                  <a:lnTo>
                    <a:pt x="1112393" y="142493"/>
                  </a:lnTo>
                  <a:lnTo>
                    <a:pt x="1112901" y="145033"/>
                  </a:lnTo>
                  <a:lnTo>
                    <a:pt x="1113409" y="148208"/>
                  </a:lnTo>
                  <a:lnTo>
                    <a:pt x="1113790" y="151510"/>
                  </a:lnTo>
                  <a:lnTo>
                    <a:pt x="1114044" y="155447"/>
                  </a:lnTo>
                  <a:lnTo>
                    <a:pt x="1114044" y="160019"/>
                  </a:lnTo>
                  <a:lnTo>
                    <a:pt x="1114044" y="164845"/>
                  </a:lnTo>
                  <a:lnTo>
                    <a:pt x="1111504" y="179450"/>
                  </a:lnTo>
                  <a:lnTo>
                    <a:pt x="1110742" y="181355"/>
                  </a:lnTo>
                  <a:lnTo>
                    <a:pt x="1109599" y="182752"/>
                  </a:lnTo>
                  <a:lnTo>
                    <a:pt x="1108456" y="183514"/>
                  </a:lnTo>
                  <a:lnTo>
                    <a:pt x="1107186" y="184403"/>
                  </a:lnTo>
                  <a:lnTo>
                    <a:pt x="1105789" y="184784"/>
                  </a:lnTo>
                  <a:lnTo>
                    <a:pt x="1104265" y="184784"/>
                  </a:lnTo>
                  <a:lnTo>
                    <a:pt x="1007491" y="184784"/>
                  </a:lnTo>
                  <a:lnTo>
                    <a:pt x="1007491" y="275208"/>
                  </a:lnTo>
                  <a:lnTo>
                    <a:pt x="1122934" y="275208"/>
                  </a:lnTo>
                  <a:lnTo>
                    <a:pt x="1124331" y="275208"/>
                  </a:lnTo>
                  <a:lnTo>
                    <a:pt x="1125728" y="275716"/>
                  </a:lnTo>
                  <a:lnTo>
                    <a:pt x="1126998" y="276605"/>
                  </a:lnTo>
                  <a:lnTo>
                    <a:pt x="1128268" y="277494"/>
                  </a:lnTo>
                  <a:lnTo>
                    <a:pt x="1129284" y="279018"/>
                  </a:lnTo>
                  <a:lnTo>
                    <a:pt x="1130046" y="280923"/>
                  </a:lnTo>
                  <a:lnTo>
                    <a:pt x="1130935" y="282955"/>
                  </a:lnTo>
                  <a:lnTo>
                    <a:pt x="1131570" y="285495"/>
                  </a:lnTo>
                  <a:lnTo>
                    <a:pt x="1131951" y="288797"/>
                  </a:lnTo>
                  <a:lnTo>
                    <a:pt x="1132332" y="291972"/>
                  </a:lnTo>
                  <a:lnTo>
                    <a:pt x="1132586" y="296036"/>
                  </a:lnTo>
                  <a:lnTo>
                    <a:pt x="1132586" y="300735"/>
                  </a:lnTo>
                  <a:lnTo>
                    <a:pt x="1132586" y="305561"/>
                  </a:lnTo>
                  <a:lnTo>
                    <a:pt x="1132332" y="309625"/>
                  </a:lnTo>
                  <a:lnTo>
                    <a:pt x="1131951" y="312800"/>
                  </a:lnTo>
                  <a:lnTo>
                    <a:pt x="1131570" y="315975"/>
                  </a:lnTo>
                  <a:lnTo>
                    <a:pt x="1130935" y="318642"/>
                  </a:lnTo>
                  <a:lnTo>
                    <a:pt x="1130046" y="320547"/>
                  </a:lnTo>
                  <a:lnTo>
                    <a:pt x="1129284" y="322579"/>
                  </a:lnTo>
                  <a:lnTo>
                    <a:pt x="1128268" y="323976"/>
                  </a:lnTo>
                  <a:lnTo>
                    <a:pt x="1126998" y="324992"/>
                  </a:lnTo>
                  <a:lnTo>
                    <a:pt x="1125728" y="325881"/>
                  </a:lnTo>
                  <a:lnTo>
                    <a:pt x="1124331" y="326263"/>
                  </a:lnTo>
                  <a:lnTo>
                    <a:pt x="1122934" y="326263"/>
                  </a:lnTo>
                  <a:lnTo>
                    <a:pt x="961771" y="326263"/>
                  </a:lnTo>
                  <a:lnTo>
                    <a:pt x="956437" y="326263"/>
                  </a:lnTo>
                  <a:lnTo>
                    <a:pt x="951738" y="324738"/>
                  </a:lnTo>
                  <a:lnTo>
                    <a:pt x="948055" y="321436"/>
                  </a:lnTo>
                  <a:lnTo>
                    <a:pt x="944372" y="318261"/>
                  </a:lnTo>
                  <a:lnTo>
                    <a:pt x="942466" y="313054"/>
                  </a:lnTo>
                  <a:lnTo>
                    <a:pt x="942466" y="305688"/>
                  </a:lnTo>
                  <a:lnTo>
                    <a:pt x="942466" y="26161"/>
                  </a:lnTo>
                  <a:lnTo>
                    <a:pt x="942466" y="18922"/>
                  </a:lnTo>
                  <a:lnTo>
                    <a:pt x="944372" y="13715"/>
                  </a:lnTo>
                  <a:lnTo>
                    <a:pt x="948055" y="10540"/>
                  </a:lnTo>
                  <a:lnTo>
                    <a:pt x="951738" y="7238"/>
                  </a:lnTo>
                  <a:lnTo>
                    <a:pt x="956437" y="5714"/>
                  </a:lnTo>
                  <a:lnTo>
                    <a:pt x="961771" y="5714"/>
                  </a:lnTo>
                  <a:close/>
                </a:path>
                <a:path w="5791834" h="332105">
                  <a:moveTo>
                    <a:pt x="564007" y="5714"/>
                  </a:moveTo>
                  <a:lnTo>
                    <a:pt x="644652" y="5714"/>
                  </a:lnTo>
                  <a:lnTo>
                    <a:pt x="658772" y="6024"/>
                  </a:lnTo>
                  <a:lnTo>
                    <a:pt x="704369" y="13456"/>
                  </a:lnTo>
                  <a:lnTo>
                    <a:pt x="741330" y="36972"/>
                  </a:lnTo>
                  <a:lnTo>
                    <a:pt x="757354" y="77075"/>
                  </a:lnTo>
                  <a:lnTo>
                    <a:pt x="757809" y="87121"/>
                  </a:lnTo>
                  <a:lnTo>
                    <a:pt x="757809" y="94995"/>
                  </a:lnTo>
                  <a:lnTo>
                    <a:pt x="756920" y="102234"/>
                  </a:lnTo>
                  <a:lnTo>
                    <a:pt x="754888" y="109092"/>
                  </a:lnTo>
                  <a:lnTo>
                    <a:pt x="752856" y="115950"/>
                  </a:lnTo>
                  <a:lnTo>
                    <a:pt x="750062" y="122173"/>
                  </a:lnTo>
                  <a:lnTo>
                    <a:pt x="746252" y="127761"/>
                  </a:lnTo>
                  <a:lnTo>
                    <a:pt x="742441" y="133476"/>
                  </a:lnTo>
                  <a:lnTo>
                    <a:pt x="713232" y="153034"/>
                  </a:lnTo>
                  <a:lnTo>
                    <a:pt x="719947" y="154511"/>
                  </a:lnTo>
                  <a:lnTo>
                    <a:pt x="753987" y="173085"/>
                  </a:lnTo>
                  <a:lnTo>
                    <a:pt x="774199" y="207424"/>
                  </a:lnTo>
                  <a:lnTo>
                    <a:pt x="776985" y="230123"/>
                  </a:lnTo>
                  <a:lnTo>
                    <a:pt x="776678" y="238484"/>
                  </a:lnTo>
                  <a:lnTo>
                    <a:pt x="763158" y="280096"/>
                  </a:lnTo>
                  <a:lnTo>
                    <a:pt x="733460" y="307681"/>
                  </a:lnTo>
                  <a:lnTo>
                    <a:pt x="692116" y="322593"/>
                  </a:lnTo>
                  <a:lnTo>
                    <a:pt x="649351" y="326263"/>
                  </a:lnTo>
                  <a:lnTo>
                    <a:pt x="564007" y="326263"/>
                  </a:lnTo>
                  <a:lnTo>
                    <a:pt x="558672" y="326263"/>
                  </a:lnTo>
                  <a:lnTo>
                    <a:pt x="553974" y="324738"/>
                  </a:lnTo>
                  <a:lnTo>
                    <a:pt x="550291" y="321436"/>
                  </a:lnTo>
                  <a:lnTo>
                    <a:pt x="546608" y="318261"/>
                  </a:lnTo>
                  <a:lnTo>
                    <a:pt x="544703" y="313054"/>
                  </a:lnTo>
                  <a:lnTo>
                    <a:pt x="544703" y="305688"/>
                  </a:lnTo>
                  <a:lnTo>
                    <a:pt x="544703" y="26161"/>
                  </a:lnTo>
                  <a:lnTo>
                    <a:pt x="544703" y="18922"/>
                  </a:lnTo>
                  <a:lnTo>
                    <a:pt x="546608" y="13715"/>
                  </a:lnTo>
                  <a:lnTo>
                    <a:pt x="550291" y="10540"/>
                  </a:lnTo>
                  <a:lnTo>
                    <a:pt x="553974" y="7238"/>
                  </a:lnTo>
                  <a:lnTo>
                    <a:pt x="558672" y="5714"/>
                  </a:lnTo>
                  <a:lnTo>
                    <a:pt x="564007" y="5714"/>
                  </a:lnTo>
                  <a:close/>
                </a:path>
                <a:path w="5791834" h="332105">
                  <a:moveTo>
                    <a:pt x="5503545" y="4698"/>
                  </a:moveTo>
                  <a:lnTo>
                    <a:pt x="5509133" y="4698"/>
                  </a:lnTo>
                  <a:lnTo>
                    <a:pt x="5513832" y="4825"/>
                  </a:lnTo>
                  <a:lnTo>
                    <a:pt x="5517642" y="5333"/>
                  </a:lnTo>
                  <a:lnTo>
                    <a:pt x="5521452" y="5714"/>
                  </a:lnTo>
                  <a:lnTo>
                    <a:pt x="5524373" y="6350"/>
                  </a:lnTo>
                  <a:lnTo>
                    <a:pt x="5526405" y="7365"/>
                  </a:lnTo>
                  <a:lnTo>
                    <a:pt x="5528564" y="8381"/>
                  </a:lnTo>
                  <a:lnTo>
                    <a:pt x="5529961" y="9525"/>
                  </a:lnTo>
                  <a:lnTo>
                    <a:pt x="5530723" y="10921"/>
                  </a:lnTo>
                  <a:lnTo>
                    <a:pt x="5531612" y="12191"/>
                  </a:lnTo>
                  <a:lnTo>
                    <a:pt x="5531993" y="13715"/>
                  </a:lnTo>
                  <a:lnTo>
                    <a:pt x="5531993" y="15366"/>
                  </a:lnTo>
                  <a:lnTo>
                    <a:pt x="5531993" y="303529"/>
                  </a:lnTo>
                  <a:lnTo>
                    <a:pt x="5531993" y="307339"/>
                  </a:lnTo>
                  <a:lnTo>
                    <a:pt x="5531358" y="310641"/>
                  </a:lnTo>
                  <a:lnTo>
                    <a:pt x="5530088" y="313689"/>
                  </a:lnTo>
                  <a:lnTo>
                    <a:pt x="5528691" y="316610"/>
                  </a:lnTo>
                  <a:lnTo>
                    <a:pt x="5526913" y="319150"/>
                  </a:lnTo>
                  <a:lnTo>
                    <a:pt x="5524754" y="321055"/>
                  </a:lnTo>
                  <a:lnTo>
                    <a:pt x="5522468" y="323088"/>
                  </a:lnTo>
                  <a:lnTo>
                    <a:pt x="5519801" y="324484"/>
                  </a:lnTo>
                  <a:lnTo>
                    <a:pt x="5516753" y="325500"/>
                  </a:lnTo>
                  <a:lnTo>
                    <a:pt x="5513705" y="326389"/>
                  </a:lnTo>
                  <a:lnTo>
                    <a:pt x="5510657" y="326770"/>
                  </a:lnTo>
                  <a:lnTo>
                    <a:pt x="5507482" y="326770"/>
                  </a:lnTo>
                  <a:lnTo>
                    <a:pt x="5479796" y="326770"/>
                  </a:lnTo>
                  <a:lnTo>
                    <a:pt x="5473954" y="326770"/>
                  </a:lnTo>
                  <a:lnTo>
                    <a:pt x="5469001" y="326263"/>
                  </a:lnTo>
                  <a:lnTo>
                    <a:pt x="5464683" y="325119"/>
                  </a:lnTo>
                  <a:lnTo>
                    <a:pt x="5460492" y="323850"/>
                  </a:lnTo>
                  <a:lnTo>
                    <a:pt x="5456682" y="321817"/>
                  </a:lnTo>
                  <a:lnTo>
                    <a:pt x="5453126" y="318769"/>
                  </a:lnTo>
                  <a:lnTo>
                    <a:pt x="5449570" y="315721"/>
                  </a:lnTo>
                  <a:lnTo>
                    <a:pt x="5446141" y="311530"/>
                  </a:lnTo>
                  <a:lnTo>
                    <a:pt x="5442839" y="306323"/>
                  </a:lnTo>
                  <a:lnTo>
                    <a:pt x="5439537" y="301116"/>
                  </a:lnTo>
                  <a:lnTo>
                    <a:pt x="5435854" y="294385"/>
                  </a:lnTo>
                  <a:lnTo>
                    <a:pt x="5431663" y="286130"/>
                  </a:lnTo>
                  <a:lnTo>
                    <a:pt x="5351907" y="136270"/>
                  </a:lnTo>
                  <a:lnTo>
                    <a:pt x="5334232" y="99647"/>
                  </a:lnTo>
                  <a:lnTo>
                    <a:pt x="5324856" y="77215"/>
                  </a:lnTo>
                  <a:lnTo>
                    <a:pt x="5324348" y="77215"/>
                  </a:lnTo>
                  <a:lnTo>
                    <a:pt x="5326058" y="121705"/>
                  </a:lnTo>
                  <a:lnTo>
                    <a:pt x="5326380" y="149351"/>
                  </a:lnTo>
                  <a:lnTo>
                    <a:pt x="5326380" y="317118"/>
                  </a:lnTo>
                  <a:lnTo>
                    <a:pt x="5326380" y="318769"/>
                  </a:lnTo>
                  <a:lnTo>
                    <a:pt x="5325872" y="320293"/>
                  </a:lnTo>
                  <a:lnTo>
                    <a:pt x="5324983" y="321563"/>
                  </a:lnTo>
                  <a:lnTo>
                    <a:pt x="5324094" y="322960"/>
                  </a:lnTo>
                  <a:lnTo>
                    <a:pt x="5302504" y="327786"/>
                  </a:lnTo>
                  <a:lnTo>
                    <a:pt x="5296662" y="327786"/>
                  </a:lnTo>
                  <a:lnTo>
                    <a:pt x="5290820" y="327786"/>
                  </a:lnTo>
                  <a:lnTo>
                    <a:pt x="5267579" y="318769"/>
                  </a:lnTo>
                  <a:lnTo>
                    <a:pt x="5267579" y="317118"/>
                  </a:lnTo>
                  <a:lnTo>
                    <a:pt x="5267579" y="28955"/>
                  </a:lnTo>
                  <a:lnTo>
                    <a:pt x="5267579" y="21208"/>
                  </a:lnTo>
                  <a:lnTo>
                    <a:pt x="5269865" y="15366"/>
                  </a:lnTo>
                  <a:lnTo>
                    <a:pt x="5274437" y="11429"/>
                  </a:lnTo>
                  <a:lnTo>
                    <a:pt x="5279009" y="7619"/>
                  </a:lnTo>
                  <a:lnTo>
                    <a:pt x="5284597" y="5714"/>
                  </a:lnTo>
                  <a:lnTo>
                    <a:pt x="5291201" y="5714"/>
                  </a:lnTo>
                  <a:lnTo>
                    <a:pt x="5326126" y="5714"/>
                  </a:lnTo>
                  <a:lnTo>
                    <a:pt x="5332349" y="5714"/>
                  </a:lnTo>
                  <a:lnTo>
                    <a:pt x="5337683" y="6222"/>
                  </a:lnTo>
                  <a:lnTo>
                    <a:pt x="5369052" y="32638"/>
                  </a:lnTo>
                  <a:lnTo>
                    <a:pt x="5372227" y="39115"/>
                  </a:lnTo>
                  <a:lnTo>
                    <a:pt x="5434584" y="156336"/>
                  </a:lnTo>
                  <a:lnTo>
                    <a:pt x="5438267" y="163448"/>
                  </a:lnTo>
                  <a:lnTo>
                    <a:pt x="5441823" y="170433"/>
                  </a:lnTo>
                  <a:lnTo>
                    <a:pt x="5445379" y="177291"/>
                  </a:lnTo>
                  <a:lnTo>
                    <a:pt x="5448935" y="184150"/>
                  </a:lnTo>
                  <a:lnTo>
                    <a:pt x="5452364" y="191007"/>
                  </a:lnTo>
                  <a:lnTo>
                    <a:pt x="5455666" y="197865"/>
                  </a:lnTo>
                  <a:lnTo>
                    <a:pt x="5458968" y="204723"/>
                  </a:lnTo>
                  <a:lnTo>
                    <a:pt x="5462270" y="211454"/>
                  </a:lnTo>
                  <a:lnTo>
                    <a:pt x="5465318" y="218058"/>
                  </a:lnTo>
                  <a:lnTo>
                    <a:pt x="5468493" y="224662"/>
                  </a:lnTo>
                  <a:lnTo>
                    <a:pt x="5471541" y="231266"/>
                  </a:lnTo>
                  <a:lnTo>
                    <a:pt x="5474589" y="237870"/>
                  </a:lnTo>
                  <a:lnTo>
                    <a:pt x="5473533" y="192363"/>
                  </a:lnTo>
                  <a:lnTo>
                    <a:pt x="5473319" y="165734"/>
                  </a:lnTo>
                  <a:lnTo>
                    <a:pt x="5473319" y="15366"/>
                  </a:lnTo>
                  <a:lnTo>
                    <a:pt x="5473319" y="13715"/>
                  </a:lnTo>
                  <a:lnTo>
                    <a:pt x="5479796" y="7365"/>
                  </a:lnTo>
                  <a:lnTo>
                    <a:pt x="5482082" y="6350"/>
                  </a:lnTo>
                  <a:lnTo>
                    <a:pt x="5485130" y="5714"/>
                  </a:lnTo>
                  <a:lnTo>
                    <a:pt x="5488940" y="5333"/>
                  </a:lnTo>
                  <a:lnTo>
                    <a:pt x="5492750" y="4825"/>
                  </a:lnTo>
                  <a:lnTo>
                    <a:pt x="5497576" y="4698"/>
                  </a:lnTo>
                  <a:lnTo>
                    <a:pt x="5503545" y="4698"/>
                  </a:lnTo>
                  <a:close/>
                </a:path>
                <a:path w="5791834" h="332105">
                  <a:moveTo>
                    <a:pt x="3458337" y="4698"/>
                  </a:moveTo>
                  <a:lnTo>
                    <a:pt x="3463925" y="4698"/>
                  </a:lnTo>
                  <a:lnTo>
                    <a:pt x="3468624" y="4825"/>
                  </a:lnTo>
                  <a:lnTo>
                    <a:pt x="3472434" y="5333"/>
                  </a:lnTo>
                  <a:lnTo>
                    <a:pt x="3476244" y="5714"/>
                  </a:lnTo>
                  <a:lnTo>
                    <a:pt x="3479165" y="6350"/>
                  </a:lnTo>
                  <a:lnTo>
                    <a:pt x="3481197" y="7365"/>
                  </a:lnTo>
                  <a:lnTo>
                    <a:pt x="3483356" y="8381"/>
                  </a:lnTo>
                  <a:lnTo>
                    <a:pt x="3484753" y="9525"/>
                  </a:lnTo>
                  <a:lnTo>
                    <a:pt x="3485515" y="10921"/>
                  </a:lnTo>
                  <a:lnTo>
                    <a:pt x="3486404" y="12191"/>
                  </a:lnTo>
                  <a:lnTo>
                    <a:pt x="3486785" y="13715"/>
                  </a:lnTo>
                  <a:lnTo>
                    <a:pt x="3486785" y="15366"/>
                  </a:lnTo>
                  <a:lnTo>
                    <a:pt x="3486785" y="303529"/>
                  </a:lnTo>
                  <a:lnTo>
                    <a:pt x="3486785" y="307339"/>
                  </a:lnTo>
                  <a:lnTo>
                    <a:pt x="3486150" y="310641"/>
                  </a:lnTo>
                  <a:lnTo>
                    <a:pt x="3484880" y="313689"/>
                  </a:lnTo>
                  <a:lnTo>
                    <a:pt x="3483483" y="316610"/>
                  </a:lnTo>
                  <a:lnTo>
                    <a:pt x="3481705" y="319150"/>
                  </a:lnTo>
                  <a:lnTo>
                    <a:pt x="3479546" y="321055"/>
                  </a:lnTo>
                  <a:lnTo>
                    <a:pt x="3477260" y="323088"/>
                  </a:lnTo>
                  <a:lnTo>
                    <a:pt x="3474593" y="324484"/>
                  </a:lnTo>
                  <a:lnTo>
                    <a:pt x="3471545" y="325500"/>
                  </a:lnTo>
                  <a:lnTo>
                    <a:pt x="3468497" y="326389"/>
                  </a:lnTo>
                  <a:lnTo>
                    <a:pt x="3465449" y="326770"/>
                  </a:lnTo>
                  <a:lnTo>
                    <a:pt x="3462274" y="326770"/>
                  </a:lnTo>
                  <a:lnTo>
                    <a:pt x="3434588" y="326770"/>
                  </a:lnTo>
                  <a:lnTo>
                    <a:pt x="3428746" y="326770"/>
                  </a:lnTo>
                  <a:lnTo>
                    <a:pt x="3423793" y="326263"/>
                  </a:lnTo>
                  <a:lnTo>
                    <a:pt x="3419475" y="325119"/>
                  </a:lnTo>
                  <a:lnTo>
                    <a:pt x="3415284" y="323850"/>
                  </a:lnTo>
                  <a:lnTo>
                    <a:pt x="3411474" y="321817"/>
                  </a:lnTo>
                  <a:lnTo>
                    <a:pt x="3407918" y="318769"/>
                  </a:lnTo>
                  <a:lnTo>
                    <a:pt x="3404362" y="315721"/>
                  </a:lnTo>
                  <a:lnTo>
                    <a:pt x="3400933" y="311530"/>
                  </a:lnTo>
                  <a:lnTo>
                    <a:pt x="3397631" y="306323"/>
                  </a:lnTo>
                  <a:lnTo>
                    <a:pt x="3394329" y="301116"/>
                  </a:lnTo>
                  <a:lnTo>
                    <a:pt x="3390646" y="294385"/>
                  </a:lnTo>
                  <a:lnTo>
                    <a:pt x="3386455" y="286130"/>
                  </a:lnTo>
                  <a:lnTo>
                    <a:pt x="3306699" y="136270"/>
                  </a:lnTo>
                  <a:lnTo>
                    <a:pt x="3289024" y="99647"/>
                  </a:lnTo>
                  <a:lnTo>
                    <a:pt x="3279648" y="77215"/>
                  </a:lnTo>
                  <a:lnTo>
                    <a:pt x="3279140" y="77215"/>
                  </a:lnTo>
                  <a:lnTo>
                    <a:pt x="3280850" y="121705"/>
                  </a:lnTo>
                  <a:lnTo>
                    <a:pt x="3281172" y="149351"/>
                  </a:lnTo>
                  <a:lnTo>
                    <a:pt x="3281172" y="317118"/>
                  </a:lnTo>
                  <a:lnTo>
                    <a:pt x="3281172" y="318769"/>
                  </a:lnTo>
                  <a:lnTo>
                    <a:pt x="3280664" y="320293"/>
                  </a:lnTo>
                  <a:lnTo>
                    <a:pt x="3279775" y="321563"/>
                  </a:lnTo>
                  <a:lnTo>
                    <a:pt x="3278886" y="322960"/>
                  </a:lnTo>
                  <a:lnTo>
                    <a:pt x="3257296" y="327786"/>
                  </a:lnTo>
                  <a:lnTo>
                    <a:pt x="3251454" y="327786"/>
                  </a:lnTo>
                  <a:lnTo>
                    <a:pt x="3245612" y="327786"/>
                  </a:lnTo>
                  <a:lnTo>
                    <a:pt x="3222371" y="318769"/>
                  </a:lnTo>
                  <a:lnTo>
                    <a:pt x="3222371" y="317118"/>
                  </a:lnTo>
                  <a:lnTo>
                    <a:pt x="3222371" y="28955"/>
                  </a:lnTo>
                  <a:lnTo>
                    <a:pt x="3222371" y="21208"/>
                  </a:lnTo>
                  <a:lnTo>
                    <a:pt x="3224657" y="15366"/>
                  </a:lnTo>
                  <a:lnTo>
                    <a:pt x="3229229" y="11429"/>
                  </a:lnTo>
                  <a:lnTo>
                    <a:pt x="3233801" y="7619"/>
                  </a:lnTo>
                  <a:lnTo>
                    <a:pt x="3239389" y="5714"/>
                  </a:lnTo>
                  <a:lnTo>
                    <a:pt x="3245993" y="5714"/>
                  </a:lnTo>
                  <a:lnTo>
                    <a:pt x="3280918" y="5714"/>
                  </a:lnTo>
                  <a:lnTo>
                    <a:pt x="3287141" y="5714"/>
                  </a:lnTo>
                  <a:lnTo>
                    <a:pt x="3292475" y="6222"/>
                  </a:lnTo>
                  <a:lnTo>
                    <a:pt x="3323844" y="32638"/>
                  </a:lnTo>
                  <a:lnTo>
                    <a:pt x="3327019" y="39115"/>
                  </a:lnTo>
                  <a:lnTo>
                    <a:pt x="3389376" y="156336"/>
                  </a:lnTo>
                  <a:lnTo>
                    <a:pt x="3393059" y="163448"/>
                  </a:lnTo>
                  <a:lnTo>
                    <a:pt x="3396615" y="170433"/>
                  </a:lnTo>
                  <a:lnTo>
                    <a:pt x="3400171" y="177291"/>
                  </a:lnTo>
                  <a:lnTo>
                    <a:pt x="3403727" y="184150"/>
                  </a:lnTo>
                  <a:lnTo>
                    <a:pt x="3407156" y="191007"/>
                  </a:lnTo>
                  <a:lnTo>
                    <a:pt x="3410458" y="197865"/>
                  </a:lnTo>
                  <a:lnTo>
                    <a:pt x="3413760" y="204723"/>
                  </a:lnTo>
                  <a:lnTo>
                    <a:pt x="3417062" y="211454"/>
                  </a:lnTo>
                  <a:lnTo>
                    <a:pt x="3420110" y="218058"/>
                  </a:lnTo>
                  <a:lnTo>
                    <a:pt x="3423285" y="224662"/>
                  </a:lnTo>
                  <a:lnTo>
                    <a:pt x="3426333" y="231266"/>
                  </a:lnTo>
                  <a:lnTo>
                    <a:pt x="3429381" y="237870"/>
                  </a:lnTo>
                  <a:lnTo>
                    <a:pt x="3428325" y="192363"/>
                  </a:lnTo>
                  <a:lnTo>
                    <a:pt x="3428111" y="165734"/>
                  </a:lnTo>
                  <a:lnTo>
                    <a:pt x="3428111" y="15366"/>
                  </a:lnTo>
                  <a:lnTo>
                    <a:pt x="3428111" y="13715"/>
                  </a:lnTo>
                  <a:lnTo>
                    <a:pt x="3434588" y="7365"/>
                  </a:lnTo>
                  <a:lnTo>
                    <a:pt x="3436874" y="6350"/>
                  </a:lnTo>
                  <a:lnTo>
                    <a:pt x="3439922" y="5714"/>
                  </a:lnTo>
                  <a:lnTo>
                    <a:pt x="3443732" y="5333"/>
                  </a:lnTo>
                  <a:lnTo>
                    <a:pt x="3447542" y="4825"/>
                  </a:lnTo>
                  <a:lnTo>
                    <a:pt x="3452368" y="4698"/>
                  </a:lnTo>
                  <a:lnTo>
                    <a:pt x="3458337" y="4698"/>
                  </a:lnTo>
                  <a:close/>
                </a:path>
                <a:path w="5791834" h="332105">
                  <a:moveTo>
                    <a:pt x="1425321" y="4698"/>
                  </a:moveTo>
                  <a:lnTo>
                    <a:pt x="1430909" y="4698"/>
                  </a:lnTo>
                  <a:lnTo>
                    <a:pt x="1435608" y="4825"/>
                  </a:lnTo>
                  <a:lnTo>
                    <a:pt x="1439418" y="5333"/>
                  </a:lnTo>
                  <a:lnTo>
                    <a:pt x="1443228" y="5714"/>
                  </a:lnTo>
                  <a:lnTo>
                    <a:pt x="1446149" y="6350"/>
                  </a:lnTo>
                  <a:lnTo>
                    <a:pt x="1448181" y="7365"/>
                  </a:lnTo>
                  <a:lnTo>
                    <a:pt x="1450340" y="8381"/>
                  </a:lnTo>
                  <a:lnTo>
                    <a:pt x="1451737" y="9525"/>
                  </a:lnTo>
                  <a:lnTo>
                    <a:pt x="1452499" y="10921"/>
                  </a:lnTo>
                  <a:lnTo>
                    <a:pt x="1453388" y="12191"/>
                  </a:lnTo>
                  <a:lnTo>
                    <a:pt x="1453769" y="13715"/>
                  </a:lnTo>
                  <a:lnTo>
                    <a:pt x="1453769" y="15366"/>
                  </a:lnTo>
                  <a:lnTo>
                    <a:pt x="1453769" y="303529"/>
                  </a:lnTo>
                  <a:lnTo>
                    <a:pt x="1453769" y="307339"/>
                  </a:lnTo>
                  <a:lnTo>
                    <a:pt x="1453134" y="310641"/>
                  </a:lnTo>
                  <a:lnTo>
                    <a:pt x="1451864" y="313689"/>
                  </a:lnTo>
                  <a:lnTo>
                    <a:pt x="1450467" y="316610"/>
                  </a:lnTo>
                  <a:lnTo>
                    <a:pt x="1448689" y="319150"/>
                  </a:lnTo>
                  <a:lnTo>
                    <a:pt x="1446530" y="321055"/>
                  </a:lnTo>
                  <a:lnTo>
                    <a:pt x="1444244" y="323088"/>
                  </a:lnTo>
                  <a:lnTo>
                    <a:pt x="1441577" y="324484"/>
                  </a:lnTo>
                  <a:lnTo>
                    <a:pt x="1438529" y="325500"/>
                  </a:lnTo>
                  <a:lnTo>
                    <a:pt x="1435481" y="326389"/>
                  </a:lnTo>
                  <a:lnTo>
                    <a:pt x="1432433" y="326770"/>
                  </a:lnTo>
                  <a:lnTo>
                    <a:pt x="1429258" y="326770"/>
                  </a:lnTo>
                  <a:lnTo>
                    <a:pt x="1401572" y="326770"/>
                  </a:lnTo>
                  <a:lnTo>
                    <a:pt x="1395730" y="326770"/>
                  </a:lnTo>
                  <a:lnTo>
                    <a:pt x="1390777" y="326263"/>
                  </a:lnTo>
                  <a:lnTo>
                    <a:pt x="1386459" y="325119"/>
                  </a:lnTo>
                  <a:lnTo>
                    <a:pt x="1382268" y="323850"/>
                  </a:lnTo>
                  <a:lnTo>
                    <a:pt x="1378458" y="321817"/>
                  </a:lnTo>
                  <a:lnTo>
                    <a:pt x="1374902" y="318769"/>
                  </a:lnTo>
                  <a:lnTo>
                    <a:pt x="1371346" y="315721"/>
                  </a:lnTo>
                  <a:lnTo>
                    <a:pt x="1367917" y="311530"/>
                  </a:lnTo>
                  <a:lnTo>
                    <a:pt x="1364615" y="306323"/>
                  </a:lnTo>
                  <a:lnTo>
                    <a:pt x="1361313" y="301116"/>
                  </a:lnTo>
                  <a:lnTo>
                    <a:pt x="1357630" y="294385"/>
                  </a:lnTo>
                  <a:lnTo>
                    <a:pt x="1353439" y="286130"/>
                  </a:lnTo>
                  <a:lnTo>
                    <a:pt x="1273683" y="136270"/>
                  </a:lnTo>
                  <a:lnTo>
                    <a:pt x="1256008" y="99647"/>
                  </a:lnTo>
                  <a:lnTo>
                    <a:pt x="1246632" y="77215"/>
                  </a:lnTo>
                  <a:lnTo>
                    <a:pt x="1246124" y="77215"/>
                  </a:lnTo>
                  <a:lnTo>
                    <a:pt x="1247834" y="121705"/>
                  </a:lnTo>
                  <a:lnTo>
                    <a:pt x="1248156" y="149351"/>
                  </a:lnTo>
                  <a:lnTo>
                    <a:pt x="1248156" y="317118"/>
                  </a:lnTo>
                  <a:lnTo>
                    <a:pt x="1248156" y="318769"/>
                  </a:lnTo>
                  <a:lnTo>
                    <a:pt x="1247648" y="320293"/>
                  </a:lnTo>
                  <a:lnTo>
                    <a:pt x="1246759" y="321563"/>
                  </a:lnTo>
                  <a:lnTo>
                    <a:pt x="1245870" y="322960"/>
                  </a:lnTo>
                  <a:lnTo>
                    <a:pt x="1224280" y="327786"/>
                  </a:lnTo>
                  <a:lnTo>
                    <a:pt x="1218438" y="327786"/>
                  </a:lnTo>
                  <a:lnTo>
                    <a:pt x="1212596" y="327786"/>
                  </a:lnTo>
                  <a:lnTo>
                    <a:pt x="1189355" y="318769"/>
                  </a:lnTo>
                  <a:lnTo>
                    <a:pt x="1189355" y="317118"/>
                  </a:lnTo>
                  <a:lnTo>
                    <a:pt x="1189355" y="28955"/>
                  </a:lnTo>
                  <a:lnTo>
                    <a:pt x="1189355" y="21208"/>
                  </a:lnTo>
                  <a:lnTo>
                    <a:pt x="1191641" y="15366"/>
                  </a:lnTo>
                  <a:lnTo>
                    <a:pt x="1196213" y="11429"/>
                  </a:lnTo>
                  <a:lnTo>
                    <a:pt x="1200785" y="7619"/>
                  </a:lnTo>
                  <a:lnTo>
                    <a:pt x="1206373" y="5714"/>
                  </a:lnTo>
                  <a:lnTo>
                    <a:pt x="1212977" y="5714"/>
                  </a:lnTo>
                  <a:lnTo>
                    <a:pt x="1247902" y="5714"/>
                  </a:lnTo>
                  <a:lnTo>
                    <a:pt x="1254125" y="5714"/>
                  </a:lnTo>
                  <a:lnTo>
                    <a:pt x="1259459" y="6222"/>
                  </a:lnTo>
                  <a:lnTo>
                    <a:pt x="1290828" y="32638"/>
                  </a:lnTo>
                  <a:lnTo>
                    <a:pt x="1294003" y="39115"/>
                  </a:lnTo>
                  <a:lnTo>
                    <a:pt x="1356360" y="156336"/>
                  </a:lnTo>
                  <a:lnTo>
                    <a:pt x="1360043" y="163448"/>
                  </a:lnTo>
                  <a:lnTo>
                    <a:pt x="1363599" y="170433"/>
                  </a:lnTo>
                  <a:lnTo>
                    <a:pt x="1367155" y="177291"/>
                  </a:lnTo>
                  <a:lnTo>
                    <a:pt x="1370711" y="184150"/>
                  </a:lnTo>
                  <a:lnTo>
                    <a:pt x="1374140" y="191007"/>
                  </a:lnTo>
                  <a:lnTo>
                    <a:pt x="1377442" y="197865"/>
                  </a:lnTo>
                  <a:lnTo>
                    <a:pt x="1380744" y="204723"/>
                  </a:lnTo>
                  <a:lnTo>
                    <a:pt x="1384046" y="211454"/>
                  </a:lnTo>
                  <a:lnTo>
                    <a:pt x="1387094" y="218058"/>
                  </a:lnTo>
                  <a:lnTo>
                    <a:pt x="1390269" y="224662"/>
                  </a:lnTo>
                  <a:lnTo>
                    <a:pt x="1393317" y="231266"/>
                  </a:lnTo>
                  <a:lnTo>
                    <a:pt x="1396365" y="237870"/>
                  </a:lnTo>
                  <a:lnTo>
                    <a:pt x="1396208" y="229107"/>
                  </a:lnTo>
                  <a:lnTo>
                    <a:pt x="1395936" y="220154"/>
                  </a:lnTo>
                  <a:lnTo>
                    <a:pt x="1395118" y="174404"/>
                  </a:lnTo>
                  <a:lnTo>
                    <a:pt x="1395095" y="165734"/>
                  </a:lnTo>
                  <a:lnTo>
                    <a:pt x="1395095" y="15366"/>
                  </a:lnTo>
                  <a:lnTo>
                    <a:pt x="1395095" y="13715"/>
                  </a:lnTo>
                  <a:lnTo>
                    <a:pt x="1401572" y="7365"/>
                  </a:lnTo>
                  <a:lnTo>
                    <a:pt x="1403858" y="6350"/>
                  </a:lnTo>
                  <a:lnTo>
                    <a:pt x="1406906" y="5714"/>
                  </a:lnTo>
                  <a:lnTo>
                    <a:pt x="1410716" y="5333"/>
                  </a:lnTo>
                  <a:lnTo>
                    <a:pt x="1414526" y="4825"/>
                  </a:lnTo>
                  <a:lnTo>
                    <a:pt x="1419352" y="4698"/>
                  </a:lnTo>
                  <a:lnTo>
                    <a:pt x="1425321" y="4698"/>
                  </a:lnTo>
                  <a:close/>
                </a:path>
                <a:path w="5791834" h="332105">
                  <a:moveTo>
                    <a:pt x="4821809" y="4190"/>
                  </a:moveTo>
                  <a:lnTo>
                    <a:pt x="4828286" y="4190"/>
                  </a:lnTo>
                  <a:lnTo>
                    <a:pt x="4833493" y="4444"/>
                  </a:lnTo>
                  <a:lnTo>
                    <a:pt x="4854448" y="12953"/>
                  </a:lnTo>
                  <a:lnTo>
                    <a:pt x="4854448" y="14604"/>
                  </a:lnTo>
                  <a:lnTo>
                    <a:pt x="4854448" y="317372"/>
                  </a:lnTo>
                  <a:lnTo>
                    <a:pt x="4854448" y="319023"/>
                  </a:lnTo>
                  <a:lnTo>
                    <a:pt x="4853940" y="320547"/>
                  </a:lnTo>
                  <a:lnTo>
                    <a:pt x="4828286" y="327786"/>
                  </a:lnTo>
                  <a:lnTo>
                    <a:pt x="4821809" y="327786"/>
                  </a:lnTo>
                  <a:lnTo>
                    <a:pt x="4815459" y="327786"/>
                  </a:lnTo>
                  <a:lnTo>
                    <a:pt x="4790694" y="321817"/>
                  </a:lnTo>
                  <a:lnTo>
                    <a:pt x="4789678" y="320547"/>
                  </a:lnTo>
                  <a:lnTo>
                    <a:pt x="4789043" y="319023"/>
                  </a:lnTo>
                  <a:lnTo>
                    <a:pt x="4789043" y="317372"/>
                  </a:lnTo>
                  <a:lnTo>
                    <a:pt x="4789043" y="14604"/>
                  </a:lnTo>
                  <a:lnTo>
                    <a:pt x="4789043" y="12953"/>
                  </a:lnTo>
                  <a:lnTo>
                    <a:pt x="4789678" y="11429"/>
                  </a:lnTo>
                  <a:lnTo>
                    <a:pt x="4790694" y="10159"/>
                  </a:lnTo>
                  <a:lnTo>
                    <a:pt x="4791710" y="8762"/>
                  </a:lnTo>
                  <a:lnTo>
                    <a:pt x="4806188" y="4952"/>
                  </a:lnTo>
                  <a:lnTo>
                    <a:pt x="4810252" y="4444"/>
                  </a:lnTo>
                  <a:lnTo>
                    <a:pt x="4815459" y="4190"/>
                  </a:lnTo>
                  <a:lnTo>
                    <a:pt x="4821809" y="4190"/>
                  </a:lnTo>
                  <a:close/>
                </a:path>
                <a:path w="5791834" h="332105">
                  <a:moveTo>
                    <a:pt x="2244725" y="4190"/>
                  </a:moveTo>
                  <a:lnTo>
                    <a:pt x="2251202" y="4190"/>
                  </a:lnTo>
                  <a:lnTo>
                    <a:pt x="2256409" y="4444"/>
                  </a:lnTo>
                  <a:lnTo>
                    <a:pt x="2275713" y="10159"/>
                  </a:lnTo>
                  <a:lnTo>
                    <a:pt x="2276729" y="11429"/>
                  </a:lnTo>
                  <a:lnTo>
                    <a:pt x="2277110" y="12953"/>
                  </a:lnTo>
                  <a:lnTo>
                    <a:pt x="2277110" y="14604"/>
                  </a:lnTo>
                  <a:lnTo>
                    <a:pt x="2277110" y="132333"/>
                  </a:lnTo>
                  <a:lnTo>
                    <a:pt x="2397125" y="132333"/>
                  </a:lnTo>
                  <a:lnTo>
                    <a:pt x="2397125" y="14604"/>
                  </a:lnTo>
                  <a:lnTo>
                    <a:pt x="2397125" y="12953"/>
                  </a:lnTo>
                  <a:lnTo>
                    <a:pt x="2397633" y="11429"/>
                  </a:lnTo>
                  <a:lnTo>
                    <a:pt x="2398776" y="10159"/>
                  </a:lnTo>
                  <a:lnTo>
                    <a:pt x="2399792" y="8762"/>
                  </a:lnTo>
                  <a:lnTo>
                    <a:pt x="2413889" y="4952"/>
                  </a:lnTo>
                  <a:lnTo>
                    <a:pt x="2418080" y="4444"/>
                  </a:lnTo>
                  <a:lnTo>
                    <a:pt x="2423414" y="4190"/>
                  </a:lnTo>
                  <a:lnTo>
                    <a:pt x="2429764" y="4190"/>
                  </a:lnTo>
                  <a:lnTo>
                    <a:pt x="2436114" y="4190"/>
                  </a:lnTo>
                  <a:lnTo>
                    <a:pt x="2441321" y="4444"/>
                  </a:lnTo>
                  <a:lnTo>
                    <a:pt x="2445385" y="4952"/>
                  </a:lnTo>
                  <a:lnTo>
                    <a:pt x="2449576" y="5460"/>
                  </a:lnTo>
                  <a:lnTo>
                    <a:pt x="2460625" y="10159"/>
                  </a:lnTo>
                  <a:lnTo>
                    <a:pt x="2461768" y="11429"/>
                  </a:lnTo>
                  <a:lnTo>
                    <a:pt x="2462276" y="12953"/>
                  </a:lnTo>
                  <a:lnTo>
                    <a:pt x="2462276" y="14604"/>
                  </a:lnTo>
                  <a:lnTo>
                    <a:pt x="2462276" y="317372"/>
                  </a:lnTo>
                  <a:lnTo>
                    <a:pt x="2462276" y="319023"/>
                  </a:lnTo>
                  <a:lnTo>
                    <a:pt x="2461768" y="320547"/>
                  </a:lnTo>
                  <a:lnTo>
                    <a:pt x="2460625" y="321817"/>
                  </a:lnTo>
                  <a:lnTo>
                    <a:pt x="2459609" y="323214"/>
                  </a:lnTo>
                  <a:lnTo>
                    <a:pt x="2445385" y="327025"/>
                  </a:lnTo>
                  <a:lnTo>
                    <a:pt x="2441321" y="327532"/>
                  </a:lnTo>
                  <a:lnTo>
                    <a:pt x="2436114" y="327786"/>
                  </a:lnTo>
                  <a:lnTo>
                    <a:pt x="2429764" y="327786"/>
                  </a:lnTo>
                  <a:lnTo>
                    <a:pt x="2423414" y="327786"/>
                  </a:lnTo>
                  <a:lnTo>
                    <a:pt x="2418080" y="327532"/>
                  </a:lnTo>
                  <a:lnTo>
                    <a:pt x="2413889" y="327025"/>
                  </a:lnTo>
                  <a:lnTo>
                    <a:pt x="2409571" y="326516"/>
                  </a:lnTo>
                  <a:lnTo>
                    <a:pt x="2398776" y="321817"/>
                  </a:lnTo>
                  <a:lnTo>
                    <a:pt x="2397633" y="320547"/>
                  </a:lnTo>
                  <a:lnTo>
                    <a:pt x="2397125" y="319023"/>
                  </a:lnTo>
                  <a:lnTo>
                    <a:pt x="2397125" y="317372"/>
                  </a:lnTo>
                  <a:lnTo>
                    <a:pt x="2397125" y="187832"/>
                  </a:lnTo>
                  <a:lnTo>
                    <a:pt x="2277110" y="187832"/>
                  </a:lnTo>
                  <a:lnTo>
                    <a:pt x="2277110" y="317372"/>
                  </a:lnTo>
                  <a:lnTo>
                    <a:pt x="2277110" y="319023"/>
                  </a:lnTo>
                  <a:lnTo>
                    <a:pt x="2276729" y="320547"/>
                  </a:lnTo>
                  <a:lnTo>
                    <a:pt x="2275713" y="321817"/>
                  </a:lnTo>
                  <a:lnTo>
                    <a:pt x="2274697" y="323214"/>
                  </a:lnTo>
                  <a:lnTo>
                    <a:pt x="2251202" y="327786"/>
                  </a:lnTo>
                  <a:lnTo>
                    <a:pt x="2244725" y="327786"/>
                  </a:lnTo>
                  <a:lnTo>
                    <a:pt x="2238375" y="327786"/>
                  </a:lnTo>
                  <a:lnTo>
                    <a:pt x="2213610" y="321817"/>
                  </a:lnTo>
                  <a:lnTo>
                    <a:pt x="2212594" y="320547"/>
                  </a:lnTo>
                  <a:lnTo>
                    <a:pt x="2211959" y="319023"/>
                  </a:lnTo>
                  <a:lnTo>
                    <a:pt x="2211959" y="317372"/>
                  </a:lnTo>
                  <a:lnTo>
                    <a:pt x="2211959" y="14604"/>
                  </a:lnTo>
                  <a:lnTo>
                    <a:pt x="2211959" y="12953"/>
                  </a:lnTo>
                  <a:lnTo>
                    <a:pt x="2212594" y="11429"/>
                  </a:lnTo>
                  <a:lnTo>
                    <a:pt x="2213610" y="10159"/>
                  </a:lnTo>
                  <a:lnTo>
                    <a:pt x="2214626" y="8762"/>
                  </a:lnTo>
                  <a:lnTo>
                    <a:pt x="2228977" y="4952"/>
                  </a:lnTo>
                  <a:lnTo>
                    <a:pt x="2233168" y="4444"/>
                  </a:lnTo>
                  <a:lnTo>
                    <a:pt x="2238375" y="4190"/>
                  </a:lnTo>
                  <a:lnTo>
                    <a:pt x="2244725" y="4190"/>
                  </a:lnTo>
                  <a:close/>
                </a:path>
                <a:path w="5791834" h="332105">
                  <a:moveTo>
                    <a:pt x="1840865" y="4190"/>
                  </a:moveTo>
                  <a:lnTo>
                    <a:pt x="1847342" y="4190"/>
                  </a:lnTo>
                  <a:lnTo>
                    <a:pt x="1852549" y="4444"/>
                  </a:lnTo>
                  <a:lnTo>
                    <a:pt x="1873504" y="12953"/>
                  </a:lnTo>
                  <a:lnTo>
                    <a:pt x="1873504" y="14604"/>
                  </a:lnTo>
                  <a:lnTo>
                    <a:pt x="1873504" y="317372"/>
                  </a:lnTo>
                  <a:lnTo>
                    <a:pt x="1873504" y="319023"/>
                  </a:lnTo>
                  <a:lnTo>
                    <a:pt x="1872996" y="320547"/>
                  </a:lnTo>
                  <a:lnTo>
                    <a:pt x="1847342" y="327786"/>
                  </a:lnTo>
                  <a:lnTo>
                    <a:pt x="1840865" y="327786"/>
                  </a:lnTo>
                  <a:lnTo>
                    <a:pt x="1834515" y="327786"/>
                  </a:lnTo>
                  <a:lnTo>
                    <a:pt x="1809750" y="321817"/>
                  </a:lnTo>
                  <a:lnTo>
                    <a:pt x="1808734" y="320547"/>
                  </a:lnTo>
                  <a:lnTo>
                    <a:pt x="1808099" y="319023"/>
                  </a:lnTo>
                  <a:lnTo>
                    <a:pt x="1808099" y="317372"/>
                  </a:lnTo>
                  <a:lnTo>
                    <a:pt x="1808099" y="14604"/>
                  </a:lnTo>
                  <a:lnTo>
                    <a:pt x="1808099" y="12953"/>
                  </a:lnTo>
                  <a:lnTo>
                    <a:pt x="1808734" y="11429"/>
                  </a:lnTo>
                  <a:lnTo>
                    <a:pt x="1809750" y="10159"/>
                  </a:lnTo>
                  <a:lnTo>
                    <a:pt x="1810766" y="8762"/>
                  </a:lnTo>
                  <a:lnTo>
                    <a:pt x="1825244" y="4952"/>
                  </a:lnTo>
                  <a:lnTo>
                    <a:pt x="1829308" y="4444"/>
                  </a:lnTo>
                  <a:lnTo>
                    <a:pt x="1834515" y="4190"/>
                  </a:lnTo>
                  <a:lnTo>
                    <a:pt x="1840865" y="4190"/>
                  </a:lnTo>
                  <a:close/>
                </a:path>
                <a:path w="5791834" h="332105">
                  <a:moveTo>
                    <a:pt x="100076" y="4190"/>
                  </a:moveTo>
                  <a:lnTo>
                    <a:pt x="106426" y="4190"/>
                  </a:lnTo>
                  <a:lnTo>
                    <a:pt x="111633" y="4317"/>
                  </a:lnTo>
                  <a:lnTo>
                    <a:pt x="115697" y="4825"/>
                  </a:lnTo>
                  <a:lnTo>
                    <a:pt x="119888" y="5206"/>
                  </a:lnTo>
                  <a:lnTo>
                    <a:pt x="131190" y="9778"/>
                  </a:lnTo>
                  <a:lnTo>
                    <a:pt x="132334" y="10921"/>
                  </a:lnTo>
                  <a:lnTo>
                    <a:pt x="132841" y="12445"/>
                  </a:lnTo>
                  <a:lnTo>
                    <a:pt x="132841" y="14096"/>
                  </a:lnTo>
                  <a:lnTo>
                    <a:pt x="132841" y="237108"/>
                  </a:lnTo>
                  <a:lnTo>
                    <a:pt x="128778" y="276351"/>
                  </a:lnTo>
                  <a:lnTo>
                    <a:pt x="109567" y="311882"/>
                  </a:lnTo>
                  <a:lnTo>
                    <a:pt x="71453" y="329612"/>
                  </a:lnTo>
                  <a:lnTo>
                    <a:pt x="50038" y="331215"/>
                  </a:lnTo>
                  <a:lnTo>
                    <a:pt x="45084" y="331215"/>
                  </a:lnTo>
                  <a:lnTo>
                    <a:pt x="6477" y="321055"/>
                  </a:lnTo>
                  <a:lnTo>
                    <a:pt x="0" y="298576"/>
                  </a:lnTo>
                  <a:lnTo>
                    <a:pt x="0" y="294385"/>
                  </a:lnTo>
                  <a:lnTo>
                    <a:pt x="0" y="288670"/>
                  </a:lnTo>
                  <a:lnTo>
                    <a:pt x="1651" y="270890"/>
                  </a:lnTo>
                  <a:lnTo>
                    <a:pt x="2159" y="268731"/>
                  </a:lnTo>
                  <a:lnTo>
                    <a:pt x="3048" y="267080"/>
                  </a:lnTo>
                  <a:lnTo>
                    <a:pt x="4064" y="266191"/>
                  </a:lnTo>
                  <a:lnTo>
                    <a:pt x="5207" y="265302"/>
                  </a:lnTo>
                  <a:lnTo>
                    <a:pt x="6477" y="264794"/>
                  </a:lnTo>
                  <a:lnTo>
                    <a:pt x="8128" y="264794"/>
                  </a:lnTo>
                  <a:lnTo>
                    <a:pt x="9652" y="264794"/>
                  </a:lnTo>
                  <a:lnTo>
                    <a:pt x="11430" y="265429"/>
                  </a:lnTo>
                  <a:lnTo>
                    <a:pt x="13334" y="266445"/>
                  </a:lnTo>
                  <a:lnTo>
                    <a:pt x="15366" y="267588"/>
                  </a:lnTo>
                  <a:lnTo>
                    <a:pt x="17653" y="268604"/>
                  </a:lnTo>
                  <a:lnTo>
                    <a:pt x="20065" y="269747"/>
                  </a:lnTo>
                  <a:lnTo>
                    <a:pt x="22606" y="271017"/>
                  </a:lnTo>
                  <a:lnTo>
                    <a:pt x="25400" y="272033"/>
                  </a:lnTo>
                  <a:lnTo>
                    <a:pt x="28702" y="273176"/>
                  </a:lnTo>
                  <a:lnTo>
                    <a:pt x="32003" y="274192"/>
                  </a:lnTo>
                  <a:lnTo>
                    <a:pt x="35940" y="274827"/>
                  </a:lnTo>
                  <a:lnTo>
                    <a:pt x="40385" y="274827"/>
                  </a:lnTo>
                  <a:lnTo>
                    <a:pt x="44831" y="274827"/>
                  </a:lnTo>
                  <a:lnTo>
                    <a:pt x="60578" y="266445"/>
                  </a:lnTo>
                  <a:lnTo>
                    <a:pt x="62865" y="263397"/>
                  </a:lnTo>
                  <a:lnTo>
                    <a:pt x="64515" y="259333"/>
                  </a:lnTo>
                  <a:lnTo>
                    <a:pt x="65659" y="254253"/>
                  </a:lnTo>
                  <a:lnTo>
                    <a:pt x="66802" y="249046"/>
                  </a:lnTo>
                  <a:lnTo>
                    <a:pt x="67437" y="242442"/>
                  </a:lnTo>
                  <a:lnTo>
                    <a:pt x="67437" y="234314"/>
                  </a:lnTo>
                  <a:lnTo>
                    <a:pt x="67437" y="14096"/>
                  </a:lnTo>
                  <a:lnTo>
                    <a:pt x="67437" y="12445"/>
                  </a:lnTo>
                  <a:lnTo>
                    <a:pt x="67945" y="10921"/>
                  </a:lnTo>
                  <a:lnTo>
                    <a:pt x="84201" y="4825"/>
                  </a:lnTo>
                  <a:lnTo>
                    <a:pt x="88519" y="4317"/>
                  </a:lnTo>
                  <a:lnTo>
                    <a:pt x="93853" y="4190"/>
                  </a:lnTo>
                  <a:lnTo>
                    <a:pt x="100076" y="4190"/>
                  </a:lnTo>
                  <a:close/>
                </a:path>
                <a:path w="5791834" h="332105">
                  <a:moveTo>
                    <a:pt x="2077085" y="507"/>
                  </a:moveTo>
                  <a:lnTo>
                    <a:pt x="2118741" y="6095"/>
                  </a:lnTo>
                  <a:lnTo>
                    <a:pt x="2125726" y="8508"/>
                  </a:lnTo>
                  <a:lnTo>
                    <a:pt x="2132838" y="10921"/>
                  </a:lnTo>
                  <a:lnTo>
                    <a:pt x="2156460" y="24891"/>
                  </a:lnTo>
                  <a:lnTo>
                    <a:pt x="2158746" y="27050"/>
                  </a:lnTo>
                  <a:lnTo>
                    <a:pt x="2160270" y="28955"/>
                  </a:lnTo>
                  <a:lnTo>
                    <a:pt x="2161032" y="30479"/>
                  </a:lnTo>
                  <a:lnTo>
                    <a:pt x="2161921" y="31876"/>
                  </a:lnTo>
                  <a:lnTo>
                    <a:pt x="2162556" y="33781"/>
                  </a:lnTo>
                  <a:lnTo>
                    <a:pt x="2163064" y="36194"/>
                  </a:lnTo>
                  <a:lnTo>
                    <a:pt x="2163572" y="38480"/>
                  </a:lnTo>
                  <a:lnTo>
                    <a:pt x="2163953" y="41147"/>
                  </a:lnTo>
                  <a:lnTo>
                    <a:pt x="2164207" y="44322"/>
                  </a:lnTo>
                  <a:lnTo>
                    <a:pt x="2164461" y="47497"/>
                  </a:lnTo>
                  <a:lnTo>
                    <a:pt x="2164588" y="51307"/>
                  </a:lnTo>
                  <a:lnTo>
                    <a:pt x="2164588" y="56006"/>
                  </a:lnTo>
                  <a:lnTo>
                    <a:pt x="2164588" y="60959"/>
                  </a:lnTo>
                  <a:lnTo>
                    <a:pt x="2162302" y="76961"/>
                  </a:lnTo>
                  <a:lnTo>
                    <a:pt x="2161540" y="79120"/>
                  </a:lnTo>
                  <a:lnTo>
                    <a:pt x="2160524" y="80771"/>
                  </a:lnTo>
                  <a:lnTo>
                    <a:pt x="2159381" y="81787"/>
                  </a:lnTo>
                  <a:lnTo>
                    <a:pt x="2158238" y="82676"/>
                  </a:lnTo>
                  <a:lnTo>
                    <a:pt x="2156841" y="83184"/>
                  </a:lnTo>
                  <a:lnTo>
                    <a:pt x="2155444" y="83184"/>
                  </a:lnTo>
                  <a:lnTo>
                    <a:pt x="2152904" y="83184"/>
                  </a:lnTo>
                  <a:lnTo>
                    <a:pt x="2149729" y="81787"/>
                  </a:lnTo>
                  <a:lnTo>
                    <a:pt x="2145919" y="78866"/>
                  </a:lnTo>
                  <a:lnTo>
                    <a:pt x="2142236" y="75945"/>
                  </a:lnTo>
                  <a:lnTo>
                    <a:pt x="2137283" y="72770"/>
                  </a:lnTo>
                  <a:lnTo>
                    <a:pt x="2131187" y="69214"/>
                  </a:lnTo>
                  <a:lnTo>
                    <a:pt x="2125218" y="65658"/>
                  </a:lnTo>
                  <a:lnTo>
                    <a:pt x="2117979" y="62483"/>
                  </a:lnTo>
                  <a:lnTo>
                    <a:pt x="2079879" y="55244"/>
                  </a:lnTo>
                  <a:lnTo>
                    <a:pt x="2070540" y="55723"/>
                  </a:lnTo>
                  <a:lnTo>
                    <a:pt x="2031904" y="72501"/>
                  </a:lnTo>
                  <a:lnTo>
                    <a:pt x="2007258" y="110490"/>
                  </a:lnTo>
                  <a:lnTo>
                    <a:pt x="1999079" y="154203"/>
                  </a:lnTo>
                  <a:lnTo>
                    <a:pt x="1998726" y="166750"/>
                  </a:lnTo>
                  <a:lnTo>
                    <a:pt x="1999103" y="180391"/>
                  </a:lnTo>
                  <a:lnTo>
                    <a:pt x="2007810" y="225553"/>
                  </a:lnTo>
                  <a:lnTo>
                    <a:pt x="2033127" y="261429"/>
                  </a:lnTo>
                  <a:lnTo>
                    <a:pt x="2072243" y="275820"/>
                  </a:lnTo>
                  <a:lnTo>
                    <a:pt x="2081530" y="276225"/>
                  </a:lnTo>
                  <a:lnTo>
                    <a:pt x="2089910" y="275965"/>
                  </a:lnTo>
                  <a:lnTo>
                    <a:pt x="2127250" y="266445"/>
                  </a:lnTo>
                  <a:lnTo>
                    <a:pt x="2152015" y="251586"/>
                  </a:lnTo>
                  <a:lnTo>
                    <a:pt x="2154936" y="250189"/>
                  </a:lnTo>
                  <a:lnTo>
                    <a:pt x="2157095" y="250189"/>
                  </a:lnTo>
                  <a:lnTo>
                    <a:pt x="2158746" y="250189"/>
                  </a:lnTo>
                  <a:lnTo>
                    <a:pt x="2160143" y="250570"/>
                  </a:lnTo>
                  <a:lnTo>
                    <a:pt x="2161032" y="251205"/>
                  </a:lnTo>
                  <a:lnTo>
                    <a:pt x="2162048" y="251840"/>
                  </a:lnTo>
                  <a:lnTo>
                    <a:pt x="2162937" y="253237"/>
                  </a:lnTo>
                  <a:lnTo>
                    <a:pt x="2165604" y="271779"/>
                  </a:lnTo>
                  <a:lnTo>
                    <a:pt x="2165604" y="277748"/>
                  </a:lnTo>
                  <a:lnTo>
                    <a:pt x="2165604" y="281813"/>
                  </a:lnTo>
                  <a:lnTo>
                    <a:pt x="2165477" y="285368"/>
                  </a:lnTo>
                  <a:lnTo>
                    <a:pt x="2165223" y="288289"/>
                  </a:lnTo>
                  <a:lnTo>
                    <a:pt x="2164969" y="291210"/>
                  </a:lnTo>
                  <a:lnTo>
                    <a:pt x="2164588" y="293623"/>
                  </a:lnTo>
                  <a:lnTo>
                    <a:pt x="2164080" y="295655"/>
                  </a:lnTo>
                  <a:lnTo>
                    <a:pt x="2163572" y="297814"/>
                  </a:lnTo>
                  <a:lnTo>
                    <a:pt x="2162937" y="299592"/>
                  </a:lnTo>
                  <a:lnTo>
                    <a:pt x="2162048" y="300989"/>
                  </a:lnTo>
                  <a:lnTo>
                    <a:pt x="2161286" y="302513"/>
                  </a:lnTo>
                  <a:lnTo>
                    <a:pt x="2159889" y="304164"/>
                  </a:lnTo>
                  <a:lnTo>
                    <a:pt x="2158111" y="306069"/>
                  </a:lnTo>
                  <a:lnTo>
                    <a:pt x="2156333" y="307975"/>
                  </a:lnTo>
                  <a:lnTo>
                    <a:pt x="2116439" y="325754"/>
                  </a:lnTo>
                  <a:lnTo>
                    <a:pt x="2071370" y="331469"/>
                  </a:lnTo>
                  <a:lnTo>
                    <a:pt x="2055296" y="330846"/>
                  </a:lnTo>
                  <a:lnTo>
                    <a:pt x="2011934" y="321309"/>
                  </a:lnTo>
                  <a:lnTo>
                    <a:pt x="1976608" y="300432"/>
                  </a:lnTo>
                  <a:lnTo>
                    <a:pt x="1950370" y="268271"/>
                  </a:lnTo>
                  <a:lnTo>
                    <a:pt x="1933940" y="224847"/>
                  </a:lnTo>
                  <a:lnTo>
                    <a:pt x="1928368" y="170179"/>
                  </a:lnTo>
                  <a:lnTo>
                    <a:pt x="1929056" y="150292"/>
                  </a:lnTo>
                  <a:lnTo>
                    <a:pt x="1939290" y="97535"/>
                  </a:lnTo>
                  <a:lnTo>
                    <a:pt x="1960506" y="55727"/>
                  </a:lnTo>
                  <a:lnTo>
                    <a:pt x="1991312" y="25368"/>
                  </a:lnTo>
                  <a:lnTo>
                    <a:pt x="2030811" y="6723"/>
                  </a:lnTo>
                  <a:lnTo>
                    <a:pt x="2060961" y="1198"/>
                  </a:lnTo>
                  <a:lnTo>
                    <a:pt x="2077085" y="507"/>
                  </a:lnTo>
                  <a:close/>
                </a:path>
                <a:path w="5791834" h="332105">
                  <a:moveTo>
                    <a:pt x="5695061" y="0"/>
                  </a:moveTo>
                  <a:lnTo>
                    <a:pt x="5702681" y="0"/>
                  </a:lnTo>
                  <a:lnTo>
                    <a:pt x="5710301" y="507"/>
                  </a:lnTo>
                  <a:lnTo>
                    <a:pt x="5717794" y="1650"/>
                  </a:lnTo>
                  <a:lnTo>
                    <a:pt x="5725414" y="2793"/>
                  </a:lnTo>
                  <a:lnTo>
                    <a:pt x="5761863" y="15620"/>
                  </a:lnTo>
                  <a:lnTo>
                    <a:pt x="5766943" y="19303"/>
                  </a:lnTo>
                  <a:lnTo>
                    <a:pt x="5768594" y="20954"/>
                  </a:lnTo>
                  <a:lnTo>
                    <a:pt x="5769610" y="22351"/>
                  </a:lnTo>
                  <a:lnTo>
                    <a:pt x="5770245" y="23494"/>
                  </a:lnTo>
                  <a:lnTo>
                    <a:pt x="5770880" y="24637"/>
                  </a:lnTo>
                  <a:lnTo>
                    <a:pt x="5771261" y="26161"/>
                  </a:lnTo>
                  <a:lnTo>
                    <a:pt x="5771769" y="28066"/>
                  </a:lnTo>
                  <a:lnTo>
                    <a:pt x="5772150" y="29971"/>
                  </a:lnTo>
                  <a:lnTo>
                    <a:pt x="5772404" y="32384"/>
                  </a:lnTo>
                  <a:lnTo>
                    <a:pt x="5772658" y="35305"/>
                  </a:lnTo>
                  <a:lnTo>
                    <a:pt x="5772785" y="38100"/>
                  </a:lnTo>
                  <a:lnTo>
                    <a:pt x="5772912" y="41782"/>
                  </a:lnTo>
                  <a:lnTo>
                    <a:pt x="5772912" y="46100"/>
                  </a:lnTo>
                  <a:lnTo>
                    <a:pt x="5772912" y="50800"/>
                  </a:lnTo>
                  <a:lnTo>
                    <a:pt x="5772785" y="54863"/>
                  </a:lnTo>
                  <a:lnTo>
                    <a:pt x="5772531" y="58165"/>
                  </a:lnTo>
                  <a:lnTo>
                    <a:pt x="5772277" y="61467"/>
                  </a:lnTo>
                  <a:lnTo>
                    <a:pt x="5766181" y="72516"/>
                  </a:lnTo>
                  <a:lnTo>
                    <a:pt x="5764403" y="72516"/>
                  </a:lnTo>
                  <a:lnTo>
                    <a:pt x="5762625" y="72516"/>
                  </a:lnTo>
                  <a:lnTo>
                    <a:pt x="5759704" y="71373"/>
                  </a:lnTo>
                  <a:lnTo>
                    <a:pt x="5755767" y="69087"/>
                  </a:lnTo>
                  <a:lnTo>
                    <a:pt x="5751830" y="66801"/>
                  </a:lnTo>
                  <a:lnTo>
                    <a:pt x="5746877" y="64261"/>
                  </a:lnTo>
                  <a:lnTo>
                    <a:pt x="5741162" y="61594"/>
                  </a:lnTo>
                  <a:lnTo>
                    <a:pt x="5735320" y="58800"/>
                  </a:lnTo>
                  <a:lnTo>
                    <a:pt x="5728716" y="56387"/>
                  </a:lnTo>
                  <a:lnTo>
                    <a:pt x="5721096" y="54101"/>
                  </a:lnTo>
                  <a:lnTo>
                    <a:pt x="5713476" y="51815"/>
                  </a:lnTo>
                  <a:lnTo>
                    <a:pt x="5705094" y="50800"/>
                  </a:lnTo>
                  <a:lnTo>
                    <a:pt x="5696077" y="50800"/>
                  </a:lnTo>
                  <a:lnTo>
                    <a:pt x="5688965" y="50800"/>
                  </a:lnTo>
                  <a:lnTo>
                    <a:pt x="5664200" y="60578"/>
                  </a:lnTo>
                  <a:lnTo>
                    <a:pt x="5660644" y="63626"/>
                  </a:lnTo>
                  <a:lnTo>
                    <a:pt x="5657977" y="67309"/>
                  </a:lnTo>
                  <a:lnTo>
                    <a:pt x="5656199" y="71627"/>
                  </a:lnTo>
                  <a:lnTo>
                    <a:pt x="5654548" y="75818"/>
                  </a:lnTo>
                  <a:lnTo>
                    <a:pt x="5653659" y="80390"/>
                  </a:lnTo>
                  <a:lnTo>
                    <a:pt x="5653659" y="85216"/>
                  </a:lnTo>
                  <a:lnTo>
                    <a:pt x="5653659" y="92328"/>
                  </a:lnTo>
                  <a:lnTo>
                    <a:pt x="5655564" y="98425"/>
                  </a:lnTo>
                  <a:lnTo>
                    <a:pt x="5659501" y="103631"/>
                  </a:lnTo>
                  <a:lnTo>
                    <a:pt x="5663311" y="108838"/>
                  </a:lnTo>
                  <a:lnTo>
                    <a:pt x="5668518" y="113537"/>
                  </a:lnTo>
                  <a:lnTo>
                    <a:pt x="5675122" y="117475"/>
                  </a:lnTo>
                  <a:lnTo>
                    <a:pt x="5681599" y="121538"/>
                  </a:lnTo>
                  <a:lnTo>
                    <a:pt x="5688965" y="125348"/>
                  </a:lnTo>
                  <a:lnTo>
                    <a:pt x="5697220" y="128904"/>
                  </a:lnTo>
                  <a:lnTo>
                    <a:pt x="5703454" y="131617"/>
                  </a:lnTo>
                  <a:lnTo>
                    <a:pt x="5741548" y="150030"/>
                  </a:lnTo>
                  <a:lnTo>
                    <a:pt x="5774483" y="177307"/>
                  </a:lnTo>
                  <a:lnTo>
                    <a:pt x="5791074" y="220813"/>
                  </a:lnTo>
                  <a:lnTo>
                    <a:pt x="5791454" y="230123"/>
                  </a:lnTo>
                  <a:lnTo>
                    <a:pt x="5790860" y="242391"/>
                  </a:lnTo>
                  <a:lnTo>
                    <a:pt x="5776888" y="283696"/>
                  </a:lnTo>
                  <a:lnTo>
                    <a:pt x="5748099" y="312320"/>
                  </a:lnTo>
                  <a:lnTo>
                    <a:pt x="5707856" y="328334"/>
                  </a:lnTo>
                  <a:lnTo>
                    <a:pt x="5672709" y="331977"/>
                  </a:lnTo>
                  <a:lnTo>
                    <a:pt x="5664565" y="331811"/>
                  </a:lnTo>
                  <a:lnTo>
                    <a:pt x="5622417" y="324542"/>
                  </a:lnTo>
                  <a:lnTo>
                    <a:pt x="5598541" y="314705"/>
                  </a:lnTo>
                  <a:lnTo>
                    <a:pt x="5593588" y="311911"/>
                  </a:lnTo>
                  <a:lnTo>
                    <a:pt x="5590159" y="309371"/>
                  </a:lnTo>
                  <a:lnTo>
                    <a:pt x="5588000" y="307213"/>
                  </a:lnTo>
                  <a:lnTo>
                    <a:pt x="5585841" y="305053"/>
                  </a:lnTo>
                  <a:lnTo>
                    <a:pt x="5584317" y="302005"/>
                  </a:lnTo>
                  <a:lnTo>
                    <a:pt x="5583428" y="297941"/>
                  </a:lnTo>
                  <a:lnTo>
                    <a:pt x="5582539" y="293877"/>
                  </a:lnTo>
                  <a:lnTo>
                    <a:pt x="5582031" y="288035"/>
                  </a:lnTo>
                  <a:lnTo>
                    <a:pt x="5582031" y="280415"/>
                  </a:lnTo>
                  <a:lnTo>
                    <a:pt x="5582031" y="275335"/>
                  </a:lnTo>
                  <a:lnTo>
                    <a:pt x="5582158" y="271017"/>
                  </a:lnTo>
                  <a:lnTo>
                    <a:pt x="5582539" y="267588"/>
                  </a:lnTo>
                  <a:lnTo>
                    <a:pt x="5582920" y="264159"/>
                  </a:lnTo>
                  <a:lnTo>
                    <a:pt x="5583428" y="261238"/>
                  </a:lnTo>
                  <a:lnTo>
                    <a:pt x="5584190" y="259206"/>
                  </a:lnTo>
                  <a:lnTo>
                    <a:pt x="5584952" y="257047"/>
                  </a:lnTo>
                  <a:lnTo>
                    <a:pt x="5585841" y="255523"/>
                  </a:lnTo>
                  <a:lnTo>
                    <a:pt x="5587111" y="254507"/>
                  </a:lnTo>
                  <a:lnTo>
                    <a:pt x="5588381" y="253618"/>
                  </a:lnTo>
                  <a:lnTo>
                    <a:pt x="5589778" y="253237"/>
                  </a:lnTo>
                  <a:lnTo>
                    <a:pt x="5591429" y="253237"/>
                  </a:lnTo>
                  <a:lnTo>
                    <a:pt x="5593715" y="253237"/>
                  </a:lnTo>
                  <a:lnTo>
                    <a:pt x="5597017" y="254507"/>
                  </a:lnTo>
                  <a:lnTo>
                    <a:pt x="5601208" y="257301"/>
                  </a:lnTo>
                  <a:lnTo>
                    <a:pt x="5605526" y="259968"/>
                  </a:lnTo>
                  <a:lnTo>
                    <a:pt x="5610860" y="263016"/>
                  </a:lnTo>
                  <a:lnTo>
                    <a:pt x="5617464" y="266318"/>
                  </a:lnTo>
                  <a:lnTo>
                    <a:pt x="5624068" y="269620"/>
                  </a:lnTo>
                  <a:lnTo>
                    <a:pt x="5664196" y="279265"/>
                  </a:lnTo>
                  <a:lnTo>
                    <a:pt x="5672963" y="279526"/>
                  </a:lnTo>
                  <a:lnTo>
                    <a:pt x="5680964" y="279526"/>
                  </a:lnTo>
                  <a:lnTo>
                    <a:pt x="5688076" y="278510"/>
                  </a:lnTo>
                  <a:lnTo>
                    <a:pt x="5694299" y="276605"/>
                  </a:lnTo>
                  <a:lnTo>
                    <a:pt x="5700522" y="274700"/>
                  </a:lnTo>
                  <a:lnTo>
                    <a:pt x="5720334" y="255650"/>
                  </a:lnTo>
                  <a:lnTo>
                    <a:pt x="5722620" y="250570"/>
                  </a:lnTo>
                  <a:lnTo>
                    <a:pt x="5723763" y="244855"/>
                  </a:lnTo>
                  <a:lnTo>
                    <a:pt x="5723763" y="238632"/>
                  </a:lnTo>
                  <a:lnTo>
                    <a:pt x="5723763" y="231266"/>
                  </a:lnTo>
                  <a:lnTo>
                    <a:pt x="5721858" y="225043"/>
                  </a:lnTo>
                  <a:lnTo>
                    <a:pt x="5717794" y="219836"/>
                  </a:lnTo>
                  <a:lnTo>
                    <a:pt x="5713857" y="214629"/>
                  </a:lnTo>
                  <a:lnTo>
                    <a:pt x="5708650" y="210057"/>
                  </a:lnTo>
                  <a:lnTo>
                    <a:pt x="5702300" y="205993"/>
                  </a:lnTo>
                  <a:lnTo>
                    <a:pt x="5695950" y="201929"/>
                  </a:lnTo>
                  <a:lnTo>
                    <a:pt x="5688711" y="198119"/>
                  </a:lnTo>
                  <a:lnTo>
                    <a:pt x="5680710" y="194563"/>
                  </a:lnTo>
                  <a:lnTo>
                    <a:pt x="5674568" y="191871"/>
                  </a:lnTo>
                  <a:lnTo>
                    <a:pt x="5668343" y="189118"/>
                  </a:lnTo>
                  <a:lnTo>
                    <a:pt x="5630672" y="169798"/>
                  </a:lnTo>
                  <a:lnTo>
                    <a:pt x="5600303" y="140223"/>
                  </a:lnTo>
                  <a:lnTo>
                    <a:pt x="5587871" y="102048"/>
                  </a:lnTo>
                  <a:lnTo>
                    <a:pt x="5587492" y="92328"/>
                  </a:lnTo>
                  <a:lnTo>
                    <a:pt x="5588017" y="81158"/>
                  </a:lnTo>
                  <a:lnTo>
                    <a:pt x="5600666" y="43505"/>
                  </a:lnTo>
                  <a:lnTo>
                    <a:pt x="5634910" y="12811"/>
                  </a:lnTo>
                  <a:lnTo>
                    <a:pt x="5673550" y="1428"/>
                  </a:lnTo>
                  <a:lnTo>
                    <a:pt x="5684156" y="357"/>
                  </a:lnTo>
                  <a:lnTo>
                    <a:pt x="5695061" y="0"/>
                  </a:lnTo>
                  <a:close/>
                </a:path>
                <a:path w="5791834" h="332105">
                  <a:moveTo>
                    <a:pt x="5064506" y="0"/>
                  </a:moveTo>
                  <a:lnTo>
                    <a:pt x="5114315" y="5411"/>
                  </a:lnTo>
                  <a:lnTo>
                    <a:pt x="5154358" y="21891"/>
                  </a:lnTo>
                  <a:lnTo>
                    <a:pt x="5184140" y="50037"/>
                  </a:lnTo>
                  <a:lnTo>
                    <a:pt x="5203571" y="90042"/>
                  </a:lnTo>
                  <a:lnTo>
                    <a:pt x="5212500" y="142156"/>
                  </a:lnTo>
                  <a:lnTo>
                    <a:pt x="5213096" y="162305"/>
                  </a:lnTo>
                  <a:lnTo>
                    <a:pt x="5212476" y="181691"/>
                  </a:lnTo>
                  <a:lnTo>
                    <a:pt x="5203190" y="233679"/>
                  </a:lnTo>
                  <a:lnTo>
                    <a:pt x="5182919" y="275470"/>
                  </a:lnTo>
                  <a:lnTo>
                    <a:pt x="5151818" y="306355"/>
                  </a:lnTo>
                  <a:lnTo>
                    <a:pt x="5110311" y="325548"/>
                  </a:lnTo>
                  <a:lnTo>
                    <a:pt x="5058537" y="331977"/>
                  </a:lnTo>
                  <a:lnTo>
                    <a:pt x="5040443" y="331378"/>
                  </a:lnTo>
                  <a:lnTo>
                    <a:pt x="4993259" y="322198"/>
                  </a:lnTo>
                  <a:lnTo>
                    <a:pt x="4956665" y="301732"/>
                  </a:lnTo>
                  <a:lnTo>
                    <a:pt x="4930473" y="269589"/>
                  </a:lnTo>
                  <a:lnTo>
                    <a:pt x="4914816" y="225135"/>
                  </a:lnTo>
                  <a:lnTo>
                    <a:pt x="4909566" y="168020"/>
                  </a:lnTo>
                  <a:lnTo>
                    <a:pt x="4910185" y="149012"/>
                  </a:lnTo>
                  <a:lnTo>
                    <a:pt x="4919472" y="97916"/>
                  </a:lnTo>
                  <a:lnTo>
                    <a:pt x="4939849" y="56536"/>
                  </a:lnTo>
                  <a:lnTo>
                    <a:pt x="4970875" y="25796"/>
                  </a:lnTo>
                  <a:lnTo>
                    <a:pt x="5012481" y="6482"/>
                  </a:lnTo>
                  <a:lnTo>
                    <a:pt x="5064506" y="0"/>
                  </a:lnTo>
                  <a:close/>
                </a:path>
                <a:path w="5791834" h="332105">
                  <a:moveTo>
                    <a:pt x="4066286" y="0"/>
                  </a:moveTo>
                  <a:lnTo>
                    <a:pt x="4116095" y="5411"/>
                  </a:lnTo>
                  <a:lnTo>
                    <a:pt x="4156138" y="21891"/>
                  </a:lnTo>
                  <a:lnTo>
                    <a:pt x="4185920" y="50037"/>
                  </a:lnTo>
                  <a:lnTo>
                    <a:pt x="4205351" y="90042"/>
                  </a:lnTo>
                  <a:lnTo>
                    <a:pt x="4214280" y="142156"/>
                  </a:lnTo>
                  <a:lnTo>
                    <a:pt x="4214876" y="162305"/>
                  </a:lnTo>
                  <a:lnTo>
                    <a:pt x="4214256" y="181691"/>
                  </a:lnTo>
                  <a:lnTo>
                    <a:pt x="4204970" y="233679"/>
                  </a:lnTo>
                  <a:lnTo>
                    <a:pt x="4184699" y="275470"/>
                  </a:lnTo>
                  <a:lnTo>
                    <a:pt x="4153598" y="306355"/>
                  </a:lnTo>
                  <a:lnTo>
                    <a:pt x="4112091" y="325548"/>
                  </a:lnTo>
                  <a:lnTo>
                    <a:pt x="4060317" y="331977"/>
                  </a:lnTo>
                  <a:lnTo>
                    <a:pt x="4042223" y="331378"/>
                  </a:lnTo>
                  <a:lnTo>
                    <a:pt x="3995039" y="322198"/>
                  </a:lnTo>
                  <a:lnTo>
                    <a:pt x="3958445" y="301732"/>
                  </a:lnTo>
                  <a:lnTo>
                    <a:pt x="3932253" y="269589"/>
                  </a:lnTo>
                  <a:lnTo>
                    <a:pt x="3916596" y="225135"/>
                  </a:lnTo>
                  <a:lnTo>
                    <a:pt x="3911346" y="168020"/>
                  </a:lnTo>
                  <a:lnTo>
                    <a:pt x="3911965" y="149012"/>
                  </a:lnTo>
                  <a:lnTo>
                    <a:pt x="3921252" y="97916"/>
                  </a:lnTo>
                  <a:lnTo>
                    <a:pt x="3941629" y="56536"/>
                  </a:lnTo>
                  <a:lnTo>
                    <a:pt x="3972655" y="25796"/>
                  </a:lnTo>
                  <a:lnTo>
                    <a:pt x="4014261" y="6482"/>
                  </a:lnTo>
                  <a:lnTo>
                    <a:pt x="4066286" y="0"/>
                  </a:lnTo>
                  <a:close/>
                </a:path>
                <a:path w="5791834" h="332105">
                  <a:moveTo>
                    <a:pt x="341630" y="0"/>
                  </a:moveTo>
                  <a:lnTo>
                    <a:pt x="391439" y="5411"/>
                  </a:lnTo>
                  <a:lnTo>
                    <a:pt x="431482" y="21891"/>
                  </a:lnTo>
                  <a:lnTo>
                    <a:pt x="461264" y="50037"/>
                  </a:lnTo>
                  <a:lnTo>
                    <a:pt x="480695" y="90042"/>
                  </a:lnTo>
                  <a:lnTo>
                    <a:pt x="489624" y="142156"/>
                  </a:lnTo>
                  <a:lnTo>
                    <a:pt x="490220" y="162305"/>
                  </a:lnTo>
                  <a:lnTo>
                    <a:pt x="489600" y="181691"/>
                  </a:lnTo>
                  <a:lnTo>
                    <a:pt x="480314" y="233679"/>
                  </a:lnTo>
                  <a:lnTo>
                    <a:pt x="460043" y="275470"/>
                  </a:lnTo>
                  <a:lnTo>
                    <a:pt x="428942" y="306355"/>
                  </a:lnTo>
                  <a:lnTo>
                    <a:pt x="387435" y="325548"/>
                  </a:lnTo>
                  <a:lnTo>
                    <a:pt x="335660" y="331977"/>
                  </a:lnTo>
                  <a:lnTo>
                    <a:pt x="317567" y="331378"/>
                  </a:lnTo>
                  <a:lnTo>
                    <a:pt x="270383" y="322198"/>
                  </a:lnTo>
                  <a:lnTo>
                    <a:pt x="233789" y="301732"/>
                  </a:lnTo>
                  <a:lnTo>
                    <a:pt x="207597" y="269589"/>
                  </a:lnTo>
                  <a:lnTo>
                    <a:pt x="191940" y="225135"/>
                  </a:lnTo>
                  <a:lnTo>
                    <a:pt x="186690" y="168020"/>
                  </a:lnTo>
                  <a:lnTo>
                    <a:pt x="187309" y="149012"/>
                  </a:lnTo>
                  <a:lnTo>
                    <a:pt x="196596" y="97916"/>
                  </a:lnTo>
                  <a:lnTo>
                    <a:pt x="216973" y="56536"/>
                  </a:lnTo>
                  <a:lnTo>
                    <a:pt x="247999" y="25796"/>
                  </a:lnTo>
                  <a:lnTo>
                    <a:pt x="289605" y="6482"/>
                  </a:lnTo>
                  <a:lnTo>
                    <a:pt x="341630" y="0"/>
                  </a:lnTo>
                  <a:close/>
                </a:path>
              </a:pathLst>
            </a:custGeom>
            <a:ln w="18288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4BA723-AECD-4A02-7580-2EEB6DD20BF2}"/>
              </a:ext>
            </a:extLst>
          </p:cNvPr>
          <p:cNvSpPr txBox="1"/>
          <p:nvPr/>
        </p:nvSpPr>
        <p:spPr>
          <a:xfrm>
            <a:off x="647700" y="2057400"/>
            <a:ext cx="7848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/>
                <a:cs typeface="Times New Roman"/>
              </a:rPr>
              <a:t>Identify</a:t>
            </a:r>
            <a:r>
              <a:rPr lang="en-US" sz="2400" b="1" spc="-4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Project-Focused</a:t>
            </a:r>
            <a:r>
              <a:rPr lang="en-US" sz="2400" b="1" spc="-75" dirty="0">
                <a:latin typeface="Times New Roman"/>
                <a:cs typeface="Times New Roman"/>
              </a:rPr>
              <a:t> </a:t>
            </a:r>
            <a:r>
              <a:rPr lang="en-US" sz="2400" b="1" spc="-30" dirty="0">
                <a:latin typeface="Times New Roman"/>
                <a:cs typeface="Times New Roman"/>
              </a:rPr>
              <a:t>Work</a:t>
            </a:r>
            <a:r>
              <a:rPr lang="en-US" sz="2400" b="1" spc="-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Units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dirty="0"/>
              <a:t>–</a:t>
            </a:r>
            <a:r>
              <a:rPr lang="en-US" sz="2400" spc="10" dirty="0"/>
              <a:t> </a:t>
            </a:r>
            <a:r>
              <a:rPr lang="en-US" sz="2400" dirty="0"/>
              <a:t>Break</a:t>
            </a:r>
            <a:r>
              <a:rPr lang="en-US" sz="2400" spc="15" dirty="0"/>
              <a:t> </a:t>
            </a:r>
            <a:r>
              <a:rPr lang="en-US" sz="2400" dirty="0"/>
              <a:t>your</a:t>
            </a:r>
            <a:r>
              <a:rPr lang="en-US" sz="2400" spc="-5" dirty="0"/>
              <a:t> typical</a:t>
            </a:r>
            <a:r>
              <a:rPr lang="en-US" sz="2400" spc="-15" dirty="0"/>
              <a:t> </a:t>
            </a:r>
            <a:r>
              <a:rPr lang="en-US" sz="2400" dirty="0"/>
              <a:t>functional</a:t>
            </a:r>
            <a:r>
              <a:rPr lang="en-US" sz="2400" spc="-40" dirty="0"/>
              <a:t> </a:t>
            </a:r>
            <a:r>
              <a:rPr lang="en-US" sz="2400" spc="-5" dirty="0"/>
              <a:t>lines </a:t>
            </a:r>
            <a:r>
              <a:rPr lang="en-US" sz="2400" dirty="0"/>
              <a:t>and </a:t>
            </a:r>
            <a:r>
              <a:rPr lang="en-US" sz="2400" spc="-484" dirty="0"/>
              <a:t> </a:t>
            </a:r>
            <a:r>
              <a:rPr lang="en-US" sz="2400" dirty="0"/>
              <a:t>form</a:t>
            </a:r>
            <a:r>
              <a:rPr lang="en-US" sz="2400" spc="-45" dirty="0"/>
              <a:t> </a:t>
            </a:r>
            <a:r>
              <a:rPr lang="en-US" sz="2400" dirty="0"/>
              <a:t>project-focused</a:t>
            </a:r>
            <a:r>
              <a:rPr lang="en-US" sz="2400" spc="-55" dirty="0"/>
              <a:t> </a:t>
            </a:r>
            <a:r>
              <a:rPr lang="en-US" sz="2400" dirty="0"/>
              <a:t>units.</a:t>
            </a:r>
            <a:r>
              <a:rPr lang="en-US" sz="2400" b="1" spc="-5" dirty="0"/>
              <a:t> </a:t>
            </a:r>
            <a:br>
              <a:rPr lang="en-US" sz="2400" b="1" spc="-5" dirty="0"/>
            </a:br>
            <a:br>
              <a:rPr lang="en-US" sz="2400" b="1" spc="-5" dirty="0"/>
            </a:br>
            <a:r>
              <a:rPr lang="en-US" sz="2400" b="1" spc="-5" dirty="0"/>
              <a:t>Create</a:t>
            </a:r>
            <a:r>
              <a:rPr lang="en-US" sz="2400" b="1" spc="-140" dirty="0"/>
              <a:t> </a:t>
            </a:r>
            <a:r>
              <a:rPr lang="en-US" sz="2400" b="1" dirty="0"/>
              <a:t>Autonomous</a:t>
            </a:r>
            <a:r>
              <a:rPr lang="en-US" sz="2400" b="1" spc="-90" dirty="0"/>
              <a:t> </a:t>
            </a:r>
            <a:r>
              <a:rPr lang="en-US" sz="2400" b="1" spc="-25" dirty="0"/>
              <a:t>Work</a:t>
            </a:r>
            <a:r>
              <a:rPr lang="en-US" sz="2400" b="1" spc="-50" dirty="0"/>
              <a:t> </a:t>
            </a:r>
            <a:r>
              <a:rPr lang="en-US" sz="2400" b="1" spc="-35" dirty="0"/>
              <a:t>Teams </a:t>
            </a:r>
            <a:r>
              <a:rPr lang="en-US" sz="2400" dirty="0"/>
              <a:t>–</a:t>
            </a:r>
            <a:r>
              <a:rPr lang="en-US" sz="2400" spc="-40" dirty="0"/>
              <a:t> </a:t>
            </a:r>
            <a:r>
              <a:rPr lang="en-US" sz="2400" dirty="0"/>
              <a:t>This</a:t>
            </a:r>
            <a:r>
              <a:rPr lang="en-US" sz="2400" spc="-5" dirty="0"/>
              <a:t> </a:t>
            </a:r>
            <a:r>
              <a:rPr lang="en-US" sz="2400" dirty="0"/>
              <a:t>is</a:t>
            </a:r>
            <a:r>
              <a:rPr lang="en-US" sz="2400" spc="-15" dirty="0"/>
              <a:t> </a:t>
            </a:r>
            <a:r>
              <a:rPr lang="en-US" sz="2400" dirty="0"/>
              <a:t>job</a:t>
            </a:r>
            <a:r>
              <a:rPr lang="en-US" sz="2400" spc="-20" dirty="0"/>
              <a:t> </a:t>
            </a:r>
            <a:r>
              <a:rPr lang="en-US" sz="2400" dirty="0"/>
              <a:t>enrichment</a:t>
            </a:r>
            <a:r>
              <a:rPr lang="en-US" sz="2400" spc="-40" dirty="0"/>
              <a:t> </a:t>
            </a:r>
            <a:r>
              <a:rPr lang="en-US" sz="2400" dirty="0"/>
              <a:t>at</a:t>
            </a:r>
            <a:r>
              <a:rPr lang="en-US" sz="2400" spc="-10" dirty="0"/>
              <a:t> </a:t>
            </a:r>
            <a:r>
              <a:rPr lang="en-US" sz="2400" dirty="0"/>
              <a:t>the group level</a:t>
            </a:r>
            <a:r>
              <a:rPr lang="en-US" sz="2400" spc="-5" dirty="0"/>
              <a:t>. </a:t>
            </a:r>
            <a:br>
              <a:rPr lang="en-US" sz="2400" spc="-5" dirty="0"/>
            </a:br>
            <a:br>
              <a:rPr lang="en-US" sz="2400" spc="-5" dirty="0"/>
            </a:br>
            <a:r>
              <a:rPr lang="en-US" sz="2400" b="1" dirty="0"/>
              <a:t>Implement</a:t>
            </a:r>
            <a:r>
              <a:rPr lang="en-US" sz="2400" b="1" spc="-40" dirty="0"/>
              <a:t> </a:t>
            </a:r>
            <a:r>
              <a:rPr lang="en-US" sz="2400" b="1" dirty="0"/>
              <a:t>Participative</a:t>
            </a:r>
            <a:r>
              <a:rPr lang="en-US" sz="2400" b="1" spc="-45" dirty="0"/>
              <a:t> </a:t>
            </a:r>
            <a:r>
              <a:rPr lang="en-US" sz="2400" b="1" dirty="0"/>
              <a:t>Management</a:t>
            </a:r>
            <a:r>
              <a:rPr lang="en-US" sz="2400" b="1" spc="-55" dirty="0"/>
              <a:t> </a:t>
            </a:r>
            <a:r>
              <a:rPr lang="en-US" sz="2400" dirty="0"/>
              <a:t>–</a:t>
            </a:r>
            <a:r>
              <a:rPr lang="en-US" sz="2400" spc="-105" dirty="0"/>
              <a:t> </a:t>
            </a:r>
            <a:r>
              <a:rPr lang="en-US" sz="2400" dirty="0"/>
              <a:t>Allow</a:t>
            </a:r>
            <a:r>
              <a:rPr lang="en-US" sz="2400" spc="-10" dirty="0"/>
              <a:t> </a:t>
            </a:r>
            <a:r>
              <a:rPr lang="en-US" sz="2400" spc="-5" dirty="0"/>
              <a:t>team</a:t>
            </a:r>
            <a:r>
              <a:rPr lang="en-US" sz="2400" spc="-10" dirty="0"/>
              <a:t> </a:t>
            </a:r>
            <a:r>
              <a:rPr lang="en-US" sz="2400" spc="-5" dirty="0"/>
              <a:t>members</a:t>
            </a:r>
            <a:r>
              <a:rPr lang="en-US" sz="2400" spc="5" dirty="0"/>
              <a:t> </a:t>
            </a:r>
            <a:r>
              <a:rPr lang="en-US" sz="2400" dirty="0"/>
              <a:t>to participate</a:t>
            </a:r>
            <a:r>
              <a:rPr lang="en-US" sz="2400" spc="-55" dirty="0"/>
              <a:t> </a:t>
            </a:r>
            <a:r>
              <a:rPr lang="en-US" sz="2400" dirty="0"/>
              <a:t>in </a:t>
            </a:r>
            <a:r>
              <a:rPr lang="en-US" sz="2400" spc="-484" dirty="0"/>
              <a:t> </a:t>
            </a:r>
            <a:r>
              <a:rPr lang="en-US" sz="2400" dirty="0"/>
              <a:t>decision</a:t>
            </a:r>
            <a:r>
              <a:rPr lang="en-US" sz="2400" spc="-40" dirty="0"/>
              <a:t> </a:t>
            </a:r>
            <a:r>
              <a:rPr lang="en-US" sz="2400" spc="-5" dirty="0"/>
              <a:t>making</a:t>
            </a:r>
            <a:r>
              <a:rPr lang="en-US" sz="2400" spc="-10" dirty="0"/>
              <a:t> </a:t>
            </a:r>
            <a:r>
              <a:rPr lang="en-US" sz="2400" dirty="0"/>
              <a:t>and get</a:t>
            </a:r>
            <a:r>
              <a:rPr lang="en-US" sz="2400" spc="-10" dirty="0"/>
              <a:t> </a:t>
            </a:r>
            <a:r>
              <a:rPr lang="en-US" sz="2400" dirty="0"/>
              <a:t>involved</a:t>
            </a:r>
            <a:r>
              <a:rPr lang="en-US" sz="2400" spc="-40" dirty="0"/>
              <a:t> </a:t>
            </a:r>
            <a:r>
              <a:rPr lang="en-US" sz="2400" dirty="0"/>
              <a:t>in</a:t>
            </a:r>
            <a:r>
              <a:rPr lang="en-US" sz="2400" spc="-20" dirty="0"/>
              <a:t> </a:t>
            </a:r>
            <a:r>
              <a:rPr lang="en-US" sz="2400" dirty="0"/>
              <a:t>strategic planning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497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One – Find out where people are dissatisfied with their current work  assignments.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6</cp:revision>
  <dcterms:created xsi:type="dcterms:W3CDTF">2021-03-25T16:25:23Z</dcterms:created>
  <dcterms:modified xsi:type="dcterms:W3CDTF">2022-08-16T12:45:42Z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2012-12-13T00:00:00Z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2021-03-25T00:00:00Z</vt:filetime>
  </property>
</Properties>
</file>