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844549"/>
            <a:ext cx="822960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3135" y="4451350"/>
            <a:ext cx="4697729" cy="176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129" y="-8890"/>
            <a:ext cx="33216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90" y="1670110"/>
            <a:ext cx="6191250" cy="336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www.brunel.ac.uk/397/Brunel%20Masterplan/Sports%20Facilities/Sports%20Park%20(External)/Ath%20Track%20123.jpg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jp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hyperlink" Target="http://www.buzzle.com/editorials/9-13-2006-108634.asp" TargetMode="External"/><Relationship Id="rId21" Type="http://schemas.openxmlformats.org/officeDocument/2006/relationships/image" Target="../media/image79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hyperlink" Target="http://www.odnetwork.org/" TargetMode="Externa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hyperlink" Target="http://www.orkut.co.in/Main%23Community.aspx?cmm=55127430" TargetMode="External"/><Relationship Id="rId10" Type="http://schemas.openxmlformats.org/officeDocument/2006/relationships/image" Target="../media/image69.png"/><Relationship Id="rId19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239532"/>
            <a:ext cx="7467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spc="-35" dirty="0"/>
              <a:t>Organization</a:t>
            </a:r>
            <a:r>
              <a:rPr sz="4000" b="1" spc="-55" dirty="0"/>
              <a:t> </a:t>
            </a:r>
            <a:r>
              <a:rPr sz="4000" b="1" spc="-40" dirty="0"/>
              <a:t>Development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636009"/>
            <a:ext cx="7239000" cy="9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1273810"/>
            <a:ext cx="2032000" cy="1642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7F079-D760-46BC-9F22-C078ED0B0302}"/>
              </a:ext>
            </a:extLst>
          </p:cNvPr>
          <p:cNvSpPr txBox="1"/>
          <p:nvPr/>
        </p:nvSpPr>
        <p:spPr>
          <a:xfrm>
            <a:off x="1943100" y="5045581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Cdr Vijay Pratap Singh, Adjunct professor, E&amp;TC, TCET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" y="67309"/>
            <a:ext cx="407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85" dirty="0"/>
              <a:t> </a:t>
            </a:r>
            <a:r>
              <a:rPr spc="-25" dirty="0"/>
              <a:t>and</a:t>
            </a:r>
            <a:r>
              <a:rPr spc="-80" dirty="0"/>
              <a:t> </a:t>
            </a:r>
            <a:r>
              <a:rPr spc="-30" dirty="0"/>
              <a:t>theories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640" y="838200"/>
            <a:ext cx="1381760" cy="2038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2270" y="1270000"/>
            <a:ext cx="838009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0">
              <a:lnSpc>
                <a:spcPts val="28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Chang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 thr</a:t>
            </a:r>
            <a:r>
              <a:rPr sz="2400" i="1" spc="-1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e-s</a:t>
            </a:r>
            <a:r>
              <a:rPr sz="2400" i="1" spc="-9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ag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 pr</a:t>
            </a:r>
            <a:r>
              <a:rPr sz="2400" i="1" spc="-16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400" i="1" spc="-7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752600" marR="1006475">
              <a:lnSpc>
                <a:spcPts val="2230"/>
              </a:lnSpc>
              <a:spcBef>
                <a:spcPts val="135"/>
              </a:spcBef>
            </a:pPr>
            <a:r>
              <a:rPr sz="2000" spc="-5" dirty="0">
                <a:latin typeface="Arial MT"/>
                <a:cs typeface="Arial MT"/>
              </a:rPr>
              <a:t>Stage </a:t>
            </a:r>
            <a:r>
              <a:rPr sz="2000" dirty="0">
                <a:latin typeface="Arial MT"/>
                <a:cs typeface="Arial MT"/>
              </a:rPr>
              <a:t>1-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Unfreezing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old behavior/ </a:t>
            </a:r>
            <a:r>
              <a:rPr sz="2000" spc="-5" dirty="0">
                <a:latin typeface="Arial MT"/>
                <a:cs typeface="Arial MT"/>
              </a:rPr>
              <a:t>situation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ag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ng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ne</a:t>
            </a:r>
            <a:r>
              <a:rPr sz="2000" dirty="0">
                <a:latin typeface="Arial MT"/>
                <a:cs typeface="Arial MT"/>
              </a:rPr>
              <a:t>w 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v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l 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v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ors  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ag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r>
              <a:rPr sz="2000" spc="-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000" spc="10" dirty="0">
                <a:solidFill>
                  <a:srgbClr val="0000FF"/>
                </a:solidFill>
                <a:latin typeface="Arial MT"/>
                <a:cs typeface="Arial MT"/>
              </a:rPr>
              <a:t>z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ng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ne</a:t>
            </a:r>
            <a:r>
              <a:rPr sz="2000" dirty="0">
                <a:latin typeface="Arial MT"/>
                <a:cs typeface="Arial MT"/>
              </a:rPr>
              <a:t>w 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v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Arial MT"/>
              <a:cs typeface="Arial MT"/>
            </a:endParaRPr>
          </a:p>
          <a:p>
            <a:pPr marL="65405">
              <a:lnSpc>
                <a:spcPct val="100000"/>
              </a:lnSpc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Kurt</a:t>
            </a:r>
            <a:r>
              <a:rPr sz="1800" spc="-4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Lewin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680"/>
              </a:lnSpc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Edgar</a:t>
            </a:r>
            <a:r>
              <a:rPr sz="2400" spc="9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Schein</a:t>
            </a:r>
            <a:r>
              <a:rPr sz="2400" spc="9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modified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theory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specifying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psychological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mechanisms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involved</a:t>
            </a:r>
            <a:r>
              <a:rPr sz="2400" spc="-5" dirty="0">
                <a:latin typeface="Arial MT"/>
                <a:cs typeface="Arial MT"/>
              </a:rPr>
              <a:t> in </a:t>
            </a:r>
            <a:r>
              <a:rPr sz="2400" spc="-55" dirty="0">
                <a:latin typeface="Arial MT"/>
                <a:cs typeface="Arial MT"/>
              </a:rPr>
              <a:t>each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stage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 MT"/>
              <a:cs typeface="Arial MT"/>
            </a:endParaRPr>
          </a:p>
          <a:p>
            <a:pPr marL="88900" marR="74295">
              <a:lnSpc>
                <a:spcPts val="2680"/>
              </a:lnSpc>
              <a:spcBef>
                <a:spcPts val="5"/>
              </a:spcBef>
              <a:tabLst>
                <a:tab pos="963294" algn="l"/>
                <a:tab pos="2106295" algn="l"/>
                <a:tab pos="3179445" algn="l"/>
                <a:tab pos="4354195" algn="l"/>
                <a:tab pos="5560695" algn="l"/>
                <a:tab pos="6254115" algn="l"/>
                <a:tab pos="7228205" algn="l"/>
              </a:tabLst>
            </a:pP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-8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Rona</a:t>
            </a:r>
            <a:r>
              <a:rPr sz="2400" spc="-110" dirty="0">
                <a:solidFill>
                  <a:srgbClr val="6F2F9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d	</a:t>
            </a:r>
            <a:r>
              <a:rPr sz="2400" spc="-35" dirty="0">
                <a:solidFill>
                  <a:srgbClr val="6F2F9F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ipp</a:t>
            </a:r>
            <a:r>
              <a:rPr sz="2400" spc="-55" dirty="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sz="2400" spc="-30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2400" spc="-20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,	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J</a:t>
            </a:r>
            <a:r>
              <a:rPr sz="2400" spc="-55" dirty="0">
                <a:solidFill>
                  <a:srgbClr val="6F2F9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ann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e	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Wat</a:t>
            </a:r>
            <a:r>
              <a:rPr sz="2400" spc="-114" dirty="0">
                <a:solidFill>
                  <a:srgbClr val="6F2F9F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n	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Bru</a:t>
            </a:r>
            <a:r>
              <a:rPr sz="2400" spc="-100" dirty="0">
                <a:solidFill>
                  <a:srgbClr val="6F2F9F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e	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Wes</a:t>
            </a:r>
            <a:r>
              <a:rPr sz="2400" spc="-114" dirty="0">
                <a:solidFill>
                  <a:srgbClr val="6F2F9F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ley  </a:t>
            </a:r>
            <a:r>
              <a:rPr sz="2400" spc="-30" dirty="0">
                <a:latin typeface="Arial MT"/>
                <a:cs typeface="Arial MT"/>
              </a:rPr>
              <a:t>expanded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model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seven-stage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" y="67309"/>
            <a:ext cx="484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65" dirty="0"/>
              <a:t> </a:t>
            </a:r>
            <a:r>
              <a:rPr spc="-25" dirty="0"/>
              <a:t>and</a:t>
            </a:r>
            <a:r>
              <a:rPr spc="-65" dirty="0"/>
              <a:t> </a:t>
            </a:r>
            <a:r>
              <a:rPr spc="-30" dirty="0"/>
              <a:t>theories</a:t>
            </a:r>
            <a:r>
              <a:rPr spc="-60" dirty="0"/>
              <a:t> </a:t>
            </a:r>
            <a:r>
              <a:rPr sz="1600" spc="-10" dirty="0">
                <a:solidFill>
                  <a:srgbClr val="0000FF"/>
                </a:solidFill>
              </a:rPr>
              <a:t>Contd..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8600" y="1524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524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2286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" y="2286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6096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600" y="6096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5334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600" y="5334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" y="4572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600" y="4572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" y="3810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00" y="3810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" y="30480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64770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600" y="3048000"/>
            <a:ext cx="1295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0"/>
              </a:spcBef>
            </a:pPr>
            <a:r>
              <a:rPr sz="2400" spc="-20" dirty="0">
                <a:latin typeface="Arial MT"/>
                <a:cs typeface="Arial MT"/>
              </a:rPr>
              <a:t>Phase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2760" y="1605279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Developing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need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8170" y="2367279"/>
            <a:ext cx="489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Establishing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change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relationship.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4660" y="3147868"/>
            <a:ext cx="7190740" cy="193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Diagnosing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client</a:t>
            </a:r>
            <a:r>
              <a:rPr sz="2400" spc="-20" dirty="0">
                <a:latin typeface="Arial MT"/>
                <a:cs typeface="Arial MT"/>
              </a:rPr>
              <a:t> system’s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problem.</a:t>
            </a:r>
            <a:endParaRPr sz="2400" dirty="0">
              <a:latin typeface="Arial MT"/>
              <a:cs typeface="Arial MT"/>
            </a:endParaRPr>
          </a:p>
          <a:p>
            <a:pPr marL="12700" marR="153670" algn="just">
              <a:lnSpc>
                <a:spcPts val="2680"/>
              </a:lnSpc>
              <a:spcBef>
                <a:spcPts val="2014"/>
              </a:spcBef>
            </a:pPr>
            <a:r>
              <a:rPr sz="2400" spc="-25" dirty="0">
                <a:latin typeface="Arial MT"/>
                <a:cs typeface="Arial MT"/>
              </a:rPr>
              <a:t>Examining alternative </a:t>
            </a:r>
            <a:r>
              <a:rPr sz="2400" spc="-20" dirty="0">
                <a:latin typeface="Arial MT"/>
                <a:cs typeface="Arial MT"/>
              </a:rPr>
              <a:t>routes, </a:t>
            </a:r>
            <a:r>
              <a:rPr sz="2400" spc="-25" dirty="0">
                <a:latin typeface="Arial MT"/>
                <a:cs typeface="Arial MT"/>
              </a:rPr>
              <a:t>establishing </a:t>
            </a:r>
            <a:r>
              <a:rPr sz="2400" spc="-5" dirty="0">
                <a:latin typeface="Arial MT"/>
                <a:cs typeface="Arial MT"/>
              </a:rPr>
              <a:t>goals </a:t>
            </a:r>
            <a:r>
              <a:rPr sz="2400" spc="-7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intentions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action.</a:t>
            </a:r>
            <a:endParaRPr lang="en-IN" sz="2400" dirty="0">
              <a:latin typeface="Arial MT"/>
              <a:cs typeface="Arial MT"/>
            </a:endParaRPr>
          </a:p>
          <a:p>
            <a:pPr marL="12700" marR="153670" algn="just">
              <a:lnSpc>
                <a:spcPts val="2680"/>
              </a:lnSpc>
              <a:spcBef>
                <a:spcPts val="2014"/>
              </a:spcBef>
            </a:pPr>
            <a:r>
              <a:rPr sz="2400" spc="-25" dirty="0">
                <a:latin typeface="Arial MT"/>
                <a:cs typeface="Arial MT"/>
              </a:rPr>
              <a:t>Transforming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intentions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actual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efforts.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5929" y="5414009"/>
            <a:ext cx="2536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Stabilizing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47850" y="6177279"/>
            <a:ext cx="441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Achieving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terminal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relationship.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4550" y="919479"/>
            <a:ext cx="7384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solidFill>
                  <a:srgbClr val="0000FF"/>
                </a:solidFill>
                <a:latin typeface="Arial"/>
                <a:cs typeface="Arial"/>
              </a:rPr>
              <a:t>Seven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Arial"/>
                <a:cs typeface="Arial"/>
              </a:rPr>
              <a:t>stage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3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Arial"/>
                <a:cs typeface="Arial"/>
              </a:rPr>
              <a:t>representing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6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0000FF"/>
                </a:solidFill>
                <a:latin typeface="Arial"/>
                <a:cs typeface="Arial"/>
              </a:rPr>
              <a:t>consulting</a:t>
            </a:r>
            <a:r>
              <a:rPr sz="24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7220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457200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914400"/>
            <a:ext cx="4876800" cy="3200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727" y="2967127"/>
            <a:ext cx="3286125" cy="1152525"/>
            <a:chOff x="147727" y="2967127"/>
            <a:chExt cx="3286125" cy="1152525"/>
          </a:xfrm>
        </p:grpSpPr>
        <p:sp>
          <p:nvSpPr>
            <p:cNvPr id="5" name="object 5"/>
            <p:cNvSpPr/>
            <p:nvPr/>
          </p:nvSpPr>
          <p:spPr>
            <a:xfrm>
              <a:off x="152400" y="2971799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3276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638300" y="1143000"/>
                  </a:lnTo>
                  <a:lnTo>
                    <a:pt x="3276600" y="11430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2971799"/>
              <a:ext cx="3276600" cy="1143000"/>
            </a:xfrm>
            <a:custGeom>
              <a:avLst/>
              <a:gdLst/>
              <a:ahLst/>
              <a:cxnLst/>
              <a:rect l="l" t="t" r="r" b="b"/>
              <a:pathLst>
                <a:path w="3276600" h="1143000">
                  <a:moveTo>
                    <a:pt x="1638300" y="1143000"/>
                  </a:moveTo>
                  <a:lnTo>
                    <a:pt x="0" y="1143000"/>
                  </a:lnTo>
                  <a:lnTo>
                    <a:pt x="0" y="0"/>
                  </a:lnTo>
                  <a:lnTo>
                    <a:pt x="3276600" y="0"/>
                  </a:lnTo>
                  <a:lnTo>
                    <a:pt x="3276600" y="1143000"/>
                  </a:lnTo>
                  <a:lnTo>
                    <a:pt x="1638300" y="11430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69" y="838200"/>
            <a:ext cx="1421130" cy="1828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970" y="67309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7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spc="-30" dirty="0"/>
              <a:t>theories</a:t>
            </a:r>
            <a:r>
              <a:rPr spc="-75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6960" y="2932429"/>
            <a:ext cx="229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115695" algn="l"/>
              </a:tabLst>
            </a:pPr>
            <a:r>
              <a:rPr sz="2400" spc="-10" dirty="0">
                <a:latin typeface="Arial MT"/>
                <a:cs typeface="Arial MT"/>
              </a:rPr>
              <a:t>critical	</a:t>
            </a:r>
            <a:r>
              <a:rPr sz="2400" spc="-15" dirty="0">
                <a:latin typeface="Arial MT"/>
                <a:cs typeface="Arial MT"/>
              </a:rPr>
              <a:t>leverage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570" y="2932429"/>
            <a:ext cx="82550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5080">
              <a:lnSpc>
                <a:spcPts val="2680"/>
              </a:lnSpc>
              <a:spcBef>
                <a:spcPts val="355"/>
              </a:spcBef>
            </a:pPr>
            <a:r>
              <a:rPr sz="2400" spc="-20" dirty="0">
                <a:latin typeface="Arial MT"/>
                <a:cs typeface="Arial MT"/>
              </a:rPr>
              <a:t>Five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8919" y="3272790"/>
            <a:ext cx="184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72565" algn="l"/>
              </a:tabLst>
            </a:pPr>
            <a:r>
              <a:rPr sz="2400" spc="-20" dirty="0"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tra</a:t>
            </a:r>
            <a:r>
              <a:rPr sz="2400" spc="-8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k</a:t>
            </a:r>
            <a:r>
              <a:rPr sz="2400" spc="-4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)	</a:t>
            </a:r>
            <a:r>
              <a:rPr sz="2400" spc="-5" dirty="0">
                <a:latin typeface="Arial MT"/>
                <a:cs typeface="Arial MT"/>
              </a:rPr>
              <a:t>for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570" y="3611879"/>
            <a:ext cx="270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organization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6690" y="919479"/>
            <a:ext cx="260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  <a:hlinkClick r:id="rId5"/>
              </a:rPr>
              <a:t>1.</a:t>
            </a:r>
            <a:r>
              <a:rPr sz="2400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The</a:t>
            </a:r>
            <a:r>
              <a:rPr sz="2400" spc="-30" dirty="0">
                <a:latin typeface="Arial MT"/>
                <a:cs typeface="Arial MT"/>
                <a:hlinkClick r:id="rId5"/>
              </a:rPr>
              <a:t> </a:t>
            </a:r>
            <a:r>
              <a:rPr sz="2400" dirty="0">
                <a:latin typeface="Arial MT"/>
                <a:cs typeface="Arial MT"/>
                <a:hlinkClick r:id="rId5"/>
              </a:rPr>
              <a:t>culture</a:t>
            </a:r>
            <a:r>
              <a:rPr sz="2400" spc="-35" dirty="0">
                <a:latin typeface="Arial MT"/>
                <a:cs typeface="Arial MT"/>
                <a:hlinkClick r:id="rId5"/>
              </a:rPr>
              <a:t> </a:t>
            </a:r>
            <a:r>
              <a:rPr sz="2400" spc="-45" dirty="0">
                <a:latin typeface="Arial MT"/>
                <a:cs typeface="Arial MT"/>
                <a:hlinkClick r:id="rId5"/>
              </a:rPr>
              <a:t>track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6690" y="1543050"/>
            <a:ext cx="4173220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  <a:hlinkClick r:id="rId5"/>
              </a:rPr>
              <a:t>3.</a:t>
            </a:r>
            <a:r>
              <a:rPr sz="2400" spc="20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The</a:t>
            </a:r>
            <a:r>
              <a:rPr sz="2400" spc="-15" dirty="0">
                <a:latin typeface="Arial MT"/>
                <a:cs typeface="Arial MT"/>
                <a:hlinkClick r:id="rId5"/>
              </a:rPr>
              <a:t> </a:t>
            </a:r>
            <a:r>
              <a:rPr sz="2400" spc="-30" dirty="0">
                <a:latin typeface="Arial MT"/>
                <a:cs typeface="Arial MT"/>
                <a:hlinkClick r:id="rId5"/>
              </a:rPr>
              <a:t>management</a:t>
            </a:r>
            <a:r>
              <a:rPr sz="2400" spc="-15" dirty="0">
                <a:latin typeface="Arial MT"/>
                <a:cs typeface="Arial MT"/>
                <a:hlinkClick r:id="rId5"/>
              </a:rPr>
              <a:t> </a:t>
            </a:r>
            <a:r>
              <a:rPr sz="2400" spc="-30" dirty="0">
                <a:latin typeface="Arial MT"/>
                <a:cs typeface="Arial MT"/>
                <a:hlinkClick r:id="rId5"/>
              </a:rPr>
              <a:t>skills</a:t>
            </a:r>
            <a:r>
              <a:rPr sz="2400" spc="-15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track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Arial MT"/>
                <a:cs typeface="Arial MT"/>
                <a:hlinkClick r:id="rId5"/>
              </a:rPr>
              <a:t>5.</a:t>
            </a:r>
            <a:r>
              <a:rPr sz="2400" spc="15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The</a:t>
            </a:r>
            <a:r>
              <a:rPr sz="2400" spc="-15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team-building</a:t>
            </a:r>
            <a:r>
              <a:rPr sz="2400" spc="-95" dirty="0">
                <a:latin typeface="Arial MT"/>
                <a:cs typeface="Arial MT"/>
                <a:hlinkClick r:id="rId5"/>
              </a:rPr>
              <a:t> </a:t>
            </a:r>
            <a:r>
              <a:rPr sz="2400" spc="-5" dirty="0">
                <a:latin typeface="Arial MT"/>
                <a:cs typeface="Arial MT"/>
                <a:hlinkClick r:id="rId5"/>
              </a:rPr>
              <a:t>track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" dirty="0">
                <a:latin typeface="Arial MT"/>
                <a:cs typeface="Arial MT"/>
                <a:hlinkClick r:id="rId5"/>
              </a:rPr>
              <a:t>7.</a:t>
            </a:r>
            <a:r>
              <a:rPr sz="2400" spc="20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The</a:t>
            </a:r>
            <a:r>
              <a:rPr sz="2400" spc="-5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strategy-structure</a:t>
            </a:r>
            <a:r>
              <a:rPr sz="2400" spc="-110" dirty="0">
                <a:latin typeface="Arial MT"/>
                <a:cs typeface="Arial MT"/>
                <a:hlinkClick r:id="rId5"/>
              </a:rPr>
              <a:t> </a:t>
            </a:r>
            <a:r>
              <a:rPr sz="2400" spc="-5" dirty="0">
                <a:latin typeface="Arial MT"/>
                <a:cs typeface="Arial MT"/>
                <a:hlinkClick r:id="rId5"/>
              </a:rPr>
              <a:t>track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Arial MT"/>
                <a:cs typeface="Arial MT"/>
                <a:hlinkClick r:id="rId5"/>
              </a:rPr>
              <a:t>9.</a:t>
            </a:r>
            <a:r>
              <a:rPr sz="2400" spc="15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The</a:t>
            </a:r>
            <a:r>
              <a:rPr sz="2400" spc="-20" dirty="0">
                <a:latin typeface="Arial MT"/>
                <a:cs typeface="Arial MT"/>
                <a:hlinkClick r:id="rId5"/>
              </a:rPr>
              <a:t> </a:t>
            </a:r>
            <a:r>
              <a:rPr sz="2400" dirty="0">
                <a:latin typeface="Arial MT"/>
                <a:cs typeface="Arial MT"/>
                <a:hlinkClick r:id="rId5"/>
              </a:rPr>
              <a:t>reward</a:t>
            </a:r>
            <a:r>
              <a:rPr sz="2400" spc="-15" dirty="0">
                <a:latin typeface="Arial MT"/>
                <a:cs typeface="Arial MT"/>
                <a:hlinkClick r:id="rId5"/>
              </a:rPr>
              <a:t> </a:t>
            </a:r>
            <a:r>
              <a:rPr sz="2400" spc="-50" dirty="0">
                <a:latin typeface="Arial MT"/>
                <a:cs typeface="Arial MT"/>
                <a:hlinkClick r:id="rId5"/>
              </a:rPr>
              <a:t>system</a:t>
            </a:r>
            <a:r>
              <a:rPr sz="2400" spc="-20" dirty="0">
                <a:latin typeface="Arial MT"/>
                <a:cs typeface="Arial MT"/>
                <a:hlinkClick r:id="rId5"/>
              </a:rPr>
              <a:t> </a:t>
            </a:r>
            <a:r>
              <a:rPr sz="2400" spc="-25" dirty="0">
                <a:latin typeface="Arial MT"/>
                <a:cs typeface="Arial MT"/>
                <a:hlinkClick r:id="rId5"/>
              </a:rPr>
              <a:t>track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00700" y="129539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43180" y="22860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8600"/>
                </a:ln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0700" y="198119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43180" y="22860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8600"/>
                </a:ln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0700" y="259079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43180" y="22860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8600"/>
                </a:ln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00700" y="3276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43180" y="22860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8600"/>
                </a:lnTo>
                <a:lnTo>
                  <a:pt x="0" y="228600"/>
                </a:lnTo>
                <a:lnTo>
                  <a:pt x="38100" y="3048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08915" y="6200775"/>
            <a:ext cx="1640839" cy="527050"/>
            <a:chOff x="208915" y="6200775"/>
            <a:chExt cx="1640839" cy="527050"/>
          </a:xfrm>
        </p:grpSpPr>
        <p:sp>
          <p:nvSpPr>
            <p:cNvPr id="21" name="object 21"/>
            <p:cNvSpPr/>
            <p:nvPr/>
          </p:nvSpPr>
          <p:spPr>
            <a:xfrm>
              <a:off x="231140" y="6223000"/>
              <a:ext cx="219710" cy="495300"/>
            </a:xfrm>
            <a:custGeom>
              <a:avLst/>
              <a:gdLst/>
              <a:ahLst/>
              <a:cxnLst/>
              <a:rect l="l" t="t" r="r" b="b"/>
              <a:pathLst>
                <a:path w="219709" h="495300">
                  <a:moveTo>
                    <a:pt x="121920" y="494030"/>
                  </a:moveTo>
                  <a:lnTo>
                    <a:pt x="104139" y="494030"/>
                  </a:lnTo>
                  <a:lnTo>
                    <a:pt x="113030" y="495300"/>
                  </a:lnTo>
                  <a:lnTo>
                    <a:pt x="121920" y="494030"/>
                  </a:lnTo>
                  <a:close/>
                </a:path>
                <a:path w="219709" h="495300">
                  <a:moveTo>
                    <a:pt x="92710" y="314960"/>
                  </a:moveTo>
                  <a:lnTo>
                    <a:pt x="3810" y="314960"/>
                  </a:lnTo>
                  <a:lnTo>
                    <a:pt x="3810" y="382270"/>
                  </a:lnTo>
                  <a:lnTo>
                    <a:pt x="5080" y="393700"/>
                  </a:lnTo>
                  <a:lnTo>
                    <a:pt x="6350" y="402590"/>
                  </a:lnTo>
                  <a:lnTo>
                    <a:pt x="7620" y="412750"/>
                  </a:lnTo>
                  <a:lnTo>
                    <a:pt x="10160" y="420370"/>
                  </a:lnTo>
                  <a:lnTo>
                    <a:pt x="11430" y="427990"/>
                  </a:lnTo>
                  <a:lnTo>
                    <a:pt x="15239" y="439420"/>
                  </a:lnTo>
                  <a:lnTo>
                    <a:pt x="16510" y="441959"/>
                  </a:lnTo>
                  <a:lnTo>
                    <a:pt x="19050" y="445770"/>
                  </a:lnTo>
                  <a:lnTo>
                    <a:pt x="20320" y="448309"/>
                  </a:lnTo>
                  <a:lnTo>
                    <a:pt x="46989" y="476250"/>
                  </a:lnTo>
                  <a:lnTo>
                    <a:pt x="54610" y="480059"/>
                  </a:lnTo>
                  <a:lnTo>
                    <a:pt x="62230" y="485140"/>
                  </a:lnTo>
                  <a:lnTo>
                    <a:pt x="77470" y="490220"/>
                  </a:lnTo>
                  <a:lnTo>
                    <a:pt x="86360" y="491490"/>
                  </a:lnTo>
                  <a:lnTo>
                    <a:pt x="95250" y="494030"/>
                  </a:lnTo>
                  <a:lnTo>
                    <a:pt x="130810" y="494030"/>
                  </a:lnTo>
                  <a:lnTo>
                    <a:pt x="146050" y="491490"/>
                  </a:lnTo>
                  <a:lnTo>
                    <a:pt x="153670" y="488950"/>
                  </a:lnTo>
                  <a:lnTo>
                    <a:pt x="161290" y="485140"/>
                  </a:lnTo>
                  <a:lnTo>
                    <a:pt x="168910" y="482600"/>
                  </a:lnTo>
                  <a:lnTo>
                    <a:pt x="181610" y="474980"/>
                  </a:lnTo>
                  <a:lnTo>
                    <a:pt x="186690" y="469900"/>
                  </a:lnTo>
                  <a:lnTo>
                    <a:pt x="191769" y="466090"/>
                  </a:lnTo>
                  <a:lnTo>
                    <a:pt x="196850" y="461009"/>
                  </a:lnTo>
                  <a:lnTo>
                    <a:pt x="204469" y="450850"/>
                  </a:lnTo>
                  <a:lnTo>
                    <a:pt x="208280" y="444500"/>
                  </a:lnTo>
                  <a:lnTo>
                    <a:pt x="209550" y="440690"/>
                  </a:lnTo>
                  <a:lnTo>
                    <a:pt x="210819" y="438150"/>
                  </a:lnTo>
                  <a:lnTo>
                    <a:pt x="213360" y="431800"/>
                  </a:lnTo>
                  <a:lnTo>
                    <a:pt x="215900" y="416559"/>
                  </a:lnTo>
                  <a:lnTo>
                    <a:pt x="216081" y="415290"/>
                  </a:lnTo>
                  <a:lnTo>
                    <a:pt x="107950" y="415290"/>
                  </a:lnTo>
                  <a:lnTo>
                    <a:pt x="106680" y="414020"/>
                  </a:lnTo>
                  <a:lnTo>
                    <a:pt x="102870" y="414020"/>
                  </a:lnTo>
                  <a:lnTo>
                    <a:pt x="100330" y="411480"/>
                  </a:lnTo>
                  <a:lnTo>
                    <a:pt x="99060" y="411480"/>
                  </a:lnTo>
                  <a:lnTo>
                    <a:pt x="99060" y="410209"/>
                  </a:lnTo>
                  <a:lnTo>
                    <a:pt x="97789" y="410209"/>
                  </a:lnTo>
                  <a:lnTo>
                    <a:pt x="97789" y="408940"/>
                  </a:lnTo>
                  <a:lnTo>
                    <a:pt x="96520" y="407670"/>
                  </a:lnTo>
                  <a:lnTo>
                    <a:pt x="96520" y="406400"/>
                  </a:lnTo>
                  <a:lnTo>
                    <a:pt x="95250" y="405130"/>
                  </a:lnTo>
                  <a:lnTo>
                    <a:pt x="95250" y="401320"/>
                  </a:lnTo>
                  <a:lnTo>
                    <a:pt x="93980" y="398780"/>
                  </a:lnTo>
                  <a:lnTo>
                    <a:pt x="93980" y="394970"/>
                  </a:lnTo>
                  <a:lnTo>
                    <a:pt x="92710" y="389890"/>
                  </a:lnTo>
                  <a:lnTo>
                    <a:pt x="92710" y="314960"/>
                  </a:lnTo>
                  <a:close/>
                </a:path>
                <a:path w="219709" h="495300">
                  <a:moveTo>
                    <a:pt x="114300" y="0"/>
                  </a:moveTo>
                  <a:lnTo>
                    <a:pt x="96520" y="0"/>
                  </a:lnTo>
                  <a:lnTo>
                    <a:pt x="87630" y="1270"/>
                  </a:lnTo>
                  <a:lnTo>
                    <a:pt x="80010" y="1270"/>
                  </a:lnTo>
                  <a:lnTo>
                    <a:pt x="72389" y="3809"/>
                  </a:lnTo>
                  <a:lnTo>
                    <a:pt x="66039" y="5079"/>
                  </a:lnTo>
                  <a:lnTo>
                    <a:pt x="58420" y="7620"/>
                  </a:lnTo>
                  <a:lnTo>
                    <a:pt x="52070" y="10159"/>
                  </a:lnTo>
                  <a:lnTo>
                    <a:pt x="45720" y="13970"/>
                  </a:lnTo>
                  <a:lnTo>
                    <a:pt x="40639" y="17779"/>
                  </a:lnTo>
                  <a:lnTo>
                    <a:pt x="34289" y="21590"/>
                  </a:lnTo>
                  <a:lnTo>
                    <a:pt x="25400" y="30479"/>
                  </a:lnTo>
                  <a:lnTo>
                    <a:pt x="21589" y="36829"/>
                  </a:lnTo>
                  <a:lnTo>
                    <a:pt x="13970" y="46990"/>
                  </a:lnTo>
                  <a:lnTo>
                    <a:pt x="11430" y="53340"/>
                  </a:lnTo>
                  <a:lnTo>
                    <a:pt x="10160" y="57150"/>
                  </a:lnTo>
                  <a:lnTo>
                    <a:pt x="8889" y="59690"/>
                  </a:lnTo>
                  <a:lnTo>
                    <a:pt x="6350" y="68579"/>
                  </a:lnTo>
                  <a:lnTo>
                    <a:pt x="5080" y="76200"/>
                  </a:lnTo>
                  <a:lnTo>
                    <a:pt x="3810" y="86359"/>
                  </a:lnTo>
                  <a:lnTo>
                    <a:pt x="1270" y="96520"/>
                  </a:lnTo>
                  <a:lnTo>
                    <a:pt x="1270" y="107950"/>
                  </a:lnTo>
                  <a:lnTo>
                    <a:pt x="0" y="120650"/>
                  </a:lnTo>
                  <a:lnTo>
                    <a:pt x="0" y="142240"/>
                  </a:lnTo>
                  <a:lnTo>
                    <a:pt x="1270" y="151129"/>
                  </a:lnTo>
                  <a:lnTo>
                    <a:pt x="1270" y="160020"/>
                  </a:lnTo>
                  <a:lnTo>
                    <a:pt x="3810" y="175259"/>
                  </a:lnTo>
                  <a:lnTo>
                    <a:pt x="5080" y="181609"/>
                  </a:lnTo>
                  <a:lnTo>
                    <a:pt x="6350" y="189229"/>
                  </a:lnTo>
                  <a:lnTo>
                    <a:pt x="7620" y="195579"/>
                  </a:lnTo>
                  <a:lnTo>
                    <a:pt x="10160" y="201929"/>
                  </a:lnTo>
                  <a:lnTo>
                    <a:pt x="11430" y="207009"/>
                  </a:lnTo>
                  <a:lnTo>
                    <a:pt x="16510" y="217170"/>
                  </a:lnTo>
                  <a:lnTo>
                    <a:pt x="19050" y="220979"/>
                  </a:lnTo>
                  <a:lnTo>
                    <a:pt x="21589" y="226059"/>
                  </a:lnTo>
                  <a:lnTo>
                    <a:pt x="24130" y="229870"/>
                  </a:lnTo>
                  <a:lnTo>
                    <a:pt x="27939" y="233679"/>
                  </a:lnTo>
                  <a:lnTo>
                    <a:pt x="30480" y="237490"/>
                  </a:lnTo>
                  <a:lnTo>
                    <a:pt x="44450" y="251460"/>
                  </a:lnTo>
                  <a:lnTo>
                    <a:pt x="74930" y="278130"/>
                  </a:lnTo>
                  <a:lnTo>
                    <a:pt x="91439" y="292100"/>
                  </a:lnTo>
                  <a:lnTo>
                    <a:pt x="104139" y="303530"/>
                  </a:lnTo>
                  <a:lnTo>
                    <a:pt x="109220" y="308610"/>
                  </a:lnTo>
                  <a:lnTo>
                    <a:pt x="113030" y="313690"/>
                  </a:lnTo>
                  <a:lnTo>
                    <a:pt x="116839" y="317500"/>
                  </a:lnTo>
                  <a:lnTo>
                    <a:pt x="119380" y="321310"/>
                  </a:lnTo>
                  <a:lnTo>
                    <a:pt x="120650" y="323850"/>
                  </a:lnTo>
                  <a:lnTo>
                    <a:pt x="123189" y="326390"/>
                  </a:lnTo>
                  <a:lnTo>
                    <a:pt x="123189" y="328930"/>
                  </a:lnTo>
                  <a:lnTo>
                    <a:pt x="124460" y="332740"/>
                  </a:lnTo>
                  <a:lnTo>
                    <a:pt x="125730" y="335280"/>
                  </a:lnTo>
                  <a:lnTo>
                    <a:pt x="125730" y="341630"/>
                  </a:lnTo>
                  <a:lnTo>
                    <a:pt x="127000" y="347980"/>
                  </a:lnTo>
                  <a:lnTo>
                    <a:pt x="128270" y="356870"/>
                  </a:lnTo>
                  <a:lnTo>
                    <a:pt x="128270" y="388620"/>
                  </a:lnTo>
                  <a:lnTo>
                    <a:pt x="127000" y="392430"/>
                  </a:lnTo>
                  <a:lnTo>
                    <a:pt x="127000" y="396240"/>
                  </a:lnTo>
                  <a:lnTo>
                    <a:pt x="125730" y="398780"/>
                  </a:lnTo>
                  <a:lnTo>
                    <a:pt x="124460" y="402590"/>
                  </a:lnTo>
                  <a:lnTo>
                    <a:pt x="124460" y="403860"/>
                  </a:lnTo>
                  <a:lnTo>
                    <a:pt x="123189" y="405130"/>
                  </a:lnTo>
                  <a:lnTo>
                    <a:pt x="123189" y="407670"/>
                  </a:lnTo>
                  <a:lnTo>
                    <a:pt x="121920" y="407670"/>
                  </a:lnTo>
                  <a:lnTo>
                    <a:pt x="121920" y="408940"/>
                  </a:lnTo>
                  <a:lnTo>
                    <a:pt x="118110" y="412750"/>
                  </a:lnTo>
                  <a:lnTo>
                    <a:pt x="116839" y="412750"/>
                  </a:lnTo>
                  <a:lnTo>
                    <a:pt x="115570" y="414020"/>
                  </a:lnTo>
                  <a:lnTo>
                    <a:pt x="113030" y="414020"/>
                  </a:lnTo>
                  <a:lnTo>
                    <a:pt x="111760" y="415290"/>
                  </a:lnTo>
                  <a:lnTo>
                    <a:pt x="216081" y="415290"/>
                  </a:lnTo>
                  <a:lnTo>
                    <a:pt x="217169" y="407670"/>
                  </a:lnTo>
                  <a:lnTo>
                    <a:pt x="219710" y="387350"/>
                  </a:lnTo>
                  <a:lnTo>
                    <a:pt x="219710" y="346710"/>
                  </a:lnTo>
                  <a:lnTo>
                    <a:pt x="215900" y="303530"/>
                  </a:lnTo>
                  <a:lnTo>
                    <a:pt x="205740" y="266700"/>
                  </a:lnTo>
                  <a:lnTo>
                    <a:pt x="203200" y="261620"/>
                  </a:lnTo>
                  <a:lnTo>
                    <a:pt x="175260" y="226059"/>
                  </a:lnTo>
                  <a:lnTo>
                    <a:pt x="151130" y="205740"/>
                  </a:lnTo>
                  <a:lnTo>
                    <a:pt x="121920" y="181609"/>
                  </a:lnTo>
                  <a:lnTo>
                    <a:pt x="111760" y="173990"/>
                  </a:lnTo>
                  <a:lnTo>
                    <a:pt x="107950" y="168909"/>
                  </a:lnTo>
                  <a:lnTo>
                    <a:pt x="104139" y="166370"/>
                  </a:lnTo>
                  <a:lnTo>
                    <a:pt x="99060" y="158750"/>
                  </a:lnTo>
                  <a:lnTo>
                    <a:pt x="96520" y="156209"/>
                  </a:lnTo>
                  <a:lnTo>
                    <a:pt x="96520" y="153670"/>
                  </a:lnTo>
                  <a:lnTo>
                    <a:pt x="95250" y="152400"/>
                  </a:lnTo>
                  <a:lnTo>
                    <a:pt x="93980" y="148590"/>
                  </a:lnTo>
                  <a:lnTo>
                    <a:pt x="92710" y="146050"/>
                  </a:lnTo>
                  <a:lnTo>
                    <a:pt x="92710" y="142240"/>
                  </a:lnTo>
                  <a:lnTo>
                    <a:pt x="91439" y="137159"/>
                  </a:lnTo>
                  <a:lnTo>
                    <a:pt x="91439" y="133350"/>
                  </a:lnTo>
                  <a:lnTo>
                    <a:pt x="90170" y="128270"/>
                  </a:lnTo>
                  <a:lnTo>
                    <a:pt x="90170" y="107950"/>
                  </a:lnTo>
                  <a:lnTo>
                    <a:pt x="91439" y="104140"/>
                  </a:lnTo>
                  <a:lnTo>
                    <a:pt x="91439" y="100329"/>
                  </a:lnTo>
                  <a:lnTo>
                    <a:pt x="92710" y="97790"/>
                  </a:lnTo>
                  <a:lnTo>
                    <a:pt x="92710" y="95250"/>
                  </a:lnTo>
                  <a:lnTo>
                    <a:pt x="93980" y="91440"/>
                  </a:lnTo>
                  <a:lnTo>
                    <a:pt x="93980" y="90170"/>
                  </a:lnTo>
                  <a:lnTo>
                    <a:pt x="95250" y="88900"/>
                  </a:lnTo>
                  <a:lnTo>
                    <a:pt x="95250" y="87629"/>
                  </a:lnTo>
                  <a:lnTo>
                    <a:pt x="99060" y="83820"/>
                  </a:lnTo>
                  <a:lnTo>
                    <a:pt x="99060" y="82550"/>
                  </a:lnTo>
                  <a:lnTo>
                    <a:pt x="100330" y="82550"/>
                  </a:lnTo>
                  <a:lnTo>
                    <a:pt x="101600" y="81279"/>
                  </a:lnTo>
                  <a:lnTo>
                    <a:pt x="102870" y="81279"/>
                  </a:lnTo>
                  <a:lnTo>
                    <a:pt x="104139" y="80009"/>
                  </a:lnTo>
                  <a:lnTo>
                    <a:pt x="208756" y="80009"/>
                  </a:lnTo>
                  <a:lnTo>
                    <a:pt x="208280" y="76200"/>
                  </a:lnTo>
                  <a:lnTo>
                    <a:pt x="205740" y="60959"/>
                  </a:lnTo>
                  <a:lnTo>
                    <a:pt x="203200" y="54609"/>
                  </a:lnTo>
                  <a:lnTo>
                    <a:pt x="200660" y="49529"/>
                  </a:lnTo>
                  <a:lnTo>
                    <a:pt x="199390" y="45720"/>
                  </a:lnTo>
                  <a:lnTo>
                    <a:pt x="198119" y="43179"/>
                  </a:lnTo>
                  <a:lnTo>
                    <a:pt x="190500" y="33020"/>
                  </a:lnTo>
                  <a:lnTo>
                    <a:pt x="185419" y="27940"/>
                  </a:lnTo>
                  <a:lnTo>
                    <a:pt x="180340" y="24129"/>
                  </a:lnTo>
                  <a:lnTo>
                    <a:pt x="175260" y="19050"/>
                  </a:lnTo>
                  <a:lnTo>
                    <a:pt x="162560" y="11429"/>
                  </a:lnTo>
                  <a:lnTo>
                    <a:pt x="139700" y="3809"/>
                  </a:lnTo>
                  <a:lnTo>
                    <a:pt x="130810" y="2540"/>
                  </a:lnTo>
                  <a:lnTo>
                    <a:pt x="123189" y="1270"/>
                  </a:lnTo>
                  <a:lnTo>
                    <a:pt x="114300" y="0"/>
                  </a:lnTo>
                  <a:close/>
                </a:path>
                <a:path w="219709" h="495300">
                  <a:moveTo>
                    <a:pt x="208756" y="80009"/>
                  </a:moveTo>
                  <a:lnTo>
                    <a:pt x="111760" y="80009"/>
                  </a:lnTo>
                  <a:lnTo>
                    <a:pt x="113030" y="81279"/>
                  </a:lnTo>
                  <a:lnTo>
                    <a:pt x="114300" y="81279"/>
                  </a:lnTo>
                  <a:lnTo>
                    <a:pt x="114300" y="82550"/>
                  </a:lnTo>
                  <a:lnTo>
                    <a:pt x="116839" y="82550"/>
                  </a:lnTo>
                  <a:lnTo>
                    <a:pt x="116839" y="83820"/>
                  </a:lnTo>
                  <a:lnTo>
                    <a:pt x="118110" y="83820"/>
                  </a:lnTo>
                  <a:lnTo>
                    <a:pt x="118110" y="85090"/>
                  </a:lnTo>
                  <a:lnTo>
                    <a:pt x="119380" y="85090"/>
                  </a:lnTo>
                  <a:lnTo>
                    <a:pt x="119380" y="87629"/>
                  </a:lnTo>
                  <a:lnTo>
                    <a:pt x="120650" y="88900"/>
                  </a:lnTo>
                  <a:lnTo>
                    <a:pt x="120650" y="91440"/>
                  </a:lnTo>
                  <a:lnTo>
                    <a:pt x="121920" y="95250"/>
                  </a:lnTo>
                  <a:lnTo>
                    <a:pt x="121920" y="106679"/>
                  </a:lnTo>
                  <a:lnTo>
                    <a:pt x="123189" y="118109"/>
                  </a:lnTo>
                  <a:lnTo>
                    <a:pt x="123189" y="153670"/>
                  </a:lnTo>
                  <a:lnTo>
                    <a:pt x="212090" y="153670"/>
                  </a:lnTo>
                  <a:lnTo>
                    <a:pt x="211963" y="107950"/>
                  </a:lnTo>
                  <a:lnTo>
                    <a:pt x="210819" y="96520"/>
                  </a:lnTo>
                  <a:lnTo>
                    <a:pt x="208756" y="8000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140" y="6223000"/>
              <a:ext cx="219710" cy="495300"/>
            </a:xfrm>
            <a:custGeom>
              <a:avLst/>
              <a:gdLst/>
              <a:ahLst/>
              <a:cxnLst/>
              <a:rect l="l" t="t" r="r" b="b"/>
              <a:pathLst>
                <a:path w="219709" h="495300">
                  <a:moveTo>
                    <a:pt x="212090" y="153670"/>
                  </a:moveTo>
                  <a:lnTo>
                    <a:pt x="123189" y="153670"/>
                  </a:lnTo>
                  <a:lnTo>
                    <a:pt x="123189" y="118109"/>
                  </a:lnTo>
                  <a:lnTo>
                    <a:pt x="121920" y="106679"/>
                  </a:lnTo>
                  <a:lnTo>
                    <a:pt x="121920" y="102870"/>
                  </a:lnTo>
                  <a:lnTo>
                    <a:pt x="121920" y="97790"/>
                  </a:lnTo>
                  <a:lnTo>
                    <a:pt x="121920" y="95250"/>
                  </a:lnTo>
                  <a:lnTo>
                    <a:pt x="120650" y="91440"/>
                  </a:lnTo>
                  <a:lnTo>
                    <a:pt x="120650" y="90170"/>
                  </a:lnTo>
                  <a:lnTo>
                    <a:pt x="120650" y="88900"/>
                  </a:lnTo>
                  <a:lnTo>
                    <a:pt x="119380" y="87629"/>
                  </a:lnTo>
                  <a:lnTo>
                    <a:pt x="119380" y="86359"/>
                  </a:lnTo>
                  <a:lnTo>
                    <a:pt x="119380" y="85090"/>
                  </a:lnTo>
                  <a:lnTo>
                    <a:pt x="118110" y="85090"/>
                  </a:lnTo>
                  <a:lnTo>
                    <a:pt x="118110" y="83820"/>
                  </a:lnTo>
                  <a:lnTo>
                    <a:pt x="116839" y="83820"/>
                  </a:lnTo>
                  <a:lnTo>
                    <a:pt x="116839" y="82550"/>
                  </a:lnTo>
                  <a:lnTo>
                    <a:pt x="115570" y="82550"/>
                  </a:lnTo>
                  <a:lnTo>
                    <a:pt x="114300" y="82550"/>
                  </a:lnTo>
                  <a:lnTo>
                    <a:pt x="114300" y="81279"/>
                  </a:lnTo>
                  <a:lnTo>
                    <a:pt x="113030" y="81279"/>
                  </a:lnTo>
                  <a:lnTo>
                    <a:pt x="111760" y="80009"/>
                  </a:lnTo>
                  <a:lnTo>
                    <a:pt x="110489" y="80009"/>
                  </a:lnTo>
                  <a:lnTo>
                    <a:pt x="109220" y="80009"/>
                  </a:lnTo>
                  <a:lnTo>
                    <a:pt x="107950" y="80009"/>
                  </a:lnTo>
                  <a:lnTo>
                    <a:pt x="106680" y="80009"/>
                  </a:lnTo>
                  <a:lnTo>
                    <a:pt x="105410" y="80009"/>
                  </a:lnTo>
                  <a:lnTo>
                    <a:pt x="104139" y="80009"/>
                  </a:lnTo>
                  <a:lnTo>
                    <a:pt x="102870" y="81279"/>
                  </a:lnTo>
                  <a:lnTo>
                    <a:pt x="101600" y="81279"/>
                  </a:lnTo>
                  <a:lnTo>
                    <a:pt x="100330" y="82550"/>
                  </a:lnTo>
                  <a:lnTo>
                    <a:pt x="99060" y="82550"/>
                  </a:lnTo>
                  <a:lnTo>
                    <a:pt x="99060" y="83820"/>
                  </a:lnTo>
                  <a:lnTo>
                    <a:pt x="97789" y="85090"/>
                  </a:lnTo>
                  <a:lnTo>
                    <a:pt x="96520" y="86359"/>
                  </a:lnTo>
                  <a:lnTo>
                    <a:pt x="95250" y="87629"/>
                  </a:lnTo>
                  <a:lnTo>
                    <a:pt x="95250" y="88900"/>
                  </a:lnTo>
                  <a:lnTo>
                    <a:pt x="93980" y="90170"/>
                  </a:lnTo>
                  <a:lnTo>
                    <a:pt x="93980" y="91440"/>
                  </a:lnTo>
                  <a:lnTo>
                    <a:pt x="92710" y="95250"/>
                  </a:lnTo>
                  <a:lnTo>
                    <a:pt x="92710" y="97790"/>
                  </a:lnTo>
                  <a:lnTo>
                    <a:pt x="91439" y="100329"/>
                  </a:lnTo>
                  <a:lnTo>
                    <a:pt x="91439" y="104140"/>
                  </a:lnTo>
                  <a:lnTo>
                    <a:pt x="90170" y="107950"/>
                  </a:lnTo>
                  <a:lnTo>
                    <a:pt x="90170" y="111759"/>
                  </a:lnTo>
                  <a:lnTo>
                    <a:pt x="90170" y="116840"/>
                  </a:lnTo>
                  <a:lnTo>
                    <a:pt x="90170" y="123190"/>
                  </a:lnTo>
                  <a:lnTo>
                    <a:pt x="90170" y="128270"/>
                  </a:lnTo>
                  <a:lnTo>
                    <a:pt x="91439" y="133350"/>
                  </a:lnTo>
                  <a:lnTo>
                    <a:pt x="91439" y="137159"/>
                  </a:lnTo>
                  <a:lnTo>
                    <a:pt x="92710" y="142240"/>
                  </a:lnTo>
                  <a:lnTo>
                    <a:pt x="92710" y="146050"/>
                  </a:lnTo>
                  <a:lnTo>
                    <a:pt x="93980" y="148590"/>
                  </a:lnTo>
                  <a:lnTo>
                    <a:pt x="95250" y="152400"/>
                  </a:lnTo>
                  <a:lnTo>
                    <a:pt x="96520" y="153670"/>
                  </a:lnTo>
                  <a:lnTo>
                    <a:pt x="96520" y="156209"/>
                  </a:lnTo>
                  <a:lnTo>
                    <a:pt x="97789" y="157479"/>
                  </a:lnTo>
                  <a:lnTo>
                    <a:pt x="99060" y="158750"/>
                  </a:lnTo>
                  <a:lnTo>
                    <a:pt x="101600" y="162559"/>
                  </a:lnTo>
                  <a:lnTo>
                    <a:pt x="104139" y="166370"/>
                  </a:lnTo>
                  <a:lnTo>
                    <a:pt x="107950" y="168909"/>
                  </a:lnTo>
                  <a:lnTo>
                    <a:pt x="111760" y="173990"/>
                  </a:lnTo>
                  <a:lnTo>
                    <a:pt x="121920" y="181609"/>
                  </a:lnTo>
                  <a:lnTo>
                    <a:pt x="151130" y="205740"/>
                  </a:lnTo>
                  <a:lnTo>
                    <a:pt x="163830" y="215900"/>
                  </a:lnTo>
                  <a:lnTo>
                    <a:pt x="191769" y="245110"/>
                  </a:lnTo>
                  <a:lnTo>
                    <a:pt x="200660" y="257810"/>
                  </a:lnTo>
                  <a:lnTo>
                    <a:pt x="203200" y="261620"/>
                  </a:lnTo>
                  <a:lnTo>
                    <a:pt x="205740" y="266700"/>
                  </a:lnTo>
                  <a:lnTo>
                    <a:pt x="208280" y="270510"/>
                  </a:lnTo>
                  <a:lnTo>
                    <a:pt x="209550" y="275590"/>
                  </a:lnTo>
                  <a:lnTo>
                    <a:pt x="210819" y="280670"/>
                  </a:lnTo>
                  <a:lnTo>
                    <a:pt x="213360" y="290830"/>
                  </a:lnTo>
                  <a:lnTo>
                    <a:pt x="215900" y="303530"/>
                  </a:lnTo>
                  <a:lnTo>
                    <a:pt x="217169" y="316230"/>
                  </a:lnTo>
                  <a:lnTo>
                    <a:pt x="218440" y="330200"/>
                  </a:lnTo>
                  <a:lnTo>
                    <a:pt x="219710" y="346710"/>
                  </a:lnTo>
                  <a:lnTo>
                    <a:pt x="219710" y="363220"/>
                  </a:lnTo>
                  <a:lnTo>
                    <a:pt x="219710" y="375920"/>
                  </a:lnTo>
                  <a:lnTo>
                    <a:pt x="219710" y="387350"/>
                  </a:lnTo>
                  <a:lnTo>
                    <a:pt x="218440" y="397510"/>
                  </a:lnTo>
                  <a:lnTo>
                    <a:pt x="217169" y="407670"/>
                  </a:lnTo>
                  <a:lnTo>
                    <a:pt x="215900" y="416559"/>
                  </a:lnTo>
                  <a:lnTo>
                    <a:pt x="214630" y="424180"/>
                  </a:lnTo>
                  <a:lnTo>
                    <a:pt x="213360" y="431800"/>
                  </a:lnTo>
                  <a:lnTo>
                    <a:pt x="210819" y="438150"/>
                  </a:lnTo>
                  <a:lnTo>
                    <a:pt x="209550" y="440690"/>
                  </a:lnTo>
                  <a:lnTo>
                    <a:pt x="208280" y="444500"/>
                  </a:lnTo>
                  <a:lnTo>
                    <a:pt x="204469" y="450850"/>
                  </a:lnTo>
                  <a:lnTo>
                    <a:pt x="200660" y="455930"/>
                  </a:lnTo>
                  <a:lnTo>
                    <a:pt x="196850" y="461009"/>
                  </a:lnTo>
                  <a:lnTo>
                    <a:pt x="191769" y="466090"/>
                  </a:lnTo>
                  <a:lnTo>
                    <a:pt x="186690" y="469900"/>
                  </a:lnTo>
                  <a:lnTo>
                    <a:pt x="181610" y="474980"/>
                  </a:lnTo>
                  <a:lnTo>
                    <a:pt x="175260" y="478790"/>
                  </a:lnTo>
                  <a:lnTo>
                    <a:pt x="168910" y="482600"/>
                  </a:lnTo>
                  <a:lnTo>
                    <a:pt x="161290" y="485140"/>
                  </a:lnTo>
                  <a:lnTo>
                    <a:pt x="153670" y="488950"/>
                  </a:lnTo>
                  <a:lnTo>
                    <a:pt x="146050" y="491490"/>
                  </a:lnTo>
                  <a:lnTo>
                    <a:pt x="138430" y="492759"/>
                  </a:lnTo>
                  <a:lnTo>
                    <a:pt x="130810" y="494030"/>
                  </a:lnTo>
                  <a:lnTo>
                    <a:pt x="121920" y="494030"/>
                  </a:lnTo>
                  <a:lnTo>
                    <a:pt x="113030" y="495300"/>
                  </a:lnTo>
                  <a:lnTo>
                    <a:pt x="104139" y="494030"/>
                  </a:lnTo>
                  <a:lnTo>
                    <a:pt x="95250" y="494030"/>
                  </a:lnTo>
                  <a:lnTo>
                    <a:pt x="86360" y="491490"/>
                  </a:lnTo>
                  <a:lnTo>
                    <a:pt x="77470" y="490220"/>
                  </a:lnTo>
                  <a:lnTo>
                    <a:pt x="69850" y="487680"/>
                  </a:lnTo>
                  <a:lnTo>
                    <a:pt x="62230" y="485140"/>
                  </a:lnTo>
                  <a:lnTo>
                    <a:pt x="54610" y="480059"/>
                  </a:lnTo>
                  <a:lnTo>
                    <a:pt x="46989" y="476250"/>
                  </a:lnTo>
                  <a:lnTo>
                    <a:pt x="40639" y="471170"/>
                  </a:lnTo>
                  <a:lnTo>
                    <a:pt x="34289" y="466090"/>
                  </a:lnTo>
                  <a:lnTo>
                    <a:pt x="29210" y="461009"/>
                  </a:lnTo>
                  <a:lnTo>
                    <a:pt x="24130" y="454659"/>
                  </a:lnTo>
                  <a:lnTo>
                    <a:pt x="20320" y="448309"/>
                  </a:lnTo>
                  <a:lnTo>
                    <a:pt x="19050" y="445770"/>
                  </a:lnTo>
                  <a:lnTo>
                    <a:pt x="16510" y="441959"/>
                  </a:lnTo>
                  <a:lnTo>
                    <a:pt x="15239" y="439420"/>
                  </a:lnTo>
                  <a:lnTo>
                    <a:pt x="13970" y="435609"/>
                  </a:lnTo>
                  <a:lnTo>
                    <a:pt x="12700" y="431800"/>
                  </a:lnTo>
                  <a:lnTo>
                    <a:pt x="11430" y="427990"/>
                  </a:lnTo>
                  <a:lnTo>
                    <a:pt x="10160" y="420370"/>
                  </a:lnTo>
                  <a:lnTo>
                    <a:pt x="7620" y="412750"/>
                  </a:lnTo>
                  <a:lnTo>
                    <a:pt x="6350" y="402590"/>
                  </a:lnTo>
                  <a:lnTo>
                    <a:pt x="5080" y="393700"/>
                  </a:lnTo>
                  <a:lnTo>
                    <a:pt x="3810" y="382270"/>
                  </a:lnTo>
                  <a:lnTo>
                    <a:pt x="3810" y="370840"/>
                  </a:lnTo>
                  <a:lnTo>
                    <a:pt x="3810" y="345440"/>
                  </a:lnTo>
                  <a:lnTo>
                    <a:pt x="3810" y="314960"/>
                  </a:lnTo>
                  <a:lnTo>
                    <a:pt x="92710" y="314960"/>
                  </a:lnTo>
                  <a:lnTo>
                    <a:pt x="92710" y="372110"/>
                  </a:lnTo>
                  <a:lnTo>
                    <a:pt x="92710" y="384810"/>
                  </a:lnTo>
                  <a:lnTo>
                    <a:pt x="92710" y="389890"/>
                  </a:lnTo>
                  <a:lnTo>
                    <a:pt x="93980" y="394970"/>
                  </a:lnTo>
                  <a:lnTo>
                    <a:pt x="93980" y="398780"/>
                  </a:lnTo>
                  <a:lnTo>
                    <a:pt x="95250" y="401320"/>
                  </a:lnTo>
                  <a:lnTo>
                    <a:pt x="95250" y="402590"/>
                  </a:lnTo>
                  <a:lnTo>
                    <a:pt x="95250" y="405130"/>
                  </a:lnTo>
                  <a:lnTo>
                    <a:pt x="96520" y="406400"/>
                  </a:lnTo>
                  <a:lnTo>
                    <a:pt x="96520" y="407670"/>
                  </a:lnTo>
                  <a:lnTo>
                    <a:pt x="97789" y="408940"/>
                  </a:lnTo>
                  <a:lnTo>
                    <a:pt x="97789" y="410209"/>
                  </a:lnTo>
                  <a:lnTo>
                    <a:pt x="99060" y="410209"/>
                  </a:lnTo>
                  <a:lnTo>
                    <a:pt x="99060" y="411480"/>
                  </a:lnTo>
                  <a:lnTo>
                    <a:pt x="100330" y="411480"/>
                  </a:lnTo>
                  <a:lnTo>
                    <a:pt x="101600" y="412750"/>
                  </a:lnTo>
                  <a:lnTo>
                    <a:pt x="102870" y="414020"/>
                  </a:lnTo>
                  <a:lnTo>
                    <a:pt x="104139" y="414020"/>
                  </a:lnTo>
                  <a:lnTo>
                    <a:pt x="105410" y="414020"/>
                  </a:lnTo>
                  <a:lnTo>
                    <a:pt x="106680" y="414020"/>
                  </a:lnTo>
                  <a:lnTo>
                    <a:pt x="107950" y="415290"/>
                  </a:lnTo>
                  <a:lnTo>
                    <a:pt x="109220" y="415290"/>
                  </a:lnTo>
                  <a:lnTo>
                    <a:pt x="110489" y="415290"/>
                  </a:lnTo>
                  <a:lnTo>
                    <a:pt x="111760" y="415290"/>
                  </a:lnTo>
                  <a:lnTo>
                    <a:pt x="113030" y="414020"/>
                  </a:lnTo>
                  <a:lnTo>
                    <a:pt x="114300" y="414020"/>
                  </a:lnTo>
                  <a:lnTo>
                    <a:pt x="115570" y="414020"/>
                  </a:lnTo>
                  <a:lnTo>
                    <a:pt x="116839" y="412750"/>
                  </a:lnTo>
                  <a:lnTo>
                    <a:pt x="118110" y="412750"/>
                  </a:lnTo>
                  <a:lnTo>
                    <a:pt x="119380" y="411480"/>
                  </a:lnTo>
                  <a:lnTo>
                    <a:pt x="120650" y="410209"/>
                  </a:lnTo>
                  <a:lnTo>
                    <a:pt x="121920" y="408940"/>
                  </a:lnTo>
                  <a:lnTo>
                    <a:pt x="121920" y="407670"/>
                  </a:lnTo>
                  <a:lnTo>
                    <a:pt x="123189" y="407670"/>
                  </a:lnTo>
                  <a:lnTo>
                    <a:pt x="123189" y="406400"/>
                  </a:lnTo>
                  <a:lnTo>
                    <a:pt x="123189" y="405130"/>
                  </a:lnTo>
                  <a:lnTo>
                    <a:pt x="124460" y="403860"/>
                  </a:lnTo>
                  <a:lnTo>
                    <a:pt x="124460" y="402590"/>
                  </a:lnTo>
                  <a:lnTo>
                    <a:pt x="125730" y="398780"/>
                  </a:lnTo>
                  <a:lnTo>
                    <a:pt x="127000" y="396240"/>
                  </a:lnTo>
                  <a:lnTo>
                    <a:pt x="127000" y="392430"/>
                  </a:lnTo>
                  <a:lnTo>
                    <a:pt x="128270" y="388620"/>
                  </a:lnTo>
                  <a:lnTo>
                    <a:pt x="128270" y="384810"/>
                  </a:lnTo>
                  <a:lnTo>
                    <a:pt x="128270" y="381000"/>
                  </a:lnTo>
                  <a:lnTo>
                    <a:pt x="128270" y="375920"/>
                  </a:lnTo>
                  <a:lnTo>
                    <a:pt x="128270" y="365760"/>
                  </a:lnTo>
                  <a:lnTo>
                    <a:pt x="128270" y="356870"/>
                  </a:lnTo>
                  <a:lnTo>
                    <a:pt x="127000" y="347980"/>
                  </a:lnTo>
                  <a:lnTo>
                    <a:pt x="125730" y="341630"/>
                  </a:lnTo>
                  <a:lnTo>
                    <a:pt x="125730" y="335280"/>
                  </a:lnTo>
                  <a:lnTo>
                    <a:pt x="124460" y="332740"/>
                  </a:lnTo>
                  <a:lnTo>
                    <a:pt x="123189" y="328930"/>
                  </a:lnTo>
                  <a:lnTo>
                    <a:pt x="123189" y="326390"/>
                  </a:lnTo>
                  <a:lnTo>
                    <a:pt x="121920" y="325120"/>
                  </a:lnTo>
                  <a:lnTo>
                    <a:pt x="120650" y="323850"/>
                  </a:lnTo>
                  <a:lnTo>
                    <a:pt x="119380" y="321310"/>
                  </a:lnTo>
                  <a:lnTo>
                    <a:pt x="116839" y="317500"/>
                  </a:lnTo>
                  <a:lnTo>
                    <a:pt x="113030" y="313690"/>
                  </a:lnTo>
                  <a:lnTo>
                    <a:pt x="109220" y="308610"/>
                  </a:lnTo>
                  <a:lnTo>
                    <a:pt x="104139" y="303530"/>
                  </a:lnTo>
                  <a:lnTo>
                    <a:pt x="91439" y="292100"/>
                  </a:lnTo>
                  <a:lnTo>
                    <a:pt x="74930" y="278130"/>
                  </a:lnTo>
                  <a:lnTo>
                    <a:pt x="44450" y="251460"/>
                  </a:lnTo>
                  <a:lnTo>
                    <a:pt x="34289" y="241300"/>
                  </a:lnTo>
                  <a:lnTo>
                    <a:pt x="30480" y="237490"/>
                  </a:lnTo>
                  <a:lnTo>
                    <a:pt x="27939" y="233679"/>
                  </a:lnTo>
                  <a:lnTo>
                    <a:pt x="24130" y="229870"/>
                  </a:lnTo>
                  <a:lnTo>
                    <a:pt x="21589" y="226059"/>
                  </a:lnTo>
                  <a:lnTo>
                    <a:pt x="19050" y="220979"/>
                  </a:lnTo>
                  <a:lnTo>
                    <a:pt x="16510" y="217170"/>
                  </a:lnTo>
                  <a:lnTo>
                    <a:pt x="13970" y="212090"/>
                  </a:lnTo>
                  <a:lnTo>
                    <a:pt x="11430" y="207009"/>
                  </a:lnTo>
                  <a:lnTo>
                    <a:pt x="10160" y="201929"/>
                  </a:lnTo>
                  <a:lnTo>
                    <a:pt x="7620" y="195579"/>
                  </a:lnTo>
                  <a:lnTo>
                    <a:pt x="6350" y="189229"/>
                  </a:lnTo>
                  <a:lnTo>
                    <a:pt x="5080" y="181609"/>
                  </a:lnTo>
                  <a:lnTo>
                    <a:pt x="3810" y="175259"/>
                  </a:lnTo>
                  <a:lnTo>
                    <a:pt x="2539" y="167640"/>
                  </a:lnTo>
                  <a:lnTo>
                    <a:pt x="1270" y="160020"/>
                  </a:lnTo>
                  <a:lnTo>
                    <a:pt x="1270" y="151129"/>
                  </a:lnTo>
                  <a:lnTo>
                    <a:pt x="0" y="142240"/>
                  </a:lnTo>
                  <a:lnTo>
                    <a:pt x="0" y="133350"/>
                  </a:lnTo>
                  <a:lnTo>
                    <a:pt x="0" y="120650"/>
                  </a:lnTo>
                  <a:lnTo>
                    <a:pt x="1270" y="107950"/>
                  </a:lnTo>
                  <a:lnTo>
                    <a:pt x="1270" y="96520"/>
                  </a:lnTo>
                  <a:lnTo>
                    <a:pt x="3810" y="86359"/>
                  </a:lnTo>
                  <a:lnTo>
                    <a:pt x="5080" y="76200"/>
                  </a:lnTo>
                  <a:lnTo>
                    <a:pt x="6350" y="68579"/>
                  </a:lnTo>
                  <a:lnTo>
                    <a:pt x="8889" y="59690"/>
                  </a:lnTo>
                  <a:lnTo>
                    <a:pt x="10160" y="57150"/>
                  </a:lnTo>
                  <a:lnTo>
                    <a:pt x="11430" y="53340"/>
                  </a:lnTo>
                  <a:lnTo>
                    <a:pt x="13970" y="46990"/>
                  </a:lnTo>
                  <a:lnTo>
                    <a:pt x="17780" y="41909"/>
                  </a:lnTo>
                  <a:lnTo>
                    <a:pt x="21589" y="36829"/>
                  </a:lnTo>
                  <a:lnTo>
                    <a:pt x="25400" y="30479"/>
                  </a:lnTo>
                  <a:lnTo>
                    <a:pt x="30480" y="25400"/>
                  </a:lnTo>
                  <a:lnTo>
                    <a:pt x="34289" y="21590"/>
                  </a:lnTo>
                  <a:lnTo>
                    <a:pt x="40639" y="17779"/>
                  </a:lnTo>
                  <a:lnTo>
                    <a:pt x="72389" y="3809"/>
                  </a:lnTo>
                  <a:lnTo>
                    <a:pt x="80010" y="1270"/>
                  </a:lnTo>
                  <a:lnTo>
                    <a:pt x="87630" y="1270"/>
                  </a:lnTo>
                  <a:lnTo>
                    <a:pt x="96520" y="0"/>
                  </a:lnTo>
                  <a:lnTo>
                    <a:pt x="104139" y="0"/>
                  </a:lnTo>
                  <a:lnTo>
                    <a:pt x="114300" y="0"/>
                  </a:lnTo>
                  <a:lnTo>
                    <a:pt x="123189" y="1270"/>
                  </a:lnTo>
                  <a:lnTo>
                    <a:pt x="130810" y="2540"/>
                  </a:lnTo>
                  <a:lnTo>
                    <a:pt x="139700" y="3809"/>
                  </a:lnTo>
                  <a:lnTo>
                    <a:pt x="147320" y="6350"/>
                  </a:lnTo>
                  <a:lnTo>
                    <a:pt x="154940" y="8890"/>
                  </a:lnTo>
                  <a:lnTo>
                    <a:pt x="162560" y="11429"/>
                  </a:lnTo>
                  <a:lnTo>
                    <a:pt x="168910" y="15240"/>
                  </a:lnTo>
                  <a:lnTo>
                    <a:pt x="175260" y="19050"/>
                  </a:lnTo>
                  <a:lnTo>
                    <a:pt x="180340" y="24129"/>
                  </a:lnTo>
                  <a:lnTo>
                    <a:pt x="185419" y="27940"/>
                  </a:lnTo>
                  <a:lnTo>
                    <a:pt x="190500" y="33020"/>
                  </a:lnTo>
                  <a:lnTo>
                    <a:pt x="194310" y="38100"/>
                  </a:lnTo>
                  <a:lnTo>
                    <a:pt x="198119" y="43179"/>
                  </a:lnTo>
                  <a:lnTo>
                    <a:pt x="199390" y="45720"/>
                  </a:lnTo>
                  <a:lnTo>
                    <a:pt x="200660" y="49529"/>
                  </a:lnTo>
                  <a:lnTo>
                    <a:pt x="201930" y="52070"/>
                  </a:lnTo>
                  <a:lnTo>
                    <a:pt x="203200" y="54609"/>
                  </a:lnTo>
                  <a:lnTo>
                    <a:pt x="205740" y="60959"/>
                  </a:lnTo>
                  <a:lnTo>
                    <a:pt x="207010" y="68579"/>
                  </a:lnTo>
                  <a:lnTo>
                    <a:pt x="208280" y="76200"/>
                  </a:lnTo>
                  <a:lnTo>
                    <a:pt x="209550" y="86359"/>
                  </a:lnTo>
                  <a:lnTo>
                    <a:pt x="210819" y="96520"/>
                  </a:lnTo>
                  <a:lnTo>
                    <a:pt x="212090" y="109220"/>
                  </a:lnTo>
                  <a:lnTo>
                    <a:pt x="212090" y="134620"/>
                  </a:lnTo>
                  <a:lnTo>
                    <a:pt x="212090" y="15367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520" y="6318250"/>
              <a:ext cx="212090" cy="396240"/>
            </a:xfrm>
            <a:custGeom>
              <a:avLst/>
              <a:gdLst/>
              <a:ahLst/>
              <a:cxnLst/>
              <a:rect l="l" t="t" r="r" b="b"/>
              <a:pathLst>
                <a:path w="212090" h="396240">
                  <a:moveTo>
                    <a:pt x="91439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1270" y="325120"/>
                  </a:lnTo>
                  <a:lnTo>
                    <a:pt x="1270" y="334010"/>
                  </a:lnTo>
                  <a:lnTo>
                    <a:pt x="2539" y="339090"/>
                  </a:lnTo>
                  <a:lnTo>
                    <a:pt x="2539" y="342900"/>
                  </a:lnTo>
                  <a:lnTo>
                    <a:pt x="8889" y="361950"/>
                  </a:lnTo>
                  <a:lnTo>
                    <a:pt x="11429" y="365760"/>
                  </a:lnTo>
                  <a:lnTo>
                    <a:pt x="12700" y="369570"/>
                  </a:lnTo>
                  <a:lnTo>
                    <a:pt x="15239" y="373380"/>
                  </a:lnTo>
                  <a:lnTo>
                    <a:pt x="17779" y="375920"/>
                  </a:lnTo>
                  <a:lnTo>
                    <a:pt x="20320" y="379730"/>
                  </a:lnTo>
                  <a:lnTo>
                    <a:pt x="22859" y="382270"/>
                  </a:lnTo>
                  <a:lnTo>
                    <a:pt x="26670" y="384810"/>
                  </a:lnTo>
                  <a:lnTo>
                    <a:pt x="29209" y="387350"/>
                  </a:lnTo>
                  <a:lnTo>
                    <a:pt x="33020" y="389890"/>
                  </a:lnTo>
                  <a:lnTo>
                    <a:pt x="36829" y="391160"/>
                  </a:lnTo>
                  <a:lnTo>
                    <a:pt x="40639" y="393700"/>
                  </a:lnTo>
                  <a:lnTo>
                    <a:pt x="44450" y="394970"/>
                  </a:lnTo>
                  <a:lnTo>
                    <a:pt x="49529" y="396240"/>
                  </a:lnTo>
                  <a:lnTo>
                    <a:pt x="77470" y="396240"/>
                  </a:lnTo>
                  <a:lnTo>
                    <a:pt x="85089" y="393700"/>
                  </a:lnTo>
                  <a:lnTo>
                    <a:pt x="88900" y="391160"/>
                  </a:lnTo>
                  <a:lnTo>
                    <a:pt x="92709" y="389890"/>
                  </a:lnTo>
                  <a:lnTo>
                    <a:pt x="96520" y="387350"/>
                  </a:lnTo>
                  <a:lnTo>
                    <a:pt x="99059" y="384810"/>
                  </a:lnTo>
                  <a:lnTo>
                    <a:pt x="102870" y="382270"/>
                  </a:lnTo>
                  <a:lnTo>
                    <a:pt x="106679" y="378460"/>
                  </a:lnTo>
                  <a:lnTo>
                    <a:pt x="111759" y="370840"/>
                  </a:lnTo>
                  <a:lnTo>
                    <a:pt x="115570" y="367030"/>
                  </a:lnTo>
                  <a:lnTo>
                    <a:pt x="118109" y="361950"/>
                  </a:lnTo>
                  <a:lnTo>
                    <a:pt x="120650" y="358140"/>
                  </a:lnTo>
                  <a:lnTo>
                    <a:pt x="212089" y="358140"/>
                  </a:lnTo>
                  <a:lnTo>
                    <a:pt x="212089" y="327660"/>
                  </a:lnTo>
                  <a:lnTo>
                    <a:pt x="101600" y="327660"/>
                  </a:lnTo>
                  <a:lnTo>
                    <a:pt x="100329" y="326390"/>
                  </a:lnTo>
                  <a:lnTo>
                    <a:pt x="97789" y="326390"/>
                  </a:lnTo>
                  <a:lnTo>
                    <a:pt x="97789" y="325120"/>
                  </a:lnTo>
                  <a:lnTo>
                    <a:pt x="96520" y="323850"/>
                  </a:lnTo>
                  <a:lnTo>
                    <a:pt x="95250" y="323850"/>
                  </a:lnTo>
                  <a:lnTo>
                    <a:pt x="95250" y="321310"/>
                  </a:lnTo>
                  <a:lnTo>
                    <a:pt x="93979" y="320040"/>
                  </a:lnTo>
                  <a:lnTo>
                    <a:pt x="93979" y="316230"/>
                  </a:lnTo>
                  <a:lnTo>
                    <a:pt x="92709" y="312420"/>
                  </a:lnTo>
                  <a:lnTo>
                    <a:pt x="92612" y="300990"/>
                  </a:lnTo>
                  <a:lnTo>
                    <a:pt x="91439" y="285750"/>
                  </a:lnTo>
                  <a:lnTo>
                    <a:pt x="91439" y="0"/>
                  </a:lnTo>
                  <a:close/>
                </a:path>
                <a:path w="212090" h="396240">
                  <a:moveTo>
                    <a:pt x="212089" y="358140"/>
                  </a:moveTo>
                  <a:lnTo>
                    <a:pt x="120650" y="358140"/>
                  </a:lnTo>
                  <a:lnTo>
                    <a:pt x="118109" y="389890"/>
                  </a:lnTo>
                  <a:lnTo>
                    <a:pt x="212089" y="389890"/>
                  </a:lnTo>
                  <a:lnTo>
                    <a:pt x="212089" y="358140"/>
                  </a:lnTo>
                  <a:close/>
                </a:path>
                <a:path w="212090" h="396240">
                  <a:moveTo>
                    <a:pt x="212089" y="0"/>
                  </a:moveTo>
                  <a:lnTo>
                    <a:pt x="120650" y="0"/>
                  </a:lnTo>
                  <a:lnTo>
                    <a:pt x="120552" y="285750"/>
                  </a:lnTo>
                  <a:lnTo>
                    <a:pt x="119379" y="300990"/>
                  </a:lnTo>
                  <a:lnTo>
                    <a:pt x="119379" y="312420"/>
                  </a:lnTo>
                  <a:lnTo>
                    <a:pt x="118109" y="316230"/>
                  </a:lnTo>
                  <a:lnTo>
                    <a:pt x="118109" y="321310"/>
                  </a:lnTo>
                  <a:lnTo>
                    <a:pt x="115570" y="323850"/>
                  </a:lnTo>
                  <a:lnTo>
                    <a:pt x="115570" y="325120"/>
                  </a:lnTo>
                  <a:lnTo>
                    <a:pt x="114300" y="325120"/>
                  </a:lnTo>
                  <a:lnTo>
                    <a:pt x="113029" y="326390"/>
                  </a:lnTo>
                  <a:lnTo>
                    <a:pt x="111759" y="326390"/>
                  </a:lnTo>
                  <a:lnTo>
                    <a:pt x="110489" y="327660"/>
                  </a:lnTo>
                  <a:lnTo>
                    <a:pt x="212089" y="327660"/>
                  </a:lnTo>
                  <a:lnTo>
                    <a:pt x="21208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520" y="6318250"/>
              <a:ext cx="212090" cy="396240"/>
            </a:xfrm>
            <a:custGeom>
              <a:avLst/>
              <a:gdLst/>
              <a:ahLst/>
              <a:cxnLst/>
              <a:rect l="l" t="t" r="r" b="b"/>
              <a:pathLst>
                <a:path w="212090" h="396240">
                  <a:moveTo>
                    <a:pt x="212089" y="0"/>
                  </a:moveTo>
                  <a:lnTo>
                    <a:pt x="212089" y="389890"/>
                  </a:lnTo>
                  <a:lnTo>
                    <a:pt x="118109" y="389890"/>
                  </a:lnTo>
                  <a:lnTo>
                    <a:pt x="120650" y="358140"/>
                  </a:lnTo>
                  <a:lnTo>
                    <a:pt x="118109" y="361950"/>
                  </a:lnTo>
                  <a:lnTo>
                    <a:pt x="115570" y="367030"/>
                  </a:lnTo>
                  <a:lnTo>
                    <a:pt x="111759" y="370840"/>
                  </a:lnTo>
                  <a:lnTo>
                    <a:pt x="109220" y="374650"/>
                  </a:lnTo>
                  <a:lnTo>
                    <a:pt x="106679" y="378460"/>
                  </a:lnTo>
                  <a:lnTo>
                    <a:pt x="102870" y="382270"/>
                  </a:lnTo>
                  <a:lnTo>
                    <a:pt x="99059" y="384810"/>
                  </a:lnTo>
                  <a:lnTo>
                    <a:pt x="96520" y="387350"/>
                  </a:lnTo>
                  <a:lnTo>
                    <a:pt x="92709" y="389890"/>
                  </a:lnTo>
                  <a:lnTo>
                    <a:pt x="88900" y="391160"/>
                  </a:lnTo>
                  <a:lnTo>
                    <a:pt x="85089" y="393700"/>
                  </a:lnTo>
                  <a:lnTo>
                    <a:pt x="81279" y="394970"/>
                  </a:lnTo>
                  <a:lnTo>
                    <a:pt x="77470" y="396240"/>
                  </a:lnTo>
                  <a:lnTo>
                    <a:pt x="72389" y="396240"/>
                  </a:lnTo>
                  <a:lnTo>
                    <a:pt x="68579" y="396240"/>
                  </a:lnTo>
                  <a:lnTo>
                    <a:pt x="64770" y="396240"/>
                  </a:lnTo>
                  <a:lnTo>
                    <a:pt x="58420" y="396240"/>
                  </a:lnTo>
                  <a:lnTo>
                    <a:pt x="54609" y="396240"/>
                  </a:lnTo>
                  <a:lnTo>
                    <a:pt x="49529" y="396240"/>
                  </a:lnTo>
                  <a:lnTo>
                    <a:pt x="44450" y="394970"/>
                  </a:lnTo>
                  <a:lnTo>
                    <a:pt x="40639" y="393700"/>
                  </a:lnTo>
                  <a:lnTo>
                    <a:pt x="36829" y="391160"/>
                  </a:lnTo>
                  <a:lnTo>
                    <a:pt x="33020" y="389890"/>
                  </a:lnTo>
                  <a:lnTo>
                    <a:pt x="29209" y="387350"/>
                  </a:lnTo>
                  <a:lnTo>
                    <a:pt x="26670" y="384810"/>
                  </a:lnTo>
                  <a:lnTo>
                    <a:pt x="22859" y="382270"/>
                  </a:lnTo>
                  <a:lnTo>
                    <a:pt x="20320" y="379730"/>
                  </a:lnTo>
                  <a:lnTo>
                    <a:pt x="17779" y="375920"/>
                  </a:lnTo>
                  <a:lnTo>
                    <a:pt x="15239" y="373380"/>
                  </a:lnTo>
                  <a:lnTo>
                    <a:pt x="12700" y="369570"/>
                  </a:lnTo>
                  <a:lnTo>
                    <a:pt x="11429" y="365760"/>
                  </a:lnTo>
                  <a:lnTo>
                    <a:pt x="8889" y="361950"/>
                  </a:lnTo>
                  <a:lnTo>
                    <a:pt x="7620" y="358140"/>
                  </a:lnTo>
                  <a:lnTo>
                    <a:pt x="6350" y="354330"/>
                  </a:lnTo>
                  <a:lnTo>
                    <a:pt x="5079" y="350520"/>
                  </a:lnTo>
                  <a:lnTo>
                    <a:pt x="3809" y="346710"/>
                  </a:lnTo>
                  <a:lnTo>
                    <a:pt x="2539" y="342900"/>
                  </a:lnTo>
                  <a:lnTo>
                    <a:pt x="2539" y="339090"/>
                  </a:lnTo>
                  <a:lnTo>
                    <a:pt x="1270" y="334010"/>
                  </a:lnTo>
                  <a:lnTo>
                    <a:pt x="1270" y="330200"/>
                  </a:lnTo>
                  <a:lnTo>
                    <a:pt x="1270" y="325120"/>
                  </a:lnTo>
                  <a:lnTo>
                    <a:pt x="0" y="320040"/>
                  </a:lnTo>
                  <a:lnTo>
                    <a:pt x="0" y="304800"/>
                  </a:lnTo>
                  <a:lnTo>
                    <a:pt x="0" y="262890"/>
                  </a:lnTo>
                  <a:lnTo>
                    <a:pt x="0" y="0"/>
                  </a:lnTo>
                  <a:lnTo>
                    <a:pt x="91439" y="0"/>
                  </a:lnTo>
                  <a:lnTo>
                    <a:pt x="91439" y="265430"/>
                  </a:lnTo>
                  <a:lnTo>
                    <a:pt x="91439" y="285750"/>
                  </a:lnTo>
                  <a:lnTo>
                    <a:pt x="92709" y="302260"/>
                  </a:lnTo>
                  <a:lnTo>
                    <a:pt x="92709" y="307340"/>
                  </a:lnTo>
                  <a:lnTo>
                    <a:pt x="92709" y="312420"/>
                  </a:lnTo>
                  <a:lnTo>
                    <a:pt x="93979" y="316230"/>
                  </a:lnTo>
                  <a:lnTo>
                    <a:pt x="93979" y="317500"/>
                  </a:lnTo>
                  <a:lnTo>
                    <a:pt x="93979" y="320040"/>
                  </a:lnTo>
                  <a:lnTo>
                    <a:pt x="95250" y="321310"/>
                  </a:lnTo>
                  <a:lnTo>
                    <a:pt x="95250" y="322580"/>
                  </a:lnTo>
                  <a:lnTo>
                    <a:pt x="95250" y="323850"/>
                  </a:lnTo>
                  <a:lnTo>
                    <a:pt x="96520" y="323850"/>
                  </a:lnTo>
                  <a:lnTo>
                    <a:pt x="97789" y="325120"/>
                  </a:lnTo>
                  <a:lnTo>
                    <a:pt x="97789" y="326390"/>
                  </a:lnTo>
                  <a:lnTo>
                    <a:pt x="99059" y="326390"/>
                  </a:lnTo>
                  <a:lnTo>
                    <a:pt x="100329" y="326390"/>
                  </a:lnTo>
                  <a:lnTo>
                    <a:pt x="101600" y="327660"/>
                  </a:lnTo>
                  <a:lnTo>
                    <a:pt x="110489" y="327660"/>
                  </a:lnTo>
                  <a:lnTo>
                    <a:pt x="111759" y="326390"/>
                  </a:lnTo>
                  <a:lnTo>
                    <a:pt x="113029" y="326390"/>
                  </a:lnTo>
                  <a:lnTo>
                    <a:pt x="114300" y="325120"/>
                  </a:lnTo>
                  <a:lnTo>
                    <a:pt x="115570" y="325120"/>
                  </a:lnTo>
                  <a:lnTo>
                    <a:pt x="115570" y="323850"/>
                  </a:lnTo>
                  <a:lnTo>
                    <a:pt x="116839" y="322580"/>
                  </a:lnTo>
                  <a:lnTo>
                    <a:pt x="118109" y="321310"/>
                  </a:lnTo>
                  <a:lnTo>
                    <a:pt x="118109" y="320040"/>
                  </a:lnTo>
                  <a:lnTo>
                    <a:pt x="118109" y="318770"/>
                  </a:lnTo>
                  <a:lnTo>
                    <a:pt x="118109" y="317500"/>
                  </a:lnTo>
                  <a:lnTo>
                    <a:pt x="118109" y="316230"/>
                  </a:lnTo>
                  <a:lnTo>
                    <a:pt x="119379" y="312420"/>
                  </a:lnTo>
                  <a:lnTo>
                    <a:pt x="119379" y="300990"/>
                  </a:lnTo>
                  <a:lnTo>
                    <a:pt x="120650" y="284480"/>
                  </a:lnTo>
                  <a:lnTo>
                    <a:pt x="120650" y="262890"/>
                  </a:lnTo>
                  <a:lnTo>
                    <a:pt x="120650" y="0"/>
                  </a:lnTo>
                  <a:lnTo>
                    <a:pt x="212089" y="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090" y="6311900"/>
              <a:ext cx="207010" cy="402590"/>
            </a:xfrm>
            <a:custGeom>
              <a:avLst/>
              <a:gdLst/>
              <a:ahLst/>
              <a:cxnLst/>
              <a:rect l="l" t="t" r="r" b="b"/>
              <a:pathLst>
                <a:path w="207009" h="402590">
                  <a:moveTo>
                    <a:pt x="111759" y="0"/>
                  </a:moveTo>
                  <a:lnTo>
                    <a:pt x="93979" y="0"/>
                  </a:lnTo>
                  <a:lnTo>
                    <a:pt x="85089" y="1270"/>
                  </a:lnTo>
                  <a:lnTo>
                    <a:pt x="46989" y="13970"/>
                  </a:lnTo>
                  <a:lnTo>
                    <a:pt x="16509" y="46990"/>
                  </a:lnTo>
                  <a:lnTo>
                    <a:pt x="12700" y="52070"/>
                  </a:lnTo>
                  <a:lnTo>
                    <a:pt x="10159" y="58420"/>
                  </a:lnTo>
                  <a:lnTo>
                    <a:pt x="8889" y="60959"/>
                  </a:lnTo>
                  <a:lnTo>
                    <a:pt x="7619" y="64770"/>
                  </a:lnTo>
                  <a:lnTo>
                    <a:pt x="6350" y="71120"/>
                  </a:lnTo>
                  <a:lnTo>
                    <a:pt x="5079" y="78740"/>
                  </a:lnTo>
                  <a:lnTo>
                    <a:pt x="2539" y="86359"/>
                  </a:lnTo>
                  <a:lnTo>
                    <a:pt x="2539" y="95250"/>
                  </a:lnTo>
                  <a:lnTo>
                    <a:pt x="1269" y="105409"/>
                  </a:lnTo>
                  <a:lnTo>
                    <a:pt x="0" y="116840"/>
                  </a:lnTo>
                  <a:lnTo>
                    <a:pt x="0" y="250190"/>
                  </a:lnTo>
                  <a:lnTo>
                    <a:pt x="1269" y="276860"/>
                  </a:lnTo>
                  <a:lnTo>
                    <a:pt x="1269" y="289560"/>
                  </a:lnTo>
                  <a:lnTo>
                    <a:pt x="7619" y="330200"/>
                  </a:lnTo>
                  <a:lnTo>
                    <a:pt x="22859" y="365760"/>
                  </a:lnTo>
                  <a:lnTo>
                    <a:pt x="36829" y="381000"/>
                  </a:lnTo>
                  <a:lnTo>
                    <a:pt x="41909" y="386080"/>
                  </a:lnTo>
                  <a:lnTo>
                    <a:pt x="54609" y="393700"/>
                  </a:lnTo>
                  <a:lnTo>
                    <a:pt x="60959" y="396240"/>
                  </a:lnTo>
                  <a:lnTo>
                    <a:pt x="76200" y="401320"/>
                  </a:lnTo>
                  <a:lnTo>
                    <a:pt x="85089" y="402590"/>
                  </a:lnTo>
                  <a:lnTo>
                    <a:pt x="118109" y="402590"/>
                  </a:lnTo>
                  <a:lnTo>
                    <a:pt x="125729" y="401320"/>
                  </a:lnTo>
                  <a:lnTo>
                    <a:pt x="132079" y="400050"/>
                  </a:lnTo>
                  <a:lnTo>
                    <a:pt x="138429" y="397510"/>
                  </a:lnTo>
                  <a:lnTo>
                    <a:pt x="144779" y="396240"/>
                  </a:lnTo>
                  <a:lnTo>
                    <a:pt x="181609" y="365760"/>
                  </a:lnTo>
                  <a:lnTo>
                    <a:pt x="185419" y="359410"/>
                  </a:lnTo>
                  <a:lnTo>
                    <a:pt x="189229" y="354330"/>
                  </a:lnTo>
                  <a:lnTo>
                    <a:pt x="191769" y="347980"/>
                  </a:lnTo>
                  <a:lnTo>
                    <a:pt x="195579" y="341630"/>
                  </a:lnTo>
                  <a:lnTo>
                    <a:pt x="196850" y="335280"/>
                  </a:lnTo>
                  <a:lnTo>
                    <a:pt x="197484" y="334010"/>
                  </a:lnTo>
                  <a:lnTo>
                    <a:pt x="105409" y="334010"/>
                  </a:lnTo>
                  <a:lnTo>
                    <a:pt x="104140" y="332740"/>
                  </a:lnTo>
                  <a:lnTo>
                    <a:pt x="101600" y="332740"/>
                  </a:lnTo>
                  <a:lnTo>
                    <a:pt x="101600" y="331470"/>
                  </a:lnTo>
                  <a:lnTo>
                    <a:pt x="100329" y="330200"/>
                  </a:lnTo>
                  <a:lnTo>
                    <a:pt x="99059" y="330200"/>
                  </a:lnTo>
                  <a:lnTo>
                    <a:pt x="99059" y="328930"/>
                  </a:lnTo>
                  <a:lnTo>
                    <a:pt x="97790" y="327660"/>
                  </a:lnTo>
                  <a:lnTo>
                    <a:pt x="97790" y="326390"/>
                  </a:lnTo>
                  <a:lnTo>
                    <a:pt x="96519" y="325120"/>
                  </a:lnTo>
                  <a:lnTo>
                    <a:pt x="96519" y="323850"/>
                  </a:lnTo>
                  <a:lnTo>
                    <a:pt x="95250" y="321310"/>
                  </a:lnTo>
                  <a:lnTo>
                    <a:pt x="93979" y="317500"/>
                  </a:lnTo>
                  <a:lnTo>
                    <a:pt x="93979" y="311150"/>
                  </a:lnTo>
                  <a:lnTo>
                    <a:pt x="92709" y="306070"/>
                  </a:lnTo>
                  <a:lnTo>
                    <a:pt x="92709" y="87629"/>
                  </a:lnTo>
                  <a:lnTo>
                    <a:pt x="93979" y="83820"/>
                  </a:lnTo>
                  <a:lnTo>
                    <a:pt x="93979" y="77470"/>
                  </a:lnTo>
                  <a:lnTo>
                    <a:pt x="95250" y="77470"/>
                  </a:lnTo>
                  <a:lnTo>
                    <a:pt x="95250" y="74929"/>
                  </a:lnTo>
                  <a:lnTo>
                    <a:pt x="96519" y="73659"/>
                  </a:lnTo>
                  <a:lnTo>
                    <a:pt x="96519" y="72390"/>
                  </a:lnTo>
                  <a:lnTo>
                    <a:pt x="97790" y="72390"/>
                  </a:lnTo>
                  <a:lnTo>
                    <a:pt x="97790" y="71120"/>
                  </a:lnTo>
                  <a:lnTo>
                    <a:pt x="99059" y="71120"/>
                  </a:lnTo>
                  <a:lnTo>
                    <a:pt x="101600" y="68579"/>
                  </a:lnTo>
                  <a:lnTo>
                    <a:pt x="198119" y="68579"/>
                  </a:lnTo>
                  <a:lnTo>
                    <a:pt x="195579" y="60959"/>
                  </a:lnTo>
                  <a:lnTo>
                    <a:pt x="193040" y="54609"/>
                  </a:lnTo>
                  <a:lnTo>
                    <a:pt x="189229" y="46990"/>
                  </a:lnTo>
                  <a:lnTo>
                    <a:pt x="185419" y="41909"/>
                  </a:lnTo>
                  <a:lnTo>
                    <a:pt x="181609" y="35559"/>
                  </a:lnTo>
                  <a:lnTo>
                    <a:pt x="151129" y="10159"/>
                  </a:lnTo>
                  <a:lnTo>
                    <a:pt x="120650" y="1270"/>
                  </a:lnTo>
                  <a:lnTo>
                    <a:pt x="111759" y="0"/>
                  </a:lnTo>
                  <a:close/>
                </a:path>
                <a:path w="207009" h="402590">
                  <a:moveTo>
                    <a:pt x="207009" y="236220"/>
                  </a:moveTo>
                  <a:lnTo>
                    <a:pt x="124459" y="236220"/>
                  </a:lnTo>
                  <a:lnTo>
                    <a:pt x="124459" y="297180"/>
                  </a:lnTo>
                  <a:lnTo>
                    <a:pt x="123190" y="307340"/>
                  </a:lnTo>
                  <a:lnTo>
                    <a:pt x="123190" y="317500"/>
                  </a:lnTo>
                  <a:lnTo>
                    <a:pt x="121919" y="320040"/>
                  </a:lnTo>
                  <a:lnTo>
                    <a:pt x="120650" y="323850"/>
                  </a:lnTo>
                  <a:lnTo>
                    <a:pt x="120650" y="326390"/>
                  </a:lnTo>
                  <a:lnTo>
                    <a:pt x="119379" y="327660"/>
                  </a:lnTo>
                  <a:lnTo>
                    <a:pt x="119379" y="328930"/>
                  </a:lnTo>
                  <a:lnTo>
                    <a:pt x="118109" y="328930"/>
                  </a:lnTo>
                  <a:lnTo>
                    <a:pt x="118109" y="330200"/>
                  </a:lnTo>
                  <a:lnTo>
                    <a:pt x="116840" y="330200"/>
                  </a:lnTo>
                  <a:lnTo>
                    <a:pt x="113029" y="334010"/>
                  </a:lnTo>
                  <a:lnTo>
                    <a:pt x="197484" y="334010"/>
                  </a:lnTo>
                  <a:lnTo>
                    <a:pt x="199390" y="330200"/>
                  </a:lnTo>
                  <a:lnTo>
                    <a:pt x="203200" y="311150"/>
                  </a:lnTo>
                  <a:lnTo>
                    <a:pt x="204469" y="306070"/>
                  </a:lnTo>
                  <a:lnTo>
                    <a:pt x="205740" y="292100"/>
                  </a:lnTo>
                  <a:lnTo>
                    <a:pt x="205740" y="257810"/>
                  </a:lnTo>
                  <a:lnTo>
                    <a:pt x="207009" y="236220"/>
                  </a:lnTo>
                  <a:close/>
                </a:path>
                <a:path w="207009" h="402590">
                  <a:moveTo>
                    <a:pt x="198119" y="68579"/>
                  </a:moveTo>
                  <a:lnTo>
                    <a:pt x="109219" y="68579"/>
                  </a:lnTo>
                  <a:lnTo>
                    <a:pt x="110490" y="69850"/>
                  </a:lnTo>
                  <a:lnTo>
                    <a:pt x="111759" y="69850"/>
                  </a:lnTo>
                  <a:lnTo>
                    <a:pt x="114300" y="72390"/>
                  </a:lnTo>
                  <a:lnTo>
                    <a:pt x="114300" y="73659"/>
                  </a:lnTo>
                  <a:lnTo>
                    <a:pt x="115569" y="73659"/>
                  </a:lnTo>
                  <a:lnTo>
                    <a:pt x="115569" y="76200"/>
                  </a:lnTo>
                  <a:lnTo>
                    <a:pt x="116840" y="77470"/>
                  </a:lnTo>
                  <a:lnTo>
                    <a:pt x="118109" y="80009"/>
                  </a:lnTo>
                  <a:lnTo>
                    <a:pt x="118109" y="85090"/>
                  </a:lnTo>
                  <a:lnTo>
                    <a:pt x="119379" y="88900"/>
                  </a:lnTo>
                  <a:lnTo>
                    <a:pt x="119379" y="153670"/>
                  </a:lnTo>
                  <a:lnTo>
                    <a:pt x="207009" y="153670"/>
                  </a:lnTo>
                  <a:lnTo>
                    <a:pt x="205740" y="128270"/>
                  </a:lnTo>
                  <a:lnTo>
                    <a:pt x="205740" y="115570"/>
                  </a:lnTo>
                  <a:lnTo>
                    <a:pt x="201929" y="85090"/>
                  </a:lnTo>
                  <a:lnTo>
                    <a:pt x="200659" y="76200"/>
                  </a:lnTo>
                  <a:lnTo>
                    <a:pt x="198119" y="6857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0090" y="6311900"/>
              <a:ext cx="207010" cy="402590"/>
            </a:xfrm>
            <a:custGeom>
              <a:avLst/>
              <a:gdLst/>
              <a:ahLst/>
              <a:cxnLst/>
              <a:rect l="l" t="t" r="r" b="b"/>
              <a:pathLst>
                <a:path w="207009" h="402590">
                  <a:moveTo>
                    <a:pt x="207009" y="153670"/>
                  </a:moveTo>
                  <a:lnTo>
                    <a:pt x="119379" y="153670"/>
                  </a:lnTo>
                  <a:lnTo>
                    <a:pt x="119379" y="109220"/>
                  </a:lnTo>
                  <a:lnTo>
                    <a:pt x="119379" y="97790"/>
                  </a:lnTo>
                  <a:lnTo>
                    <a:pt x="119379" y="92709"/>
                  </a:lnTo>
                  <a:lnTo>
                    <a:pt x="119379" y="88900"/>
                  </a:lnTo>
                  <a:lnTo>
                    <a:pt x="118109" y="85090"/>
                  </a:lnTo>
                  <a:lnTo>
                    <a:pt x="118109" y="82550"/>
                  </a:lnTo>
                  <a:lnTo>
                    <a:pt x="118109" y="80009"/>
                  </a:lnTo>
                  <a:lnTo>
                    <a:pt x="116840" y="77470"/>
                  </a:lnTo>
                  <a:lnTo>
                    <a:pt x="115569" y="76200"/>
                  </a:lnTo>
                  <a:lnTo>
                    <a:pt x="115569" y="74929"/>
                  </a:lnTo>
                  <a:lnTo>
                    <a:pt x="115569" y="73659"/>
                  </a:lnTo>
                  <a:lnTo>
                    <a:pt x="114300" y="73659"/>
                  </a:lnTo>
                  <a:lnTo>
                    <a:pt x="114300" y="72390"/>
                  </a:lnTo>
                  <a:lnTo>
                    <a:pt x="113029" y="71120"/>
                  </a:lnTo>
                  <a:lnTo>
                    <a:pt x="111759" y="69850"/>
                  </a:lnTo>
                  <a:lnTo>
                    <a:pt x="110490" y="69850"/>
                  </a:lnTo>
                  <a:lnTo>
                    <a:pt x="109219" y="68579"/>
                  </a:lnTo>
                  <a:lnTo>
                    <a:pt x="107950" y="68579"/>
                  </a:lnTo>
                  <a:lnTo>
                    <a:pt x="106679" y="68579"/>
                  </a:lnTo>
                  <a:lnTo>
                    <a:pt x="104140" y="68579"/>
                  </a:lnTo>
                  <a:lnTo>
                    <a:pt x="102869" y="68579"/>
                  </a:lnTo>
                  <a:lnTo>
                    <a:pt x="101600" y="68579"/>
                  </a:lnTo>
                  <a:lnTo>
                    <a:pt x="100329" y="69850"/>
                  </a:lnTo>
                  <a:lnTo>
                    <a:pt x="99059" y="71120"/>
                  </a:lnTo>
                  <a:lnTo>
                    <a:pt x="97790" y="71120"/>
                  </a:lnTo>
                  <a:lnTo>
                    <a:pt x="97790" y="72390"/>
                  </a:lnTo>
                  <a:lnTo>
                    <a:pt x="96519" y="72390"/>
                  </a:lnTo>
                  <a:lnTo>
                    <a:pt x="96519" y="73659"/>
                  </a:lnTo>
                  <a:lnTo>
                    <a:pt x="95250" y="74929"/>
                  </a:lnTo>
                  <a:lnTo>
                    <a:pt x="95250" y="76200"/>
                  </a:lnTo>
                  <a:lnTo>
                    <a:pt x="95250" y="77470"/>
                  </a:lnTo>
                  <a:lnTo>
                    <a:pt x="93979" y="77470"/>
                  </a:lnTo>
                  <a:lnTo>
                    <a:pt x="93979" y="80009"/>
                  </a:lnTo>
                  <a:lnTo>
                    <a:pt x="93979" y="83820"/>
                  </a:lnTo>
                  <a:lnTo>
                    <a:pt x="92709" y="87629"/>
                  </a:lnTo>
                  <a:lnTo>
                    <a:pt x="92709" y="92709"/>
                  </a:lnTo>
                  <a:lnTo>
                    <a:pt x="92709" y="97790"/>
                  </a:lnTo>
                  <a:lnTo>
                    <a:pt x="92709" y="306070"/>
                  </a:lnTo>
                  <a:lnTo>
                    <a:pt x="93979" y="311150"/>
                  </a:lnTo>
                  <a:lnTo>
                    <a:pt x="93979" y="314960"/>
                  </a:lnTo>
                  <a:lnTo>
                    <a:pt x="93979" y="317500"/>
                  </a:lnTo>
                  <a:lnTo>
                    <a:pt x="95250" y="321310"/>
                  </a:lnTo>
                  <a:lnTo>
                    <a:pt x="96519" y="323850"/>
                  </a:lnTo>
                  <a:lnTo>
                    <a:pt x="96519" y="325120"/>
                  </a:lnTo>
                  <a:lnTo>
                    <a:pt x="97790" y="326390"/>
                  </a:lnTo>
                  <a:lnTo>
                    <a:pt x="97790" y="327660"/>
                  </a:lnTo>
                  <a:lnTo>
                    <a:pt x="99059" y="328930"/>
                  </a:lnTo>
                  <a:lnTo>
                    <a:pt x="99059" y="330200"/>
                  </a:lnTo>
                  <a:lnTo>
                    <a:pt x="100329" y="330200"/>
                  </a:lnTo>
                  <a:lnTo>
                    <a:pt x="101600" y="331470"/>
                  </a:lnTo>
                  <a:lnTo>
                    <a:pt x="101600" y="332740"/>
                  </a:lnTo>
                  <a:lnTo>
                    <a:pt x="102869" y="332740"/>
                  </a:lnTo>
                  <a:lnTo>
                    <a:pt x="104140" y="332740"/>
                  </a:lnTo>
                  <a:lnTo>
                    <a:pt x="105409" y="334010"/>
                  </a:lnTo>
                  <a:lnTo>
                    <a:pt x="106679" y="334010"/>
                  </a:lnTo>
                  <a:lnTo>
                    <a:pt x="109219" y="334010"/>
                  </a:lnTo>
                  <a:lnTo>
                    <a:pt x="113029" y="334010"/>
                  </a:lnTo>
                  <a:lnTo>
                    <a:pt x="114300" y="332740"/>
                  </a:lnTo>
                  <a:lnTo>
                    <a:pt x="115569" y="331470"/>
                  </a:lnTo>
                  <a:lnTo>
                    <a:pt x="116840" y="330200"/>
                  </a:lnTo>
                  <a:lnTo>
                    <a:pt x="118109" y="330200"/>
                  </a:lnTo>
                  <a:lnTo>
                    <a:pt x="118109" y="328930"/>
                  </a:lnTo>
                  <a:lnTo>
                    <a:pt x="119379" y="328930"/>
                  </a:lnTo>
                  <a:lnTo>
                    <a:pt x="119379" y="327660"/>
                  </a:lnTo>
                  <a:lnTo>
                    <a:pt x="120650" y="326390"/>
                  </a:lnTo>
                  <a:lnTo>
                    <a:pt x="120650" y="325120"/>
                  </a:lnTo>
                  <a:lnTo>
                    <a:pt x="120650" y="323850"/>
                  </a:lnTo>
                  <a:lnTo>
                    <a:pt x="121919" y="320040"/>
                  </a:lnTo>
                  <a:lnTo>
                    <a:pt x="123190" y="317500"/>
                  </a:lnTo>
                  <a:lnTo>
                    <a:pt x="123190" y="312420"/>
                  </a:lnTo>
                  <a:lnTo>
                    <a:pt x="123190" y="307340"/>
                  </a:lnTo>
                  <a:lnTo>
                    <a:pt x="124459" y="297180"/>
                  </a:lnTo>
                  <a:lnTo>
                    <a:pt x="124459" y="283210"/>
                  </a:lnTo>
                  <a:lnTo>
                    <a:pt x="124459" y="236220"/>
                  </a:lnTo>
                  <a:lnTo>
                    <a:pt x="207009" y="236220"/>
                  </a:lnTo>
                  <a:lnTo>
                    <a:pt x="205740" y="257810"/>
                  </a:lnTo>
                  <a:lnTo>
                    <a:pt x="205740" y="276860"/>
                  </a:lnTo>
                  <a:lnTo>
                    <a:pt x="205740" y="292100"/>
                  </a:lnTo>
                  <a:lnTo>
                    <a:pt x="204469" y="306070"/>
                  </a:lnTo>
                  <a:lnTo>
                    <a:pt x="203200" y="311150"/>
                  </a:lnTo>
                  <a:lnTo>
                    <a:pt x="201929" y="317500"/>
                  </a:lnTo>
                  <a:lnTo>
                    <a:pt x="200659" y="323850"/>
                  </a:lnTo>
                  <a:lnTo>
                    <a:pt x="199390" y="330200"/>
                  </a:lnTo>
                  <a:lnTo>
                    <a:pt x="196850" y="335280"/>
                  </a:lnTo>
                  <a:lnTo>
                    <a:pt x="195579" y="341630"/>
                  </a:lnTo>
                  <a:lnTo>
                    <a:pt x="191769" y="347980"/>
                  </a:lnTo>
                  <a:lnTo>
                    <a:pt x="189229" y="354330"/>
                  </a:lnTo>
                  <a:lnTo>
                    <a:pt x="185419" y="359410"/>
                  </a:lnTo>
                  <a:lnTo>
                    <a:pt x="181609" y="365760"/>
                  </a:lnTo>
                  <a:lnTo>
                    <a:pt x="177800" y="370840"/>
                  </a:lnTo>
                  <a:lnTo>
                    <a:pt x="173990" y="375920"/>
                  </a:lnTo>
                  <a:lnTo>
                    <a:pt x="170179" y="379730"/>
                  </a:lnTo>
                  <a:lnTo>
                    <a:pt x="165100" y="383540"/>
                  </a:lnTo>
                  <a:lnTo>
                    <a:pt x="160019" y="387350"/>
                  </a:lnTo>
                  <a:lnTo>
                    <a:pt x="154940" y="391160"/>
                  </a:lnTo>
                  <a:lnTo>
                    <a:pt x="149859" y="393700"/>
                  </a:lnTo>
                  <a:lnTo>
                    <a:pt x="144779" y="396240"/>
                  </a:lnTo>
                  <a:lnTo>
                    <a:pt x="138429" y="397510"/>
                  </a:lnTo>
                  <a:lnTo>
                    <a:pt x="132079" y="400050"/>
                  </a:lnTo>
                  <a:lnTo>
                    <a:pt x="125729" y="401320"/>
                  </a:lnTo>
                  <a:lnTo>
                    <a:pt x="118109" y="402590"/>
                  </a:lnTo>
                  <a:lnTo>
                    <a:pt x="111759" y="402590"/>
                  </a:lnTo>
                  <a:lnTo>
                    <a:pt x="104140" y="402590"/>
                  </a:lnTo>
                  <a:lnTo>
                    <a:pt x="93979" y="402590"/>
                  </a:lnTo>
                  <a:lnTo>
                    <a:pt x="85089" y="402590"/>
                  </a:lnTo>
                  <a:lnTo>
                    <a:pt x="76200" y="401320"/>
                  </a:lnTo>
                  <a:lnTo>
                    <a:pt x="68579" y="398780"/>
                  </a:lnTo>
                  <a:lnTo>
                    <a:pt x="60959" y="396240"/>
                  </a:lnTo>
                  <a:lnTo>
                    <a:pt x="54609" y="393700"/>
                  </a:lnTo>
                  <a:lnTo>
                    <a:pt x="48259" y="389890"/>
                  </a:lnTo>
                  <a:lnTo>
                    <a:pt x="41909" y="386080"/>
                  </a:lnTo>
                  <a:lnTo>
                    <a:pt x="36829" y="381000"/>
                  </a:lnTo>
                  <a:lnTo>
                    <a:pt x="12700" y="345440"/>
                  </a:lnTo>
                  <a:lnTo>
                    <a:pt x="3809" y="311150"/>
                  </a:lnTo>
                  <a:lnTo>
                    <a:pt x="2539" y="300990"/>
                  </a:lnTo>
                  <a:lnTo>
                    <a:pt x="1269" y="289560"/>
                  </a:lnTo>
                  <a:lnTo>
                    <a:pt x="1269" y="276860"/>
                  </a:lnTo>
                  <a:lnTo>
                    <a:pt x="0" y="250190"/>
                  </a:lnTo>
                  <a:lnTo>
                    <a:pt x="0" y="139700"/>
                  </a:lnTo>
                  <a:lnTo>
                    <a:pt x="0" y="116840"/>
                  </a:lnTo>
                  <a:lnTo>
                    <a:pt x="1269" y="105409"/>
                  </a:lnTo>
                  <a:lnTo>
                    <a:pt x="2539" y="95250"/>
                  </a:lnTo>
                  <a:lnTo>
                    <a:pt x="2539" y="86359"/>
                  </a:lnTo>
                  <a:lnTo>
                    <a:pt x="5079" y="78740"/>
                  </a:lnTo>
                  <a:lnTo>
                    <a:pt x="6350" y="71120"/>
                  </a:lnTo>
                  <a:lnTo>
                    <a:pt x="7619" y="64770"/>
                  </a:lnTo>
                  <a:lnTo>
                    <a:pt x="8889" y="60959"/>
                  </a:lnTo>
                  <a:lnTo>
                    <a:pt x="10159" y="58420"/>
                  </a:lnTo>
                  <a:lnTo>
                    <a:pt x="12700" y="52070"/>
                  </a:lnTo>
                  <a:lnTo>
                    <a:pt x="16509" y="46990"/>
                  </a:lnTo>
                  <a:lnTo>
                    <a:pt x="20319" y="40640"/>
                  </a:lnTo>
                  <a:lnTo>
                    <a:pt x="24129" y="34290"/>
                  </a:lnTo>
                  <a:lnTo>
                    <a:pt x="29209" y="29209"/>
                  </a:lnTo>
                  <a:lnTo>
                    <a:pt x="34289" y="24129"/>
                  </a:lnTo>
                  <a:lnTo>
                    <a:pt x="40639" y="19050"/>
                  </a:lnTo>
                  <a:lnTo>
                    <a:pt x="46989" y="13970"/>
                  </a:lnTo>
                  <a:lnTo>
                    <a:pt x="85089" y="1270"/>
                  </a:lnTo>
                  <a:lnTo>
                    <a:pt x="93979" y="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20650" y="1270"/>
                  </a:lnTo>
                  <a:lnTo>
                    <a:pt x="128269" y="2540"/>
                  </a:lnTo>
                  <a:lnTo>
                    <a:pt x="135890" y="5079"/>
                  </a:lnTo>
                  <a:lnTo>
                    <a:pt x="143509" y="7620"/>
                  </a:lnTo>
                  <a:lnTo>
                    <a:pt x="151129" y="10159"/>
                  </a:lnTo>
                  <a:lnTo>
                    <a:pt x="157479" y="13970"/>
                  </a:lnTo>
                  <a:lnTo>
                    <a:pt x="163829" y="19050"/>
                  </a:lnTo>
                  <a:lnTo>
                    <a:pt x="170179" y="24129"/>
                  </a:lnTo>
                  <a:lnTo>
                    <a:pt x="176529" y="29209"/>
                  </a:lnTo>
                  <a:lnTo>
                    <a:pt x="181609" y="35559"/>
                  </a:lnTo>
                  <a:lnTo>
                    <a:pt x="185419" y="41909"/>
                  </a:lnTo>
                  <a:lnTo>
                    <a:pt x="189229" y="46990"/>
                  </a:lnTo>
                  <a:lnTo>
                    <a:pt x="193040" y="54609"/>
                  </a:lnTo>
                  <a:lnTo>
                    <a:pt x="195579" y="60959"/>
                  </a:lnTo>
                  <a:lnTo>
                    <a:pt x="198119" y="68579"/>
                  </a:lnTo>
                  <a:lnTo>
                    <a:pt x="200659" y="76200"/>
                  </a:lnTo>
                  <a:lnTo>
                    <a:pt x="201929" y="85090"/>
                  </a:lnTo>
                  <a:lnTo>
                    <a:pt x="203200" y="95250"/>
                  </a:lnTo>
                  <a:lnTo>
                    <a:pt x="204469" y="105409"/>
                  </a:lnTo>
                  <a:lnTo>
                    <a:pt x="205740" y="115570"/>
                  </a:lnTo>
                  <a:lnTo>
                    <a:pt x="205740" y="128270"/>
                  </a:lnTo>
                  <a:lnTo>
                    <a:pt x="207009" y="15367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1230" y="6311900"/>
              <a:ext cx="207010" cy="402590"/>
            </a:xfrm>
            <a:custGeom>
              <a:avLst/>
              <a:gdLst/>
              <a:ahLst/>
              <a:cxnLst/>
              <a:rect l="l" t="t" r="r" b="b"/>
              <a:pathLst>
                <a:path w="207009" h="402590">
                  <a:moveTo>
                    <a:pt x="111759" y="0"/>
                  </a:moveTo>
                  <a:lnTo>
                    <a:pt x="93979" y="0"/>
                  </a:lnTo>
                  <a:lnTo>
                    <a:pt x="85089" y="1270"/>
                  </a:lnTo>
                  <a:lnTo>
                    <a:pt x="48259" y="13970"/>
                  </a:lnTo>
                  <a:lnTo>
                    <a:pt x="16509" y="46990"/>
                  </a:lnTo>
                  <a:lnTo>
                    <a:pt x="12700" y="52070"/>
                  </a:lnTo>
                  <a:lnTo>
                    <a:pt x="10159" y="58420"/>
                  </a:lnTo>
                  <a:lnTo>
                    <a:pt x="8889" y="60959"/>
                  </a:lnTo>
                  <a:lnTo>
                    <a:pt x="7619" y="64770"/>
                  </a:lnTo>
                  <a:lnTo>
                    <a:pt x="1269" y="105409"/>
                  </a:lnTo>
                  <a:lnTo>
                    <a:pt x="0" y="116840"/>
                  </a:lnTo>
                  <a:lnTo>
                    <a:pt x="0" y="250190"/>
                  </a:lnTo>
                  <a:lnTo>
                    <a:pt x="1269" y="276860"/>
                  </a:lnTo>
                  <a:lnTo>
                    <a:pt x="2539" y="289560"/>
                  </a:lnTo>
                  <a:lnTo>
                    <a:pt x="2539" y="300990"/>
                  </a:lnTo>
                  <a:lnTo>
                    <a:pt x="3809" y="311150"/>
                  </a:lnTo>
                  <a:lnTo>
                    <a:pt x="6350" y="321310"/>
                  </a:lnTo>
                  <a:lnTo>
                    <a:pt x="7619" y="330200"/>
                  </a:lnTo>
                  <a:lnTo>
                    <a:pt x="22859" y="365760"/>
                  </a:lnTo>
                  <a:lnTo>
                    <a:pt x="36829" y="381000"/>
                  </a:lnTo>
                  <a:lnTo>
                    <a:pt x="41909" y="386080"/>
                  </a:lnTo>
                  <a:lnTo>
                    <a:pt x="54609" y="393700"/>
                  </a:lnTo>
                  <a:lnTo>
                    <a:pt x="60959" y="396240"/>
                  </a:lnTo>
                  <a:lnTo>
                    <a:pt x="69850" y="398780"/>
                  </a:lnTo>
                  <a:lnTo>
                    <a:pt x="77469" y="401320"/>
                  </a:lnTo>
                  <a:lnTo>
                    <a:pt x="85089" y="402590"/>
                  </a:lnTo>
                  <a:lnTo>
                    <a:pt x="119379" y="402590"/>
                  </a:lnTo>
                  <a:lnTo>
                    <a:pt x="132079" y="400050"/>
                  </a:lnTo>
                  <a:lnTo>
                    <a:pt x="138429" y="397510"/>
                  </a:lnTo>
                  <a:lnTo>
                    <a:pt x="144779" y="396240"/>
                  </a:lnTo>
                  <a:lnTo>
                    <a:pt x="154939" y="391160"/>
                  </a:lnTo>
                  <a:lnTo>
                    <a:pt x="161289" y="387350"/>
                  </a:lnTo>
                  <a:lnTo>
                    <a:pt x="165100" y="383540"/>
                  </a:lnTo>
                  <a:lnTo>
                    <a:pt x="170179" y="379730"/>
                  </a:lnTo>
                  <a:lnTo>
                    <a:pt x="179069" y="370840"/>
                  </a:lnTo>
                  <a:lnTo>
                    <a:pt x="182879" y="365760"/>
                  </a:lnTo>
                  <a:lnTo>
                    <a:pt x="185419" y="359410"/>
                  </a:lnTo>
                  <a:lnTo>
                    <a:pt x="189229" y="354330"/>
                  </a:lnTo>
                  <a:lnTo>
                    <a:pt x="191769" y="347980"/>
                  </a:lnTo>
                  <a:lnTo>
                    <a:pt x="195579" y="341630"/>
                  </a:lnTo>
                  <a:lnTo>
                    <a:pt x="198119" y="335280"/>
                  </a:lnTo>
                  <a:lnTo>
                    <a:pt x="198437" y="334010"/>
                  </a:lnTo>
                  <a:lnTo>
                    <a:pt x="105409" y="334010"/>
                  </a:lnTo>
                  <a:lnTo>
                    <a:pt x="104139" y="332740"/>
                  </a:lnTo>
                  <a:lnTo>
                    <a:pt x="102869" y="332740"/>
                  </a:lnTo>
                  <a:lnTo>
                    <a:pt x="101600" y="331470"/>
                  </a:lnTo>
                  <a:lnTo>
                    <a:pt x="101600" y="330200"/>
                  </a:lnTo>
                  <a:lnTo>
                    <a:pt x="99059" y="330200"/>
                  </a:lnTo>
                  <a:lnTo>
                    <a:pt x="99059" y="327660"/>
                  </a:lnTo>
                  <a:lnTo>
                    <a:pt x="97789" y="326390"/>
                  </a:lnTo>
                  <a:lnTo>
                    <a:pt x="97789" y="325120"/>
                  </a:lnTo>
                  <a:lnTo>
                    <a:pt x="96519" y="323850"/>
                  </a:lnTo>
                  <a:lnTo>
                    <a:pt x="96519" y="321310"/>
                  </a:lnTo>
                  <a:lnTo>
                    <a:pt x="95250" y="317500"/>
                  </a:lnTo>
                  <a:lnTo>
                    <a:pt x="93979" y="314960"/>
                  </a:lnTo>
                  <a:lnTo>
                    <a:pt x="93979" y="306070"/>
                  </a:lnTo>
                  <a:lnTo>
                    <a:pt x="92709" y="302260"/>
                  </a:lnTo>
                  <a:lnTo>
                    <a:pt x="92709" y="92709"/>
                  </a:lnTo>
                  <a:lnTo>
                    <a:pt x="93979" y="87629"/>
                  </a:lnTo>
                  <a:lnTo>
                    <a:pt x="93979" y="80009"/>
                  </a:lnTo>
                  <a:lnTo>
                    <a:pt x="95250" y="77470"/>
                  </a:lnTo>
                  <a:lnTo>
                    <a:pt x="95250" y="76200"/>
                  </a:lnTo>
                  <a:lnTo>
                    <a:pt x="96519" y="74929"/>
                  </a:lnTo>
                  <a:lnTo>
                    <a:pt x="96519" y="73659"/>
                  </a:lnTo>
                  <a:lnTo>
                    <a:pt x="97789" y="72390"/>
                  </a:lnTo>
                  <a:lnTo>
                    <a:pt x="97789" y="71120"/>
                  </a:lnTo>
                  <a:lnTo>
                    <a:pt x="99059" y="71120"/>
                  </a:lnTo>
                  <a:lnTo>
                    <a:pt x="100329" y="69850"/>
                  </a:lnTo>
                  <a:lnTo>
                    <a:pt x="101600" y="69850"/>
                  </a:lnTo>
                  <a:lnTo>
                    <a:pt x="101600" y="68579"/>
                  </a:lnTo>
                  <a:lnTo>
                    <a:pt x="198119" y="68579"/>
                  </a:lnTo>
                  <a:lnTo>
                    <a:pt x="196850" y="60959"/>
                  </a:lnTo>
                  <a:lnTo>
                    <a:pt x="193039" y="54609"/>
                  </a:lnTo>
                  <a:lnTo>
                    <a:pt x="190500" y="46990"/>
                  </a:lnTo>
                  <a:lnTo>
                    <a:pt x="185419" y="41909"/>
                  </a:lnTo>
                  <a:lnTo>
                    <a:pt x="181609" y="35559"/>
                  </a:lnTo>
                  <a:lnTo>
                    <a:pt x="176529" y="29209"/>
                  </a:lnTo>
                  <a:lnTo>
                    <a:pt x="171450" y="24129"/>
                  </a:lnTo>
                  <a:lnTo>
                    <a:pt x="163829" y="19050"/>
                  </a:lnTo>
                  <a:lnTo>
                    <a:pt x="157479" y="13970"/>
                  </a:lnTo>
                  <a:lnTo>
                    <a:pt x="151129" y="10159"/>
                  </a:lnTo>
                  <a:lnTo>
                    <a:pt x="128269" y="2540"/>
                  </a:lnTo>
                  <a:lnTo>
                    <a:pt x="120650" y="1270"/>
                  </a:lnTo>
                  <a:lnTo>
                    <a:pt x="111759" y="0"/>
                  </a:lnTo>
                  <a:close/>
                </a:path>
                <a:path w="207009" h="402590">
                  <a:moveTo>
                    <a:pt x="207009" y="236220"/>
                  </a:moveTo>
                  <a:lnTo>
                    <a:pt x="124459" y="236220"/>
                  </a:lnTo>
                  <a:lnTo>
                    <a:pt x="124459" y="307340"/>
                  </a:lnTo>
                  <a:lnTo>
                    <a:pt x="123189" y="312420"/>
                  </a:lnTo>
                  <a:lnTo>
                    <a:pt x="123189" y="317500"/>
                  </a:lnTo>
                  <a:lnTo>
                    <a:pt x="121919" y="320040"/>
                  </a:lnTo>
                  <a:lnTo>
                    <a:pt x="121919" y="323850"/>
                  </a:lnTo>
                  <a:lnTo>
                    <a:pt x="120650" y="325120"/>
                  </a:lnTo>
                  <a:lnTo>
                    <a:pt x="120650" y="327660"/>
                  </a:lnTo>
                  <a:lnTo>
                    <a:pt x="116839" y="331470"/>
                  </a:lnTo>
                  <a:lnTo>
                    <a:pt x="115569" y="331470"/>
                  </a:lnTo>
                  <a:lnTo>
                    <a:pt x="115569" y="332740"/>
                  </a:lnTo>
                  <a:lnTo>
                    <a:pt x="114300" y="332740"/>
                  </a:lnTo>
                  <a:lnTo>
                    <a:pt x="113029" y="334010"/>
                  </a:lnTo>
                  <a:lnTo>
                    <a:pt x="198437" y="334010"/>
                  </a:lnTo>
                  <a:lnTo>
                    <a:pt x="199389" y="330200"/>
                  </a:lnTo>
                  <a:lnTo>
                    <a:pt x="200659" y="323850"/>
                  </a:lnTo>
                  <a:lnTo>
                    <a:pt x="203200" y="317500"/>
                  </a:lnTo>
                  <a:lnTo>
                    <a:pt x="203200" y="311150"/>
                  </a:lnTo>
                  <a:lnTo>
                    <a:pt x="204469" y="306070"/>
                  </a:lnTo>
                  <a:lnTo>
                    <a:pt x="205739" y="292100"/>
                  </a:lnTo>
                  <a:lnTo>
                    <a:pt x="205739" y="276860"/>
                  </a:lnTo>
                  <a:lnTo>
                    <a:pt x="207009" y="257810"/>
                  </a:lnTo>
                  <a:lnTo>
                    <a:pt x="207009" y="236220"/>
                  </a:lnTo>
                  <a:close/>
                </a:path>
                <a:path w="207009" h="402590">
                  <a:moveTo>
                    <a:pt x="198119" y="68579"/>
                  </a:moveTo>
                  <a:lnTo>
                    <a:pt x="110489" y="68579"/>
                  </a:lnTo>
                  <a:lnTo>
                    <a:pt x="110489" y="69850"/>
                  </a:lnTo>
                  <a:lnTo>
                    <a:pt x="111759" y="69850"/>
                  </a:lnTo>
                  <a:lnTo>
                    <a:pt x="115569" y="73659"/>
                  </a:lnTo>
                  <a:lnTo>
                    <a:pt x="115569" y="74929"/>
                  </a:lnTo>
                  <a:lnTo>
                    <a:pt x="116839" y="76200"/>
                  </a:lnTo>
                  <a:lnTo>
                    <a:pt x="116839" y="77470"/>
                  </a:lnTo>
                  <a:lnTo>
                    <a:pt x="118109" y="77470"/>
                  </a:lnTo>
                  <a:lnTo>
                    <a:pt x="118109" y="82550"/>
                  </a:lnTo>
                  <a:lnTo>
                    <a:pt x="119379" y="85090"/>
                  </a:lnTo>
                  <a:lnTo>
                    <a:pt x="119379" y="92709"/>
                  </a:lnTo>
                  <a:lnTo>
                    <a:pt x="120650" y="97790"/>
                  </a:lnTo>
                  <a:lnTo>
                    <a:pt x="120650" y="153670"/>
                  </a:lnTo>
                  <a:lnTo>
                    <a:pt x="207009" y="153670"/>
                  </a:lnTo>
                  <a:lnTo>
                    <a:pt x="207009" y="128270"/>
                  </a:lnTo>
                  <a:lnTo>
                    <a:pt x="205739" y="115570"/>
                  </a:lnTo>
                  <a:lnTo>
                    <a:pt x="201929" y="85090"/>
                  </a:lnTo>
                  <a:lnTo>
                    <a:pt x="200659" y="76200"/>
                  </a:lnTo>
                  <a:lnTo>
                    <a:pt x="198119" y="6857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1230" y="6311900"/>
              <a:ext cx="207010" cy="402590"/>
            </a:xfrm>
            <a:custGeom>
              <a:avLst/>
              <a:gdLst/>
              <a:ahLst/>
              <a:cxnLst/>
              <a:rect l="l" t="t" r="r" b="b"/>
              <a:pathLst>
                <a:path w="207009" h="402590">
                  <a:moveTo>
                    <a:pt x="207009" y="153670"/>
                  </a:moveTo>
                  <a:lnTo>
                    <a:pt x="120650" y="153670"/>
                  </a:lnTo>
                  <a:lnTo>
                    <a:pt x="120650" y="109220"/>
                  </a:lnTo>
                  <a:lnTo>
                    <a:pt x="120650" y="97790"/>
                  </a:lnTo>
                  <a:lnTo>
                    <a:pt x="119379" y="92709"/>
                  </a:lnTo>
                  <a:lnTo>
                    <a:pt x="119379" y="88900"/>
                  </a:lnTo>
                  <a:lnTo>
                    <a:pt x="119379" y="85090"/>
                  </a:lnTo>
                  <a:lnTo>
                    <a:pt x="118109" y="82550"/>
                  </a:lnTo>
                  <a:lnTo>
                    <a:pt x="118109" y="80009"/>
                  </a:lnTo>
                  <a:lnTo>
                    <a:pt x="118109" y="77470"/>
                  </a:lnTo>
                  <a:lnTo>
                    <a:pt x="116839" y="77470"/>
                  </a:lnTo>
                  <a:lnTo>
                    <a:pt x="116839" y="76200"/>
                  </a:lnTo>
                  <a:lnTo>
                    <a:pt x="115569" y="74929"/>
                  </a:lnTo>
                  <a:lnTo>
                    <a:pt x="115569" y="73659"/>
                  </a:lnTo>
                  <a:lnTo>
                    <a:pt x="115569" y="73659"/>
                  </a:lnTo>
                  <a:lnTo>
                    <a:pt x="111759" y="69850"/>
                  </a:lnTo>
                  <a:lnTo>
                    <a:pt x="110489" y="69850"/>
                  </a:lnTo>
                  <a:lnTo>
                    <a:pt x="110489" y="68579"/>
                  </a:lnTo>
                  <a:lnTo>
                    <a:pt x="101600" y="68579"/>
                  </a:lnTo>
                  <a:lnTo>
                    <a:pt x="101600" y="69850"/>
                  </a:lnTo>
                  <a:lnTo>
                    <a:pt x="100329" y="69850"/>
                  </a:lnTo>
                  <a:lnTo>
                    <a:pt x="99059" y="71120"/>
                  </a:lnTo>
                  <a:lnTo>
                    <a:pt x="97789" y="71120"/>
                  </a:lnTo>
                  <a:lnTo>
                    <a:pt x="97789" y="72390"/>
                  </a:lnTo>
                  <a:lnTo>
                    <a:pt x="96519" y="73659"/>
                  </a:lnTo>
                  <a:lnTo>
                    <a:pt x="96519" y="74929"/>
                  </a:lnTo>
                  <a:lnTo>
                    <a:pt x="95250" y="76200"/>
                  </a:lnTo>
                  <a:lnTo>
                    <a:pt x="95250" y="77470"/>
                  </a:lnTo>
                  <a:lnTo>
                    <a:pt x="93979" y="80009"/>
                  </a:lnTo>
                  <a:lnTo>
                    <a:pt x="93979" y="83820"/>
                  </a:lnTo>
                  <a:lnTo>
                    <a:pt x="93979" y="87629"/>
                  </a:lnTo>
                  <a:lnTo>
                    <a:pt x="92709" y="92709"/>
                  </a:lnTo>
                  <a:lnTo>
                    <a:pt x="92709" y="97790"/>
                  </a:lnTo>
                  <a:lnTo>
                    <a:pt x="92709" y="109220"/>
                  </a:lnTo>
                  <a:lnTo>
                    <a:pt x="92709" y="292100"/>
                  </a:lnTo>
                  <a:lnTo>
                    <a:pt x="92709" y="297180"/>
                  </a:lnTo>
                  <a:lnTo>
                    <a:pt x="92709" y="302260"/>
                  </a:lnTo>
                  <a:lnTo>
                    <a:pt x="93979" y="306070"/>
                  </a:lnTo>
                  <a:lnTo>
                    <a:pt x="93979" y="311150"/>
                  </a:lnTo>
                  <a:lnTo>
                    <a:pt x="93979" y="314960"/>
                  </a:lnTo>
                  <a:lnTo>
                    <a:pt x="95250" y="317500"/>
                  </a:lnTo>
                  <a:lnTo>
                    <a:pt x="96519" y="321310"/>
                  </a:lnTo>
                  <a:lnTo>
                    <a:pt x="96519" y="323850"/>
                  </a:lnTo>
                  <a:lnTo>
                    <a:pt x="97789" y="325120"/>
                  </a:lnTo>
                  <a:lnTo>
                    <a:pt x="97789" y="326390"/>
                  </a:lnTo>
                  <a:lnTo>
                    <a:pt x="99059" y="327660"/>
                  </a:lnTo>
                  <a:lnTo>
                    <a:pt x="99059" y="328930"/>
                  </a:lnTo>
                  <a:lnTo>
                    <a:pt x="99059" y="330200"/>
                  </a:lnTo>
                  <a:lnTo>
                    <a:pt x="100329" y="330200"/>
                  </a:lnTo>
                  <a:lnTo>
                    <a:pt x="101600" y="330200"/>
                  </a:lnTo>
                  <a:lnTo>
                    <a:pt x="101600" y="331470"/>
                  </a:lnTo>
                  <a:lnTo>
                    <a:pt x="102869" y="332740"/>
                  </a:lnTo>
                  <a:lnTo>
                    <a:pt x="104139" y="332740"/>
                  </a:lnTo>
                  <a:lnTo>
                    <a:pt x="105409" y="334010"/>
                  </a:lnTo>
                  <a:lnTo>
                    <a:pt x="106679" y="334010"/>
                  </a:lnTo>
                  <a:lnTo>
                    <a:pt x="106679" y="334010"/>
                  </a:lnTo>
                  <a:lnTo>
                    <a:pt x="111759" y="334010"/>
                  </a:lnTo>
                  <a:lnTo>
                    <a:pt x="113029" y="334010"/>
                  </a:lnTo>
                  <a:lnTo>
                    <a:pt x="114300" y="332740"/>
                  </a:lnTo>
                  <a:lnTo>
                    <a:pt x="115569" y="332740"/>
                  </a:lnTo>
                  <a:lnTo>
                    <a:pt x="115569" y="331470"/>
                  </a:lnTo>
                  <a:lnTo>
                    <a:pt x="116839" y="331470"/>
                  </a:lnTo>
                  <a:lnTo>
                    <a:pt x="118109" y="330200"/>
                  </a:lnTo>
                  <a:lnTo>
                    <a:pt x="119379" y="328930"/>
                  </a:lnTo>
                  <a:lnTo>
                    <a:pt x="120650" y="327660"/>
                  </a:lnTo>
                  <a:lnTo>
                    <a:pt x="120650" y="326390"/>
                  </a:lnTo>
                  <a:lnTo>
                    <a:pt x="120650" y="325120"/>
                  </a:lnTo>
                  <a:lnTo>
                    <a:pt x="121919" y="323850"/>
                  </a:lnTo>
                  <a:lnTo>
                    <a:pt x="121919" y="320040"/>
                  </a:lnTo>
                  <a:lnTo>
                    <a:pt x="123189" y="317500"/>
                  </a:lnTo>
                  <a:lnTo>
                    <a:pt x="123189" y="312420"/>
                  </a:lnTo>
                  <a:lnTo>
                    <a:pt x="124459" y="307340"/>
                  </a:lnTo>
                  <a:lnTo>
                    <a:pt x="124459" y="297180"/>
                  </a:lnTo>
                  <a:lnTo>
                    <a:pt x="124459" y="283210"/>
                  </a:lnTo>
                  <a:lnTo>
                    <a:pt x="124459" y="236220"/>
                  </a:lnTo>
                  <a:lnTo>
                    <a:pt x="207009" y="236220"/>
                  </a:lnTo>
                  <a:lnTo>
                    <a:pt x="207009" y="257810"/>
                  </a:lnTo>
                  <a:lnTo>
                    <a:pt x="205739" y="276860"/>
                  </a:lnTo>
                  <a:lnTo>
                    <a:pt x="205739" y="292100"/>
                  </a:lnTo>
                  <a:lnTo>
                    <a:pt x="204469" y="306070"/>
                  </a:lnTo>
                  <a:lnTo>
                    <a:pt x="203200" y="311150"/>
                  </a:lnTo>
                  <a:lnTo>
                    <a:pt x="203200" y="317500"/>
                  </a:lnTo>
                  <a:lnTo>
                    <a:pt x="200659" y="323850"/>
                  </a:lnTo>
                  <a:lnTo>
                    <a:pt x="199389" y="330200"/>
                  </a:lnTo>
                  <a:lnTo>
                    <a:pt x="198119" y="335280"/>
                  </a:lnTo>
                  <a:lnTo>
                    <a:pt x="195579" y="341630"/>
                  </a:lnTo>
                  <a:lnTo>
                    <a:pt x="191769" y="347980"/>
                  </a:lnTo>
                  <a:lnTo>
                    <a:pt x="189229" y="354330"/>
                  </a:lnTo>
                  <a:lnTo>
                    <a:pt x="185419" y="359410"/>
                  </a:lnTo>
                  <a:lnTo>
                    <a:pt x="182879" y="365760"/>
                  </a:lnTo>
                  <a:lnTo>
                    <a:pt x="179069" y="370840"/>
                  </a:lnTo>
                  <a:lnTo>
                    <a:pt x="173989" y="375920"/>
                  </a:lnTo>
                  <a:lnTo>
                    <a:pt x="170179" y="379730"/>
                  </a:lnTo>
                  <a:lnTo>
                    <a:pt x="165100" y="383540"/>
                  </a:lnTo>
                  <a:lnTo>
                    <a:pt x="138429" y="397510"/>
                  </a:lnTo>
                  <a:lnTo>
                    <a:pt x="132079" y="400050"/>
                  </a:lnTo>
                  <a:lnTo>
                    <a:pt x="125729" y="401320"/>
                  </a:lnTo>
                  <a:lnTo>
                    <a:pt x="119379" y="402590"/>
                  </a:lnTo>
                  <a:lnTo>
                    <a:pt x="111759" y="402590"/>
                  </a:lnTo>
                  <a:lnTo>
                    <a:pt x="104139" y="402590"/>
                  </a:lnTo>
                  <a:lnTo>
                    <a:pt x="93979" y="402590"/>
                  </a:lnTo>
                  <a:lnTo>
                    <a:pt x="85089" y="402590"/>
                  </a:lnTo>
                  <a:lnTo>
                    <a:pt x="77469" y="401320"/>
                  </a:lnTo>
                  <a:lnTo>
                    <a:pt x="69850" y="398780"/>
                  </a:lnTo>
                  <a:lnTo>
                    <a:pt x="60959" y="396240"/>
                  </a:lnTo>
                  <a:lnTo>
                    <a:pt x="54609" y="393700"/>
                  </a:lnTo>
                  <a:lnTo>
                    <a:pt x="48259" y="389890"/>
                  </a:lnTo>
                  <a:lnTo>
                    <a:pt x="41909" y="386080"/>
                  </a:lnTo>
                  <a:lnTo>
                    <a:pt x="36829" y="381000"/>
                  </a:lnTo>
                  <a:lnTo>
                    <a:pt x="12700" y="345440"/>
                  </a:lnTo>
                  <a:lnTo>
                    <a:pt x="6350" y="321310"/>
                  </a:lnTo>
                  <a:lnTo>
                    <a:pt x="3809" y="311150"/>
                  </a:lnTo>
                  <a:lnTo>
                    <a:pt x="2539" y="300990"/>
                  </a:lnTo>
                  <a:lnTo>
                    <a:pt x="2539" y="289560"/>
                  </a:lnTo>
                  <a:lnTo>
                    <a:pt x="1269" y="276860"/>
                  </a:lnTo>
                  <a:lnTo>
                    <a:pt x="0" y="250190"/>
                  </a:lnTo>
                  <a:lnTo>
                    <a:pt x="0" y="139700"/>
                  </a:lnTo>
                  <a:lnTo>
                    <a:pt x="0" y="116840"/>
                  </a:lnTo>
                  <a:lnTo>
                    <a:pt x="5079" y="78740"/>
                  </a:lnTo>
                  <a:lnTo>
                    <a:pt x="10159" y="58420"/>
                  </a:lnTo>
                  <a:lnTo>
                    <a:pt x="12700" y="52070"/>
                  </a:lnTo>
                  <a:lnTo>
                    <a:pt x="16509" y="46990"/>
                  </a:lnTo>
                  <a:lnTo>
                    <a:pt x="20319" y="40640"/>
                  </a:lnTo>
                  <a:lnTo>
                    <a:pt x="24129" y="34290"/>
                  </a:lnTo>
                  <a:lnTo>
                    <a:pt x="29209" y="29209"/>
                  </a:lnTo>
                  <a:lnTo>
                    <a:pt x="35559" y="24129"/>
                  </a:lnTo>
                  <a:lnTo>
                    <a:pt x="41909" y="19050"/>
                  </a:lnTo>
                  <a:lnTo>
                    <a:pt x="48259" y="13970"/>
                  </a:lnTo>
                  <a:lnTo>
                    <a:pt x="54609" y="10159"/>
                  </a:lnTo>
                  <a:lnTo>
                    <a:pt x="62229" y="7620"/>
                  </a:lnTo>
                  <a:lnTo>
                    <a:pt x="69850" y="5079"/>
                  </a:lnTo>
                  <a:lnTo>
                    <a:pt x="77469" y="2540"/>
                  </a:lnTo>
                  <a:lnTo>
                    <a:pt x="85089" y="1270"/>
                  </a:lnTo>
                  <a:lnTo>
                    <a:pt x="93979" y="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20650" y="1270"/>
                  </a:lnTo>
                  <a:lnTo>
                    <a:pt x="128269" y="2540"/>
                  </a:lnTo>
                  <a:lnTo>
                    <a:pt x="135889" y="5079"/>
                  </a:lnTo>
                  <a:lnTo>
                    <a:pt x="143509" y="7620"/>
                  </a:lnTo>
                  <a:lnTo>
                    <a:pt x="151129" y="10159"/>
                  </a:lnTo>
                  <a:lnTo>
                    <a:pt x="157479" y="13970"/>
                  </a:lnTo>
                  <a:lnTo>
                    <a:pt x="163829" y="19050"/>
                  </a:lnTo>
                  <a:lnTo>
                    <a:pt x="171450" y="24129"/>
                  </a:lnTo>
                  <a:lnTo>
                    <a:pt x="176529" y="29209"/>
                  </a:lnTo>
                  <a:lnTo>
                    <a:pt x="181609" y="35559"/>
                  </a:lnTo>
                  <a:lnTo>
                    <a:pt x="185419" y="41909"/>
                  </a:lnTo>
                  <a:lnTo>
                    <a:pt x="190500" y="46990"/>
                  </a:lnTo>
                  <a:lnTo>
                    <a:pt x="193039" y="54609"/>
                  </a:lnTo>
                  <a:lnTo>
                    <a:pt x="196850" y="60959"/>
                  </a:lnTo>
                  <a:lnTo>
                    <a:pt x="198119" y="68579"/>
                  </a:lnTo>
                  <a:lnTo>
                    <a:pt x="205739" y="115570"/>
                  </a:lnTo>
                  <a:lnTo>
                    <a:pt x="207009" y="128270"/>
                  </a:lnTo>
                  <a:lnTo>
                    <a:pt x="207009" y="153670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82370" y="6311900"/>
              <a:ext cx="212090" cy="402590"/>
            </a:xfrm>
            <a:custGeom>
              <a:avLst/>
              <a:gdLst/>
              <a:ahLst/>
              <a:cxnLst/>
              <a:rect l="l" t="t" r="r" b="b"/>
              <a:pathLst>
                <a:path w="212090" h="402590">
                  <a:moveTo>
                    <a:pt x="212090" y="129540"/>
                  </a:moveTo>
                  <a:lnTo>
                    <a:pt x="207010" y="86360"/>
                  </a:lnTo>
                  <a:lnTo>
                    <a:pt x="193040" y="46990"/>
                  </a:lnTo>
                  <a:lnTo>
                    <a:pt x="187960" y="40640"/>
                  </a:lnTo>
                  <a:lnTo>
                    <a:pt x="184150" y="34290"/>
                  </a:lnTo>
                  <a:lnTo>
                    <a:pt x="177800" y="29210"/>
                  </a:lnTo>
                  <a:lnTo>
                    <a:pt x="172720" y="24130"/>
                  </a:lnTo>
                  <a:lnTo>
                    <a:pt x="160020" y="13970"/>
                  </a:lnTo>
                  <a:lnTo>
                    <a:pt x="153670" y="10160"/>
                  </a:lnTo>
                  <a:lnTo>
                    <a:pt x="146050" y="7620"/>
                  </a:lnTo>
                  <a:lnTo>
                    <a:pt x="138430" y="3810"/>
                  </a:lnTo>
                  <a:lnTo>
                    <a:pt x="129540" y="2540"/>
                  </a:lnTo>
                  <a:lnTo>
                    <a:pt x="121920" y="1270"/>
                  </a:lnTo>
                  <a:lnTo>
                    <a:pt x="113030" y="0"/>
                  </a:lnTo>
                  <a:lnTo>
                    <a:pt x="110490" y="0"/>
                  </a:lnTo>
                  <a:lnTo>
                    <a:pt x="110490" y="92710"/>
                  </a:lnTo>
                  <a:lnTo>
                    <a:pt x="110490" y="102870"/>
                  </a:lnTo>
                  <a:lnTo>
                    <a:pt x="110490" y="116840"/>
                  </a:lnTo>
                  <a:lnTo>
                    <a:pt x="110490" y="144780"/>
                  </a:lnTo>
                  <a:lnTo>
                    <a:pt x="92710" y="144780"/>
                  </a:lnTo>
                  <a:lnTo>
                    <a:pt x="92710" y="101600"/>
                  </a:lnTo>
                  <a:lnTo>
                    <a:pt x="93980" y="90170"/>
                  </a:lnTo>
                  <a:lnTo>
                    <a:pt x="93980" y="81280"/>
                  </a:lnTo>
                  <a:lnTo>
                    <a:pt x="95250" y="78740"/>
                  </a:lnTo>
                  <a:lnTo>
                    <a:pt x="98209" y="78740"/>
                  </a:lnTo>
                  <a:lnTo>
                    <a:pt x="104140" y="81280"/>
                  </a:lnTo>
                  <a:lnTo>
                    <a:pt x="104140" y="80010"/>
                  </a:lnTo>
                  <a:lnTo>
                    <a:pt x="104140" y="78740"/>
                  </a:lnTo>
                  <a:lnTo>
                    <a:pt x="106680" y="78740"/>
                  </a:lnTo>
                  <a:lnTo>
                    <a:pt x="107950" y="79375"/>
                  </a:lnTo>
                  <a:lnTo>
                    <a:pt x="107950" y="80010"/>
                  </a:lnTo>
                  <a:lnTo>
                    <a:pt x="107950" y="81280"/>
                  </a:lnTo>
                  <a:lnTo>
                    <a:pt x="109220" y="81280"/>
                  </a:lnTo>
                  <a:lnTo>
                    <a:pt x="109220" y="82550"/>
                  </a:lnTo>
                  <a:lnTo>
                    <a:pt x="109220" y="83820"/>
                  </a:lnTo>
                  <a:lnTo>
                    <a:pt x="109220" y="87630"/>
                  </a:lnTo>
                  <a:lnTo>
                    <a:pt x="110490" y="92710"/>
                  </a:lnTo>
                  <a:lnTo>
                    <a:pt x="110490" y="0"/>
                  </a:lnTo>
                  <a:lnTo>
                    <a:pt x="87630" y="0"/>
                  </a:lnTo>
                  <a:lnTo>
                    <a:pt x="80010" y="1270"/>
                  </a:lnTo>
                  <a:lnTo>
                    <a:pt x="72390" y="3810"/>
                  </a:lnTo>
                  <a:lnTo>
                    <a:pt x="53340" y="11430"/>
                  </a:lnTo>
                  <a:lnTo>
                    <a:pt x="46990" y="15240"/>
                  </a:lnTo>
                  <a:lnTo>
                    <a:pt x="40640" y="20320"/>
                  </a:lnTo>
                  <a:lnTo>
                    <a:pt x="35560" y="24130"/>
                  </a:lnTo>
                  <a:lnTo>
                    <a:pt x="25400" y="34290"/>
                  </a:lnTo>
                  <a:lnTo>
                    <a:pt x="13970" y="53340"/>
                  </a:lnTo>
                  <a:lnTo>
                    <a:pt x="6350" y="76200"/>
                  </a:lnTo>
                  <a:lnTo>
                    <a:pt x="5080" y="86360"/>
                  </a:lnTo>
                  <a:lnTo>
                    <a:pt x="3810" y="95250"/>
                  </a:lnTo>
                  <a:lnTo>
                    <a:pt x="2540" y="105410"/>
                  </a:lnTo>
                  <a:lnTo>
                    <a:pt x="0" y="128270"/>
                  </a:lnTo>
                  <a:lnTo>
                    <a:pt x="0" y="255270"/>
                  </a:lnTo>
                  <a:lnTo>
                    <a:pt x="1270" y="275590"/>
                  </a:lnTo>
                  <a:lnTo>
                    <a:pt x="1270" y="293370"/>
                  </a:lnTo>
                  <a:lnTo>
                    <a:pt x="3810" y="308610"/>
                  </a:lnTo>
                  <a:lnTo>
                    <a:pt x="5080" y="314960"/>
                  </a:lnTo>
                  <a:lnTo>
                    <a:pt x="5080" y="321310"/>
                  </a:lnTo>
                  <a:lnTo>
                    <a:pt x="7620" y="326390"/>
                  </a:lnTo>
                  <a:lnTo>
                    <a:pt x="8890" y="332740"/>
                  </a:lnTo>
                  <a:lnTo>
                    <a:pt x="10160" y="337820"/>
                  </a:lnTo>
                  <a:lnTo>
                    <a:pt x="12700" y="342900"/>
                  </a:lnTo>
                  <a:lnTo>
                    <a:pt x="13970" y="347980"/>
                  </a:lnTo>
                  <a:lnTo>
                    <a:pt x="17780" y="353060"/>
                  </a:lnTo>
                  <a:lnTo>
                    <a:pt x="22860" y="363220"/>
                  </a:lnTo>
                  <a:lnTo>
                    <a:pt x="26670" y="367030"/>
                  </a:lnTo>
                  <a:lnTo>
                    <a:pt x="29210" y="372110"/>
                  </a:lnTo>
                  <a:lnTo>
                    <a:pt x="34290" y="375920"/>
                  </a:lnTo>
                  <a:lnTo>
                    <a:pt x="41910" y="383540"/>
                  </a:lnTo>
                  <a:lnTo>
                    <a:pt x="46990" y="386080"/>
                  </a:lnTo>
                  <a:lnTo>
                    <a:pt x="52070" y="389890"/>
                  </a:lnTo>
                  <a:lnTo>
                    <a:pt x="58420" y="392430"/>
                  </a:lnTo>
                  <a:lnTo>
                    <a:pt x="63500" y="394970"/>
                  </a:lnTo>
                  <a:lnTo>
                    <a:pt x="69850" y="397510"/>
                  </a:lnTo>
                  <a:lnTo>
                    <a:pt x="74930" y="398780"/>
                  </a:lnTo>
                  <a:lnTo>
                    <a:pt x="82550" y="400050"/>
                  </a:lnTo>
                  <a:lnTo>
                    <a:pt x="87630" y="402590"/>
                  </a:lnTo>
                  <a:lnTo>
                    <a:pt x="130810" y="402590"/>
                  </a:lnTo>
                  <a:lnTo>
                    <a:pt x="137160" y="400050"/>
                  </a:lnTo>
                  <a:lnTo>
                    <a:pt x="142240" y="398780"/>
                  </a:lnTo>
                  <a:lnTo>
                    <a:pt x="181610" y="374650"/>
                  </a:lnTo>
                  <a:lnTo>
                    <a:pt x="200660" y="342900"/>
                  </a:lnTo>
                  <a:lnTo>
                    <a:pt x="203200" y="337820"/>
                  </a:lnTo>
                  <a:lnTo>
                    <a:pt x="204152" y="334010"/>
                  </a:lnTo>
                  <a:lnTo>
                    <a:pt x="204470" y="332740"/>
                  </a:lnTo>
                  <a:lnTo>
                    <a:pt x="207010" y="327660"/>
                  </a:lnTo>
                  <a:lnTo>
                    <a:pt x="207010" y="322580"/>
                  </a:lnTo>
                  <a:lnTo>
                    <a:pt x="209550" y="317500"/>
                  </a:lnTo>
                  <a:lnTo>
                    <a:pt x="209550" y="312420"/>
                  </a:lnTo>
                  <a:lnTo>
                    <a:pt x="210820" y="307340"/>
                  </a:lnTo>
                  <a:lnTo>
                    <a:pt x="210820" y="300990"/>
                  </a:lnTo>
                  <a:lnTo>
                    <a:pt x="212090" y="294640"/>
                  </a:lnTo>
                  <a:lnTo>
                    <a:pt x="212090" y="233680"/>
                  </a:lnTo>
                  <a:lnTo>
                    <a:pt x="125730" y="233680"/>
                  </a:lnTo>
                  <a:lnTo>
                    <a:pt x="125730" y="284480"/>
                  </a:lnTo>
                  <a:lnTo>
                    <a:pt x="124460" y="298450"/>
                  </a:lnTo>
                  <a:lnTo>
                    <a:pt x="124460" y="309880"/>
                  </a:lnTo>
                  <a:lnTo>
                    <a:pt x="123190" y="313690"/>
                  </a:lnTo>
                  <a:lnTo>
                    <a:pt x="123190" y="317500"/>
                  </a:lnTo>
                  <a:lnTo>
                    <a:pt x="121920" y="321310"/>
                  </a:lnTo>
                  <a:lnTo>
                    <a:pt x="121920" y="323850"/>
                  </a:lnTo>
                  <a:lnTo>
                    <a:pt x="120650" y="325120"/>
                  </a:lnTo>
                  <a:lnTo>
                    <a:pt x="120650" y="327660"/>
                  </a:lnTo>
                  <a:lnTo>
                    <a:pt x="118110" y="330200"/>
                  </a:lnTo>
                  <a:lnTo>
                    <a:pt x="116840" y="330200"/>
                  </a:lnTo>
                  <a:lnTo>
                    <a:pt x="115570" y="331470"/>
                  </a:lnTo>
                  <a:lnTo>
                    <a:pt x="115570" y="332740"/>
                  </a:lnTo>
                  <a:lnTo>
                    <a:pt x="113030" y="332740"/>
                  </a:lnTo>
                  <a:lnTo>
                    <a:pt x="111760" y="334010"/>
                  </a:lnTo>
                  <a:lnTo>
                    <a:pt x="102870" y="334010"/>
                  </a:lnTo>
                  <a:lnTo>
                    <a:pt x="101600" y="332740"/>
                  </a:lnTo>
                  <a:lnTo>
                    <a:pt x="100330" y="332740"/>
                  </a:lnTo>
                  <a:lnTo>
                    <a:pt x="99060" y="331470"/>
                  </a:lnTo>
                  <a:lnTo>
                    <a:pt x="99060" y="330200"/>
                  </a:lnTo>
                  <a:lnTo>
                    <a:pt x="97790" y="330200"/>
                  </a:lnTo>
                  <a:lnTo>
                    <a:pt x="96520" y="328930"/>
                  </a:lnTo>
                  <a:lnTo>
                    <a:pt x="96520" y="326390"/>
                  </a:lnTo>
                  <a:lnTo>
                    <a:pt x="95250" y="326390"/>
                  </a:lnTo>
                  <a:lnTo>
                    <a:pt x="95250" y="321310"/>
                  </a:lnTo>
                  <a:lnTo>
                    <a:pt x="93980" y="318770"/>
                  </a:lnTo>
                  <a:lnTo>
                    <a:pt x="93980" y="304800"/>
                  </a:lnTo>
                  <a:lnTo>
                    <a:pt x="92710" y="292100"/>
                  </a:lnTo>
                  <a:lnTo>
                    <a:pt x="92710" y="208280"/>
                  </a:lnTo>
                  <a:lnTo>
                    <a:pt x="212090" y="208280"/>
                  </a:lnTo>
                  <a:lnTo>
                    <a:pt x="212090" y="144780"/>
                  </a:lnTo>
                  <a:lnTo>
                    <a:pt x="212090" y="12954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6190" y="6388100"/>
              <a:ext cx="45720" cy="78740"/>
            </a:xfrm>
            <a:custGeom>
              <a:avLst/>
              <a:gdLst/>
              <a:ahLst/>
              <a:cxnLst/>
              <a:rect l="l" t="t" r="r" b="b"/>
              <a:pathLst>
                <a:path w="45719" h="78739">
                  <a:moveTo>
                    <a:pt x="45720" y="68580"/>
                  </a:moveTo>
                  <a:lnTo>
                    <a:pt x="36830" y="68580"/>
                  </a:lnTo>
                  <a:lnTo>
                    <a:pt x="36830" y="59702"/>
                  </a:lnTo>
                  <a:lnTo>
                    <a:pt x="19050" y="59702"/>
                  </a:lnTo>
                  <a:lnTo>
                    <a:pt x="19050" y="40640"/>
                  </a:lnTo>
                  <a:lnTo>
                    <a:pt x="19050" y="25400"/>
                  </a:lnTo>
                  <a:lnTo>
                    <a:pt x="19050" y="13970"/>
                  </a:lnTo>
                  <a:lnTo>
                    <a:pt x="20320" y="13970"/>
                  </a:lnTo>
                  <a:lnTo>
                    <a:pt x="20320" y="8890"/>
                  </a:lnTo>
                  <a:lnTo>
                    <a:pt x="19469" y="8890"/>
                  </a:lnTo>
                  <a:lnTo>
                    <a:pt x="19926" y="7531"/>
                  </a:lnTo>
                  <a:lnTo>
                    <a:pt x="20320" y="7620"/>
                  </a:lnTo>
                  <a:lnTo>
                    <a:pt x="20320" y="6350"/>
                  </a:lnTo>
                  <a:lnTo>
                    <a:pt x="20320" y="3810"/>
                  </a:lnTo>
                  <a:lnTo>
                    <a:pt x="20320" y="2540"/>
                  </a:lnTo>
                  <a:lnTo>
                    <a:pt x="20320" y="1270"/>
                  </a:lnTo>
                  <a:lnTo>
                    <a:pt x="6350" y="127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8890"/>
                  </a:lnTo>
                  <a:lnTo>
                    <a:pt x="1270" y="12700"/>
                  </a:lnTo>
                  <a:lnTo>
                    <a:pt x="0" y="24130"/>
                  </a:lnTo>
                  <a:lnTo>
                    <a:pt x="0" y="25400"/>
                  </a:lnTo>
                  <a:lnTo>
                    <a:pt x="0" y="40640"/>
                  </a:lnTo>
                  <a:lnTo>
                    <a:pt x="0" y="68580"/>
                  </a:lnTo>
                  <a:lnTo>
                    <a:pt x="0" y="78740"/>
                  </a:lnTo>
                  <a:lnTo>
                    <a:pt x="8890" y="78740"/>
                  </a:lnTo>
                  <a:lnTo>
                    <a:pt x="36830" y="78740"/>
                  </a:lnTo>
                  <a:lnTo>
                    <a:pt x="45720" y="78740"/>
                  </a:lnTo>
                  <a:lnTo>
                    <a:pt x="45720" y="6858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80" y="6301740"/>
              <a:ext cx="231139" cy="4229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18589" y="6311900"/>
              <a:ext cx="201930" cy="402590"/>
            </a:xfrm>
            <a:custGeom>
              <a:avLst/>
              <a:gdLst/>
              <a:ahLst/>
              <a:cxnLst/>
              <a:rect l="l" t="t" r="r" b="b"/>
              <a:pathLst>
                <a:path w="201930" h="402590">
                  <a:moveTo>
                    <a:pt x="83819" y="259079"/>
                  </a:moveTo>
                  <a:lnTo>
                    <a:pt x="2540" y="259079"/>
                  </a:lnTo>
                  <a:lnTo>
                    <a:pt x="2540" y="300990"/>
                  </a:lnTo>
                  <a:lnTo>
                    <a:pt x="8890" y="344170"/>
                  </a:lnTo>
                  <a:lnTo>
                    <a:pt x="25400" y="372110"/>
                  </a:lnTo>
                  <a:lnTo>
                    <a:pt x="29209" y="377190"/>
                  </a:lnTo>
                  <a:lnTo>
                    <a:pt x="34290" y="382270"/>
                  </a:lnTo>
                  <a:lnTo>
                    <a:pt x="40640" y="386080"/>
                  </a:lnTo>
                  <a:lnTo>
                    <a:pt x="45719" y="389890"/>
                  </a:lnTo>
                  <a:lnTo>
                    <a:pt x="58419" y="394970"/>
                  </a:lnTo>
                  <a:lnTo>
                    <a:pt x="73659" y="400050"/>
                  </a:lnTo>
                  <a:lnTo>
                    <a:pt x="88900" y="402590"/>
                  </a:lnTo>
                  <a:lnTo>
                    <a:pt x="121919" y="402590"/>
                  </a:lnTo>
                  <a:lnTo>
                    <a:pt x="128269" y="401320"/>
                  </a:lnTo>
                  <a:lnTo>
                    <a:pt x="135890" y="400050"/>
                  </a:lnTo>
                  <a:lnTo>
                    <a:pt x="142240" y="397510"/>
                  </a:lnTo>
                  <a:lnTo>
                    <a:pt x="148590" y="396240"/>
                  </a:lnTo>
                  <a:lnTo>
                    <a:pt x="154940" y="393700"/>
                  </a:lnTo>
                  <a:lnTo>
                    <a:pt x="160019" y="389890"/>
                  </a:lnTo>
                  <a:lnTo>
                    <a:pt x="166369" y="387350"/>
                  </a:lnTo>
                  <a:lnTo>
                    <a:pt x="170179" y="382270"/>
                  </a:lnTo>
                  <a:lnTo>
                    <a:pt x="180340" y="374650"/>
                  </a:lnTo>
                  <a:lnTo>
                    <a:pt x="182879" y="369570"/>
                  </a:lnTo>
                  <a:lnTo>
                    <a:pt x="186690" y="364490"/>
                  </a:lnTo>
                  <a:lnTo>
                    <a:pt x="189229" y="359410"/>
                  </a:lnTo>
                  <a:lnTo>
                    <a:pt x="193040" y="353060"/>
                  </a:lnTo>
                  <a:lnTo>
                    <a:pt x="193040" y="349250"/>
                  </a:lnTo>
                  <a:lnTo>
                    <a:pt x="194309" y="346710"/>
                  </a:lnTo>
                  <a:lnTo>
                    <a:pt x="196850" y="339090"/>
                  </a:lnTo>
                  <a:lnTo>
                    <a:pt x="197696" y="334010"/>
                  </a:lnTo>
                  <a:lnTo>
                    <a:pt x="95250" y="334010"/>
                  </a:lnTo>
                  <a:lnTo>
                    <a:pt x="93979" y="332740"/>
                  </a:lnTo>
                  <a:lnTo>
                    <a:pt x="92709" y="332740"/>
                  </a:lnTo>
                  <a:lnTo>
                    <a:pt x="90169" y="330200"/>
                  </a:lnTo>
                  <a:lnTo>
                    <a:pt x="88900" y="330200"/>
                  </a:lnTo>
                  <a:lnTo>
                    <a:pt x="88900" y="328930"/>
                  </a:lnTo>
                  <a:lnTo>
                    <a:pt x="87629" y="327660"/>
                  </a:lnTo>
                  <a:lnTo>
                    <a:pt x="87629" y="326390"/>
                  </a:lnTo>
                  <a:lnTo>
                    <a:pt x="86359" y="325120"/>
                  </a:lnTo>
                  <a:lnTo>
                    <a:pt x="86359" y="322580"/>
                  </a:lnTo>
                  <a:lnTo>
                    <a:pt x="85090" y="318770"/>
                  </a:lnTo>
                  <a:lnTo>
                    <a:pt x="85090" y="309880"/>
                  </a:lnTo>
                  <a:lnTo>
                    <a:pt x="83819" y="298450"/>
                  </a:lnTo>
                  <a:lnTo>
                    <a:pt x="83819" y="259079"/>
                  </a:lnTo>
                  <a:close/>
                </a:path>
                <a:path w="201930" h="402590">
                  <a:moveTo>
                    <a:pt x="109219" y="0"/>
                  </a:moveTo>
                  <a:lnTo>
                    <a:pt x="80009" y="0"/>
                  </a:lnTo>
                  <a:lnTo>
                    <a:pt x="67309" y="2540"/>
                  </a:lnTo>
                  <a:lnTo>
                    <a:pt x="59690" y="3809"/>
                  </a:lnTo>
                  <a:lnTo>
                    <a:pt x="53340" y="6350"/>
                  </a:lnTo>
                  <a:lnTo>
                    <a:pt x="48259" y="8890"/>
                  </a:lnTo>
                  <a:lnTo>
                    <a:pt x="41909" y="11429"/>
                  </a:lnTo>
                  <a:lnTo>
                    <a:pt x="36829" y="15240"/>
                  </a:lnTo>
                  <a:lnTo>
                    <a:pt x="31750" y="17779"/>
                  </a:lnTo>
                  <a:lnTo>
                    <a:pt x="26669" y="21590"/>
                  </a:lnTo>
                  <a:lnTo>
                    <a:pt x="7619" y="52070"/>
                  </a:lnTo>
                  <a:lnTo>
                    <a:pt x="5079" y="58420"/>
                  </a:lnTo>
                  <a:lnTo>
                    <a:pt x="2540" y="73659"/>
                  </a:lnTo>
                  <a:lnTo>
                    <a:pt x="1269" y="82550"/>
                  </a:lnTo>
                  <a:lnTo>
                    <a:pt x="0" y="92709"/>
                  </a:lnTo>
                  <a:lnTo>
                    <a:pt x="0" y="130809"/>
                  </a:lnTo>
                  <a:lnTo>
                    <a:pt x="1269" y="138429"/>
                  </a:lnTo>
                  <a:lnTo>
                    <a:pt x="2540" y="144779"/>
                  </a:lnTo>
                  <a:lnTo>
                    <a:pt x="2540" y="152400"/>
                  </a:lnTo>
                  <a:lnTo>
                    <a:pt x="5079" y="158750"/>
                  </a:lnTo>
                  <a:lnTo>
                    <a:pt x="6350" y="165100"/>
                  </a:lnTo>
                  <a:lnTo>
                    <a:pt x="8890" y="171450"/>
                  </a:lnTo>
                  <a:lnTo>
                    <a:pt x="10159" y="173990"/>
                  </a:lnTo>
                  <a:lnTo>
                    <a:pt x="11429" y="177800"/>
                  </a:lnTo>
                  <a:lnTo>
                    <a:pt x="12700" y="180340"/>
                  </a:lnTo>
                  <a:lnTo>
                    <a:pt x="15240" y="184150"/>
                  </a:lnTo>
                  <a:lnTo>
                    <a:pt x="19050" y="190500"/>
                  </a:lnTo>
                  <a:lnTo>
                    <a:pt x="31750" y="203200"/>
                  </a:lnTo>
                  <a:lnTo>
                    <a:pt x="40640" y="210820"/>
                  </a:lnTo>
                  <a:lnTo>
                    <a:pt x="48259" y="217170"/>
                  </a:lnTo>
                  <a:lnTo>
                    <a:pt x="58419" y="224790"/>
                  </a:lnTo>
                  <a:lnTo>
                    <a:pt x="80009" y="240029"/>
                  </a:lnTo>
                  <a:lnTo>
                    <a:pt x="95250" y="252729"/>
                  </a:lnTo>
                  <a:lnTo>
                    <a:pt x="106679" y="261620"/>
                  </a:lnTo>
                  <a:lnTo>
                    <a:pt x="113029" y="267970"/>
                  </a:lnTo>
                  <a:lnTo>
                    <a:pt x="114300" y="270510"/>
                  </a:lnTo>
                  <a:lnTo>
                    <a:pt x="114300" y="273050"/>
                  </a:lnTo>
                  <a:lnTo>
                    <a:pt x="115569" y="275590"/>
                  </a:lnTo>
                  <a:lnTo>
                    <a:pt x="115569" y="283210"/>
                  </a:lnTo>
                  <a:lnTo>
                    <a:pt x="116840" y="289560"/>
                  </a:lnTo>
                  <a:lnTo>
                    <a:pt x="116840" y="314960"/>
                  </a:lnTo>
                  <a:lnTo>
                    <a:pt x="115569" y="318770"/>
                  </a:lnTo>
                  <a:lnTo>
                    <a:pt x="115569" y="323850"/>
                  </a:lnTo>
                  <a:lnTo>
                    <a:pt x="114300" y="325120"/>
                  </a:lnTo>
                  <a:lnTo>
                    <a:pt x="114300" y="326390"/>
                  </a:lnTo>
                  <a:lnTo>
                    <a:pt x="113029" y="327660"/>
                  </a:lnTo>
                  <a:lnTo>
                    <a:pt x="113029" y="328930"/>
                  </a:lnTo>
                  <a:lnTo>
                    <a:pt x="111759" y="330200"/>
                  </a:lnTo>
                  <a:lnTo>
                    <a:pt x="110490" y="330200"/>
                  </a:lnTo>
                  <a:lnTo>
                    <a:pt x="110490" y="331470"/>
                  </a:lnTo>
                  <a:lnTo>
                    <a:pt x="109219" y="331470"/>
                  </a:lnTo>
                  <a:lnTo>
                    <a:pt x="107950" y="332740"/>
                  </a:lnTo>
                  <a:lnTo>
                    <a:pt x="105409" y="332740"/>
                  </a:lnTo>
                  <a:lnTo>
                    <a:pt x="104140" y="334010"/>
                  </a:lnTo>
                  <a:lnTo>
                    <a:pt x="197696" y="334010"/>
                  </a:lnTo>
                  <a:lnTo>
                    <a:pt x="198119" y="331470"/>
                  </a:lnTo>
                  <a:lnTo>
                    <a:pt x="200659" y="313690"/>
                  </a:lnTo>
                  <a:lnTo>
                    <a:pt x="200659" y="303530"/>
                  </a:lnTo>
                  <a:lnTo>
                    <a:pt x="201929" y="292100"/>
                  </a:lnTo>
                  <a:lnTo>
                    <a:pt x="201929" y="270510"/>
                  </a:lnTo>
                  <a:lnTo>
                    <a:pt x="200659" y="260350"/>
                  </a:lnTo>
                  <a:lnTo>
                    <a:pt x="199390" y="251460"/>
                  </a:lnTo>
                  <a:lnTo>
                    <a:pt x="199390" y="243840"/>
                  </a:lnTo>
                  <a:lnTo>
                    <a:pt x="194309" y="228600"/>
                  </a:lnTo>
                  <a:lnTo>
                    <a:pt x="194309" y="224790"/>
                  </a:lnTo>
                  <a:lnTo>
                    <a:pt x="193040" y="222250"/>
                  </a:lnTo>
                  <a:lnTo>
                    <a:pt x="190500" y="218440"/>
                  </a:lnTo>
                  <a:lnTo>
                    <a:pt x="187959" y="213360"/>
                  </a:lnTo>
                  <a:lnTo>
                    <a:pt x="185419" y="210820"/>
                  </a:lnTo>
                  <a:lnTo>
                    <a:pt x="181609" y="204470"/>
                  </a:lnTo>
                  <a:lnTo>
                    <a:pt x="175259" y="199390"/>
                  </a:lnTo>
                  <a:lnTo>
                    <a:pt x="170179" y="193040"/>
                  </a:lnTo>
                  <a:lnTo>
                    <a:pt x="162559" y="186690"/>
                  </a:lnTo>
                  <a:lnTo>
                    <a:pt x="154940" y="181610"/>
                  </a:lnTo>
                  <a:lnTo>
                    <a:pt x="146050" y="173990"/>
                  </a:lnTo>
                  <a:lnTo>
                    <a:pt x="137159" y="168910"/>
                  </a:lnTo>
                  <a:lnTo>
                    <a:pt x="123190" y="160020"/>
                  </a:lnTo>
                  <a:lnTo>
                    <a:pt x="111759" y="152400"/>
                  </a:lnTo>
                  <a:lnTo>
                    <a:pt x="102869" y="144779"/>
                  </a:lnTo>
                  <a:lnTo>
                    <a:pt x="99059" y="142240"/>
                  </a:lnTo>
                  <a:lnTo>
                    <a:pt x="93979" y="137159"/>
                  </a:lnTo>
                  <a:lnTo>
                    <a:pt x="91440" y="132079"/>
                  </a:lnTo>
                  <a:lnTo>
                    <a:pt x="88900" y="130809"/>
                  </a:lnTo>
                  <a:lnTo>
                    <a:pt x="86359" y="125729"/>
                  </a:lnTo>
                  <a:lnTo>
                    <a:pt x="86359" y="124459"/>
                  </a:lnTo>
                  <a:lnTo>
                    <a:pt x="85090" y="123190"/>
                  </a:lnTo>
                  <a:lnTo>
                    <a:pt x="85090" y="119379"/>
                  </a:lnTo>
                  <a:lnTo>
                    <a:pt x="83819" y="116840"/>
                  </a:lnTo>
                  <a:lnTo>
                    <a:pt x="83819" y="83820"/>
                  </a:lnTo>
                  <a:lnTo>
                    <a:pt x="85090" y="80009"/>
                  </a:lnTo>
                  <a:lnTo>
                    <a:pt x="85090" y="77470"/>
                  </a:lnTo>
                  <a:lnTo>
                    <a:pt x="86359" y="77470"/>
                  </a:lnTo>
                  <a:lnTo>
                    <a:pt x="86359" y="74929"/>
                  </a:lnTo>
                  <a:lnTo>
                    <a:pt x="87629" y="73659"/>
                  </a:lnTo>
                  <a:lnTo>
                    <a:pt x="88900" y="73659"/>
                  </a:lnTo>
                  <a:lnTo>
                    <a:pt x="88900" y="72390"/>
                  </a:lnTo>
                  <a:lnTo>
                    <a:pt x="90169" y="72390"/>
                  </a:lnTo>
                  <a:lnTo>
                    <a:pt x="92709" y="69850"/>
                  </a:lnTo>
                  <a:lnTo>
                    <a:pt x="93979" y="69850"/>
                  </a:lnTo>
                  <a:lnTo>
                    <a:pt x="93979" y="68579"/>
                  </a:lnTo>
                  <a:lnTo>
                    <a:pt x="193040" y="68579"/>
                  </a:lnTo>
                  <a:lnTo>
                    <a:pt x="193040" y="66040"/>
                  </a:lnTo>
                  <a:lnTo>
                    <a:pt x="191769" y="60959"/>
                  </a:lnTo>
                  <a:lnTo>
                    <a:pt x="190500" y="58420"/>
                  </a:lnTo>
                  <a:lnTo>
                    <a:pt x="187959" y="50800"/>
                  </a:lnTo>
                  <a:lnTo>
                    <a:pt x="185419" y="46990"/>
                  </a:lnTo>
                  <a:lnTo>
                    <a:pt x="184150" y="43179"/>
                  </a:lnTo>
                  <a:lnTo>
                    <a:pt x="179069" y="35559"/>
                  </a:lnTo>
                  <a:lnTo>
                    <a:pt x="175259" y="31750"/>
                  </a:lnTo>
                  <a:lnTo>
                    <a:pt x="172719" y="27940"/>
                  </a:lnTo>
                  <a:lnTo>
                    <a:pt x="168909" y="24129"/>
                  </a:lnTo>
                  <a:lnTo>
                    <a:pt x="165100" y="21590"/>
                  </a:lnTo>
                  <a:lnTo>
                    <a:pt x="161290" y="17779"/>
                  </a:lnTo>
                  <a:lnTo>
                    <a:pt x="156209" y="13970"/>
                  </a:lnTo>
                  <a:lnTo>
                    <a:pt x="146050" y="8890"/>
                  </a:lnTo>
                  <a:lnTo>
                    <a:pt x="140969" y="7620"/>
                  </a:lnTo>
                  <a:lnTo>
                    <a:pt x="134619" y="5079"/>
                  </a:lnTo>
                  <a:lnTo>
                    <a:pt x="129540" y="3809"/>
                  </a:lnTo>
                  <a:lnTo>
                    <a:pt x="123190" y="1270"/>
                  </a:lnTo>
                  <a:lnTo>
                    <a:pt x="116840" y="1270"/>
                  </a:lnTo>
                  <a:lnTo>
                    <a:pt x="109219" y="0"/>
                  </a:lnTo>
                  <a:close/>
                </a:path>
                <a:path w="201930" h="402590">
                  <a:moveTo>
                    <a:pt x="193040" y="68579"/>
                  </a:moveTo>
                  <a:lnTo>
                    <a:pt x="104140" y="68579"/>
                  </a:lnTo>
                  <a:lnTo>
                    <a:pt x="106679" y="71120"/>
                  </a:lnTo>
                  <a:lnTo>
                    <a:pt x="107950" y="71120"/>
                  </a:lnTo>
                  <a:lnTo>
                    <a:pt x="107950" y="72390"/>
                  </a:lnTo>
                  <a:lnTo>
                    <a:pt x="109219" y="72390"/>
                  </a:lnTo>
                  <a:lnTo>
                    <a:pt x="109219" y="73659"/>
                  </a:lnTo>
                  <a:lnTo>
                    <a:pt x="110490" y="73659"/>
                  </a:lnTo>
                  <a:lnTo>
                    <a:pt x="110490" y="77470"/>
                  </a:lnTo>
                  <a:lnTo>
                    <a:pt x="111759" y="80009"/>
                  </a:lnTo>
                  <a:lnTo>
                    <a:pt x="111759" y="83820"/>
                  </a:lnTo>
                  <a:lnTo>
                    <a:pt x="113029" y="87629"/>
                  </a:lnTo>
                  <a:lnTo>
                    <a:pt x="113029" y="130809"/>
                  </a:lnTo>
                  <a:lnTo>
                    <a:pt x="194309" y="130809"/>
                  </a:lnTo>
                  <a:lnTo>
                    <a:pt x="194309" y="73659"/>
                  </a:lnTo>
                  <a:lnTo>
                    <a:pt x="193040" y="6857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8589" y="6311900"/>
              <a:ext cx="201930" cy="402590"/>
            </a:xfrm>
            <a:custGeom>
              <a:avLst/>
              <a:gdLst/>
              <a:ahLst/>
              <a:cxnLst/>
              <a:rect l="l" t="t" r="r" b="b"/>
              <a:pathLst>
                <a:path w="201930" h="402590">
                  <a:moveTo>
                    <a:pt x="194309" y="130809"/>
                  </a:moveTo>
                  <a:lnTo>
                    <a:pt x="113029" y="130809"/>
                  </a:lnTo>
                  <a:lnTo>
                    <a:pt x="113029" y="110490"/>
                  </a:lnTo>
                  <a:lnTo>
                    <a:pt x="113029" y="97790"/>
                  </a:lnTo>
                  <a:lnTo>
                    <a:pt x="113029" y="87629"/>
                  </a:lnTo>
                  <a:lnTo>
                    <a:pt x="111759" y="83820"/>
                  </a:lnTo>
                  <a:lnTo>
                    <a:pt x="111759" y="80009"/>
                  </a:lnTo>
                  <a:lnTo>
                    <a:pt x="110490" y="77470"/>
                  </a:lnTo>
                  <a:lnTo>
                    <a:pt x="110490" y="76200"/>
                  </a:lnTo>
                  <a:lnTo>
                    <a:pt x="110490" y="74929"/>
                  </a:lnTo>
                  <a:lnTo>
                    <a:pt x="110490" y="73659"/>
                  </a:lnTo>
                  <a:lnTo>
                    <a:pt x="109219" y="73659"/>
                  </a:lnTo>
                  <a:lnTo>
                    <a:pt x="109219" y="72390"/>
                  </a:lnTo>
                  <a:lnTo>
                    <a:pt x="107950" y="72390"/>
                  </a:lnTo>
                  <a:lnTo>
                    <a:pt x="107950" y="71120"/>
                  </a:lnTo>
                  <a:lnTo>
                    <a:pt x="106679" y="71120"/>
                  </a:lnTo>
                  <a:lnTo>
                    <a:pt x="105409" y="69850"/>
                  </a:lnTo>
                  <a:lnTo>
                    <a:pt x="104140" y="68579"/>
                  </a:lnTo>
                  <a:lnTo>
                    <a:pt x="102869" y="68579"/>
                  </a:lnTo>
                  <a:lnTo>
                    <a:pt x="93979" y="68579"/>
                  </a:lnTo>
                  <a:lnTo>
                    <a:pt x="93979" y="69850"/>
                  </a:lnTo>
                  <a:lnTo>
                    <a:pt x="92709" y="69850"/>
                  </a:lnTo>
                  <a:lnTo>
                    <a:pt x="91440" y="71120"/>
                  </a:lnTo>
                  <a:lnTo>
                    <a:pt x="90169" y="72390"/>
                  </a:lnTo>
                  <a:lnTo>
                    <a:pt x="88900" y="72390"/>
                  </a:lnTo>
                  <a:lnTo>
                    <a:pt x="88900" y="73659"/>
                  </a:lnTo>
                  <a:lnTo>
                    <a:pt x="87629" y="73659"/>
                  </a:lnTo>
                  <a:lnTo>
                    <a:pt x="86359" y="74929"/>
                  </a:lnTo>
                  <a:lnTo>
                    <a:pt x="86359" y="76200"/>
                  </a:lnTo>
                  <a:lnTo>
                    <a:pt x="86359" y="77470"/>
                  </a:lnTo>
                  <a:lnTo>
                    <a:pt x="85090" y="77470"/>
                  </a:lnTo>
                  <a:lnTo>
                    <a:pt x="85090" y="78740"/>
                  </a:lnTo>
                  <a:lnTo>
                    <a:pt x="85090" y="80009"/>
                  </a:lnTo>
                  <a:lnTo>
                    <a:pt x="83819" y="83820"/>
                  </a:lnTo>
                  <a:lnTo>
                    <a:pt x="83819" y="86359"/>
                  </a:lnTo>
                  <a:lnTo>
                    <a:pt x="83819" y="88900"/>
                  </a:lnTo>
                  <a:lnTo>
                    <a:pt x="83819" y="116840"/>
                  </a:lnTo>
                  <a:lnTo>
                    <a:pt x="85090" y="119379"/>
                  </a:lnTo>
                  <a:lnTo>
                    <a:pt x="85090" y="121920"/>
                  </a:lnTo>
                  <a:lnTo>
                    <a:pt x="85090" y="123190"/>
                  </a:lnTo>
                  <a:lnTo>
                    <a:pt x="86359" y="124459"/>
                  </a:lnTo>
                  <a:lnTo>
                    <a:pt x="86359" y="125729"/>
                  </a:lnTo>
                  <a:lnTo>
                    <a:pt x="87629" y="128270"/>
                  </a:lnTo>
                  <a:lnTo>
                    <a:pt x="88900" y="130809"/>
                  </a:lnTo>
                  <a:lnTo>
                    <a:pt x="91440" y="132079"/>
                  </a:lnTo>
                  <a:lnTo>
                    <a:pt x="92709" y="134620"/>
                  </a:lnTo>
                  <a:lnTo>
                    <a:pt x="93979" y="137159"/>
                  </a:lnTo>
                  <a:lnTo>
                    <a:pt x="96519" y="139700"/>
                  </a:lnTo>
                  <a:lnTo>
                    <a:pt x="99059" y="142240"/>
                  </a:lnTo>
                  <a:lnTo>
                    <a:pt x="102869" y="144779"/>
                  </a:lnTo>
                  <a:lnTo>
                    <a:pt x="111759" y="152400"/>
                  </a:lnTo>
                  <a:lnTo>
                    <a:pt x="123190" y="160020"/>
                  </a:lnTo>
                  <a:lnTo>
                    <a:pt x="137159" y="168910"/>
                  </a:lnTo>
                  <a:lnTo>
                    <a:pt x="146050" y="173990"/>
                  </a:lnTo>
                  <a:lnTo>
                    <a:pt x="154940" y="181610"/>
                  </a:lnTo>
                  <a:lnTo>
                    <a:pt x="162559" y="186690"/>
                  </a:lnTo>
                  <a:lnTo>
                    <a:pt x="170179" y="193040"/>
                  </a:lnTo>
                  <a:lnTo>
                    <a:pt x="175259" y="199390"/>
                  </a:lnTo>
                  <a:lnTo>
                    <a:pt x="181609" y="204470"/>
                  </a:lnTo>
                  <a:lnTo>
                    <a:pt x="185419" y="210820"/>
                  </a:lnTo>
                  <a:lnTo>
                    <a:pt x="187959" y="213360"/>
                  </a:lnTo>
                  <a:lnTo>
                    <a:pt x="189229" y="215900"/>
                  </a:lnTo>
                  <a:lnTo>
                    <a:pt x="190500" y="218440"/>
                  </a:lnTo>
                  <a:lnTo>
                    <a:pt x="193040" y="222250"/>
                  </a:lnTo>
                  <a:lnTo>
                    <a:pt x="194309" y="224790"/>
                  </a:lnTo>
                  <a:lnTo>
                    <a:pt x="194309" y="228600"/>
                  </a:lnTo>
                  <a:lnTo>
                    <a:pt x="196850" y="236220"/>
                  </a:lnTo>
                  <a:lnTo>
                    <a:pt x="199390" y="243840"/>
                  </a:lnTo>
                  <a:lnTo>
                    <a:pt x="199390" y="251460"/>
                  </a:lnTo>
                  <a:lnTo>
                    <a:pt x="200659" y="260350"/>
                  </a:lnTo>
                  <a:lnTo>
                    <a:pt x="201929" y="270510"/>
                  </a:lnTo>
                  <a:lnTo>
                    <a:pt x="201929" y="280670"/>
                  </a:lnTo>
                  <a:lnTo>
                    <a:pt x="201929" y="292100"/>
                  </a:lnTo>
                  <a:lnTo>
                    <a:pt x="200659" y="303530"/>
                  </a:lnTo>
                  <a:lnTo>
                    <a:pt x="200659" y="313690"/>
                  </a:lnTo>
                  <a:lnTo>
                    <a:pt x="199390" y="322580"/>
                  </a:lnTo>
                  <a:lnTo>
                    <a:pt x="198119" y="331470"/>
                  </a:lnTo>
                  <a:lnTo>
                    <a:pt x="196850" y="339090"/>
                  </a:lnTo>
                  <a:lnTo>
                    <a:pt x="194309" y="346710"/>
                  </a:lnTo>
                  <a:lnTo>
                    <a:pt x="193040" y="349250"/>
                  </a:lnTo>
                  <a:lnTo>
                    <a:pt x="193040" y="353060"/>
                  </a:lnTo>
                  <a:lnTo>
                    <a:pt x="189229" y="359410"/>
                  </a:lnTo>
                  <a:lnTo>
                    <a:pt x="186690" y="364490"/>
                  </a:lnTo>
                  <a:lnTo>
                    <a:pt x="182879" y="369570"/>
                  </a:lnTo>
                  <a:lnTo>
                    <a:pt x="180340" y="374650"/>
                  </a:lnTo>
                  <a:lnTo>
                    <a:pt x="175259" y="378460"/>
                  </a:lnTo>
                  <a:lnTo>
                    <a:pt x="170179" y="382270"/>
                  </a:lnTo>
                  <a:lnTo>
                    <a:pt x="166369" y="387350"/>
                  </a:lnTo>
                  <a:lnTo>
                    <a:pt x="160019" y="389890"/>
                  </a:lnTo>
                  <a:lnTo>
                    <a:pt x="154940" y="393700"/>
                  </a:lnTo>
                  <a:lnTo>
                    <a:pt x="148590" y="396240"/>
                  </a:lnTo>
                  <a:lnTo>
                    <a:pt x="142240" y="397510"/>
                  </a:lnTo>
                  <a:lnTo>
                    <a:pt x="135890" y="400050"/>
                  </a:lnTo>
                  <a:lnTo>
                    <a:pt x="128269" y="401320"/>
                  </a:lnTo>
                  <a:lnTo>
                    <a:pt x="121919" y="402590"/>
                  </a:lnTo>
                  <a:lnTo>
                    <a:pt x="114300" y="402590"/>
                  </a:lnTo>
                  <a:lnTo>
                    <a:pt x="105409" y="402590"/>
                  </a:lnTo>
                  <a:lnTo>
                    <a:pt x="97790" y="402590"/>
                  </a:lnTo>
                  <a:lnTo>
                    <a:pt x="88900" y="402590"/>
                  </a:lnTo>
                  <a:lnTo>
                    <a:pt x="81279" y="401320"/>
                  </a:lnTo>
                  <a:lnTo>
                    <a:pt x="73659" y="400050"/>
                  </a:lnTo>
                  <a:lnTo>
                    <a:pt x="66040" y="397510"/>
                  </a:lnTo>
                  <a:lnTo>
                    <a:pt x="58419" y="394970"/>
                  </a:lnTo>
                  <a:lnTo>
                    <a:pt x="52069" y="392430"/>
                  </a:lnTo>
                  <a:lnTo>
                    <a:pt x="45719" y="389890"/>
                  </a:lnTo>
                  <a:lnTo>
                    <a:pt x="40640" y="386080"/>
                  </a:lnTo>
                  <a:lnTo>
                    <a:pt x="34290" y="382270"/>
                  </a:lnTo>
                  <a:lnTo>
                    <a:pt x="29209" y="377190"/>
                  </a:lnTo>
                  <a:lnTo>
                    <a:pt x="25400" y="372110"/>
                  </a:lnTo>
                  <a:lnTo>
                    <a:pt x="20319" y="368300"/>
                  </a:lnTo>
                  <a:lnTo>
                    <a:pt x="6350" y="330200"/>
                  </a:lnTo>
                  <a:lnTo>
                    <a:pt x="3809" y="311150"/>
                  </a:lnTo>
                  <a:lnTo>
                    <a:pt x="2540" y="300990"/>
                  </a:lnTo>
                  <a:lnTo>
                    <a:pt x="2540" y="289560"/>
                  </a:lnTo>
                  <a:lnTo>
                    <a:pt x="2540" y="278130"/>
                  </a:lnTo>
                  <a:lnTo>
                    <a:pt x="2540" y="259079"/>
                  </a:lnTo>
                  <a:lnTo>
                    <a:pt x="83819" y="259079"/>
                  </a:lnTo>
                  <a:lnTo>
                    <a:pt x="83819" y="284480"/>
                  </a:lnTo>
                  <a:lnTo>
                    <a:pt x="83819" y="298450"/>
                  </a:lnTo>
                  <a:lnTo>
                    <a:pt x="85090" y="309880"/>
                  </a:lnTo>
                  <a:lnTo>
                    <a:pt x="85090" y="314960"/>
                  </a:lnTo>
                  <a:lnTo>
                    <a:pt x="85090" y="318770"/>
                  </a:lnTo>
                  <a:lnTo>
                    <a:pt x="86359" y="322580"/>
                  </a:lnTo>
                  <a:lnTo>
                    <a:pt x="86359" y="323850"/>
                  </a:lnTo>
                  <a:lnTo>
                    <a:pt x="86359" y="325120"/>
                  </a:lnTo>
                  <a:lnTo>
                    <a:pt x="87629" y="326390"/>
                  </a:lnTo>
                  <a:lnTo>
                    <a:pt x="87629" y="327660"/>
                  </a:lnTo>
                  <a:lnTo>
                    <a:pt x="88900" y="328930"/>
                  </a:lnTo>
                  <a:lnTo>
                    <a:pt x="88900" y="330200"/>
                  </a:lnTo>
                  <a:lnTo>
                    <a:pt x="90169" y="330200"/>
                  </a:lnTo>
                  <a:lnTo>
                    <a:pt x="91440" y="331470"/>
                  </a:lnTo>
                  <a:lnTo>
                    <a:pt x="92709" y="332740"/>
                  </a:lnTo>
                  <a:lnTo>
                    <a:pt x="93979" y="332740"/>
                  </a:lnTo>
                  <a:lnTo>
                    <a:pt x="95250" y="334010"/>
                  </a:lnTo>
                  <a:lnTo>
                    <a:pt x="96519" y="334010"/>
                  </a:lnTo>
                  <a:lnTo>
                    <a:pt x="104140" y="334010"/>
                  </a:lnTo>
                  <a:lnTo>
                    <a:pt x="105409" y="332740"/>
                  </a:lnTo>
                  <a:lnTo>
                    <a:pt x="106679" y="332740"/>
                  </a:lnTo>
                  <a:lnTo>
                    <a:pt x="107950" y="332740"/>
                  </a:lnTo>
                  <a:lnTo>
                    <a:pt x="109219" y="331470"/>
                  </a:lnTo>
                  <a:lnTo>
                    <a:pt x="110490" y="331470"/>
                  </a:lnTo>
                  <a:lnTo>
                    <a:pt x="110490" y="330200"/>
                  </a:lnTo>
                  <a:lnTo>
                    <a:pt x="111759" y="330200"/>
                  </a:lnTo>
                  <a:lnTo>
                    <a:pt x="113029" y="328930"/>
                  </a:lnTo>
                  <a:lnTo>
                    <a:pt x="113029" y="327660"/>
                  </a:lnTo>
                  <a:lnTo>
                    <a:pt x="114300" y="326390"/>
                  </a:lnTo>
                  <a:lnTo>
                    <a:pt x="114300" y="325120"/>
                  </a:lnTo>
                  <a:lnTo>
                    <a:pt x="115569" y="323850"/>
                  </a:lnTo>
                  <a:lnTo>
                    <a:pt x="115569" y="322580"/>
                  </a:lnTo>
                  <a:lnTo>
                    <a:pt x="115569" y="321310"/>
                  </a:lnTo>
                  <a:lnTo>
                    <a:pt x="115569" y="318770"/>
                  </a:lnTo>
                  <a:lnTo>
                    <a:pt x="116840" y="314960"/>
                  </a:lnTo>
                  <a:lnTo>
                    <a:pt x="116840" y="289560"/>
                  </a:lnTo>
                  <a:lnTo>
                    <a:pt x="115569" y="283210"/>
                  </a:lnTo>
                  <a:lnTo>
                    <a:pt x="115569" y="278130"/>
                  </a:lnTo>
                  <a:lnTo>
                    <a:pt x="115569" y="275590"/>
                  </a:lnTo>
                  <a:lnTo>
                    <a:pt x="114300" y="273050"/>
                  </a:lnTo>
                  <a:lnTo>
                    <a:pt x="114300" y="270510"/>
                  </a:lnTo>
                  <a:lnTo>
                    <a:pt x="113029" y="267970"/>
                  </a:lnTo>
                  <a:lnTo>
                    <a:pt x="111759" y="266700"/>
                  </a:lnTo>
                  <a:lnTo>
                    <a:pt x="110490" y="265430"/>
                  </a:lnTo>
                  <a:lnTo>
                    <a:pt x="109219" y="264160"/>
                  </a:lnTo>
                  <a:lnTo>
                    <a:pt x="106679" y="261620"/>
                  </a:lnTo>
                  <a:lnTo>
                    <a:pt x="95250" y="252729"/>
                  </a:lnTo>
                  <a:lnTo>
                    <a:pt x="80009" y="240029"/>
                  </a:lnTo>
                  <a:lnTo>
                    <a:pt x="48259" y="217170"/>
                  </a:lnTo>
                  <a:lnTo>
                    <a:pt x="25400" y="196850"/>
                  </a:lnTo>
                  <a:lnTo>
                    <a:pt x="19050" y="190500"/>
                  </a:lnTo>
                  <a:lnTo>
                    <a:pt x="15240" y="184150"/>
                  </a:lnTo>
                  <a:lnTo>
                    <a:pt x="12700" y="180340"/>
                  </a:lnTo>
                  <a:lnTo>
                    <a:pt x="11429" y="177800"/>
                  </a:lnTo>
                  <a:lnTo>
                    <a:pt x="10159" y="173990"/>
                  </a:lnTo>
                  <a:lnTo>
                    <a:pt x="8890" y="171450"/>
                  </a:lnTo>
                  <a:lnTo>
                    <a:pt x="6350" y="165100"/>
                  </a:lnTo>
                  <a:lnTo>
                    <a:pt x="5079" y="158750"/>
                  </a:lnTo>
                  <a:lnTo>
                    <a:pt x="2540" y="152400"/>
                  </a:lnTo>
                  <a:lnTo>
                    <a:pt x="2540" y="144779"/>
                  </a:lnTo>
                  <a:lnTo>
                    <a:pt x="1269" y="138429"/>
                  </a:lnTo>
                  <a:lnTo>
                    <a:pt x="0" y="130809"/>
                  </a:lnTo>
                  <a:lnTo>
                    <a:pt x="0" y="123190"/>
                  </a:lnTo>
                  <a:lnTo>
                    <a:pt x="0" y="114300"/>
                  </a:lnTo>
                  <a:lnTo>
                    <a:pt x="0" y="104140"/>
                  </a:lnTo>
                  <a:lnTo>
                    <a:pt x="0" y="92709"/>
                  </a:lnTo>
                  <a:lnTo>
                    <a:pt x="1269" y="82550"/>
                  </a:lnTo>
                  <a:lnTo>
                    <a:pt x="2540" y="73659"/>
                  </a:lnTo>
                  <a:lnTo>
                    <a:pt x="3809" y="66040"/>
                  </a:lnTo>
                  <a:lnTo>
                    <a:pt x="5079" y="58420"/>
                  </a:lnTo>
                  <a:lnTo>
                    <a:pt x="7619" y="52070"/>
                  </a:lnTo>
                  <a:lnTo>
                    <a:pt x="8890" y="45720"/>
                  </a:lnTo>
                  <a:lnTo>
                    <a:pt x="11429" y="40640"/>
                  </a:lnTo>
                  <a:lnTo>
                    <a:pt x="15240" y="34290"/>
                  </a:lnTo>
                  <a:lnTo>
                    <a:pt x="17779" y="30479"/>
                  </a:lnTo>
                  <a:lnTo>
                    <a:pt x="21590" y="26670"/>
                  </a:lnTo>
                  <a:lnTo>
                    <a:pt x="26669" y="21590"/>
                  </a:lnTo>
                  <a:lnTo>
                    <a:pt x="31750" y="17779"/>
                  </a:lnTo>
                  <a:lnTo>
                    <a:pt x="36829" y="15240"/>
                  </a:lnTo>
                  <a:lnTo>
                    <a:pt x="41909" y="11429"/>
                  </a:lnTo>
                  <a:lnTo>
                    <a:pt x="48259" y="8890"/>
                  </a:lnTo>
                  <a:lnTo>
                    <a:pt x="53340" y="6350"/>
                  </a:lnTo>
                  <a:lnTo>
                    <a:pt x="59690" y="3809"/>
                  </a:lnTo>
                  <a:lnTo>
                    <a:pt x="67309" y="2540"/>
                  </a:lnTo>
                  <a:lnTo>
                    <a:pt x="73659" y="1270"/>
                  </a:lnTo>
                  <a:lnTo>
                    <a:pt x="80009" y="0"/>
                  </a:lnTo>
                  <a:lnTo>
                    <a:pt x="87629" y="0"/>
                  </a:lnTo>
                  <a:lnTo>
                    <a:pt x="95250" y="0"/>
                  </a:lnTo>
                  <a:lnTo>
                    <a:pt x="102869" y="0"/>
                  </a:lnTo>
                  <a:lnTo>
                    <a:pt x="109219" y="0"/>
                  </a:lnTo>
                  <a:lnTo>
                    <a:pt x="116840" y="1270"/>
                  </a:lnTo>
                  <a:lnTo>
                    <a:pt x="123190" y="1270"/>
                  </a:lnTo>
                  <a:lnTo>
                    <a:pt x="129540" y="3809"/>
                  </a:lnTo>
                  <a:lnTo>
                    <a:pt x="134619" y="5079"/>
                  </a:lnTo>
                  <a:lnTo>
                    <a:pt x="140969" y="7620"/>
                  </a:lnTo>
                  <a:lnTo>
                    <a:pt x="146050" y="8890"/>
                  </a:lnTo>
                  <a:lnTo>
                    <a:pt x="151129" y="11429"/>
                  </a:lnTo>
                  <a:lnTo>
                    <a:pt x="156209" y="13970"/>
                  </a:lnTo>
                  <a:lnTo>
                    <a:pt x="161290" y="17779"/>
                  </a:lnTo>
                  <a:lnTo>
                    <a:pt x="165100" y="21590"/>
                  </a:lnTo>
                  <a:lnTo>
                    <a:pt x="168909" y="24129"/>
                  </a:lnTo>
                  <a:lnTo>
                    <a:pt x="172719" y="27940"/>
                  </a:lnTo>
                  <a:lnTo>
                    <a:pt x="175259" y="31750"/>
                  </a:lnTo>
                  <a:lnTo>
                    <a:pt x="179069" y="35559"/>
                  </a:lnTo>
                  <a:lnTo>
                    <a:pt x="181609" y="39370"/>
                  </a:lnTo>
                  <a:lnTo>
                    <a:pt x="184150" y="43179"/>
                  </a:lnTo>
                  <a:lnTo>
                    <a:pt x="185419" y="46990"/>
                  </a:lnTo>
                  <a:lnTo>
                    <a:pt x="187959" y="50800"/>
                  </a:lnTo>
                  <a:lnTo>
                    <a:pt x="189229" y="54609"/>
                  </a:lnTo>
                  <a:lnTo>
                    <a:pt x="190500" y="58420"/>
                  </a:lnTo>
                  <a:lnTo>
                    <a:pt x="191769" y="60959"/>
                  </a:lnTo>
                  <a:lnTo>
                    <a:pt x="193040" y="66040"/>
                  </a:lnTo>
                  <a:lnTo>
                    <a:pt x="193040" y="68579"/>
                  </a:lnTo>
                  <a:lnTo>
                    <a:pt x="194309" y="73659"/>
                  </a:lnTo>
                  <a:lnTo>
                    <a:pt x="194309" y="82550"/>
                  </a:lnTo>
                  <a:lnTo>
                    <a:pt x="194309" y="95250"/>
                  </a:lnTo>
                  <a:lnTo>
                    <a:pt x="194309" y="107950"/>
                  </a:lnTo>
                  <a:lnTo>
                    <a:pt x="194309" y="13080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38300" y="6311900"/>
              <a:ext cx="201930" cy="402590"/>
            </a:xfrm>
            <a:custGeom>
              <a:avLst/>
              <a:gdLst/>
              <a:ahLst/>
              <a:cxnLst/>
              <a:rect l="l" t="t" r="r" b="b"/>
              <a:pathLst>
                <a:path w="201930" h="402590">
                  <a:moveTo>
                    <a:pt x="85089" y="259079"/>
                  </a:moveTo>
                  <a:lnTo>
                    <a:pt x="2539" y="259079"/>
                  </a:lnTo>
                  <a:lnTo>
                    <a:pt x="2539" y="289560"/>
                  </a:lnTo>
                  <a:lnTo>
                    <a:pt x="3810" y="300990"/>
                  </a:lnTo>
                  <a:lnTo>
                    <a:pt x="3810" y="311150"/>
                  </a:lnTo>
                  <a:lnTo>
                    <a:pt x="15239" y="356870"/>
                  </a:lnTo>
                  <a:lnTo>
                    <a:pt x="40639" y="386080"/>
                  </a:lnTo>
                  <a:lnTo>
                    <a:pt x="81280" y="401320"/>
                  </a:lnTo>
                  <a:lnTo>
                    <a:pt x="90169" y="402590"/>
                  </a:lnTo>
                  <a:lnTo>
                    <a:pt x="121919" y="402590"/>
                  </a:lnTo>
                  <a:lnTo>
                    <a:pt x="129539" y="401320"/>
                  </a:lnTo>
                  <a:lnTo>
                    <a:pt x="135889" y="400050"/>
                  </a:lnTo>
                  <a:lnTo>
                    <a:pt x="143510" y="397510"/>
                  </a:lnTo>
                  <a:lnTo>
                    <a:pt x="148589" y="396240"/>
                  </a:lnTo>
                  <a:lnTo>
                    <a:pt x="154939" y="393700"/>
                  </a:lnTo>
                  <a:lnTo>
                    <a:pt x="161289" y="389890"/>
                  </a:lnTo>
                  <a:lnTo>
                    <a:pt x="166369" y="387350"/>
                  </a:lnTo>
                  <a:lnTo>
                    <a:pt x="175260" y="378460"/>
                  </a:lnTo>
                  <a:lnTo>
                    <a:pt x="180339" y="374650"/>
                  </a:lnTo>
                  <a:lnTo>
                    <a:pt x="184150" y="369570"/>
                  </a:lnTo>
                  <a:lnTo>
                    <a:pt x="186689" y="364490"/>
                  </a:lnTo>
                  <a:lnTo>
                    <a:pt x="190500" y="359410"/>
                  </a:lnTo>
                  <a:lnTo>
                    <a:pt x="193039" y="353060"/>
                  </a:lnTo>
                  <a:lnTo>
                    <a:pt x="194310" y="349250"/>
                  </a:lnTo>
                  <a:lnTo>
                    <a:pt x="195580" y="346710"/>
                  </a:lnTo>
                  <a:lnTo>
                    <a:pt x="196850" y="339090"/>
                  </a:lnTo>
                  <a:lnTo>
                    <a:pt x="198543" y="334010"/>
                  </a:lnTo>
                  <a:lnTo>
                    <a:pt x="95250" y="334010"/>
                  </a:lnTo>
                  <a:lnTo>
                    <a:pt x="95250" y="332740"/>
                  </a:lnTo>
                  <a:lnTo>
                    <a:pt x="92710" y="332740"/>
                  </a:lnTo>
                  <a:lnTo>
                    <a:pt x="92710" y="331470"/>
                  </a:lnTo>
                  <a:lnTo>
                    <a:pt x="91439" y="331470"/>
                  </a:lnTo>
                  <a:lnTo>
                    <a:pt x="90169" y="330200"/>
                  </a:lnTo>
                  <a:lnTo>
                    <a:pt x="90169" y="328930"/>
                  </a:lnTo>
                  <a:lnTo>
                    <a:pt x="88900" y="328930"/>
                  </a:lnTo>
                  <a:lnTo>
                    <a:pt x="88900" y="327660"/>
                  </a:lnTo>
                  <a:lnTo>
                    <a:pt x="87630" y="326390"/>
                  </a:lnTo>
                  <a:lnTo>
                    <a:pt x="87630" y="323850"/>
                  </a:lnTo>
                  <a:lnTo>
                    <a:pt x="86360" y="322580"/>
                  </a:lnTo>
                  <a:lnTo>
                    <a:pt x="86360" y="314960"/>
                  </a:lnTo>
                  <a:lnTo>
                    <a:pt x="85089" y="309880"/>
                  </a:lnTo>
                  <a:lnTo>
                    <a:pt x="85089" y="259079"/>
                  </a:lnTo>
                  <a:close/>
                </a:path>
                <a:path w="201930" h="402590">
                  <a:moveTo>
                    <a:pt x="110489" y="0"/>
                  </a:moveTo>
                  <a:lnTo>
                    <a:pt x="81280" y="0"/>
                  </a:lnTo>
                  <a:lnTo>
                    <a:pt x="73660" y="1270"/>
                  </a:lnTo>
                  <a:lnTo>
                    <a:pt x="60960" y="3809"/>
                  </a:lnTo>
                  <a:lnTo>
                    <a:pt x="41910" y="11429"/>
                  </a:lnTo>
                  <a:lnTo>
                    <a:pt x="36830" y="15240"/>
                  </a:lnTo>
                  <a:lnTo>
                    <a:pt x="31750" y="17779"/>
                  </a:lnTo>
                  <a:lnTo>
                    <a:pt x="26669" y="21590"/>
                  </a:lnTo>
                  <a:lnTo>
                    <a:pt x="22860" y="26670"/>
                  </a:lnTo>
                  <a:lnTo>
                    <a:pt x="15239" y="34290"/>
                  </a:lnTo>
                  <a:lnTo>
                    <a:pt x="12700" y="40640"/>
                  </a:lnTo>
                  <a:lnTo>
                    <a:pt x="10160" y="45720"/>
                  </a:lnTo>
                  <a:lnTo>
                    <a:pt x="7619" y="52070"/>
                  </a:lnTo>
                  <a:lnTo>
                    <a:pt x="6350" y="58420"/>
                  </a:lnTo>
                  <a:lnTo>
                    <a:pt x="3810" y="66040"/>
                  </a:lnTo>
                  <a:lnTo>
                    <a:pt x="2539" y="73659"/>
                  </a:lnTo>
                  <a:lnTo>
                    <a:pt x="1269" y="82550"/>
                  </a:lnTo>
                  <a:lnTo>
                    <a:pt x="1269" y="92709"/>
                  </a:lnTo>
                  <a:lnTo>
                    <a:pt x="0" y="104140"/>
                  </a:lnTo>
                  <a:lnTo>
                    <a:pt x="0" y="123190"/>
                  </a:lnTo>
                  <a:lnTo>
                    <a:pt x="1269" y="130809"/>
                  </a:lnTo>
                  <a:lnTo>
                    <a:pt x="1269" y="138429"/>
                  </a:lnTo>
                  <a:lnTo>
                    <a:pt x="2539" y="144779"/>
                  </a:lnTo>
                  <a:lnTo>
                    <a:pt x="3810" y="152400"/>
                  </a:lnTo>
                  <a:lnTo>
                    <a:pt x="6350" y="165100"/>
                  </a:lnTo>
                  <a:lnTo>
                    <a:pt x="8889" y="171450"/>
                  </a:lnTo>
                  <a:lnTo>
                    <a:pt x="10160" y="173990"/>
                  </a:lnTo>
                  <a:lnTo>
                    <a:pt x="11430" y="177800"/>
                  </a:lnTo>
                  <a:lnTo>
                    <a:pt x="13969" y="180340"/>
                  </a:lnTo>
                  <a:lnTo>
                    <a:pt x="15239" y="184150"/>
                  </a:lnTo>
                  <a:lnTo>
                    <a:pt x="20319" y="190500"/>
                  </a:lnTo>
                  <a:lnTo>
                    <a:pt x="40639" y="210820"/>
                  </a:lnTo>
                  <a:lnTo>
                    <a:pt x="49530" y="217170"/>
                  </a:lnTo>
                  <a:lnTo>
                    <a:pt x="58419" y="224790"/>
                  </a:lnTo>
                  <a:lnTo>
                    <a:pt x="80010" y="240029"/>
                  </a:lnTo>
                  <a:lnTo>
                    <a:pt x="96519" y="252729"/>
                  </a:lnTo>
                  <a:lnTo>
                    <a:pt x="106680" y="261620"/>
                  </a:lnTo>
                  <a:lnTo>
                    <a:pt x="110489" y="264160"/>
                  </a:lnTo>
                  <a:lnTo>
                    <a:pt x="111760" y="265430"/>
                  </a:lnTo>
                  <a:lnTo>
                    <a:pt x="111760" y="266700"/>
                  </a:lnTo>
                  <a:lnTo>
                    <a:pt x="113030" y="267970"/>
                  </a:lnTo>
                  <a:lnTo>
                    <a:pt x="114300" y="267970"/>
                  </a:lnTo>
                  <a:lnTo>
                    <a:pt x="114300" y="270510"/>
                  </a:lnTo>
                  <a:lnTo>
                    <a:pt x="115569" y="273050"/>
                  </a:lnTo>
                  <a:lnTo>
                    <a:pt x="115569" y="275590"/>
                  </a:lnTo>
                  <a:lnTo>
                    <a:pt x="116839" y="278130"/>
                  </a:lnTo>
                  <a:lnTo>
                    <a:pt x="116839" y="318770"/>
                  </a:lnTo>
                  <a:lnTo>
                    <a:pt x="115569" y="321310"/>
                  </a:lnTo>
                  <a:lnTo>
                    <a:pt x="115569" y="325120"/>
                  </a:lnTo>
                  <a:lnTo>
                    <a:pt x="114300" y="326390"/>
                  </a:lnTo>
                  <a:lnTo>
                    <a:pt x="114300" y="328930"/>
                  </a:lnTo>
                  <a:lnTo>
                    <a:pt x="113030" y="328930"/>
                  </a:lnTo>
                  <a:lnTo>
                    <a:pt x="109219" y="332740"/>
                  </a:lnTo>
                  <a:lnTo>
                    <a:pt x="106680" y="332740"/>
                  </a:lnTo>
                  <a:lnTo>
                    <a:pt x="104139" y="334010"/>
                  </a:lnTo>
                  <a:lnTo>
                    <a:pt x="198543" y="334010"/>
                  </a:lnTo>
                  <a:lnTo>
                    <a:pt x="199389" y="331470"/>
                  </a:lnTo>
                  <a:lnTo>
                    <a:pt x="201930" y="313690"/>
                  </a:lnTo>
                  <a:lnTo>
                    <a:pt x="201930" y="260350"/>
                  </a:lnTo>
                  <a:lnTo>
                    <a:pt x="200660" y="251460"/>
                  </a:lnTo>
                  <a:lnTo>
                    <a:pt x="198119" y="236220"/>
                  </a:lnTo>
                  <a:lnTo>
                    <a:pt x="194310" y="224790"/>
                  </a:lnTo>
                  <a:lnTo>
                    <a:pt x="193039" y="222250"/>
                  </a:lnTo>
                  <a:lnTo>
                    <a:pt x="191769" y="218440"/>
                  </a:lnTo>
                  <a:lnTo>
                    <a:pt x="189230" y="215900"/>
                  </a:lnTo>
                  <a:lnTo>
                    <a:pt x="186689" y="210820"/>
                  </a:lnTo>
                  <a:lnTo>
                    <a:pt x="181610" y="204470"/>
                  </a:lnTo>
                  <a:lnTo>
                    <a:pt x="163830" y="186690"/>
                  </a:lnTo>
                  <a:lnTo>
                    <a:pt x="156210" y="181610"/>
                  </a:lnTo>
                  <a:lnTo>
                    <a:pt x="147319" y="173990"/>
                  </a:lnTo>
                  <a:lnTo>
                    <a:pt x="137160" y="168910"/>
                  </a:lnTo>
                  <a:lnTo>
                    <a:pt x="123189" y="160020"/>
                  </a:lnTo>
                  <a:lnTo>
                    <a:pt x="111760" y="152400"/>
                  </a:lnTo>
                  <a:lnTo>
                    <a:pt x="104139" y="144779"/>
                  </a:lnTo>
                  <a:lnTo>
                    <a:pt x="100330" y="142240"/>
                  </a:lnTo>
                  <a:lnTo>
                    <a:pt x="92710" y="134620"/>
                  </a:lnTo>
                  <a:lnTo>
                    <a:pt x="91439" y="132079"/>
                  </a:lnTo>
                  <a:lnTo>
                    <a:pt x="90169" y="130809"/>
                  </a:lnTo>
                  <a:lnTo>
                    <a:pt x="87630" y="125729"/>
                  </a:lnTo>
                  <a:lnTo>
                    <a:pt x="86360" y="124459"/>
                  </a:lnTo>
                  <a:lnTo>
                    <a:pt x="86360" y="121920"/>
                  </a:lnTo>
                  <a:lnTo>
                    <a:pt x="85089" y="119379"/>
                  </a:lnTo>
                  <a:lnTo>
                    <a:pt x="85089" y="114300"/>
                  </a:lnTo>
                  <a:lnTo>
                    <a:pt x="83819" y="110490"/>
                  </a:lnTo>
                  <a:lnTo>
                    <a:pt x="83819" y="86359"/>
                  </a:lnTo>
                  <a:lnTo>
                    <a:pt x="85089" y="83820"/>
                  </a:lnTo>
                  <a:lnTo>
                    <a:pt x="85089" y="80009"/>
                  </a:lnTo>
                  <a:lnTo>
                    <a:pt x="86360" y="78740"/>
                  </a:lnTo>
                  <a:lnTo>
                    <a:pt x="86360" y="77470"/>
                  </a:lnTo>
                  <a:lnTo>
                    <a:pt x="87630" y="76200"/>
                  </a:lnTo>
                  <a:lnTo>
                    <a:pt x="87630" y="73659"/>
                  </a:lnTo>
                  <a:lnTo>
                    <a:pt x="88900" y="73659"/>
                  </a:lnTo>
                  <a:lnTo>
                    <a:pt x="88900" y="72390"/>
                  </a:lnTo>
                  <a:lnTo>
                    <a:pt x="90169" y="72390"/>
                  </a:lnTo>
                  <a:lnTo>
                    <a:pt x="91439" y="71120"/>
                  </a:lnTo>
                  <a:lnTo>
                    <a:pt x="92710" y="71120"/>
                  </a:lnTo>
                  <a:lnTo>
                    <a:pt x="92710" y="69850"/>
                  </a:lnTo>
                  <a:lnTo>
                    <a:pt x="93980" y="69850"/>
                  </a:lnTo>
                  <a:lnTo>
                    <a:pt x="95250" y="68579"/>
                  </a:lnTo>
                  <a:lnTo>
                    <a:pt x="194310" y="68579"/>
                  </a:lnTo>
                  <a:lnTo>
                    <a:pt x="193039" y="66040"/>
                  </a:lnTo>
                  <a:lnTo>
                    <a:pt x="193039" y="60959"/>
                  </a:lnTo>
                  <a:lnTo>
                    <a:pt x="191769" y="58420"/>
                  </a:lnTo>
                  <a:lnTo>
                    <a:pt x="189230" y="54609"/>
                  </a:lnTo>
                  <a:lnTo>
                    <a:pt x="186689" y="46990"/>
                  </a:lnTo>
                  <a:lnTo>
                    <a:pt x="176530" y="31750"/>
                  </a:lnTo>
                  <a:lnTo>
                    <a:pt x="172719" y="27940"/>
                  </a:lnTo>
                  <a:lnTo>
                    <a:pt x="170180" y="24129"/>
                  </a:lnTo>
                  <a:lnTo>
                    <a:pt x="165100" y="21590"/>
                  </a:lnTo>
                  <a:lnTo>
                    <a:pt x="157480" y="13970"/>
                  </a:lnTo>
                  <a:lnTo>
                    <a:pt x="147319" y="8890"/>
                  </a:lnTo>
                  <a:lnTo>
                    <a:pt x="140969" y="7620"/>
                  </a:lnTo>
                  <a:lnTo>
                    <a:pt x="135889" y="5079"/>
                  </a:lnTo>
                  <a:lnTo>
                    <a:pt x="129539" y="3809"/>
                  </a:lnTo>
                  <a:lnTo>
                    <a:pt x="123189" y="1270"/>
                  </a:lnTo>
                  <a:lnTo>
                    <a:pt x="116839" y="1270"/>
                  </a:lnTo>
                  <a:lnTo>
                    <a:pt x="110489" y="0"/>
                  </a:lnTo>
                  <a:close/>
                </a:path>
                <a:path w="201930" h="402590">
                  <a:moveTo>
                    <a:pt x="194310" y="68579"/>
                  </a:moveTo>
                  <a:lnTo>
                    <a:pt x="105410" y="68579"/>
                  </a:lnTo>
                  <a:lnTo>
                    <a:pt x="105410" y="69850"/>
                  </a:lnTo>
                  <a:lnTo>
                    <a:pt x="106680" y="69850"/>
                  </a:lnTo>
                  <a:lnTo>
                    <a:pt x="107950" y="71120"/>
                  </a:lnTo>
                  <a:lnTo>
                    <a:pt x="109219" y="71120"/>
                  </a:lnTo>
                  <a:lnTo>
                    <a:pt x="109219" y="72390"/>
                  </a:lnTo>
                  <a:lnTo>
                    <a:pt x="110489" y="72390"/>
                  </a:lnTo>
                  <a:lnTo>
                    <a:pt x="110489" y="74929"/>
                  </a:lnTo>
                  <a:lnTo>
                    <a:pt x="111760" y="76200"/>
                  </a:lnTo>
                  <a:lnTo>
                    <a:pt x="111760" y="80009"/>
                  </a:lnTo>
                  <a:lnTo>
                    <a:pt x="113030" y="83820"/>
                  </a:lnTo>
                  <a:lnTo>
                    <a:pt x="113030" y="87629"/>
                  </a:lnTo>
                  <a:lnTo>
                    <a:pt x="114300" y="97790"/>
                  </a:lnTo>
                  <a:lnTo>
                    <a:pt x="114300" y="130809"/>
                  </a:lnTo>
                  <a:lnTo>
                    <a:pt x="195580" y="130809"/>
                  </a:lnTo>
                  <a:lnTo>
                    <a:pt x="195580" y="82550"/>
                  </a:lnTo>
                  <a:lnTo>
                    <a:pt x="194310" y="73659"/>
                  </a:lnTo>
                  <a:lnTo>
                    <a:pt x="194310" y="6857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8300" y="6311900"/>
              <a:ext cx="201930" cy="402590"/>
            </a:xfrm>
            <a:custGeom>
              <a:avLst/>
              <a:gdLst/>
              <a:ahLst/>
              <a:cxnLst/>
              <a:rect l="l" t="t" r="r" b="b"/>
              <a:pathLst>
                <a:path w="201930" h="402590">
                  <a:moveTo>
                    <a:pt x="195580" y="130809"/>
                  </a:moveTo>
                  <a:lnTo>
                    <a:pt x="114300" y="130809"/>
                  </a:lnTo>
                  <a:lnTo>
                    <a:pt x="114300" y="110490"/>
                  </a:lnTo>
                  <a:lnTo>
                    <a:pt x="114300" y="97790"/>
                  </a:lnTo>
                  <a:lnTo>
                    <a:pt x="113030" y="87629"/>
                  </a:lnTo>
                  <a:lnTo>
                    <a:pt x="113030" y="83820"/>
                  </a:lnTo>
                  <a:lnTo>
                    <a:pt x="111760" y="80009"/>
                  </a:lnTo>
                  <a:lnTo>
                    <a:pt x="111760" y="77470"/>
                  </a:lnTo>
                  <a:lnTo>
                    <a:pt x="111760" y="76200"/>
                  </a:lnTo>
                  <a:lnTo>
                    <a:pt x="110489" y="74929"/>
                  </a:lnTo>
                  <a:lnTo>
                    <a:pt x="110489" y="73659"/>
                  </a:lnTo>
                  <a:lnTo>
                    <a:pt x="110489" y="72390"/>
                  </a:lnTo>
                  <a:lnTo>
                    <a:pt x="109219" y="72390"/>
                  </a:lnTo>
                  <a:lnTo>
                    <a:pt x="109219" y="71120"/>
                  </a:lnTo>
                  <a:lnTo>
                    <a:pt x="107950" y="71120"/>
                  </a:lnTo>
                  <a:lnTo>
                    <a:pt x="106680" y="69850"/>
                  </a:lnTo>
                  <a:lnTo>
                    <a:pt x="105410" y="69850"/>
                  </a:lnTo>
                  <a:lnTo>
                    <a:pt x="105410" y="68579"/>
                  </a:lnTo>
                  <a:lnTo>
                    <a:pt x="104139" y="68579"/>
                  </a:lnTo>
                  <a:lnTo>
                    <a:pt x="101600" y="68579"/>
                  </a:lnTo>
                  <a:lnTo>
                    <a:pt x="99060" y="68579"/>
                  </a:lnTo>
                  <a:lnTo>
                    <a:pt x="97789" y="68579"/>
                  </a:lnTo>
                  <a:lnTo>
                    <a:pt x="95250" y="68579"/>
                  </a:lnTo>
                  <a:lnTo>
                    <a:pt x="93980" y="69850"/>
                  </a:lnTo>
                  <a:lnTo>
                    <a:pt x="92710" y="69850"/>
                  </a:lnTo>
                  <a:lnTo>
                    <a:pt x="92710" y="71120"/>
                  </a:lnTo>
                  <a:lnTo>
                    <a:pt x="91439" y="71120"/>
                  </a:lnTo>
                  <a:lnTo>
                    <a:pt x="90169" y="72390"/>
                  </a:lnTo>
                  <a:lnTo>
                    <a:pt x="88900" y="72390"/>
                  </a:lnTo>
                  <a:lnTo>
                    <a:pt x="88900" y="73659"/>
                  </a:lnTo>
                  <a:lnTo>
                    <a:pt x="87630" y="73659"/>
                  </a:lnTo>
                  <a:lnTo>
                    <a:pt x="87630" y="74929"/>
                  </a:lnTo>
                  <a:lnTo>
                    <a:pt x="87630" y="76200"/>
                  </a:lnTo>
                  <a:lnTo>
                    <a:pt x="86360" y="77470"/>
                  </a:lnTo>
                  <a:lnTo>
                    <a:pt x="86360" y="78740"/>
                  </a:lnTo>
                  <a:lnTo>
                    <a:pt x="85089" y="80009"/>
                  </a:lnTo>
                  <a:lnTo>
                    <a:pt x="85089" y="83820"/>
                  </a:lnTo>
                  <a:lnTo>
                    <a:pt x="83819" y="86359"/>
                  </a:lnTo>
                  <a:lnTo>
                    <a:pt x="83819" y="88900"/>
                  </a:lnTo>
                  <a:lnTo>
                    <a:pt x="83819" y="91440"/>
                  </a:lnTo>
                  <a:lnTo>
                    <a:pt x="83819" y="95250"/>
                  </a:lnTo>
                  <a:lnTo>
                    <a:pt x="83819" y="102870"/>
                  </a:lnTo>
                  <a:lnTo>
                    <a:pt x="83819" y="110490"/>
                  </a:lnTo>
                  <a:lnTo>
                    <a:pt x="85089" y="114300"/>
                  </a:lnTo>
                  <a:lnTo>
                    <a:pt x="85089" y="116840"/>
                  </a:lnTo>
                  <a:lnTo>
                    <a:pt x="85089" y="119379"/>
                  </a:lnTo>
                  <a:lnTo>
                    <a:pt x="86360" y="121920"/>
                  </a:lnTo>
                  <a:lnTo>
                    <a:pt x="86360" y="123190"/>
                  </a:lnTo>
                  <a:lnTo>
                    <a:pt x="86360" y="124459"/>
                  </a:lnTo>
                  <a:lnTo>
                    <a:pt x="87630" y="125729"/>
                  </a:lnTo>
                  <a:lnTo>
                    <a:pt x="88900" y="128270"/>
                  </a:lnTo>
                  <a:lnTo>
                    <a:pt x="90169" y="130809"/>
                  </a:lnTo>
                  <a:lnTo>
                    <a:pt x="91439" y="132079"/>
                  </a:lnTo>
                  <a:lnTo>
                    <a:pt x="92710" y="134620"/>
                  </a:lnTo>
                  <a:lnTo>
                    <a:pt x="95250" y="137159"/>
                  </a:lnTo>
                  <a:lnTo>
                    <a:pt x="97789" y="139700"/>
                  </a:lnTo>
                  <a:lnTo>
                    <a:pt x="100330" y="142240"/>
                  </a:lnTo>
                  <a:lnTo>
                    <a:pt x="104139" y="144779"/>
                  </a:lnTo>
                  <a:lnTo>
                    <a:pt x="111760" y="152400"/>
                  </a:lnTo>
                  <a:lnTo>
                    <a:pt x="123189" y="160020"/>
                  </a:lnTo>
                  <a:lnTo>
                    <a:pt x="137160" y="168910"/>
                  </a:lnTo>
                  <a:lnTo>
                    <a:pt x="147319" y="173990"/>
                  </a:lnTo>
                  <a:lnTo>
                    <a:pt x="156210" y="181610"/>
                  </a:lnTo>
                  <a:lnTo>
                    <a:pt x="163830" y="186690"/>
                  </a:lnTo>
                  <a:lnTo>
                    <a:pt x="170180" y="193040"/>
                  </a:lnTo>
                  <a:lnTo>
                    <a:pt x="176530" y="199390"/>
                  </a:lnTo>
                  <a:lnTo>
                    <a:pt x="181610" y="204470"/>
                  </a:lnTo>
                  <a:lnTo>
                    <a:pt x="186689" y="210820"/>
                  </a:lnTo>
                  <a:lnTo>
                    <a:pt x="187960" y="213360"/>
                  </a:lnTo>
                  <a:lnTo>
                    <a:pt x="189230" y="215900"/>
                  </a:lnTo>
                  <a:lnTo>
                    <a:pt x="191769" y="218440"/>
                  </a:lnTo>
                  <a:lnTo>
                    <a:pt x="193039" y="222250"/>
                  </a:lnTo>
                  <a:lnTo>
                    <a:pt x="194310" y="224790"/>
                  </a:lnTo>
                  <a:lnTo>
                    <a:pt x="195580" y="228600"/>
                  </a:lnTo>
                  <a:lnTo>
                    <a:pt x="198119" y="236220"/>
                  </a:lnTo>
                  <a:lnTo>
                    <a:pt x="199389" y="243840"/>
                  </a:lnTo>
                  <a:lnTo>
                    <a:pt x="200660" y="251460"/>
                  </a:lnTo>
                  <a:lnTo>
                    <a:pt x="201930" y="260350"/>
                  </a:lnTo>
                  <a:lnTo>
                    <a:pt x="201930" y="270510"/>
                  </a:lnTo>
                  <a:lnTo>
                    <a:pt x="201930" y="280670"/>
                  </a:lnTo>
                  <a:lnTo>
                    <a:pt x="201930" y="292100"/>
                  </a:lnTo>
                  <a:lnTo>
                    <a:pt x="201930" y="303530"/>
                  </a:lnTo>
                  <a:lnTo>
                    <a:pt x="201930" y="313690"/>
                  </a:lnTo>
                  <a:lnTo>
                    <a:pt x="200660" y="322580"/>
                  </a:lnTo>
                  <a:lnTo>
                    <a:pt x="199389" y="331470"/>
                  </a:lnTo>
                  <a:lnTo>
                    <a:pt x="196850" y="339090"/>
                  </a:lnTo>
                  <a:lnTo>
                    <a:pt x="195580" y="346710"/>
                  </a:lnTo>
                  <a:lnTo>
                    <a:pt x="194310" y="349250"/>
                  </a:lnTo>
                  <a:lnTo>
                    <a:pt x="193039" y="353060"/>
                  </a:lnTo>
                  <a:lnTo>
                    <a:pt x="190500" y="359410"/>
                  </a:lnTo>
                  <a:lnTo>
                    <a:pt x="186689" y="364490"/>
                  </a:lnTo>
                  <a:lnTo>
                    <a:pt x="184150" y="369570"/>
                  </a:lnTo>
                  <a:lnTo>
                    <a:pt x="180339" y="374650"/>
                  </a:lnTo>
                  <a:lnTo>
                    <a:pt x="175260" y="378460"/>
                  </a:lnTo>
                  <a:lnTo>
                    <a:pt x="171450" y="382270"/>
                  </a:lnTo>
                  <a:lnTo>
                    <a:pt x="166369" y="387350"/>
                  </a:lnTo>
                  <a:lnTo>
                    <a:pt x="161289" y="389890"/>
                  </a:lnTo>
                  <a:lnTo>
                    <a:pt x="154939" y="393700"/>
                  </a:lnTo>
                  <a:lnTo>
                    <a:pt x="148589" y="396240"/>
                  </a:lnTo>
                  <a:lnTo>
                    <a:pt x="143510" y="397510"/>
                  </a:lnTo>
                  <a:lnTo>
                    <a:pt x="135889" y="400050"/>
                  </a:lnTo>
                  <a:lnTo>
                    <a:pt x="129539" y="401320"/>
                  </a:lnTo>
                  <a:lnTo>
                    <a:pt x="121919" y="402590"/>
                  </a:lnTo>
                  <a:lnTo>
                    <a:pt x="114300" y="402590"/>
                  </a:lnTo>
                  <a:lnTo>
                    <a:pt x="106680" y="402590"/>
                  </a:lnTo>
                  <a:lnTo>
                    <a:pt x="97789" y="402590"/>
                  </a:lnTo>
                  <a:lnTo>
                    <a:pt x="90169" y="402590"/>
                  </a:lnTo>
                  <a:lnTo>
                    <a:pt x="81280" y="401320"/>
                  </a:lnTo>
                  <a:lnTo>
                    <a:pt x="73660" y="400050"/>
                  </a:lnTo>
                  <a:lnTo>
                    <a:pt x="66039" y="397510"/>
                  </a:lnTo>
                  <a:lnTo>
                    <a:pt x="59689" y="394970"/>
                  </a:lnTo>
                  <a:lnTo>
                    <a:pt x="53339" y="392430"/>
                  </a:lnTo>
                  <a:lnTo>
                    <a:pt x="46989" y="389890"/>
                  </a:lnTo>
                  <a:lnTo>
                    <a:pt x="40639" y="386080"/>
                  </a:lnTo>
                  <a:lnTo>
                    <a:pt x="35560" y="382270"/>
                  </a:lnTo>
                  <a:lnTo>
                    <a:pt x="30480" y="377190"/>
                  </a:lnTo>
                  <a:lnTo>
                    <a:pt x="25400" y="372110"/>
                  </a:lnTo>
                  <a:lnTo>
                    <a:pt x="21589" y="368300"/>
                  </a:lnTo>
                  <a:lnTo>
                    <a:pt x="17780" y="361950"/>
                  </a:lnTo>
                  <a:lnTo>
                    <a:pt x="15239" y="356870"/>
                  </a:lnTo>
                  <a:lnTo>
                    <a:pt x="12700" y="350520"/>
                  </a:lnTo>
                  <a:lnTo>
                    <a:pt x="10160" y="344170"/>
                  </a:lnTo>
                  <a:lnTo>
                    <a:pt x="7619" y="337820"/>
                  </a:lnTo>
                  <a:lnTo>
                    <a:pt x="6350" y="330200"/>
                  </a:lnTo>
                  <a:lnTo>
                    <a:pt x="5080" y="321310"/>
                  </a:lnTo>
                  <a:lnTo>
                    <a:pt x="3810" y="311150"/>
                  </a:lnTo>
                  <a:lnTo>
                    <a:pt x="3810" y="300990"/>
                  </a:lnTo>
                  <a:lnTo>
                    <a:pt x="2539" y="289560"/>
                  </a:lnTo>
                  <a:lnTo>
                    <a:pt x="2539" y="278130"/>
                  </a:lnTo>
                  <a:lnTo>
                    <a:pt x="2539" y="259079"/>
                  </a:lnTo>
                  <a:lnTo>
                    <a:pt x="85089" y="259079"/>
                  </a:lnTo>
                  <a:lnTo>
                    <a:pt x="85089" y="284480"/>
                  </a:lnTo>
                  <a:lnTo>
                    <a:pt x="85089" y="298450"/>
                  </a:lnTo>
                  <a:lnTo>
                    <a:pt x="85089" y="309880"/>
                  </a:lnTo>
                  <a:lnTo>
                    <a:pt x="86360" y="314960"/>
                  </a:lnTo>
                  <a:lnTo>
                    <a:pt x="86360" y="318770"/>
                  </a:lnTo>
                  <a:lnTo>
                    <a:pt x="86360" y="322580"/>
                  </a:lnTo>
                  <a:lnTo>
                    <a:pt x="87630" y="323850"/>
                  </a:lnTo>
                  <a:lnTo>
                    <a:pt x="87630" y="325120"/>
                  </a:lnTo>
                  <a:lnTo>
                    <a:pt x="87630" y="326390"/>
                  </a:lnTo>
                  <a:lnTo>
                    <a:pt x="88900" y="327660"/>
                  </a:lnTo>
                  <a:lnTo>
                    <a:pt x="88900" y="328930"/>
                  </a:lnTo>
                  <a:lnTo>
                    <a:pt x="90169" y="328930"/>
                  </a:lnTo>
                  <a:lnTo>
                    <a:pt x="90169" y="330200"/>
                  </a:lnTo>
                  <a:lnTo>
                    <a:pt x="91439" y="331470"/>
                  </a:lnTo>
                  <a:lnTo>
                    <a:pt x="92710" y="331470"/>
                  </a:lnTo>
                  <a:lnTo>
                    <a:pt x="92710" y="332740"/>
                  </a:lnTo>
                  <a:lnTo>
                    <a:pt x="93980" y="332740"/>
                  </a:lnTo>
                  <a:lnTo>
                    <a:pt x="95250" y="332740"/>
                  </a:lnTo>
                  <a:lnTo>
                    <a:pt x="95250" y="334010"/>
                  </a:lnTo>
                  <a:lnTo>
                    <a:pt x="96519" y="334010"/>
                  </a:lnTo>
                  <a:lnTo>
                    <a:pt x="97789" y="334010"/>
                  </a:lnTo>
                  <a:lnTo>
                    <a:pt x="99060" y="334010"/>
                  </a:lnTo>
                  <a:lnTo>
                    <a:pt x="100330" y="334010"/>
                  </a:lnTo>
                  <a:lnTo>
                    <a:pt x="102869" y="334010"/>
                  </a:lnTo>
                  <a:lnTo>
                    <a:pt x="104139" y="334010"/>
                  </a:lnTo>
                  <a:lnTo>
                    <a:pt x="106680" y="332740"/>
                  </a:lnTo>
                  <a:lnTo>
                    <a:pt x="107950" y="332740"/>
                  </a:lnTo>
                  <a:lnTo>
                    <a:pt x="109219" y="332740"/>
                  </a:lnTo>
                  <a:lnTo>
                    <a:pt x="110489" y="331470"/>
                  </a:lnTo>
                  <a:lnTo>
                    <a:pt x="111760" y="330200"/>
                  </a:lnTo>
                  <a:lnTo>
                    <a:pt x="113030" y="328930"/>
                  </a:lnTo>
                  <a:lnTo>
                    <a:pt x="114300" y="328930"/>
                  </a:lnTo>
                  <a:lnTo>
                    <a:pt x="114300" y="327660"/>
                  </a:lnTo>
                  <a:lnTo>
                    <a:pt x="114300" y="326390"/>
                  </a:lnTo>
                  <a:lnTo>
                    <a:pt x="115569" y="325120"/>
                  </a:lnTo>
                  <a:lnTo>
                    <a:pt x="115569" y="323850"/>
                  </a:lnTo>
                  <a:lnTo>
                    <a:pt x="115569" y="322580"/>
                  </a:lnTo>
                  <a:lnTo>
                    <a:pt x="115569" y="321310"/>
                  </a:lnTo>
                  <a:lnTo>
                    <a:pt x="116839" y="318770"/>
                  </a:lnTo>
                  <a:lnTo>
                    <a:pt x="116839" y="278130"/>
                  </a:lnTo>
                  <a:lnTo>
                    <a:pt x="115569" y="275590"/>
                  </a:lnTo>
                  <a:lnTo>
                    <a:pt x="115569" y="273050"/>
                  </a:lnTo>
                  <a:lnTo>
                    <a:pt x="114300" y="270510"/>
                  </a:lnTo>
                  <a:lnTo>
                    <a:pt x="114300" y="267970"/>
                  </a:lnTo>
                  <a:lnTo>
                    <a:pt x="113030" y="267970"/>
                  </a:lnTo>
                  <a:lnTo>
                    <a:pt x="111760" y="266700"/>
                  </a:lnTo>
                  <a:lnTo>
                    <a:pt x="111760" y="265430"/>
                  </a:lnTo>
                  <a:lnTo>
                    <a:pt x="110489" y="264160"/>
                  </a:lnTo>
                  <a:lnTo>
                    <a:pt x="106680" y="261620"/>
                  </a:lnTo>
                  <a:lnTo>
                    <a:pt x="96519" y="252729"/>
                  </a:lnTo>
                  <a:lnTo>
                    <a:pt x="80010" y="240029"/>
                  </a:lnTo>
                  <a:lnTo>
                    <a:pt x="58419" y="224790"/>
                  </a:lnTo>
                  <a:lnTo>
                    <a:pt x="49530" y="217170"/>
                  </a:lnTo>
                  <a:lnTo>
                    <a:pt x="40639" y="210820"/>
                  </a:lnTo>
                  <a:lnTo>
                    <a:pt x="33019" y="203200"/>
                  </a:lnTo>
                  <a:lnTo>
                    <a:pt x="26669" y="196850"/>
                  </a:lnTo>
                  <a:lnTo>
                    <a:pt x="20319" y="190500"/>
                  </a:lnTo>
                  <a:lnTo>
                    <a:pt x="15239" y="184150"/>
                  </a:lnTo>
                  <a:lnTo>
                    <a:pt x="13969" y="180340"/>
                  </a:lnTo>
                  <a:lnTo>
                    <a:pt x="11430" y="177800"/>
                  </a:lnTo>
                  <a:lnTo>
                    <a:pt x="10160" y="173990"/>
                  </a:lnTo>
                  <a:lnTo>
                    <a:pt x="8889" y="171450"/>
                  </a:lnTo>
                  <a:lnTo>
                    <a:pt x="6350" y="165100"/>
                  </a:lnTo>
                  <a:lnTo>
                    <a:pt x="5080" y="158750"/>
                  </a:lnTo>
                  <a:lnTo>
                    <a:pt x="3810" y="152400"/>
                  </a:lnTo>
                  <a:lnTo>
                    <a:pt x="2539" y="144779"/>
                  </a:lnTo>
                  <a:lnTo>
                    <a:pt x="1269" y="138429"/>
                  </a:lnTo>
                  <a:lnTo>
                    <a:pt x="1269" y="130809"/>
                  </a:lnTo>
                  <a:lnTo>
                    <a:pt x="0" y="123190"/>
                  </a:lnTo>
                  <a:lnTo>
                    <a:pt x="0" y="114300"/>
                  </a:lnTo>
                  <a:lnTo>
                    <a:pt x="0" y="104140"/>
                  </a:lnTo>
                  <a:lnTo>
                    <a:pt x="1269" y="92709"/>
                  </a:lnTo>
                  <a:lnTo>
                    <a:pt x="1269" y="82550"/>
                  </a:lnTo>
                  <a:lnTo>
                    <a:pt x="2539" y="73659"/>
                  </a:lnTo>
                  <a:lnTo>
                    <a:pt x="3810" y="66040"/>
                  </a:lnTo>
                  <a:lnTo>
                    <a:pt x="6350" y="58420"/>
                  </a:lnTo>
                  <a:lnTo>
                    <a:pt x="7619" y="52070"/>
                  </a:lnTo>
                  <a:lnTo>
                    <a:pt x="10160" y="45720"/>
                  </a:lnTo>
                  <a:lnTo>
                    <a:pt x="12700" y="40640"/>
                  </a:lnTo>
                  <a:lnTo>
                    <a:pt x="15239" y="34290"/>
                  </a:lnTo>
                  <a:lnTo>
                    <a:pt x="19050" y="30479"/>
                  </a:lnTo>
                  <a:lnTo>
                    <a:pt x="22860" y="26670"/>
                  </a:lnTo>
                  <a:lnTo>
                    <a:pt x="26669" y="21590"/>
                  </a:lnTo>
                  <a:lnTo>
                    <a:pt x="31750" y="17779"/>
                  </a:lnTo>
                  <a:lnTo>
                    <a:pt x="36830" y="15240"/>
                  </a:lnTo>
                  <a:lnTo>
                    <a:pt x="41910" y="11429"/>
                  </a:lnTo>
                  <a:lnTo>
                    <a:pt x="48260" y="8890"/>
                  </a:lnTo>
                  <a:lnTo>
                    <a:pt x="54610" y="6350"/>
                  </a:lnTo>
                  <a:lnTo>
                    <a:pt x="60960" y="3809"/>
                  </a:lnTo>
                  <a:lnTo>
                    <a:pt x="67310" y="2540"/>
                  </a:lnTo>
                  <a:lnTo>
                    <a:pt x="73660" y="1270"/>
                  </a:lnTo>
                  <a:lnTo>
                    <a:pt x="81280" y="0"/>
                  </a:lnTo>
                  <a:lnTo>
                    <a:pt x="88900" y="0"/>
                  </a:lnTo>
                  <a:lnTo>
                    <a:pt x="95250" y="0"/>
                  </a:lnTo>
                  <a:lnTo>
                    <a:pt x="102869" y="0"/>
                  </a:lnTo>
                  <a:lnTo>
                    <a:pt x="110489" y="0"/>
                  </a:lnTo>
                  <a:lnTo>
                    <a:pt x="116839" y="1270"/>
                  </a:lnTo>
                  <a:lnTo>
                    <a:pt x="123189" y="1270"/>
                  </a:lnTo>
                  <a:lnTo>
                    <a:pt x="129539" y="3809"/>
                  </a:lnTo>
                  <a:lnTo>
                    <a:pt x="135889" y="5079"/>
                  </a:lnTo>
                  <a:lnTo>
                    <a:pt x="140969" y="7620"/>
                  </a:lnTo>
                  <a:lnTo>
                    <a:pt x="147319" y="8890"/>
                  </a:lnTo>
                  <a:lnTo>
                    <a:pt x="152400" y="11429"/>
                  </a:lnTo>
                  <a:lnTo>
                    <a:pt x="157480" y="13970"/>
                  </a:lnTo>
                  <a:lnTo>
                    <a:pt x="161289" y="17779"/>
                  </a:lnTo>
                  <a:lnTo>
                    <a:pt x="165100" y="21590"/>
                  </a:lnTo>
                  <a:lnTo>
                    <a:pt x="170180" y="24129"/>
                  </a:lnTo>
                  <a:lnTo>
                    <a:pt x="172719" y="27940"/>
                  </a:lnTo>
                  <a:lnTo>
                    <a:pt x="176530" y="31750"/>
                  </a:lnTo>
                  <a:lnTo>
                    <a:pt x="179069" y="35559"/>
                  </a:lnTo>
                  <a:lnTo>
                    <a:pt x="181610" y="39370"/>
                  </a:lnTo>
                  <a:lnTo>
                    <a:pt x="184150" y="43179"/>
                  </a:lnTo>
                  <a:lnTo>
                    <a:pt x="186689" y="46990"/>
                  </a:lnTo>
                  <a:lnTo>
                    <a:pt x="187960" y="50800"/>
                  </a:lnTo>
                  <a:lnTo>
                    <a:pt x="189230" y="54609"/>
                  </a:lnTo>
                  <a:lnTo>
                    <a:pt x="191769" y="58420"/>
                  </a:lnTo>
                  <a:lnTo>
                    <a:pt x="193039" y="60959"/>
                  </a:lnTo>
                  <a:lnTo>
                    <a:pt x="193039" y="66040"/>
                  </a:lnTo>
                  <a:lnTo>
                    <a:pt x="194310" y="68579"/>
                  </a:lnTo>
                  <a:lnTo>
                    <a:pt x="194310" y="73659"/>
                  </a:lnTo>
                  <a:lnTo>
                    <a:pt x="195580" y="82550"/>
                  </a:lnTo>
                  <a:lnTo>
                    <a:pt x="195580" y="95250"/>
                  </a:lnTo>
                  <a:lnTo>
                    <a:pt x="195580" y="107950"/>
                  </a:lnTo>
                  <a:lnTo>
                    <a:pt x="195580" y="130809"/>
                  </a:lnTo>
                  <a:close/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440" y="6210300"/>
              <a:ext cx="220979" cy="495300"/>
            </a:xfrm>
            <a:custGeom>
              <a:avLst/>
              <a:gdLst/>
              <a:ahLst/>
              <a:cxnLst/>
              <a:rect l="l" t="t" r="r" b="b"/>
              <a:pathLst>
                <a:path w="220979" h="495300">
                  <a:moveTo>
                    <a:pt x="92710" y="314960"/>
                  </a:moveTo>
                  <a:lnTo>
                    <a:pt x="3810" y="314960"/>
                  </a:lnTo>
                  <a:lnTo>
                    <a:pt x="3810" y="382270"/>
                  </a:lnTo>
                  <a:lnTo>
                    <a:pt x="5080" y="393700"/>
                  </a:lnTo>
                  <a:lnTo>
                    <a:pt x="6350" y="403860"/>
                  </a:lnTo>
                  <a:lnTo>
                    <a:pt x="7620" y="412750"/>
                  </a:lnTo>
                  <a:lnTo>
                    <a:pt x="10160" y="420370"/>
                  </a:lnTo>
                  <a:lnTo>
                    <a:pt x="11430" y="427990"/>
                  </a:lnTo>
                  <a:lnTo>
                    <a:pt x="15239" y="439420"/>
                  </a:lnTo>
                  <a:lnTo>
                    <a:pt x="16510" y="441959"/>
                  </a:lnTo>
                  <a:lnTo>
                    <a:pt x="19050" y="445770"/>
                  </a:lnTo>
                  <a:lnTo>
                    <a:pt x="20320" y="449580"/>
                  </a:lnTo>
                  <a:lnTo>
                    <a:pt x="24130" y="454659"/>
                  </a:lnTo>
                  <a:lnTo>
                    <a:pt x="29210" y="461009"/>
                  </a:lnTo>
                  <a:lnTo>
                    <a:pt x="35560" y="466090"/>
                  </a:lnTo>
                  <a:lnTo>
                    <a:pt x="40639" y="471170"/>
                  </a:lnTo>
                  <a:lnTo>
                    <a:pt x="46989" y="476250"/>
                  </a:lnTo>
                  <a:lnTo>
                    <a:pt x="54610" y="480059"/>
                  </a:lnTo>
                  <a:lnTo>
                    <a:pt x="62230" y="485140"/>
                  </a:lnTo>
                  <a:lnTo>
                    <a:pt x="77470" y="490220"/>
                  </a:lnTo>
                  <a:lnTo>
                    <a:pt x="86360" y="492759"/>
                  </a:lnTo>
                  <a:lnTo>
                    <a:pt x="104139" y="495300"/>
                  </a:lnTo>
                  <a:lnTo>
                    <a:pt x="121920" y="495300"/>
                  </a:lnTo>
                  <a:lnTo>
                    <a:pt x="130810" y="494030"/>
                  </a:lnTo>
                  <a:lnTo>
                    <a:pt x="146050" y="491490"/>
                  </a:lnTo>
                  <a:lnTo>
                    <a:pt x="153670" y="488950"/>
                  </a:lnTo>
                  <a:lnTo>
                    <a:pt x="161290" y="485140"/>
                  </a:lnTo>
                  <a:lnTo>
                    <a:pt x="168910" y="482600"/>
                  </a:lnTo>
                  <a:lnTo>
                    <a:pt x="181610" y="474980"/>
                  </a:lnTo>
                  <a:lnTo>
                    <a:pt x="186690" y="469900"/>
                  </a:lnTo>
                  <a:lnTo>
                    <a:pt x="191769" y="466090"/>
                  </a:lnTo>
                  <a:lnTo>
                    <a:pt x="201930" y="455930"/>
                  </a:lnTo>
                  <a:lnTo>
                    <a:pt x="204469" y="450850"/>
                  </a:lnTo>
                  <a:lnTo>
                    <a:pt x="208280" y="444500"/>
                  </a:lnTo>
                  <a:lnTo>
                    <a:pt x="209550" y="441959"/>
                  </a:lnTo>
                  <a:lnTo>
                    <a:pt x="210819" y="438150"/>
                  </a:lnTo>
                  <a:lnTo>
                    <a:pt x="213360" y="431800"/>
                  </a:lnTo>
                  <a:lnTo>
                    <a:pt x="215900" y="416559"/>
                  </a:lnTo>
                  <a:lnTo>
                    <a:pt x="216262" y="415290"/>
                  </a:lnTo>
                  <a:lnTo>
                    <a:pt x="107950" y="415290"/>
                  </a:lnTo>
                  <a:lnTo>
                    <a:pt x="106680" y="414020"/>
                  </a:lnTo>
                  <a:lnTo>
                    <a:pt x="102870" y="414020"/>
                  </a:lnTo>
                  <a:lnTo>
                    <a:pt x="102870" y="412750"/>
                  </a:lnTo>
                  <a:lnTo>
                    <a:pt x="101600" y="412750"/>
                  </a:lnTo>
                  <a:lnTo>
                    <a:pt x="100330" y="411480"/>
                  </a:lnTo>
                  <a:lnTo>
                    <a:pt x="99060" y="411480"/>
                  </a:lnTo>
                  <a:lnTo>
                    <a:pt x="99060" y="410209"/>
                  </a:lnTo>
                  <a:lnTo>
                    <a:pt x="97789" y="410209"/>
                  </a:lnTo>
                  <a:lnTo>
                    <a:pt x="97789" y="408940"/>
                  </a:lnTo>
                  <a:lnTo>
                    <a:pt x="96520" y="407670"/>
                  </a:lnTo>
                  <a:lnTo>
                    <a:pt x="96520" y="406400"/>
                  </a:lnTo>
                  <a:lnTo>
                    <a:pt x="95250" y="405130"/>
                  </a:lnTo>
                  <a:lnTo>
                    <a:pt x="95250" y="401320"/>
                  </a:lnTo>
                  <a:lnTo>
                    <a:pt x="93980" y="398780"/>
                  </a:lnTo>
                  <a:lnTo>
                    <a:pt x="93980" y="394970"/>
                  </a:lnTo>
                  <a:lnTo>
                    <a:pt x="92710" y="389890"/>
                  </a:lnTo>
                  <a:lnTo>
                    <a:pt x="92710" y="314960"/>
                  </a:lnTo>
                  <a:close/>
                </a:path>
                <a:path w="220979" h="495300">
                  <a:moveTo>
                    <a:pt x="114300" y="0"/>
                  </a:moveTo>
                  <a:lnTo>
                    <a:pt x="96520" y="0"/>
                  </a:lnTo>
                  <a:lnTo>
                    <a:pt x="87630" y="1270"/>
                  </a:lnTo>
                  <a:lnTo>
                    <a:pt x="80010" y="1270"/>
                  </a:lnTo>
                  <a:lnTo>
                    <a:pt x="72389" y="3809"/>
                  </a:lnTo>
                  <a:lnTo>
                    <a:pt x="66039" y="5079"/>
                  </a:lnTo>
                  <a:lnTo>
                    <a:pt x="59689" y="7620"/>
                  </a:lnTo>
                  <a:lnTo>
                    <a:pt x="25400" y="30479"/>
                  </a:lnTo>
                  <a:lnTo>
                    <a:pt x="21589" y="36829"/>
                  </a:lnTo>
                  <a:lnTo>
                    <a:pt x="13970" y="46990"/>
                  </a:lnTo>
                  <a:lnTo>
                    <a:pt x="11430" y="53340"/>
                  </a:lnTo>
                  <a:lnTo>
                    <a:pt x="10160" y="57150"/>
                  </a:lnTo>
                  <a:lnTo>
                    <a:pt x="8889" y="59690"/>
                  </a:lnTo>
                  <a:lnTo>
                    <a:pt x="6350" y="68579"/>
                  </a:lnTo>
                  <a:lnTo>
                    <a:pt x="5080" y="76200"/>
                  </a:lnTo>
                  <a:lnTo>
                    <a:pt x="3810" y="86359"/>
                  </a:lnTo>
                  <a:lnTo>
                    <a:pt x="1270" y="96520"/>
                  </a:lnTo>
                  <a:lnTo>
                    <a:pt x="1270" y="107950"/>
                  </a:lnTo>
                  <a:lnTo>
                    <a:pt x="0" y="120650"/>
                  </a:lnTo>
                  <a:lnTo>
                    <a:pt x="0" y="142240"/>
                  </a:lnTo>
                  <a:lnTo>
                    <a:pt x="1270" y="151129"/>
                  </a:lnTo>
                  <a:lnTo>
                    <a:pt x="1270" y="160020"/>
                  </a:lnTo>
                  <a:lnTo>
                    <a:pt x="3810" y="175259"/>
                  </a:lnTo>
                  <a:lnTo>
                    <a:pt x="5080" y="181609"/>
                  </a:lnTo>
                  <a:lnTo>
                    <a:pt x="6350" y="189229"/>
                  </a:lnTo>
                  <a:lnTo>
                    <a:pt x="7620" y="195579"/>
                  </a:lnTo>
                  <a:lnTo>
                    <a:pt x="10160" y="201929"/>
                  </a:lnTo>
                  <a:lnTo>
                    <a:pt x="11430" y="207009"/>
                  </a:lnTo>
                  <a:lnTo>
                    <a:pt x="16510" y="217170"/>
                  </a:lnTo>
                  <a:lnTo>
                    <a:pt x="19050" y="220979"/>
                  </a:lnTo>
                  <a:lnTo>
                    <a:pt x="21589" y="226059"/>
                  </a:lnTo>
                  <a:lnTo>
                    <a:pt x="24130" y="229870"/>
                  </a:lnTo>
                  <a:lnTo>
                    <a:pt x="27939" y="233679"/>
                  </a:lnTo>
                  <a:lnTo>
                    <a:pt x="30480" y="237490"/>
                  </a:lnTo>
                  <a:lnTo>
                    <a:pt x="44450" y="251460"/>
                  </a:lnTo>
                  <a:lnTo>
                    <a:pt x="74930" y="278130"/>
                  </a:lnTo>
                  <a:lnTo>
                    <a:pt x="91439" y="292100"/>
                  </a:lnTo>
                  <a:lnTo>
                    <a:pt x="116839" y="317500"/>
                  </a:lnTo>
                  <a:lnTo>
                    <a:pt x="119380" y="321310"/>
                  </a:lnTo>
                  <a:lnTo>
                    <a:pt x="120650" y="323850"/>
                  </a:lnTo>
                  <a:lnTo>
                    <a:pt x="123189" y="326390"/>
                  </a:lnTo>
                  <a:lnTo>
                    <a:pt x="124460" y="328930"/>
                  </a:lnTo>
                  <a:lnTo>
                    <a:pt x="124460" y="332740"/>
                  </a:lnTo>
                  <a:lnTo>
                    <a:pt x="125730" y="335280"/>
                  </a:lnTo>
                  <a:lnTo>
                    <a:pt x="127000" y="341630"/>
                  </a:lnTo>
                  <a:lnTo>
                    <a:pt x="127000" y="347980"/>
                  </a:lnTo>
                  <a:lnTo>
                    <a:pt x="128270" y="356870"/>
                  </a:lnTo>
                  <a:lnTo>
                    <a:pt x="128270" y="388620"/>
                  </a:lnTo>
                  <a:lnTo>
                    <a:pt x="127000" y="392430"/>
                  </a:lnTo>
                  <a:lnTo>
                    <a:pt x="127000" y="396240"/>
                  </a:lnTo>
                  <a:lnTo>
                    <a:pt x="125730" y="398780"/>
                  </a:lnTo>
                  <a:lnTo>
                    <a:pt x="124460" y="402590"/>
                  </a:lnTo>
                  <a:lnTo>
                    <a:pt x="124460" y="405130"/>
                  </a:lnTo>
                  <a:lnTo>
                    <a:pt x="123189" y="406400"/>
                  </a:lnTo>
                  <a:lnTo>
                    <a:pt x="123189" y="407670"/>
                  </a:lnTo>
                  <a:lnTo>
                    <a:pt x="121920" y="407670"/>
                  </a:lnTo>
                  <a:lnTo>
                    <a:pt x="121920" y="408940"/>
                  </a:lnTo>
                  <a:lnTo>
                    <a:pt x="118110" y="412750"/>
                  </a:lnTo>
                  <a:lnTo>
                    <a:pt x="116839" y="412750"/>
                  </a:lnTo>
                  <a:lnTo>
                    <a:pt x="115570" y="414020"/>
                  </a:lnTo>
                  <a:lnTo>
                    <a:pt x="113030" y="414020"/>
                  </a:lnTo>
                  <a:lnTo>
                    <a:pt x="111760" y="415290"/>
                  </a:lnTo>
                  <a:lnTo>
                    <a:pt x="216262" y="415290"/>
                  </a:lnTo>
                  <a:lnTo>
                    <a:pt x="218440" y="407670"/>
                  </a:lnTo>
                  <a:lnTo>
                    <a:pt x="218440" y="398780"/>
                  </a:lnTo>
                  <a:lnTo>
                    <a:pt x="220980" y="375920"/>
                  </a:lnTo>
                  <a:lnTo>
                    <a:pt x="220980" y="363220"/>
                  </a:lnTo>
                  <a:lnTo>
                    <a:pt x="219710" y="346710"/>
                  </a:lnTo>
                  <a:lnTo>
                    <a:pt x="218545" y="332740"/>
                  </a:lnTo>
                  <a:lnTo>
                    <a:pt x="218440" y="316230"/>
                  </a:lnTo>
                  <a:lnTo>
                    <a:pt x="213360" y="290830"/>
                  </a:lnTo>
                  <a:lnTo>
                    <a:pt x="208280" y="270510"/>
                  </a:lnTo>
                  <a:lnTo>
                    <a:pt x="205740" y="266700"/>
                  </a:lnTo>
                  <a:lnTo>
                    <a:pt x="203200" y="261620"/>
                  </a:lnTo>
                  <a:lnTo>
                    <a:pt x="175260" y="226059"/>
                  </a:lnTo>
                  <a:lnTo>
                    <a:pt x="151130" y="205740"/>
                  </a:lnTo>
                  <a:lnTo>
                    <a:pt x="121920" y="181609"/>
                  </a:lnTo>
                  <a:lnTo>
                    <a:pt x="113030" y="173990"/>
                  </a:lnTo>
                  <a:lnTo>
                    <a:pt x="107950" y="170179"/>
                  </a:lnTo>
                  <a:lnTo>
                    <a:pt x="105410" y="166370"/>
                  </a:lnTo>
                  <a:lnTo>
                    <a:pt x="101600" y="162559"/>
                  </a:lnTo>
                  <a:lnTo>
                    <a:pt x="99060" y="158750"/>
                  </a:lnTo>
                  <a:lnTo>
                    <a:pt x="96520" y="156209"/>
                  </a:lnTo>
                  <a:lnTo>
                    <a:pt x="96520" y="153670"/>
                  </a:lnTo>
                  <a:lnTo>
                    <a:pt x="95250" y="152400"/>
                  </a:lnTo>
                  <a:lnTo>
                    <a:pt x="93980" y="148590"/>
                  </a:lnTo>
                  <a:lnTo>
                    <a:pt x="92710" y="146050"/>
                  </a:lnTo>
                  <a:lnTo>
                    <a:pt x="92710" y="142240"/>
                  </a:lnTo>
                  <a:lnTo>
                    <a:pt x="91439" y="137159"/>
                  </a:lnTo>
                  <a:lnTo>
                    <a:pt x="91439" y="133350"/>
                  </a:lnTo>
                  <a:lnTo>
                    <a:pt x="90170" y="128270"/>
                  </a:lnTo>
                  <a:lnTo>
                    <a:pt x="90170" y="107950"/>
                  </a:lnTo>
                  <a:lnTo>
                    <a:pt x="91439" y="104140"/>
                  </a:lnTo>
                  <a:lnTo>
                    <a:pt x="91439" y="100329"/>
                  </a:lnTo>
                  <a:lnTo>
                    <a:pt x="92710" y="97790"/>
                  </a:lnTo>
                  <a:lnTo>
                    <a:pt x="92710" y="95250"/>
                  </a:lnTo>
                  <a:lnTo>
                    <a:pt x="93980" y="91440"/>
                  </a:lnTo>
                  <a:lnTo>
                    <a:pt x="93980" y="90170"/>
                  </a:lnTo>
                  <a:lnTo>
                    <a:pt x="95250" y="88900"/>
                  </a:lnTo>
                  <a:lnTo>
                    <a:pt x="95250" y="87629"/>
                  </a:lnTo>
                  <a:lnTo>
                    <a:pt x="99060" y="83820"/>
                  </a:lnTo>
                  <a:lnTo>
                    <a:pt x="99060" y="82550"/>
                  </a:lnTo>
                  <a:lnTo>
                    <a:pt x="100330" y="82550"/>
                  </a:lnTo>
                  <a:lnTo>
                    <a:pt x="101600" y="81279"/>
                  </a:lnTo>
                  <a:lnTo>
                    <a:pt x="105410" y="81279"/>
                  </a:lnTo>
                  <a:lnTo>
                    <a:pt x="105410" y="80009"/>
                  </a:lnTo>
                  <a:lnTo>
                    <a:pt x="208756" y="80009"/>
                  </a:lnTo>
                  <a:lnTo>
                    <a:pt x="208280" y="76200"/>
                  </a:lnTo>
                  <a:lnTo>
                    <a:pt x="205740" y="60959"/>
                  </a:lnTo>
                  <a:lnTo>
                    <a:pt x="203200" y="54609"/>
                  </a:lnTo>
                  <a:lnTo>
                    <a:pt x="200660" y="49529"/>
                  </a:lnTo>
                  <a:lnTo>
                    <a:pt x="199390" y="45720"/>
                  </a:lnTo>
                  <a:lnTo>
                    <a:pt x="198119" y="43179"/>
                  </a:lnTo>
                  <a:lnTo>
                    <a:pt x="190500" y="33020"/>
                  </a:lnTo>
                  <a:lnTo>
                    <a:pt x="185420" y="27940"/>
                  </a:lnTo>
                  <a:lnTo>
                    <a:pt x="180340" y="24129"/>
                  </a:lnTo>
                  <a:lnTo>
                    <a:pt x="175260" y="19050"/>
                  </a:lnTo>
                  <a:lnTo>
                    <a:pt x="162560" y="11429"/>
                  </a:lnTo>
                  <a:lnTo>
                    <a:pt x="139700" y="3809"/>
                  </a:lnTo>
                  <a:lnTo>
                    <a:pt x="132080" y="2540"/>
                  </a:lnTo>
                  <a:lnTo>
                    <a:pt x="114300" y="0"/>
                  </a:lnTo>
                  <a:close/>
                </a:path>
                <a:path w="220979" h="495300">
                  <a:moveTo>
                    <a:pt x="208756" y="80009"/>
                  </a:moveTo>
                  <a:lnTo>
                    <a:pt x="110489" y="80009"/>
                  </a:lnTo>
                  <a:lnTo>
                    <a:pt x="110489" y="81279"/>
                  </a:lnTo>
                  <a:lnTo>
                    <a:pt x="114300" y="81279"/>
                  </a:lnTo>
                  <a:lnTo>
                    <a:pt x="114300" y="82550"/>
                  </a:lnTo>
                  <a:lnTo>
                    <a:pt x="116839" y="82550"/>
                  </a:lnTo>
                  <a:lnTo>
                    <a:pt x="116839" y="83820"/>
                  </a:lnTo>
                  <a:lnTo>
                    <a:pt x="118110" y="83820"/>
                  </a:lnTo>
                  <a:lnTo>
                    <a:pt x="118110" y="85090"/>
                  </a:lnTo>
                  <a:lnTo>
                    <a:pt x="119380" y="86359"/>
                  </a:lnTo>
                  <a:lnTo>
                    <a:pt x="119380" y="87629"/>
                  </a:lnTo>
                  <a:lnTo>
                    <a:pt x="120650" y="88900"/>
                  </a:lnTo>
                  <a:lnTo>
                    <a:pt x="120650" y="91440"/>
                  </a:lnTo>
                  <a:lnTo>
                    <a:pt x="121920" y="95250"/>
                  </a:lnTo>
                  <a:lnTo>
                    <a:pt x="121920" y="107950"/>
                  </a:lnTo>
                  <a:lnTo>
                    <a:pt x="123189" y="118109"/>
                  </a:lnTo>
                  <a:lnTo>
                    <a:pt x="123189" y="153670"/>
                  </a:lnTo>
                  <a:lnTo>
                    <a:pt x="212090" y="153670"/>
                  </a:lnTo>
                  <a:lnTo>
                    <a:pt x="211963" y="107950"/>
                  </a:lnTo>
                  <a:lnTo>
                    <a:pt x="210819" y="96520"/>
                  </a:lnTo>
                  <a:lnTo>
                    <a:pt x="208756" y="8000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440" y="6210300"/>
              <a:ext cx="220979" cy="495300"/>
            </a:xfrm>
            <a:custGeom>
              <a:avLst/>
              <a:gdLst/>
              <a:ahLst/>
              <a:cxnLst/>
              <a:rect l="l" t="t" r="r" b="b"/>
              <a:pathLst>
                <a:path w="220979" h="495300">
                  <a:moveTo>
                    <a:pt x="212090" y="153670"/>
                  </a:moveTo>
                  <a:lnTo>
                    <a:pt x="123189" y="153670"/>
                  </a:lnTo>
                  <a:lnTo>
                    <a:pt x="123189" y="118109"/>
                  </a:lnTo>
                  <a:lnTo>
                    <a:pt x="121920" y="107950"/>
                  </a:lnTo>
                  <a:lnTo>
                    <a:pt x="121920" y="102870"/>
                  </a:lnTo>
                  <a:lnTo>
                    <a:pt x="121920" y="97790"/>
                  </a:lnTo>
                  <a:lnTo>
                    <a:pt x="121920" y="95250"/>
                  </a:lnTo>
                  <a:lnTo>
                    <a:pt x="120650" y="91440"/>
                  </a:lnTo>
                  <a:lnTo>
                    <a:pt x="120650" y="90170"/>
                  </a:lnTo>
                  <a:lnTo>
                    <a:pt x="120650" y="88900"/>
                  </a:lnTo>
                  <a:lnTo>
                    <a:pt x="119380" y="87629"/>
                  </a:lnTo>
                  <a:lnTo>
                    <a:pt x="119380" y="86359"/>
                  </a:lnTo>
                  <a:lnTo>
                    <a:pt x="118110" y="85090"/>
                  </a:lnTo>
                  <a:lnTo>
                    <a:pt x="118110" y="83820"/>
                  </a:lnTo>
                  <a:lnTo>
                    <a:pt x="116839" y="83820"/>
                  </a:lnTo>
                  <a:lnTo>
                    <a:pt x="116839" y="82550"/>
                  </a:lnTo>
                  <a:lnTo>
                    <a:pt x="115570" y="82550"/>
                  </a:lnTo>
                  <a:lnTo>
                    <a:pt x="114300" y="82550"/>
                  </a:lnTo>
                  <a:lnTo>
                    <a:pt x="114300" y="81279"/>
                  </a:lnTo>
                  <a:lnTo>
                    <a:pt x="113030" y="81279"/>
                  </a:lnTo>
                  <a:lnTo>
                    <a:pt x="111760" y="81279"/>
                  </a:lnTo>
                  <a:lnTo>
                    <a:pt x="110489" y="81279"/>
                  </a:lnTo>
                  <a:lnTo>
                    <a:pt x="110489" y="80009"/>
                  </a:lnTo>
                  <a:lnTo>
                    <a:pt x="107950" y="80009"/>
                  </a:lnTo>
                  <a:lnTo>
                    <a:pt x="106680" y="80009"/>
                  </a:lnTo>
                  <a:lnTo>
                    <a:pt x="105410" y="80009"/>
                  </a:lnTo>
                  <a:lnTo>
                    <a:pt x="105410" y="81279"/>
                  </a:lnTo>
                  <a:lnTo>
                    <a:pt x="104139" y="81279"/>
                  </a:lnTo>
                  <a:lnTo>
                    <a:pt x="102870" y="81279"/>
                  </a:lnTo>
                  <a:lnTo>
                    <a:pt x="101600" y="81279"/>
                  </a:lnTo>
                  <a:lnTo>
                    <a:pt x="100330" y="82550"/>
                  </a:lnTo>
                  <a:lnTo>
                    <a:pt x="99060" y="82550"/>
                  </a:lnTo>
                  <a:lnTo>
                    <a:pt x="99060" y="83820"/>
                  </a:lnTo>
                  <a:lnTo>
                    <a:pt x="97789" y="85090"/>
                  </a:lnTo>
                  <a:lnTo>
                    <a:pt x="96520" y="86359"/>
                  </a:lnTo>
                  <a:lnTo>
                    <a:pt x="95250" y="87629"/>
                  </a:lnTo>
                  <a:lnTo>
                    <a:pt x="95250" y="88900"/>
                  </a:lnTo>
                  <a:lnTo>
                    <a:pt x="93980" y="90170"/>
                  </a:lnTo>
                  <a:lnTo>
                    <a:pt x="93980" y="91440"/>
                  </a:lnTo>
                  <a:lnTo>
                    <a:pt x="92710" y="95250"/>
                  </a:lnTo>
                  <a:lnTo>
                    <a:pt x="92710" y="97790"/>
                  </a:lnTo>
                  <a:lnTo>
                    <a:pt x="91439" y="100329"/>
                  </a:lnTo>
                  <a:lnTo>
                    <a:pt x="91439" y="104140"/>
                  </a:lnTo>
                  <a:lnTo>
                    <a:pt x="90170" y="107950"/>
                  </a:lnTo>
                  <a:lnTo>
                    <a:pt x="90170" y="111759"/>
                  </a:lnTo>
                  <a:lnTo>
                    <a:pt x="90170" y="116840"/>
                  </a:lnTo>
                  <a:lnTo>
                    <a:pt x="90170" y="123190"/>
                  </a:lnTo>
                  <a:lnTo>
                    <a:pt x="90170" y="128270"/>
                  </a:lnTo>
                  <a:lnTo>
                    <a:pt x="91439" y="133350"/>
                  </a:lnTo>
                  <a:lnTo>
                    <a:pt x="91439" y="137159"/>
                  </a:lnTo>
                  <a:lnTo>
                    <a:pt x="92710" y="142240"/>
                  </a:lnTo>
                  <a:lnTo>
                    <a:pt x="92710" y="146050"/>
                  </a:lnTo>
                  <a:lnTo>
                    <a:pt x="93980" y="148590"/>
                  </a:lnTo>
                  <a:lnTo>
                    <a:pt x="95250" y="152400"/>
                  </a:lnTo>
                  <a:lnTo>
                    <a:pt x="96520" y="153670"/>
                  </a:lnTo>
                  <a:lnTo>
                    <a:pt x="96520" y="156209"/>
                  </a:lnTo>
                  <a:lnTo>
                    <a:pt x="97789" y="157479"/>
                  </a:lnTo>
                  <a:lnTo>
                    <a:pt x="99060" y="158750"/>
                  </a:lnTo>
                  <a:lnTo>
                    <a:pt x="101600" y="162559"/>
                  </a:lnTo>
                  <a:lnTo>
                    <a:pt x="105410" y="166370"/>
                  </a:lnTo>
                  <a:lnTo>
                    <a:pt x="107950" y="170179"/>
                  </a:lnTo>
                  <a:lnTo>
                    <a:pt x="113030" y="173990"/>
                  </a:lnTo>
                  <a:lnTo>
                    <a:pt x="121920" y="181609"/>
                  </a:lnTo>
                  <a:lnTo>
                    <a:pt x="151130" y="205740"/>
                  </a:lnTo>
                  <a:lnTo>
                    <a:pt x="163830" y="215900"/>
                  </a:lnTo>
                  <a:lnTo>
                    <a:pt x="175260" y="226059"/>
                  </a:lnTo>
                  <a:lnTo>
                    <a:pt x="184150" y="236220"/>
                  </a:lnTo>
                  <a:lnTo>
                    <a:pt x="191769" y="245110"/>
                  </a:lnTo>
                  <a:lnTo>
                    <a:pt x="199390" y="254000"/>
                  </a:lnTo>
                  <a:lnTo>
                    <a:pt x="201930" y="257810"/>
                  </a:lnTo>
                  <a:lnTo>
                    <a:pt x="203200" y="261620"/>
                  </a:lnTo>
                  <a:lnTo>
                    <a:pt x="205740" y="266700"/>
                  </a:lnTo>
                  <a:lnTo>
                    <a:pt x="208280" y="270510"/>
                  </a:lnTo>
                  <a:lnTo>
                    <a:pt x="209550" y="275590"/>
                  </a:lnTo>
                  <a:lnTo>
                    <a:pt x="210819" y="280670"/>
                  </a:lnTo>
                  <a:lnTo>
                    <a:pt x="213360" y="290830"/>
                  </a:lnTo>
                  <a:lnTo>
                    <a:pt x="215900" y="303530"/>
                  </a:lnTo>
                  <a:lnTo>
                    <a:pt x="218440" y="316230"/>
                  </a:lnTo>
                  <a:lnTo>
                    <a:pt x="218440" y="331470"/>
                  </a:lnTo>
                  <a:lnTo>
                    <a:pt x="219710" y="346710"/>
                  </a:lnTo>
                  <a:lnTo>
                    <a:pt x="220980" y="363220"/>
                  </a:lnTo>
                  <a:lnTo>
                    <a:pt x="220980" y="375920"/>
                  </a:lnTo>
                  <a:lnTo>
                    <a:pt x="219710" y="387350"/>
                  </a:lnTo>
                  <a:lnTo>
                    <a:pt x="218440" y="398780"/>
                  </a:lnTo>
                  <a:lnTo>
                    <a:pt x="218440" y="407670"/>
                  </a:lnTo>
                  <a:lnTo>
                    <a:pt x="215900" y="416559"/>
                  </a:lnTo>
                  <a:lnTo>
                    <a:pt x="214630" y="424180"/>
                  </a:lnTo>
                  <a:lnTo>
                    <a:pt x="213360" y="431800"/>
                  </a:lnTo>
                  <a:lnTo>
                    <a:pt x="210819" y="438150"/>
                  </a:lnTo>
                  <a:lnTo>
                    <a:pt x="209550" y="441959"/>
                  </a:lnTo>
                  <a:lnTo>
                    <a:pt x="208280" y="444500"/>
                  </a:lnTo>
                  <a:lnTo>
                    <a:pt x="204469" y="450850"/>
                  </a:lnTo>
                  <a:lnTo>
                    <a:pt x="201930" y="455930"/>
                  </a:lnTo>
                  <a:lnTo>
                    <a:pt x="196850" y="461009"/>
                  </a:lnTo>
                  <a:lnTo>
                    <a:pt x="191769" y="466090"/>
                  </a:lnTo>
                  <a:lnTo>
                    <a:pt x="186690" y="469900"/>
                  </a:lnTo>
                  <a:lnTo>
                    <a:pt x="181610" y="474980"/>
                  </a:lnTo>
                  <a:lnTo>
                    <a:pt x="175260" y="478790"/>
                  </a:lnTo>
                  <a:lnTo>
                    <a:pt x="168910" y="482600"/>
                  </a:lnTo>
                  <a:lnTo>
                    <a:pt x="161290" y="485140"/>
                  </a:lnTo>
                  <a:lnTo>
                    <a:pt x="153670" y="488950"/>
                  </a:lnTo>
                  <a:lnTo>
                    <a:pt x="146050" y="491490"/>
                  </a:lnTo>
                  <a:lnTo>
                    <a:pt x="138430" y="492759"/>
                  </a:lnTo>
                  <a:lnTo>
                    <a:pt x="130810" y="494030"/>
                  </a:lnTo>
                  <a:lnTo>
                    <a:pt x="121920" y="495300"/>
                  </a:lnTo>
                  <a:lnTo>
                    <a:pt x="113030" y="495300"/>
                  </a:lnTo>
                  <a:lnTo>
                    <a:pt x="104139" y="495300"/>
                  </a:lnTo>
                  <a:lnTo>
                    <a:pt x="95250" y="494030"/>
                  </a:lnTo>
                  <a:lnTo>
                    <a:pt x="86360" y="492759"/>
                  </a:lnTo>
                  <a:lnTo>
                    <a:pt x="77470" y="490220"/>
                  </a:lnTo>
                  <a:lnTo>
                    <a:pt x="69850" y="487680"/>
                  </a:lnTo>
                  <a:lnTo>
                    <a:pt x="62230" y="485140"/>
                  </a:lnTo>
                  <a:lnTo>
                    <a:pt x="54610" y="480059"/>
                  </a:lnTo>
                  <a:lnTo>
                    <a:pt x="46989" y="476250"/>
                  </a:lnTo>
                  <a:lnTo>
                    <a:pt x="40639" y="471170"/>
                  </a:lnTo>
                  <a:lnTo>
                    <a:pt x="35560" y="466090"/>
                  </a:lnTo>
                  <a:lnTo>
                    <a:pt x="29210" y="461009"/>
                  </a:lnTo>
                  <a:lnTo>
                    <a:pt x="24130" y="454659"/>
                  </a:lnTo>
                  <a:lnTo>
                    <a:pt x="20320" y="449580"/>
                  </a:lnTo>
                  <a:lnTo>
                    <a:pt x="19050" y="445770"/>
                  </a:lnTo>
                  <a:lnTo>
                    <a:pt x="16510" y="441959"/>
                  </a:lnTo>
                  <a:lnTo>
                    <a:pt x="15239" y="439420"/>
                  </a:lnTo>
                  <a:lnTo>
                    <a:pt x="13970" y="435609"/>
                  </a:lnTo>
                  <a:lnTo>
                    <a:pt x="12700" y="431800"/>
                  </a:lnTo>
                  <a:lnTo>
                    <a:pt x="11430" y="427990"/>
                  </a:lnTo>
                  <a:lnTo>
                    <a:pt x="10160" y="420370"/>
                  </a:lnTo>
                  <a:lnTo>
                    <a:pt x="7620" y="412750"/>
                  </a:lnTo>
                  <a:lnTo>
                    <a:pt x="6350" y="403860"/>
                  </a:lnTo>
                  <a:lnTo>
                    <a:pt x="5080" y="393700"/>
                  </a:lnTo>
                  <a:lnTo>
                    <a:pt x="3810" y="382270"/>
                  </a:lnTo>
                  <a:lnTo>
                    <a:pt x="3810" y="370840"/>
                  </a:lnTo>
                  <a:lnTo>
                    <a:pt x="3810" y="345440"/>
                  </a:lnTo>
                  <a:lnTo>
                    <a:pt x="3810" y="314960"/>
                  </a:lnTo>
                  <a:lnTo>
                    <a:pt x="92710" y="314960"/>
                  </a:lnTo>
                  <a:lnTo>
                    <a:pt x="92710" y="372110"/>
                  </a:lnTo>
                  <a:lnTo>
                    <a:pt x="92710" y="384810"/>
                  </a:lnTo>
                  <a:lnTo>
                    <a:pt x="92710" y="389890"/>
                  </a:lnTo>
                  <a:lnTo>
                    <a:pt x="93980" y="394970"/>
                  </a:lnTo>
                  <a:lnTo>
                    <a:pt x="93980" y="398780"/>
                  </a:lnTo>
                  <a:lnTo>
                    <a:pt x="95250" y="401320"/>
                  </a:lnTo>
                  <a:lnTo>
                    <a:pt x="95250" y="403860"/>
                  </a:lnTo>
                  <a:lnTo>
                    <a:pt x="95250" y="405130"/>
                  </a:lnTo>
                  <a:lnTo>
                    <a:pt x="96520" y="406400"/>
                  </a:lnTo>
                  <a:lnTo>
                    <a:pt x="96520" y="407670"/>
                  </a:lnTo>
                  <a:lnTo>
                    <a:pt x="97789" y="408940"/>
                  </a:lnTo>
                  <a:lnTo>
                    <a:pt x="97789" y="410209"/>
                  </a:lnTo>
                  <a:lnTo>
                    <a:pt x="99060" y="410209"/>
                  </a:lnTo>
                  <a:lnTo>
                    <a:pt x="99060" y="411480"/>
                  </a:lnTo>
                  <a:lnTo>
                    <a:pt x="100330" y="411480"/>
                  </a:lnTo>
                  <a:lnTo>
                    <a:pt x="101600" y="412750"/>
                  </a:lnTo>
                  <a:lnTo>
                    <a:pt x="102870" y="412750"/>
                  </a:lnTo>
                  <a:lnTo>
                    <a:pt x="102870" y="414020"/>
                  </a:lnTo>
                  <a:lnTo>
                    <a:pt x="104139" y="414020"/>
                  </a:lnTo>
                  <a:lnTo>
                    <a:pt x="105410" y="414020"/>
                  </a:lnTo>
                  <a:lnTo>
                    <a:pt x="106680" y="414020"/>
                  </a:lnTo>
                  <a:lnTo>
                    <a:pt x="107950" y="415290"/>
                  </a:lnTo>
                  <a:lnTo>
                    <a:pt x="110489" y="415290"/>
                  </a:lnTo>
                  <a:lnTo>
                    <a:pt x="111760" y="415290"/>
                  </a:lnTo>
                  <a:lnTo>
                    <a:pt x="113030" y="414020"/>
                  </a:lnTo>
                  <a:lnTo>
                    <a:pt x="114300" y="414020"/>
                  </a:lnTo>
                  <a:lnTo>
                    <a:pt x="115570" y="414020"/>
                  </a:lnTo>
                  <a:lnTo>
                    <a:pt x="116839" y="412750"/>
                  </a:lnTo>
                  <a:lnTo>
                    <a:pt x="118110" y="412750"/>
                  </a:lnTo>
                  <a:lnTo>
                    <a:pt x="119380" y="411480"/>
                  </a:lnTo>
                  <a:lnTo>
                    <a:pt x="120650" y="410209"/>
                  </a:lnTo>
                  <a:lnTo>
                    <a:pt x="121920" y="408940"/>
                  </a:lnTo>
                  <a:lnTo>
                    <a:pt x="121920" y="407670"/>
                  </a:lnTo>
                  <a:lnTo>
                    <a:pt x="123189" y="407670"/>
                  </a:lnTo>
                  <a:lnTo>
                    <a:pt x="123189" y="406400"/>
                  </a:lnTo>
                  <a:lnTo>
                    <a:pt x="124460" y="405130"/>
                  </a:lnTo>
                  <a:lnTo>
                    <a:pt x="124460" y="403860"/>
                  </a:lnTo>
                  <a:lnTo>
                    <a:pt x="124460" y="402590"/>
                  </a:lnTo>
                  <a:lnTo>
                    <a:pt x="125730" y="398780"/>
                  </a:lnTo>
                  <a:lnTo>
                    <a:pt x="127000" y="396240"/>
                  </a:lnTo>
                  <a:lnTo>
                    <a:pt x="127000" y="392430"/>
                  </a:lnTo>
                  <a:lnTo>
                    <a:pt x="128270" y="388620"/>
                  </a:lnTo>
                  <a:lnTo>
                    <a:pt x="128270" y="384810"/>
                  </a:lnTo>
                  <a:lnTo>
                    <a:pt x="128270" y="381000"/>
                  </a:lnTo>
                  <a:lnTo>
                    <a:pt x="128270" y="375920"/>
                  </a:lnTo>
                  <a:lnTo>
                    <a:pt x="128270" y="365760"/>
                  </a:lnTo>
                  <a:lnTo>
                    <a:pt x="128270" y="356870"/>
                  </a:lnTo>
                  <a:lnTo>
                    <a:pt x="127000" y="347980"/>
                  </a:lnTo>
                  <a:lnTo>
                    <a:pt x="127000" y="341630"/>
                  </a:lnTo>
                  <a:lnTo>
                    <a:pt x="125730" y="335280"/>
                  </a:lnTo>
                  <a:lnTo>
                    <a:pt x="124460" y="332740"/>
                  </a:lnTo>
                  <a:lnTo>
                    <a:pt x="124460" y="328930"/>
                  </a:lnTo>
                  <a:lnTo>
                    <a:pt x="123189" y="326390"/>
                  </a:lnTo>
                  <a:lnTo>
                    <a:pt x="121920" y="325120"/>
                  </a:lnTo>
                  <a:lnTo>
                    <a:pt x="120650" y="323850"/>
                  </a:lnTo>
                  <a:lnTo>
                    <a:pt x="104139" y="304800"/>
                  </a:lnTo>
                  <a:lnTo>
                    <a:pt x="91439" y="292100"/>
                  </a:lnTo>
                  <a:lnTo>
                    <a:pt x="74930" y="278130"/>
                  </a:lnTo>
                  <a:lnTo>
                    <a:pt x="44450" y="251460"/>
                  </a:lnTo>
                  <a:lnTo>
                    <a:pt x="34289" y="241300"/>
                  </a:lnTo>
                  <a:lnTo>
                    <a:pt x="30480" y="237490"/>
                  </a:lnTo>
                  <a:lnTo>
                    <a:pt x="27939" y="233679"/>
                  </a:lnTo>
                  <a:lnTo>
                    <a:pt x="24130" y="229870"/>
                  </a:lnTo>
                  <a:lnTo>
                    <a:pt x="21589" y="226059"/>
                  </a:lnTo>
                  <a:lnTo>
                    <a:pt x="19050" y="220979"/>
                  </a:lnTo>
                  <a:lnTo>
                    <a:pt x="16510" y="217170"/>
                  </a:lnTo>
                  <a:lnTo>
                    <a:pt x="13970" y="212090"/>
                  </a:lnTo>
                  <a:lnTo>
                    <a:pt x="11430" y="207009"/>
                  </a:lnTo>
                  <a:lnTo>
                    <a:pt x="10160" y="201929"/>
                  </a:lnTo>
                  <a:lnTo>
                    <a:pt x="7620" y="195579"/>
                  </a:lnTo>
                  <a:lnTo>
                    <a:pt x="6350" y="189229"/>
                  </a:lnTo>
                  <a:lnTo>
                    <a:pt x="5080" y="181609"/>
                  </a:lnTo>
                  <a:lnTo>
                    <a:pt x="3810" y="175259"/>
                  </a:lnTo>
                  <a:lnTo>
                    <a:pt x="2539" y="167640"/>
                  </a:lnTo>
                  <a:lnTo>
                    <a:pt x="1270" y="160020"/>
                  </a:lnTo>
                  <a:lnTo>
                    <a:pt x="1270" y="151129"/>
                  </a:lnTo>
                  <a:lnTo>
                    <a:pt x="0" y="142240"/>
                  </a:lnTo>
                  <a:lnTo>
                    <a:pt x="0" y="133350"/>
                  </a:lnTo>
                  <a:lnTo>
                    <a:pt x="0" y="120650"/>
                  </a:lnTo>
                  <a:lnTo>
                    <a:pt x="1270" y="107950"/>
                  </a:lnTo>
                  <a:lnTo>
                    <a:pt x="1270" y="96520"/>
                  </a:lnTo>
                  <a:lnTo>
                    <a:pt x="3810" y="86359"/>
                  </a:lnTo>
                  <a:lnTo>
                    <a:pt x="5080" y="76200"/>
                  </a:lnTo>
                  <a:lnTo>
                    <a:pt x="6350" y="68579"/>
                  </a:lnTo>
                  <a:lnTo>
                    <a:pt x="8889" y="59690"/>
                  </a:lnTo>
                  <a:lnTo>
                    <a:pt x="10160" y="57150"/>
                  </a:lnTo>
                  <a:lnTo>
                    <a:pt x="11430" y="53340"/>
                  </a:lnTo>
                  <a:lnTo>
                    <a:pt x="13970" y="46990"/>
                  </a:lnTo>
                  <a:lnTo>
                    <a:pt x="17780" y="41909"/>
                  </a:lnTo>
                  <a:lnTo>
                    <a:pt x="21589" y="36829"/>
                  </a:lnTo>
                  <a:lnTo>
                    <a:pt x="25400" y="30479"/>
                  </a:lnTo>
                  <a:lnTo>
                    <a:pt x="30480" y="25400"/>
                  </a:lnTo>
                  <a:lnTo>
                    <a:pt x="35560" y="21590"/>
                  </a:lnTo>
                  <a:lnTo>
                    <a:pt x="40639" y="17779"/>
                  </a:lnTo>
                  <a:lnTo>
                    <a:pt x="45720" y="13970"/>
                  </a:lnTo>
                  <a:lnTo>
                    <a:pt x="52070" y="10159"/>
                  </a:lnTo>
                  <a:lnTo>
                    <a:pt x="59689" y="7620"/>
                  </a:lnTo>
                  <a:lnTo>
                    <a:pt x="66039" y="5079"/>
                  </a:lnTo>
                  <a:lnTo>
                    <a:pt x="72389" y="3809"/>
                  </a:lnTo>
                  <a:lnTo>
                    <a:pt x="80010" y="1270"/>
                  </a:lnTo>
                  <a:lnTo>
                    <a:pt x="87630" y="1270"/>
                  </a:lnTo>
                  <a:lnTo>
                    <a:pt x="96520" y="0"/>
                  </a:lnTo>
                  <a:lnTo>
                    <a:pt x="105410" y="0"/>
                  </a:lnTo>
                  <a:lnTo>
                    <a:pt x="114300" y="0"/>
                  </a:lnTo>
                  <a:lnTo>
                    <a:pt x="123189" y="1270"/>
                  </a:lnTo>
                  <a:lnTo>
                    <a:pt x="132080" y="2540"/>
                  </a:lnTo>
                  <a:lnTo>
                    <a:pt x="139700" y="3809"/>
                  </a:lnTo>
                  <a:lnTo>
                    <a:pt x="147320" y="6350"/>
                  </a:lnTo>
                  <a:lnTo>
                    <a:pt x="154940" y="8890"/>
                  </a:lnTo>
                  <a:lnTo>
                    <a:pt x="162560" y="11429"/>
                  </a:lnTo>
                  <a:lnTo>
                    <a:pt x="168910" y="15240"/>
                  </a:lnTo>
                  <a:lnTo>
                    <a:pt x="175260" y="19050"/>
                  </a:lnTo>
                  <a:lnTo>
                    <a:pt x="180340" y="24129"/>
                  </a:lnTo>
                  <a:lnTo>
                    <a:pt x="185420" y="27940"/>
                  </a:lnTo>
                  <a:lnTo>
                    <a:pt x="190500" y="33020"/>
                  </a:lnTo>
                  <a:lnTo>
                    <a:pt x="194310" y="38100"/>
                  </a:lnTo>
                  <a:lnTo>
                    <a:pt x="198119" y="43179"/>
                  </a:lnTo>
                  <a:lnTo>
                    <a:pt x="199390" y="45720"/>
                  </a:lnTo>
                  <a:lnTo>
                    <a:pt x="200660" y="49529"/>
                  </a:lnTo>
                  <a:lnTo>
                    <a:pt x="201930" y="52070"/>
                  </a:lnTo>
                  <a:lnTo>
                    <a:pt x="203200" y="54609"/>
                  </a:lnTo>
                  <a:lnTo>
                    <a:pt x="205740" y="60959"/>
                  </a:lnTo>
                  <a:lnTo>
                    <a:pt x="207010" y="68579"/>
                  </a:lnTo>
                  <a:lnTo>
                    <a:pt x="208280" y="76200"/>
                  </a:lnTo>
                  <a:lnTo>
                    <a:pt x="209550" y="86359"/>
                  </a:lnTo>
                  <a:lnTo>
                    <a:pt x="210819" y="96520"/>
                  </a:lnTo>
                  <a:lnTo>
                    <a:pt x="212090" y="109220"/>
                  </a:lnTo>
                  <a:lnTo>
                    <a:pt x="212090" y="134620"/>
                  </a:lnTo>
                  <a:lnTo>
                    <a:pt x="212090" y="15367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20" y="6305550"/>
              <a:ext cx="212090" cy="397510"/>
            </a:xfrm>
            <a:custGeom>
              <a:avLst/>
              <a:gdLst/>
              <a:ahLst/>
              <a:cxnLst/>
              <a:rect l="l" t="t" r="r" b="b"/>
              <a:pathLst>
                <a:path w="212090" h="397509">
                  <a:moveTo>
                    <a:pt x="72389" y="396240"/>
                  </a:moveTo>
                  <a:lnTo>
                    <a:pt x="54609" y="396240"/>
                  </a:lnTo>
                  <a:lnTo>
                    <a:pt x="58420" y="397510"/>
                  </a:lnTo>
                  <a:lnTo>
                    <a:pt x="68579" y="397510"/>
                  </a:lnTo>
                  <a:lnTo>
                    <a:pt x="72389" y="396240"/>
                  </a:lnTo>
                  <a:close/>
                </a:path>
                <a:path w="212090" h="397509">
                  <a:moveTo>
                    <a:pt x="9270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70" y="320040"/>
                  </a:lnTo>
                  <a:lnTo>
                    <a:pt x="1270" y="335280"/>
                  </a:lnTo>
                  <a:lnTo>
                    <a:pt x="3809" y="342900"/>
                  </a:lnTo>
                  <a:lnTo>
                    <a:pt x="3809" y="346710"/>
                  </a:lnTo>
                  <a:lnTo>
                    <a:pt x="8889" y="361950"/>
                  </a:lnTo>
                  <a:lnTo>
                    <a:pt x="11429" y="365760"/>
                  </a:lnTo>
                  <a:lnTo>
                    <a:pt x="12700" y="369570"/>
                  </a:lnTo>
                  <a:lnTo>
                    <a:pt x="15239" y="373380"/>
                  </a:lnTo>
                  <a:lnTo>
                    <a:pt x="17779" y="375920"/>
                  </a:lnTo>
                  <a:lnTo>
                    <a:pt x="20320" y="379730"/>
                  </a:lnTo>
                  <a:lnTo>
                    <a:pt x="22859" y="382270"/>
                  </a:lnTo>
                  <a:lnTo>
                    <a:pt x="26670" y="384810"/>
                  </a:lnTo>
                  <a:lnTo>
                    <a:pt x="29209" y="387350"/>
                  </a:lnTo>
                  <a:lnTo>
                    <a:pt x="36829" y="392430"/>
                  </a:lnTo>
                  <a:lnTo>
                    <a:pt x="44450" y="394970"/>
                  </a:lnTo>
                  <a:lnTo>
                    <a:pt x="49529" y="396240"/>
                  </a:lnTo>
                  <a:lnTo>
                    <a:pt x="77470" y="396240"/>
                  </a:lnTo>
                  <a:lnTo>
                    <a:pt x="85089" y="393700"/>
                  </a:lnTo>
                  <a:lnTo>
                    <a:pt x="92709" y="389890"/>
                  </a:lnTo>
                  <a:lnTo>
                    <a:pt x="96520" y="387350"/>
                  </a:lnTo>
                  <a:lnTo>
                    <a:pt x="99059" y="384810"/>
                  </a:lnTo>
                  <a:lnTo>
                    <a:pt x="102870" y="382270"/>
                  </a:lnTo>
                  <a:lnTo>
                    <a:pt x="106679" y="378460"/>
                  </a:lnTo>
                  <a:lnTo>
                    <a:pt x="111759" y="370840"/>
                  </a:lnTo>
                  <a:lnTo>
                    <a:pt x="115570" y="367030"/>
                  </a:lnTo>
                  <a:lnTo>
                    <a:pt x="118109" y="361950"/>
                  </a:lnTo>
                  <a:lnTo>
                    <a:pt x="120650" y="358140"/>
                  </a:lnTo>
                  <a:lnTo>
                    <a:pt x="212089" y="358140"/>
                  </a:lnTo>
                  <a:lnTo>
                    <a:pt x="212089" y="327660"/>
                  </a:lnTo>
                  <a:lnTo>
                    <a:pt x="100329" y="327660"/>
                  </a:lnTo>
                  <a:lnTo>
                    <a:pt x="99059" y="326390"/>
                  </a:lnTo>
                  <a:lnTo>
                    <a:pt x="97789" y="326390"/>
                  </a:lnTo>
                  <a:lnTo>
                    <a:pt x="97789" y="325120"/>
                  </a:lnTo>
                  <a:lnTo>
                    <a:pt x="96520" y="325120"/>
                  </a:lnTo>
                  <a:lnTo>
                    <a:pt x="96520" y="323850"/>
                  </a:lnTo>
                  <a:lnTo>
                    <a:pt x="95250" y="323850"/>
                  </a:lnTo>
                  <a:lnTo>
                    <a:pt x="95250" y="320040"/>
                  </a:lnTo>
                  <a:lnTo>
                    <a:pt x="93979" y="320040"/>
                  </a:lnTo>
                  <a:lnTo>
                    <a:pt x="93979" y="316230"/>
                  </a:lnTo>
                  <a:lnTo>
                    <a:pt x="92709" y="312420"/>
                  </a:lnTo>
                  <a:lnTo>
                    <a:pt x="92709" y="0"/>
                  </a:lnTo>
                  <a:close/>
                </a:path>
                <a:path w="212090" h="397509">
                  <a:moveTo>
                    <a:pt x="212089" y="358140"/>
                  </a:moveTo>
                  <a:lnTo>
                    <a:pt x="120650" y="358140"/>
                  </a:lnTo>
                  <a:lnTo>
                    <a:pt x="118109" y="389890"/>
                  </a:lnTo>
                  <a:lnTo>
                    <a:pt x="212089" y="389890"/>
                  </a:lnTo>
                  <a:lnTo>
                    <a:pt x="212089" y="358140"/>
                  </a:lnTo>
                  <a:close/>
                </a:path>
                <a:path w="212090" h="397509">
                  <a:moveTo>
                    <a:pt x="212089" y="0"/>
                  </a:moveTo>
                  <a:lnTo>
                    <a:pt x="120650" y="0"/>
                  </a:lnTo>
                  <a:lnTo>
                    <a:pt x="120650" y="284480"/>
                  </a:lnTo>
                  <a:lnTo>
                    <a:pt x="119379" y="300990"/>
                  </a:lnTo>
                  <a:lnTo>
                    <a:pt x="119379" y="312420"/>
                  </a:lnTo>
                  <a:lnTo>
                    <a:pt x="118109" y="316230"/>
                  </a:lnTo>
                  <a:lnTo>
                    <a:pt x="118109" y="321310"/>
                  </a:lnTo>
                  <a:lnTo>
                    <a:pt x="116839" y="322580"/>
                  </a:lnTo>
                  <a:lnTo>
                    <a:pt x="116839" y="323850"/>
                  </a:lnTo>
                  <a:lnTo>
                    <a:pt x="115570" y="325120"/>
                  </a:lnTo>
                  <a:lnTo>
                    <a:pt x="114300" y="325120"/>
                  </a:lnTo>
                  <a:lnTo>
                    <a:pt x="113029" y="326390"/>
                  </a:lnTo>
                  <a:lnTo>
                    <a:pt x="111759" y="326390"/>
                  </a:lnTo>
                  <a:lnTo>
                    <a:pt x="111759" y="327660"/>
                  </a:lnTo>
                  <a:lnTo>
                    <a:pt x="212089" y="327660"/>
                  </a:lnTo>
                  <a:lnTo>
                    <a:pt x="212089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820" y="6305550"/>
              <a:ext cx="212090" cy="397510"/>
            </a:xfrm>
            <a:custGeom>
              <a:avLst/>
              <a:gdLst/>
              <a:ahLst/>
              <a:cxnLst/>
              <a:rect l="l" t="t" r="r" b="b"/>
              <a:pathLst>
                <a:path w="212090" h="397509">
                  <a:moveTo>
                    <a:pt x="212089" y="0"/>
                  </a:moveTo>
                  <a:lnTo>
                    <a:pt x="212089" y="389890"/>
                  </a:lnTo>
                  <a:lnTo>
                    <a:pt x="118109" y="389890"/>
                  </a:lnTo>
                  <a:lnTo>
                    <a:pt x="120650" y="358140"/>
                  </a:lnTo>
                  <a:lnTo>
                    <a:pt x="118109" y="361950"/>
                  </a:lnTo>
                  <a:lnTo>
                    <a:pt x="115570" y="367030"/>
                  </a:lnTo>
                  <a:lnTo>
                    <a:pt x="111759" y="370840"/>
                  </a:lnTo>
                  <a:lnTo>
                    <a:pt x="109220" y="374650"/>
                  </a:lnTo>
                  <a:lnTo>
                    <a:pt x="106679" y="378460"/>
                  </a:lnTo>
                  <a:lnTo>
                    <a:pt x="102870" y="382270"/>
                  </a:lnTo>
                  <a:lnTo>
                    <a:pt x="99059" y="384810"/>
                  </a:lnTo>
                  <a:lnTo>
                    <a:pt x="96520" y="387350"/>
                  </a:lnTo>
                  <a:lnTo>
                    <a:pt x="77470" y="396240"/>
                  </a:lnTo>
                  <a:lnTo>
                    <a:pt x="72389" y="396240"/>
                  </a:lnTo>
                  <a:lnTo>
                    <a:pt x="68579" y="397510"/>
                  </a:lnTo>
                  <a:lnTo>
                    <a:pt x="64770" y="397510"/>
                  </a:lnTo>
                  <a:lnTo>
                    <a:pt x="58420" y="397510"/>
                  </a:lnTo>
                  <a:lnTo>
                    <a:pt x="54609" y="396240"/>
                  </a:lnTo>
                  <a:lnTo>
                    <a:pt x="49529" y="396240"/>
                  </a:lnTo>
                  <a:lnTo>
                    <a:pt x="44450" y="394970"/>
                  </a:lnTo>
                  <a:lnTo>
                    <a:pt x="40639" y="393700"/>
                  </a:lnTo>
                  <a:lnTo>
                    <a:pt x="36829" y="392430"/>
                  </a:lnTo>
                  <a:lnTo>
                    <a:pt x="33020" y="389890"/>
                  </a:lnTo>
                  <a:lnTo>
                    <a:pt x="29209" y="387350"/>
                  </a:lnTo>
                  <a:lnTo>
                    <a:pt x="26670" y="384810"/>
                  </a:lnTo>
                  <a:lnTo>
                    <a:pt x="22859" y="382270"/>
                  </a:lnTo>
                  <a:lnTo>
                    <a:pt x="20320" y="379730"/>
                  </a:lnTo>
                  <a:lnTo>
                    <a:pt x="17779" y="375920"/>
                  </a:lnTo>
                  <a:lnTo>
                    <a:pt x="15239" y="373380"/>
                  </a:lnTo>
                  <a:lnTo>
                    <a:pt x="12700" y="369570"/>
                  </a:lnTo>
                  <a:lnTo>
                    <a:pt x="11429" y="365760"/>
                  </a:lnTo>
                  <a:lnTo>
                    <a:pt x="8889" y="361950"/>
                  </a:lnTo>
                  <a:lnTo>
                    <a:pt x="7620" y="358140"/>
                  </a:lnTo>
                  <a:lnTo>
                    <a:pt x="6350" y="354330"/>
                  </a:lnTo>
                  <a:lnTo>
                    <a:pt x="5079" y="350520"/>
                  </a:lnTo>
                  <a:lnTo>
                    <a:pt x="3809" y="346710"/>
                  </a:lnTo>
                  <a:lnTo>
                    <a:pt x="3809" y="342900"/>
                  </a:lnTo>
                  <a:lnTo>
                    <a:pt x="2539" y="339090"/>
                  </a:lnTo>
                  <a:lnTo>
                    <a:pt x="1270" y="335280"/>
                  </a:lnTo>
                  <a:lnTo>
                    <a:pt x="1270" y="330200"/>
                  </a:lnTo>
                  <a:lnTo>
                    <a:pt x="1270" y="325120"/>
                  </a:lnTo>
                  <a:lnTo>
                    <a:pt x="1270" y="320040"/>
                  </a:lnTo>
                  <a:lnTo>
                    <a:pt x="0" y="304800"/>
                  </a:lnTo>
                  <a:lnTo>
                    <a:pt x="0" y="262890"/>
                  </a:lnTo>
                  <a:lnTo>
                    <a:pt x="0" y="0"/>
                  </a:lnTo>
                  <a:lnTo>
                    <a:pt x="92709" y="0"/>
                  </a:lnTo>
                  <a:lnTo>
                    <a:pt x="92709" y="312420"/>
                  </a:lnTo>
                  <a:lnTo>
                    <a:pt x="93979" y="316230"/>
                  </a:lnTo>
                  <a:lnTo>
                    <a:pt x="93979" y="317500"/>
                  </a:lnTo>
                  <a:lnTo>
                    <a:pt x="93979" y="320040"/>
                  </a:lnTo>
                  <a:lnTo>
                    <a:pt x="95250" y="320040"/>
                  </a:lnTo>
                  <a:lnTo>
                    <a:pt x="95250" y="321310"/>
                  </a:lnTo>
                  <a:lnTo>
                    <a:pt x="95250" y="322580"/>
                  </a:lnTo>
                  <a:lnTo>
                    <a:pt x="95250" y="323850"/>
                  </a:lnTo>
                  <a:lnTo>
                    <a:pt x="96520" y="323850"/>
                  </a:lnTo>
                  <a:lnTo>
                    <a:pt x="96520" y="325120"/>
                  </a:lnTo>
                  <a:lnTo>
                    <a:pt x="97789" y="325120"/>
                  </a:lnTo>
                  <a:lnTo>
                    <a:pt x="97789" y="326390"/>
                  </a:lnTo>
                  <a:lnTo>
                    <a:pt x="99059" y="326390"/>
                  </a:lnTo>
                  <a:lnTo>
                    <a:pt x="100329" y="327660"/>
                  </a:lnTo>
                  <a:lnTo>
                    <a:pt x="101600" y="327660"/>
                  </a:lnTo>
                  <a:lnTo>
                    <a:pt x="111759" y="327660"/>
                  </a:lnTo>
                  <a:lnTo>
                    <a:pt x="111759" y="326390"/>
                  </a:lnTo>
                  <a:lnTo>
                    <a:pt x="113029" y="326390"/>
                  </a:lnTo>
                  <a:lnTo>
                    <a:pt x="114300" y="325120"/>
                  </a:lnTo>
                  <a:lnTo>
                    <a:pt x="115570" y="325120"/>
                  </a:lnTo>
                  <a:lnTo>
                    <a:pt x="116839" y="323850"/>
                  </a:lnTo>
                  <a:lnTo>
                    <a:pt x="116839" y="322580"/>
                  </a:lnTo>
                  <a:lnTo>
                    <a:pt x="118109" y="321310"/>
                  </a:lnTo>
                  <a:lnTo>
                    <a:pt x="118109" y="320040"/>
                  </a:lnTo>
                  <a:lnTo>
                    <a:pt x="118109" y="318770"/>
                  </a:lnTo>
                  <a:lnTo>
                    <a:pt x="118109" y="317500"/>
                  </a:lnTo>
                  <a:lnTo>
                    <a:pt x="118109" y="316230"/>
                  </a:lnTo>
                  <a:lnTo>
                    <a:pt x="119379" y="312420"/>
                  </a:lnTo>
                  <a:lnTo>
                    <a:pt x="119379" y="300990"/>
                  </a:lnTo>
                  <a:lnTo>
                    <a:pt x="120650" y="284480"/>
                  </a:lnTo>
                  <a:lnTo>
                    <a:pt x="120650" y="262890"/>
                  </a:lnTo>
                  <a:lnTo>
                    <a:pt x="120650" y="0"/>
                  </a:lnTo>
                  <a:lnTo>
                    <a:pt x="212089" y="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7390" y="6299200"/>
              <a:ext cx="207010" cy="403860"/>
            </a:xfrm>
            <a:custGeom>
              <a:avLst/>
              <a:gdLst/>
              <a:ahLst/>
              <a:cxnLst/>
              <a:rect l="l" t="t" r="r" b="b"/>
              <a:pathLst>
                <a:path w="207009" h="403859">
                  <a:moveTo>
                    <a:pt x="111759" y="0"/>
                  </a:moveTo>
                  <a:lnTo>
                    <a:pt x="93979" y="0"/>
                  </a:lnTo>
                  <a:lnTo>
                    <a:pt x="85089" y="1270"/>
                  </a:lnTo>
                  <a:lnTo>
                    <a:pt x="77469" y="2540"/>
                  </a:lnTo>
                  <a:lnTo>
                    <a:pt x="68579" y="5079"/>
                  </a:lnTo>
                  <a:lnTo>
                    <a:pt x="60959" y="7620"/>
                  </a:lnTo>
                  <a:lnTo>
                    <a:pt x="54609" y="11429"/>
                  </a:lnTo>
                  <a:lnTo>
                    <a:pt x="46989" y="13970"/>
                  </a:lnTo>
                  <a:lnTo>
                    <a:pt x="40639" y="19050"/>
                  </a:lnTo>
                  <a:lnTo>
                    <a:pt x="35559" y="24129"/>
                  </a:lnTo>
                  <a:lnTo>
                    <a:pt x="29209" y="29209"/>
                  </a:lnTo>
                  <a:lnTo>
                    <a:pt x="24129" y="35559"/>
                  </a:lnTo>
                  <a:lnTo>
                    <a:pt x="20319" y="40640"/>
                  </a:lnTo>
                  <a:lnTo>
                    <a:pt x="16509" y="46990"/>
                  </a:lnTo>
                  <a:lnTo>
                    <a:pt x="12700" y="52070"/>
                  </a:lnTo>
                  <a:lnTo>
                    <a:pt x="10159" y="58420"/>
                  </a:lnTo>
                  <a:lnTo>
                    <a:pt x="8889" y="60959"/>
                  </a:lnTo>
                  <a:lnTo>
                    <a:pt x="7619" y="64770"/>
                  </a:lnTo>
                  <a:lnTo>
                    <a:pt x="1269" y="105409"/>
                  </a:lnTo>
                  <a:lnTo>
                    <a:pt x="0" y="116840"/>
                  </a:lnTo>
                  <a:lnTo>
                    <a:pt x="0" y="250190"/>
                  </a:lnTo>
                  <a:lnTo>
                    <a:pt x="1269" y="276860"/>
                  </a:lnTo>
                  <a:lnTo>
                    <a:pt x="1269" y="289560"/>
                  </a:lnTo>
                  <a:lnTo>
                    <a:pt x="2539" y="300990"/>
                  </a:lnTo>
                  <a:lnTo>
                    <a:pt x="3809" y="311150"/>
                  </a:lnTo>
                  <a:lnTo>
                    <a:pt x="6350" y="321310"/>
                  </a:lnTo>
                  <a:lnTo>
                    <a:pt x="7619" y="330200"/>
                  </a:lnTo>
                  <a:lnTo>
                    <a:pt x="22859" y="365760"/>
                  </a:lnTo>
                  <a:lnTo>
                    <a:pt x="36829" y="381000"/>
                  </a:lnTo>
                  <a:lnTo>
                    <a:pt x="41909" y="386080"/>
                  </a:lnTo>
                  <a:lnTo>
                    <a:pt x="54609" y="393700"/>
                  </a:lnTo>
                  <a:lnTo>
                    <a:pt x="60959" y="396240"/>
                  </a:lnTo>
                  <a:lnTo>
                    <a:pt x="76200" y="401320"/>
                  </a:lnTo>
                  <a:lnTo>
                    <a:pt x="85089" y="402590"/>
                  </a:lnTo>
                  <a:lnTo>
                    <a:pt x="93979" y="402590"/>
                  </a:lnTo>
                  <a:lnTo>
                    <a:pt x="104139" y="403860"/>
                  </a:lnTo>
                  <a:lnTo>
                    <a:pt x="111759" y="403860"/>
                  </a:lnTo>
                  <a:lnTo>
                    <a:pt x="119379" y="402590"/>
                  </a:lnTo>
                  <a:lnTo>
                    <a:pt x="170179" y="379730"/>
                  </a:lnTo>
                  <a:lnTo>
                    <a:pt x="191769" y="347980"/>
                  </a:lnTo>
                  <a:lnTo>
                    <a:pt x="195579" y="341630"/>
                  </a:lnTo>
                  <a:lnTo>
                    <a:pt x="196850" y="335280"/>
                  </a:lnTo>
                  <a:lnTo>
                    <a:pt x="197484" y="334010"/>
                  </a:lnTo>
                  <a:lnTo>
                    <a:pt x="104139" y="334010"/>
                  </a:lnTo>
                  <a:lnTo>
                    <a:pt x="101600" y="331470"/>
                  </a:lnTo>
                  <a:lnTo>
                    <a:pt x="100329" y="331470"/>
                  </a:lnTo>
                  <a:lnTo>
                    <a:pt x="100329" y="330200"/>
                  </a:lnTo>
                  <a:lnTo>
                    <a:pt x="99059" y="330200"/>
                  </a:lnTo>
                  <a:lnTo>
                    <a:pt x="99059" y="328930"/>
                  </a:lnTo>
                  <a:lnTo>
                    <a:pt x="97789" y="327660"/>
                  </a:lnTo>
                  <a:lnTo>
                    <a:pt x="97789" y="325120"/>
                  </a:lnTo>
                  <a:lnTo>
                    <a:pt x="96519" y="323850"/>
                  </a:lnTo>
                  <a:lnTo>
                    <a:pt x="95250" y="321310"/>
                  </a:lnTo>
                  <a:lnTo>
                    <a:pt x="95250" y="317500"/>
                  </a:lnTo>
                  <a:lnTo>
                    <a:pt x="93979" y="314960"/>
                  </a:lnTo>
                  <a:lnTo>
                    <a:pt x="93979" y="311150"/>
                  </a:lnTo>
                  <a:lnTo>
                    <a:pt x="92709" y="307340"/>
                  </a:lnTo>
                  <a:lnTo>
                    <a:pt x="92709" y="87629"/>
                  </a:lnTo>
                  <a:lnTo>
                    <a:pt x="93979" y="83820"/>
                  </a:lnTo>
                  <a:lnTo>
                    <a:pt x="93979" y="81279"/>
                  </a:lnTo>
                  <a:lnTo>
                    <a:pt x="95250" y="78740"/>
                  </a:lnTo>
                  <a:lnTo>
                    <a:pt x="95250" y="74929"/>
                  </a:lnTo>
                  <a:lnTo>
                    <a:pt x="97789" y="72390"/>
                  </a:lnTo>
                  <a:lnTo>
                    <a:pt x="97789" y="71120"/>
                  </a:lnTo>
                  <a:lnTo>
                    <a:pt x="99059" y="71120"/>
                  </a:lnTo>
                  <a:lnTo>
                    <a:pt x="101600" y="68579"/>
                  </a:lnTo>
                  <a:lnTo>
                    <a:pt x="198119" y="68579"/>
                  </a:lnTo>
                  <a:lnTo>
                    <a:pt x="195579" y="62229"/>
                  </a:lnTo>
                  <a:lnTo>
                    <a:pt x="193040" y="54609"/>
                  </a:lnTo>
                  <a:lnTo>
                    <a:pt x="189229" y="46990"/>
                  </a:lnTo>
                  <a:lnTo>
                    <a:pt x="185419" y="41909"/>
                  </a:lnTo>
                  <a:lnTo>
                    <a:pt x="181609" y="35559"/>
                  </a:lnTo>
                  <a:lnTo>
                    <a:pt x="176529" y="29209"/>
                  </a:lnTo>
                  <a:lnTo>
                    <a:pt x="157479" y="13970"/>
                  </a:lnTo>
                  <a:lnTo>
                    <a:pt x="151129" y="11429"/>
                  </a:lnTo>
                  <a:lnTo>
                    <a:pt x="143509" y="7620"/>
                  </a:lnTo>
                  <a:lnTo>
                    <a:pt x="128269" y="2540"/>
                  </a:lnTo>
                  <a:lnTo>
                    <a:pt x="120650" y="1270"/>
                  </a:lnTo>
                  <a:lnTo>
                    <a:pt x="111759" y="0"/>
                  </a:lnTo>
                  <a:close/>
                </a:path>
                <a:path w="207009" h="403859">
                  <a:moveTo>
                    <a:pt x="207009" y="236220"/>
                  </a:moveTo>
                  <a:lnTo>
                    <a:pt x="124459" y="236220"/>
                  </a:lnTo>
                  <a:lnTo>
                    <a:pt x="124459" y="307340"/>
                  </a:lnTo>
                  <a:lnTo>
                    <a:pt x="123190" y="312420"/>
                  </a:lnTo>
                  <a:lnTo>
                    <a:pt x="123190" y="317500"/>
                  </a:lnTo>
                  <a:lnTo>
                    <a:pt x="121919" y="320040"/>
                  </a:lnTo>
                  <a:lnTo>
                    <a:pt x="121919" y="323850"/>
                  </a:lnTo>
                  <a:lnTo>
                    <a:pt x="120650" y="325120"/>
                  </a:lnTo>
                  <a:lnTo>
                    <a:pt x="120650" y="326390"/>
                  </a:lnTo>
                  <a:lnTo>
                    <a:pt x="119379" y="327660"/>
                  </a:lnTo>
                  <a:lnTo>
                    <a:pt x="119379" y="328930"/>
                  </a:lnTo>
                  <a:lnTo>
                    <a:pt x="116840" y="331470"/>
                  </a:lnTo>
                  <a:lnTo>
                    <a:pt x="115569" y="331470"/>
                  </a:lnTo>
                  <a:lnTo>
                    <a:pt x="114300" y="332740"/>
                  </a:lnTo>
                  <a:lnTo>
                    <a:pt x="114300" y="334010"/>
                  </a:lnTo>
                  <a:lnTo>
                    <a:pt x="197484" y="334010"/>
                  </a:lnTo>
                  <a:lnTo>
                    <a:pt x="199390" y="330200"/>
                  </a:lnTo>
                  <a:lnTo>
                    <a:pt x="201929" y="317500"/>
                  </a:lnTo>
                  <a:lnTo>
                    <a:pt x="203200" y="312420"/>
                  </a:lnTo>
                  <a:lnTo>
                    <a:pt x="204469" y="306070"/>
                  </a:lnTo>
                  <a:lnTo>
                    <a:pt x="205740" y="293370"/>
                  </a:lnTo>
                  <a:lnTo>
                    <a:pt x="205740" y="257810"/>
                  </a:lnTo>
                  <a:lnTo>
                    <a:pt x="207009" y="236220"/>
                  </a:lnTo>
                  <a:close/>
                </a:path>
                <a:path w="207009" h="403859">
                  <a:moveTo>
                    <a:pt x="198119" y="68579"/>
                  </a:moveTo>
                  <a:lnTo>
                    <a:pt x="109219" y="68579"/>
                  </a:lnTo>
                  <a:lnTo>
                    <a:pt x="110490" y="69850"/>
                  </a:lnTo>
                  <a:lnTo>
                    <a:pt x="111759" y="69850"/>
                  </a:lnTo>
                  <a:lnTo>
                    <a:pt x="114300" y="72390"/>
                  </a:lnTo>
                  <a:lnTo>
                    <a:pt x="114300" y="73659"/>
                  </a:lnTo>
                  <a:lnTo>
                    <a:pt x="115569" y="73659"/>
                  </a:lnTo>
                  <a:lnTo>
                    <a:pt x="115569" y="74929"/>
                  </a:lnTo>
                  <a:lnTo>
                    <a:pt x="116840" y="76200"/>
                  </a:lnTo>
                  <a:lnTo>
                    <a:pt x="116840" y="78740"/>
                  </a:lnTo>
                  <a:lnTo>
                    <a:pt x="118109" y="80009"/>
                  </a:lnTo>
                  <a:lnTo>
                    <a:pt x="118109" y="82550"/>
                  </a:lnTo>
                  <a:lnTo>
                    <a:pt x="119379" y="85090"/>
                  </a:lnTo>
                  <a:lnTo>
                    <a:pt x="119379" y="153670"/>
                  </a:lnTo>
                  <a:lnTo>
                    <a:pt x="207009" y="153670"/>
                  </a:lnTo>
                  <a:lnTo>
                    <a:pt x="205740" y="128270"/>
                  </a:lnTo>
                  <a:lnTo>
                    <a:pt x="205740" y="115570"/>
                  </a:lnTo>
                  <a:lnTo>
                    <a:pt x="201929" y="85090"/>
                  </a:lnTo>
                  <a:lnTo>
                    <a:pt x="200659" y="76200"/>
                  </a:lnTo>
                  <a:lnTo>
                    <a:pt x="198119" y="6857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7390" y="6299200"/>
              <a:ext cx="207010" cy="403860"/>
            </a:xfrm>
            <a:custGeom>
              <a:avLst/>
              <a:gdLst/>
              <a:ahLst/>
              <a:cxnLst/>
              <a:rect l="l" t="t" r="r" b="b"/>
              <a:pathLst>
                <a:path w="207009" h="403859">
                  <a:moveTo>
                    <a:pt x="207009" y="153670"/>
                  </a:moveTo>
                  <a:lnTo>
                    <a:pt x="119379" y="153670"/>
                  </a:lnTo>
                  <a:lnTo>
                    <a:pt x="119379" y="109220"/>
                  </a:lnTo>
                  <a:lnTo>
                    <a:pt x="119379" y="97790"/>
                  </a:lnTo>
                  <a:lnTo>
                    <a:pt x="119379" y="92709"/>
                  </a:lnTo>
                  <a:lnTo>
                    <a:pt x="119379" y="88900"/>
                  </a:lnTo>
                  <a:lnTo>
                    <a:pt x="119379" y="85090"/>
                  </a:lnTo>
                  <a:lnTo>
                    <a:pt x="118109" y="82550"/>
                  </a:lnTo>
                  <a:lnTo>
                    <a:pt x="118109" y="80009"/>
                  </a:lnTo>
                  <a:lnTo>
                    <a:pt x="116840" y="78740"/>
                  </a:lnTo>
                  <a:lnTo>
                    <a:pt x="116840" y="77470"/>
                  </a:lnTo>
                  <a:lnTo>
                    <a:pt x="116840" y="76200"/>
                  </a:lnTo>
                  <a:lnTo>
                    <a:pt x="115569" y="74929"/>
                  </a:lnTo>
                  <a:lnTo>
                    <a:pt x="115569" y="73659"/>
                  </a:lnTo>
                  <a:lnTo>
                    <a:pt x="114300" y="73659"/>
                  </a:lnTo>
                  <a:lnTo>
                    <a:pt x="114300" y="72390"/>
                  </a:lnTo>
                  <a:lnTo>
                    <a:pt x="113029" y="71120"/>
                  </a:lnTo>
                  <a:lnTo>
                    <a:pt x="111759" y="69850"/>
                  </a:lnTo>
                  <a:lnTo>
                    <a:pt x="110490" y="69850"/>
                  </a:lnTo>
                  <a:lnTo>
                    <a:pt x="109219" y="68579"/>
                  </a:lnTo>
                  <a:lnTo>
                    <a:pt x="107950" y="68579"/>
                  </a:lnTo>
                  <a:lnTo>
                    <a:pt x="101600" y="68579"/>
                  </a:lnTo>
                  <a:lnTo>
                    <a:pt x="100329" y="69850"/>
                  </a:lnTo>
                  <a:lnTo>
                    <a:pt x="99059" y="71120"/>
                  </a:lnTo>
                  <a:lnTo>
                    <a:pt x="97789" y="71120"/>
                  </a:lnTo>
                  <a:lnTo>
                    <a:pt x="97789" y="72390"/>
                  </a:lnTo>
                  <a:lnTo>
                    <a:pt x="96519" y="73659"/>
                  </a:lnTo>
                  <a:lnTo>
                    <a:pt x="95250" y="74929"/>
                  </a:lnTo>
                  <a:lnTo>
                    <a:pt x="95250" y="76200"/>
                  </a:lnTo>
                  <a:lnTo>
                    <a:pt x="95250" y="77470"/>
                  </a:lnTo>
                  <a:lnTo>
                    <a:pt x="95250" y="78740"/>
                  </a:lnTo>
                  <a:lnTo>
                    <a:pt x="93979" y="81279"/>
                  </a:lnTo>
                  <a:lnTo>
                    <a:pt x="93979" y="83820"/>
                  </a:lnTo>
                  <a:lnTo>
                    <a:pt x="92709" y="87629"/>
                  </a:lnTo>
                  <a:lnTo>
                    <a:pt x="92709" y="92709"/>
                  </a:lnTo>
                  <a:lnTo>
                    <a:pt x="92709" y="307340"/>
                  </a:lnTo>
                  <a:lnTo>
                    <a:pt x="93979" y="311150"/>
                  </a:lnTo>
                  <a:lnTo>
                    <a:pt x="93979" y="314960"/>
                  </a:lnTo>
                  <a:lnTo>
                    <a:pt x="95250" y="317500"/>
                  </a:lnTo>
                  <a:lnTo>
                    <a:pt x="95250" y="321310"/>
                  </a:lnTo>
                  <a:lnTo>
                    <a:pt x="96519" y="323850"/>
                  </a:lnTo>
                  <a:lnTo>
                    <a:pt x="97789" y="325120"/>
                  </a:lnTo>
                  <a:lnTo>
                    <a:pt x="97789" y="326390"/>
                  </a:lnTo>
                  <a:lnTo>
                    <a:pt x="97789" y="327660"/>
                  </a:lnTo>
                  <a:lnTo>
                    <a:pt x="99059" y="328930"/>
                  </a:lnTo>
                  <a:lnTo>
                    <a:pt x="99059" y="330200"/>
                  </a:lnTo>
                  <a:lnTo>
                    <a:pt x="100329" y="330200"/>
                  </a:lnTo>
                  <a:lnTo>
                    <a:pt x="100329" y="331470"/>
                  </a:lnTo>
                  <a:lnTo>
                    <a:pt x="101600" y="331470"/>
                  </a:lnTo>
                  <a:lnTo>
                    <a:pt x="102869" y="332740"/>
                  </a:lnTo>
                  <a:lnTo>
                    <a:pt x="104139" y="334010"/>
                  </a:lnTo>
                  <a:lnTo>
                    <a:pt x="105409" y="334010"/>
                  </a:lnTo>
                  <a:lnTo>
                    <a:pt x="106679" y="334010"/>
                  </a:lnTo>
                  <a:lnTo>
                    <a:pt x="109219" y="334010"/>
                  </a:lnTo>
                  <a:lnTo>
                    <a:pt x="114300" y="334010"/>
                  </a:lnTo>
                  <a:lnTo>
                    <a:pt x="114300" y="332740"/>
                  </a:lnTo>
                  <a:lnTo>
                    <a:pt x="115569" y="331470"/>
                  </a:lnTo>
                  <a:lnTo>
                    <a:pt x="116840" y="331470"/>
                  </a:lnTo>
                  <a:lnTo>
                    <a:pt x="118109" y="330200"/>
                  </a:lnTo>
                  <a:lnTo>
                    <a:pt x="119379" y="328930"/>
                  </a:lnTo>
                  <a:lnTo>
                    <a:pt x="119379" y="327660"/>
                  </a:lnTo>
                  <a:lnTo>
                    <a:pt x="120650" y="326390"/>
                  </a:lnTo>
                  <a:lnTo>
                    <a:pt x="120650" y="325120"/>
                  </a:lnTo>
                  <a:lnTo>
                    <a:pt x="121919" y="323850"/>
                  </a:lnTo>
                  <a:lnTo>
                    <a:pt x="121919" y="320040"/>
                  </a:lnTo>
                  <a:lnTo>
                    <a:pt x="123190" y="317500"/>
                  </a:lnTo>
                  <a:lnTo>
                    <a:pt x="123190" y="312420"/>
                  </a:lnTo>
                  <a:lnTo>
                    <a:pt x="124459" y="307340"/>
                  </a:lnTo>
                  <a:lnTo>
                    <a:pt x="124459" y="297180"/>
                  </a:lnTo>
                  <a:lnTo>
                    <a:pt x="124459" y="283210"/>
                  </a:lnTo>
                  <a:lnTo>
                    <a:pt x="124459" y="236220"/>
                  </a:lnTo>
                  <a:lnTo>
                    <a:pt x="207009" y="236220"/>
                  </a:lnTo>
                  <a:lnTo>
                    <a:pt x="205740" y="257810"/>
                  </a:lnTo>
                  <a:lnTo>
                    <a:pt x="205740" y="276860"/>
                  </a:lnTo>
                  <a:lnTo>
                    <a:pt x="205740" y="293370"/>
                  </a:lnTo>
                  <a:lnTo>
                    <a:pt x="204469" y="306070"/>
                  </a:lnTo>
                  <a:lnTo>
                    <a:pt x="203200" y="312420"/>
                  </a:lnTo>
                  <a:lnTo>
                    <a:pt x="201929" y="317500"/>
                  </a:lnTo>
                  <a:lnTo>
                    <a:pt x="200659" y="323850"/>
                  </a:lnTo>
                  <a:lnTo>
                    <a:pt x="199390" y="330200"/>
                  </a:lnTo>
                  <a:lnTo>
                    <a:pt x="196850" y="335280"/>
                  </a:lnTo>
                  <a:lnTo>
                    <a:pt x="195579" y="341630"/>
                  </a:lnTo>
                  <a:lnTo>
                    <a:pt x="191769" y="347980"/>
                  </a:lnTo>
                  <a:lnTo>
                    <a:pt x="189229" y="354330"/>
                  </a:lnTo>
                  <a:lnTo>
                    <a:pt x="185419" y="360680"/>
                  </a:lnTo>
                  <a:lnTo>
                    <a:pt x="181609" y="365760"/>
                  </a:lnTo>
                  <a:lnTo>
                    <a:pt x="177800" y="370840"/>
                  </a:lnTo>
                  <a:lnTo>
                    <a:pt x="173990" y="375920"/>
                  </a:lnTo>
                  <a:lnTo>
                    <a:pt x="170179" y="379730"/>
                  </a:lnTo>
                  <a:lnTo>
                    <a:pt x="165100" y="383540"/>
                  </a:lnTo>
                  <a:lnTo>
                    <a:pt x="160019" y="387350"/>
                  </a:lnTo>
                  <a:lnTo>
                    <a:pt x="154940" y="391160"/>
                  </a:lnTo>
                  <a:lnTo>
                    <a:pt x="149859" y="393700"/>
                  </a:lnTo>
                  <a:lnTo>
                    <a:pt x="144779" y="396240"/>
                  </a:lnTo>
                  <a:lnTo>
                    <a:pt x="138429" y="398780"/>
                  </a:lnTo>
                  <a:lnTo>
                    <a:pt x="132079" y="400050"/>
                  </a:lnTo>
                  <a:lnTo>
                    <a:pt x="125729" y="401320"/>
                  </a:lnTo>
                  <a:lnTo>
                    <a:pt x="119379" y="402590"/>
                  </a:lnTo>
                  <a:lnTo>
                    <a:pt x="111759" y="403860"/>
                  </a:lnTo>
                  <a:lnTo>
                    <a:pt x="104139" y="403860"/>
                  </a:lnTo>
                  <a:lnTo>
                    <a:pt x="93979" y="402590"/>
                  </a:lnTo>
                  <a:lnTo>
                    <a:pt x="85089" y="402590"/>
                  </a:lnTo>
                  <a:lnTo>
                    <a:pt x="76200" y="401320"/>
                  </a:lnTo>
                  <a:lnTo>
                    <a:pt x="68579" y="398780"/>
                  </a:lnTo>
                  <a:lnTo>
                    <a:pt x="60959" y="396240"/>
                  </a:lnTo>
                  <a:lnTo>
                    <a:pt x="54609" y="393700"/>
                  </a:lnTo>
                  <a:lnTo>
                    <a:pt x="48259" y="389890"/>
                  </a:lnTo>
                  <a:lnTo>
                    <a:pt x="41909" y="386080"/>
                  </a:lnTo>
                  <a:lnTo>
                    <a:pt x="36829" y="381000"/>
                  </a:lnTo>
                  <a:lnTo>
                    <a:pt x="31750" y="377190"/>
                  </a:lnTo>
                  <a:lnTo>
                    <a:pt x="26669" y="370840"/>
                  </a:lnTo>
                  <a:lnTo>
                    <a:pt x="22859" y="365760"/>
                  </a:lnTo>
                  <a:lnTo>
                    <a:pt x="19050" y="359410"/>
                  </a:lnTo>
                  <a:lnTo>
                    <a:pt x="15239" y="353060"/>
                  </a:lnTo>
                  <a:lnTo>
                    <a:pt x="12700" y="345440"/>
                  </a:lnTo>
                  <a:lnTo>
                    <a:pt x="10159" y="337820"/>
                  </a:lnTo>
                  <a:lnTo>
                    <a:pt x="7619" y="330200"/>
                  </a:lnTo>
                  <a:lnTo>
                    <a:pt x="6350" y="321310"/>
                  </a:lnTo>
                  <a:lnTo>
                    <a:pt x="3809" y="311150"/>
                  </a:lnTo>
                  <a:lnTo>
                    <a:pt x="2539" y="300990"/>
                  </a:lnTo>
                  <a:lnTo>
                    <a:pt x="1269" y="289560"/>
                  </a:lnTo>
                  <a:lnTo>
                    <a:pt x="1269" y="276860"/>
                  </a:lnTo>
                  <a:lnTo>
                    <a:pt x="0" y="250190"/>
                  </a:lnTo>
                  <a:lnTo>
                    <a:pt x="0" y="139700"/>
                  </a:lnTo>
                  <a:lnTo>
                    <a:pt x="0" y="116840"/>
                  </a:lnTo>
                  <a:lnTo>
                    <a:pt x="1269" y="105409"/>
                  </a:lnTo>
                  <a:lnTo>
                    <a:pt x="2539" y="95250"/>
                  </a:lnTo>
                  <a:lnTo>
                    <a:pt x="3809" y="86359"/>
                  </a:lnTo>
                  <a:lnTo>
                    <a:pt x="5079" y="78740"/>
                  </a:lnTo>
                  <a:lnTo>
                    <a:pt x="6350" y="71120"/>
                  </a:lnTo>
                  <a:lnTo>
                    <a:pt x="7619" y="64770"/>
                  </a:lnTo>
                  <a:lnTo>
                    <a:pt x="8889" y="60959"/>
                  </a:lnTo>
                  <a:lnTo>
                    <a:pt x="10159" y="58420"/>
                  </a:lnTo>
                  <a:lnTo>
                    <a:pt x="12700" y="52070"/>
                  </a:lnTo>
                  <a:lnTo>
                    <a:pt x="16509" y="46990"/>
                  </a:lnTo>
                  <a:lnTo>
                    <a:pt x="20319" y="40640"/>
                  </a:lnTo>
                  <a:lnTo>
                    <a:pt x="24129" y="35559"/>
                  </a:lnTo>
                  <a:lnTo>
                    <a:pt x="29209" y="29209"/>
                  </a:lnTo>
                  <a:lnTo>
                    <a:pt x="35559" y="24129"/>
                  </a:lnTo>
                  <a:lnTo>
                    <a:pt x="40639" y="19050"/>
                  </a:lnTo>
                  <a:lnTo>
                    <a:pt x="46989" y="13970"/>
                  </a:lnTo>
                  <a:lnTo>
                    <a:pt x="54609" y="11429"/>
                  </a:lnTo>
                  <a:lnTo>
                    <a:pt x="60959" y="7620"/>
                  </a:lnTo>
                  <a:lnTo>
                    <a:pt x="68579" y="5079"/>
                  </a:lnTo>
                  <a:lnTo>
                    <a:pt x="77469" y="2540"/>
                  </a:lnTo>
                  <a:lnTo>
                    <a:pt x="85089" y="1270"/>
                  </a:lnTo>
                  <a:lnTo>
                    <a:pt x="93979" y="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51129" y="11429"/>
                  </a:lnTo>
                  <a:lnTo>
                    <a:pt x="157479" y="13970"/>
                  </a:lnTo>
                  <a:lnTo>
                    <a:pt x="163829" y="19050"/>
                  </a:lnTo>
                  <a:lnTo>
                    <a:pt x="170179" y="24129"/>
                  </a:lnTo>
                  <a:lnTo>
                    <a:pt x="176529" y="29209"/>
                  </a:lnTo>
                  <a:lnTo>
                    <a:pt x="181609" y="35559"/>
                  </a:lnTo>
                  <a:lnTo>
                    <a:pt x="185419" y="41909"/>
                  </a:lnTo>
                  <a:lnTo>
                    <a:pt x="189229" y="46990"/>
                  </a:lnTo>
                  <a:lnTo>
                    <a:pt x="193040" y="54609"/>
                  </a:lnTo>
                  <a:lnTo>
                    <a:pt x="195579" y="62229"/>
                  </a:lnTo>
                  <a:lnTo>
                    <a:pt x="198119" y="68579"/>
                  </a:lnTo>
                  <a:lnTo>
                    <a:pt x="200659" y="76200"/>
                  </a:lnTo>
                  <a:lnTo>
                    <a:pt x="201929" y="85090"/>
                  </a:lnTo>
                  <a:lnTo>
                    <a:pt x="203200" y="95250"/>
                  </a:lnTo>
                  <a:lnTo>
                    <a:pt x="204469" y="105409"/>
                  </a:lnTo>
                  <a:lnTo>
                    <a:pt x="205740" y="115570"/>
                  </a:lnTo>
                  <a:lnTo>
                    <a:pt x="205740" y="128270"/>
                  </a:lnTo>
                  <a:lnTo>
                    <a:pt x="207009" y="15367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8530" y="6299200"/>
              <a:ext cx="207010" cy="403860"/>
            </a:xfrm>
            <a:custGeom>
              <a:avLst/>
              <a:gdLst/>
              <a:ahLst/>
              <a:cxnLst/>
              <a:rect l="l" t="t" r="r" b="b"/>
              <a:pathLst>
                <a:path w="207009" h="403859">
                  <a:moveTo>
                    <a:pt x="111759" y="0"/>
                  </a:moveTo>
                  <a:lnTo>
                    <a:pt x="93979" y="0"/>
                  </a:lnTo>
                  <a:lnTo>
                    <a:pt x="85089" y="1270"/>
                  </a:lnTo>
                  <a:lnTo>
                    <a:pt x="77469" y="2540"/>
                  </a:lnTo>
                  <a:lnTo>
                    <a:pt x="62229" y="7620"/>
                  </a:lnTo>
                  <a:lnTo>
                    <a:pt x="54609" y="11429"/>
                  </a:lnTo>
                  <a:lnTo>
                    <a:pt x="48259" y="13970"/>
                  </a:lnTo>
                  <a:lnTo>
                    <a:pt x="35559" y="24129"/>
                  </a:lnTo>
                  <a:lnTo>
                    <a:pt x="30479" y="29209"/>
                  </a:lnTo>
                  <a:lnTo>
                    <a:pt x="25400" y="35559"/>
                  </a:lnTo>
                  <a:lnTo>
                    <a:pt x="20319" y="40640"/>
                  </a:lnTo>
                  <a:lnTo>
                    <a:pt x="16509" y="46990"/>
                  </a:lnTo>
                  <a:lnTo>
                    <a:pt x="12700" y="52070"/>
                  </a:lnTo>
                  <a:lnTo>
                    <a:pt x="10159" y="58420"/>
                  </a:lnTo>
                  <a:lnTo>
                    <a:pt x="8889" y="60959"/>
                  </a:lnTo>
                  <a:lnTo>
                    <a:pt x="8889" y="64770"/>
                  </a:lnTo>
                  <a:lnTo>
                    <a:pt x="6350" y="71120"/>
                  </a:lnTo>
                  <a:lnTo>
                    <a:pt x="3809" y="86359"/>
                  </a:lnTo>
                  <a:lnTo>
                    <a:pt x="2539" y="95250"/>
                  </a:lnTo>
                  <a:lnTo>
                    <a:pt x="1269" y="105409"/>
                  </a:lnTo>
                  <a:lnTo>
                    <a:pt x="1269" y="116840"/>
                  </a:lnTo>
                  <a:lnTo>
                    <a:pt x="0" y="139700"/>
                  </a:lnTo>
                  <a:lnTo>
                    <a:pt x="0" y="250190"/>
                  </a:lnTo>
                  <a:lnTo>
                    <a:pt x="1269" y="276860"/>
                  </a:lnTo>
                  <a:lnTo>
                    <a:pt x="2539" y="289560"/>
                  </a:lnTo>
                  <a:lnTo>
                    <a:pt x="3809" y="300990"/>
                  </a:lnTo>
                  <a:lnTo>
                    <a:pt x="3809" y="311150"/>
                  </a:lnTo>
                  <a:lnTo>
                    <a:pt x="6350" y="321310"/>
                  </a:lnTo>
                  <a:lnTo>
                    <a:pt x="7619" y="330200"/>
                  </a:lnTo>
                  <a:lnTo>
                    <a:pt x="15239" y="353060"/>
                  </a:lnTo>
                  <a:lnTo>
                    <a:pt x="22859" y="365760"/>
                  </a:lnTo>
                  <a:lnTo>
                    <a:pt x="26669" y="370840"/>
                  </a:lnTo>
                  <a:lnTo>
                    <a:pt x="31750" y="377190"/>
                  </a:lnTo>
                  <a:lnTo>
                    <a:pt x="36829" y="381000"/>
                  </a:lnTo>
                  <a:lnTo>
                    <a:pt x="41909" y="386080"/>
                  </a:lnTo>
                  <a:lnTo>
                    <a:pt x="54609" y="393700"/>
                  </a:lnTo>
                  <a:lnTo>
                    <a:pt x="60959" y="396240"/>
                  </a:lnTo>
                  <a:lnTo>
                    <a:pt x="69850" y="398780"/>
                  </a:lnTo>
                  <a:lnTo>
                    <a:pt x="77469" y="401320"/>
                  </a:lnTo>
                  <a:lnTo>
                    <a:pt x="85089" y="402590"/>
                  </a:lnTo>
                  <a:lnTo>
                    <a:pt x="95250" y="402590"/>
                  </a:lnTo>
                  <a:lnTo>
                    <a:pt x="104139" y="403860"/>
                  </a:lnTo>
                  <a:lnTo>
                    <a:pt x="111759" y="403860"/>
                  </a:lnTo>
                  <a:lnTo>
                    <a:pt x="119379" y="402590"/>
                  </a:lnTo>
                  <a:lnTo>
                    <a:pt x="161289" y="387350"/>
                  </a:lnTo>
                  <a:lnTo>
                    <a:pt x="165100" y="383540"/>
                  </a:lnTo>
                  <a:lnTo>
                    <a:pt x="170179" y="379730"/>
                  </a:lnTo>
                  <a:lnTo>
                    <a:pt x="179069" y="370840"/>
                  </a:lnTo>
                  <a:lnTo>
                    <a:pt x="186689" y="360680"/>
                  </a:lnTo>
                  <a:lnTo>
                    <a:pt x="191769" y="347980"/>
                  </a:lnTo>
                  <a:lnTo>
                    <a:pt x="195579" y="341630"/>
                  </a:lnTo>
                  <a:lnTo>
                    <a:pt x="198119" y="335280"/>
                  </a:lnTo>
                  <a:lnTo>
                    <a:pt x="198437" y="334010"/>
                  </a:lnTo>
                  <a:lnTo>
                    <a:pt x="104139" y="334010"/>
                  </a:lnTo>
                  <a:lnTo>
                    <a:pt x="104139" y="332740"/>
                  </a:lnTo>
                  <a:lnTo>
                    <a:pt x="102869" y="332740"/>
                  </a:lnTo>
                  <a:lnTo>
                    <a:pt x="99059" y="328930"/>
                  </a:lnTo>
                  <a:lnTo>
                    <a:pt x="99059" y="327660"/>
                  </a:lnTo>
                  <a:lnTo>
                    <a:pt x="97789" y="326390"/>
                  </a:lnTo>
                  <a:lnTo>
                    <a:pt x="97789" y="325120"/>
                  </a:lnTo>
                  <a:lnTo>
                    <a:pt x="96519" y="323850"/>
                  </a:lnTo>
                  <a:lnTo>
                    <a:pt x="96519" y="321310"/>
                  </a:lnTo>
                  <a:lnTo>
                    <a:pt x="95250" y="317500"/>
                  </a:lnTo>
                  <a:lnTo>
                    <a:pt x="93979" y="314960"/>
                  </a:lnTo>
                  <a:lnTo>
                    <a:pt x="93979" y="307340"/>
                  </a:lnTo>
                  <a:lnTo>
                    <a:pt x="92709" y="302260"/>
                  </a:lnTo>
                  <a:lnTo>
                    <a:pt x="92709" y="92709"/>
                  </a:lnTo>
                  <a:lnTo>
                    <a:pt x="93979" y="87629"/>
                  </a:lnTo>
                  <a:lnTo>
                    <a:pt x="93979" y="83820"/>
                  </a:lnTo>
                  <a:lnTo>
                    <a:pt x="95250" y="81279"/>
                  </a:lnTo>
                  <a:lnTo>
                    <a:pt x="95250" y="76200"/>
                  </a:lnTo>
                  <a:lnTo>
                    <a:pt x="96519" y="74929"/>
                  </a:lnTo>
                  <a:lnTo>
                    <a:pt x="96519" y="73659"/>
                  </a:lnTo>
                  <a:lnTo>
                    <a:pt x="97789" y="72390"/>
                  </a:lnTo>
                  <a:lnTo>
                    <a:pt x="97789" y="71120"/>
                  </a:lnTo>
                  <a:lnTo>
                    <a:pt x="100329" y="71120"/>
                  </a:lnTo>
                  <a:lnTo>
                    <a:pt x="100329" y="69850"/>
                  </a:lnTo>
                  <a:lnTo>
                    <a:pt x="101600" y="69850"/>
                  </a:lnTo>
                  <a:lnTo>
                    <a:pt x="101600" y="68579"/>
                  </a:lnTo>
                  <a:lnTo>
                    <a:pt x="198119" y="68579"/>
                  </a:lnTo>
                  <a:lnTo>
                    <a:pt x="196850" y="62229"/>
                  </a:lnTo>
                  <a:lnTo>
                    <a:pt x="193039" y="54609"/>
                  </a:lnTo>
                  <a:lnTo>
                    <a:pt x="190500" y="46990"/>
                  </a:lnTo>
                  <a:lnTo>
                    <a:pt x="186689" y="41909"/>
                  </a:lnTo>
                  <a:lnTo>
                    <a:pt x="157479" y="13970"/>
                  </a:lnTo>
                  <a:lnTo>
                    <a:pt x="151129" y="11429"/>
                  </a:lnTo>
                  <a:lnTo>
                    <a:pt x="143509" y="7620"/>
                  </a:lnTo>
                  <a:lnTo>
                    <a:pt x="128269" y="2540"/>
                  </a:lnTo>
                  <a:lnTo>
                    <a:pt x="120650" y="1270"/>
                  </a:lnTo>
                  <a:lnTo>
                    <a:pt x="111759" y="0"/>
                  </a:lnTo>
                  <a:close/>
                </a:path>
                <a:path w="207009" h="403859">
                  <a:moveTo>
                    <a:pt x="207009" y="236220"/>
                  </a:moveTo>
                  <a:lnTo>
                    <a:pt x="124459" y="236220"/>
                  </a:lnTo>
                  <a:lnTo>
                    <a:pt x="124459" y="307340"/>
                  </a:lnTo>
                  <a:lnTo>
                    <a:pt x="123189" y="312420"/>
                  </a:lnTo>
                  <a:lnTo>
                    <a:pt x="123189" y="317500"/>
                  </a:lnTo>
                  <a:lnTo>
                    <a:pt x="121919" y="320040"/>
                  </a:lnTo>
                  <a:lnTo>
                    <a:pt x="121919" y="325120"/>
                  </a:lnTo>
                  <a:lnTo>
                    <a:pt x="120650" y="326390"/>
                  </a:lnTo>
                  <a:lnTo>
                    <a:pt x="120650" y="327660"/>
                  </a:lnTo>
                  <a:lnTo>
                    <a:pt x="118109" y="330200"/>
                  </a:lnTo>
                  <a:lnTo>
                    <a:pt x="118109" y="331470"/>
                  </a:lnTo>
                  <a:lnTo>
                    <a:pt x="115569" y="331470"/>
                  </a:lnTo>
                  <a:lnTo>
                    <a:pt x="115569" y="332740"/>
                  </a:lnTo>
                  <a:lnTo>
                    <a:pt x="114300" y="334010"/>
                  </a:lnTo>
                  <a:lnTo>
                    <a:pt x="198437" y="334010"/>
                  </a:lnTo>
                  <a:lnTo>
                    <a:pt x="199389" y="330200"/>
                  </a:lnTo>
                  <a:lnTo>
                    <a:pt x="200659" y="323850"/>
                  </a:lnTo>
                  <a:lnTo>
                    <a:pt x="203200" y="317500"/>
                  </a:lnTo>
                  <a:lnTo>
                    <a:pt x="203200" y="312420"/>
                  </a:lnTo>
                  <a:lnTo>
                    <a:pt x="204469" y="306070"/>
                  </a:lnTo>
                  <a:lnTo>
                    <a:pt x="205739" y="293370"/>
                  </a:lnTo>
                  <a:lnTo>
                    <a:pt x="205739" y="276860"/>
                  </a:lnTo>
                  <a:lnTo>
                    <a:pt x="207009" y="257810"/>
                  </a:lnTo>
                  <a:lnTo>
                    <a:pt x="207009" y="236220"/>
                  </a:lnTo>
                  <a:close/>
                </a:path>
                <a:path w="207009" h="403859">
                  <a:moveTo>
                    <a:pt x="198119" y="68579"/>
                  </a:moveTo>
                  <a:lnTo>
                    <a:pt x="110489" y="68579"/>
                  </a:lnTo>
                  <a:lnTo>
                    <a:pt x="110489" y="69850"/>
                  </a:lnTo>
                  <a:lnTo>
                    <a:pt x="111759" y="69850"/>
                  </a:lnTo>
                  <a:lnTo>
                    <a:pt x="113029" y="71120"/>
                  </a:lnTo>
                  <a:lnTo>
                    <a:pt x="114300" y="71120"/>
                  </a:lnTo>
                  <a:lnTo>
                    <a:pt x="114300" y="72390"/>
                  </a:lnTo>
                  <a:lnTo>
                    <a:pt x="116839" y="74929"/>
                  </a:lnTo>
                  <a:lnTo>
                    <a:pt x="116839" y="77470"/>
                  </a:lnTo>
                  <a:lnTo>
                    <a:pt x="118109" y="78740"/>
                  </a:lnTo>
                  <a:lnTo>
                    <a:pt x="118109" y="80009"/>
                  </a:lnTo>
                  <a:lnTo>
                    <a:pt x="119379" y="82550"/>
                  </a:lnTo>
                  <a:lnTo>
                    <a:pt x="119379" y="92709"/>
                  </a:lnTo>
                  <a:lnTo>
                    <a:pt x="120650" y="97790"/>
                  </a:lnTo>
                  <a:lnTo>
                    <a:pt x="120650" y="153670"/>
                  </a:lnTo>
                  <a:lnTo>
                    <a:pt x="207009" y="153670"/>
                  </a:lnTo>
                  <a:lnTo>
                    <a:pt x="207009" y="128270"/>
                  </a:lnTo>
                  <a:lnTo>
                    <a:pt x="205739" y="115570"/>
                  </a:lnTo>
                  <a:lnTo>
                    <a:pt x="205739" y="105409"/>
                  </a:lnTo>
                  <a:lnTo>
                    <a:pt x="203200" y="95250"/>
                  </a:lnTo>
                  <a:lnTo>
                    <a:pt x="201929" y="85090"/>
                  </a:lnTo>
                  <a:lnTo>
                    <a:pt x="200659" y="76200"/>
                  </a:lnTo>
                  <a:lnTo>
                    <a:pt x="198119" y="6857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8530" y="6299200"/>
              <a:ext cx="207010" cy="403860"/>
            </a:xfrm>
            <a:custGeom>
              <a:avLst/>
              <a:gdLst/>
              <a:ahLst/>
              <a:cxnLst/>
              <a:rect l="l" t="t" r="r" b="b"/>
              <a:pathLst>
                <a:path w="207009" h="403859">
                  <a:moveTo>
                    <a:pt x="207009" y="153670"/>
                  </a:moveTo>
                  <a:lnTo>
                    <a:pt x="120650" y="153670"/>
                  </a:lnTo>
                  <a:lnTo>
                    <a:pt x="120650" y="109220"/>
                  </a:lnTo>
                  <a:lnTo>
                    <a:pt x="120650" y="97790"/>
                  </a:lnTo>
                  <a:lnTo>
                    <a:pt x="119379" y="92709"/>
                  </a:lnTo>
                  <a:lnTo>
                    <a:pt x="119379" y="88900"/>
                  </a:lnTo>
                  <a:lnTo>
                    <a:pt x="119379" y="85090"/>
                  </a:lnTo>
                  <a:lnTo>
                    <a:pt x="119379" y="82550"/>
                  </a:lnTo>
                  <a:lnTo>
                    <a:pt x="118109" y="80009"/>
                  </a:lnTo>
                  <a:lnTo>
                    <a:pt x="118109" y="78740"/>
                  </a:lnTo>
                  <a:lnTo>
                    <a:pt x="116839" y="77470"/>
                  </a:lnTo>
                  <a:lnTo>
                    <a:pt x="116839" y="76200"/>
                  </a:lnTo>
                  <a:lnTo>
                    <a:pt x="116839" y="74929"/>
                  </a:lnTo>
                  <a:lnTo>
                    <a:pt x="115569" y="73659"/>
                  </a:lnTo>
                  <a:lnTo>
                    <a:pt x="114300" y="72390"/>
                  </a:lnTo>
                  <a:lnTo>
                    <a:pt x="114300" y="71120"/>
                  </a:lnTo>
                  <a:lnTo>
                    <a:pt x="113029" y="71120"/>
                  </a:lnTo>
                  <a:lnTo>
                    <a:pt x="111759" y="69850"/>
                  </a:lnTo>
                  <a:lnTo>
                    <a:pt x="110489" y="69850"/>
                  </a:lnTo>
                  <a:lnTo>
                    <a:pt x="110489" y="68579"/>
                  </a:lnTo>
                  <a:lnTo>
                    <a:pt x="101600" y="68579"/>
                  </a:lnTo>
                  <a:lnTo>
                    <a:pt x="101600" y="69850"/>
                  </a:lnTo>
                  <a:lnTo>
                    <a:pt x="100329" y="69850"/>
                  </a:lnTo>
                  <a:lnTo>
                    <a:pt x="100329" y="71120"/>
                  </a:lnTo>
                  <a:lnTo>
                    <a:pt x="99059" y="71120"/>
                  </a:lnTo>
                  <a:lnTo>
                    <a:pt x="97789" y="71120"/>
                  </a:lnTo>
                  <a:lnTo>
                    <a:pt x="97789" y="72390"/>
                  </a:lnTo>
                  <a:lnTo>
                    <a:pt x="96519" y="73659"/>
                  </a:lnTo>
                  <a:lnTo>
                    <a:pt x="96519" y="74929"/>
                  </a:lnTo>
                  <a:lnTo>
                    <a:pt x="95250" y="76200"/>
                  </a:lnTo>
                  <a:lnTo>
                    <a:pt x="95250" y="77470"/>
                  </a:lnTo>
                  <a:lnTo>
                    <a:pt x="95250" y="78740"/>
                  </a:lnTo>
                  <a:lnTo>
                    <a:pt x="95250" y="81279"/>
                  </a:lnTo>
                  <a:lnTo>
                    <a:pt x="93979" y="83820"/>
                  </a:lnTo>
                  <a:lnTo>
                    <a:pt x="93979" y="87629"/>
                  </a:lnTo>
                  <a:lnTo>
                    <a:pt x="92709" y="92709"/>
                  </a:lnTo>
                  <a:lnTo>
                    <a:pt x="92709" y="97790"/>
                  </a:lnTo>
                  <a:lnTo>
                    <a:pt x="92709" y="109220"/>
                  </a:lnTo>
                  <a:lnTo>
                    <a:pt x="92709" y="293370"/>
                  </a:lnTo>
                  <a:lnTo>
                    <a:pt x="92709" y="297180"/>
                  </a:lnTo>
                  <a:lnTo>
                    <a:pt x="92709" y="302260"/>
                  </a:lnTo>
                  <a:lnTo>
                    <a:pt x="93979" y="307340"/>
                  </a:lnTo>
                  <a:lnTo>
                    <a:pt x="93979" y="311150"/>
                  </a:lnTo>
                  <a:lnTo>
                    <a:pt x="93979" y="314960"/>
                  </a:lnTo>
                  <a:lnTo>
                    <a:pt x="95250" y="317500"/>
                  </a:lnTo>
                  <a:lnTo>
                    <a:pt x="96519" y="321310"/>
                  </a:lnTo>
                  <a:lnTo>
                    <a:pt x="96519" y="323850"/>
                  </a:lnTo>
                  <a:lnTo>
                    <a:pt x="97789" y="325120"/>
                  </a:lnTo>
                  <a:lnTo>
                    <a:pt x="97789" y="326390"/>
                  </a:lnTo>
                  <a:lnTo>
                    <a:pt x="99059" y="327660"/>
                  </a:lnTo>
                  <a:lnTo>
                    <a:pt x="99059" y="328930"/>
                  </a:lnTo>
                  <a:lnTo>
                    <a:pt x="100329" y="330200"/>
                  </a:lnTo>
                  <a:lnTo>
                    <a:pt x="101600" y="331470"/>
                  </a:lnTo>
                  <a:lnTo>
                    <a:pt x="102869" y="332740"/>
                  </a:lnTo>
                  <a:lnTo>
                    <a:pt x="104139" y="332740"/>
                  </a:lnTo>
                  <a:lnTo>
                    <a:pt x="104139" y="334010"/>
                  </a:lnTo>
                  <a:lnTo>
                    <a:pt x="105409" y="334010"/>
                  </a:lnTo>
                  <a:lnTo>
                    <a:pt x="106679" y="334010"/>
                  </a:lnTo>
                  <a:lnTo>
                    <a:pt x="107950" y="334010"/>
                  </a:lnTo>
                  <a:lnTo>
                    <a:pt x="111759" y="334010"/>
                  </a:lnTo>
                  <a:lnTo>
                    <a:pt x="114300" y="334010"/>
                  </a:lnTo>
                  <a:lnTo>
                    <a:pt x="115569" y="332740"/>
                  </a:lnTo>
                  <a:lnTo>
                    <a:pt x="115569" y="331470"/>
                  </a:lnTo>
                  <a:lnTo>
                    <a:pt x="116839" y="331470"/>
                  </a:lnTo>
                  <a:lnTo>
                    <a:pt x="118109" y="331470"/>
                  </a:lnTo>
                  <a:lnTo>
                    <a:pt x="118109" y="330200"/>
                  </a:lnTo>
                  <a:lnTo>
                    <a:pt x="119379" y="328930"/>
                  </a:lnTo>
                  <a:lnTo>
                    <a:pt x="120650" y="327660"/>
                  </a:lnTo>
                  <a:lnTo>
                    <a:pt x="120650" y="326390"/>
                  </a:lnTo>
                  <a:lnTo>
                    <a:pt x="121919" y="325120"/>
                  </a:lnTo>
                  <a:lnTo>
                    <a:pt x="121919" y="323850"/>
                  </a:lnTo>
                  <a:lnTo>
                    <a:pt x="121919" y="320040"/>
                  </a:lnTo>
                  <a:lnTo>
                    <a:pt x="123189" y="317500"/>
                  </a:lnTo>
                  <a:lnTo>
                    <a:pt x="123189" y="312420"/>
                  </a:lnTo>
                  <a:lnTo>
                    <a:pt x="124459" y="307340"/>
                  </a:lnTo>
                  <a:lnTo>
                    <a:pt x="124459" y="297180"/>
                  </a:lnTo>
                  <a:lnTo>
                    <a:pt x="124459" y="283210"/>
                  </a:lnTo>
                  <a:lnTo>
                    <a:pt x="124459" y="236220"/>
                  </a:lnTo>
                  <a:lnTo>
                    <a:pt x="207009" y="236220"/>
                  </a:lnTo>
                  <a:lnTo>
                    <a:pt x="207009" y="257810"/>
                  </a:lnTo>
                  <a:lnTo>
                    <a:pt x="205739" y="276860"/>
                  </a:lnTo>
                  <a:lnTo>
                    <a:pt x="205739" y="293370"/>
                  </a:lnTo>
                  <a:lnTo>
                    <a:pt x="204469" y="306070"/>
                  </a:lnTo>
                  <a:lnTo>
                    <a:pt x="203200" y="312420"/>
                  </a:lnTo>
                  <a:lnTo>
                    <a:pt x="203200" y="317500"/>
                  </a:lnTo>
                  <a:lnTo>
                    <a:pt x="200659" y="323850"/>
                  </a:lnTo>
                  <a:lnTo>
                    <a:pt x="199389" y="330200"/>
                  </a:lnTo>
                  <a:lnTo>
                    <a:pt x="198119" y="335280"/>
                  </a:lnTo>
                  <a:lnTo>
                    <a:pt x="195579" y="341630"/>
                  </a:lnTo>
                  <a:lnTo>
                    <a:pt x="191769" y="347980"/>
                  </a:lnTo>
                  <a:lnTo>
                    <a:pt x="189229" y="354330"/>
                  </a:lnTo>
                  <a:lnTo>
                    <a:pt x="186689" y="360680"/>
                  </a:lnTo>
                  <a:lnTo>
                    <a:pt x="182879" y="365760"/>
                  </a:lnTo>
                  <a:lnTo>
                    <a:pt x="179069" y="370840"/>
                  </a:lnTo>
                  <a:lnTo>
                    <a:pt x="173989" y="375920"/>
                  </a:lnTo>
                  <a:lnTo>
                    <a:pt x="170179" y="379730"/>
                  </a:lnTo>
                  <a:lnTo>
                    <a:pt x="165100" y="383540"/>
                  </a:lnTo>
                  <a:lnTo>
                    <a:pt x="161289" y="387350"/>
                  </a:lnTo>
                  <a:lnTo>
                    <a:pt x="154939" y="391160"/>
                  </a:lnTo>
                  <a:lnTo>
                    <a:pt x="149859" y="393700"/>
                  </a:lnTo>
                  <a:lnTo>
                    <a:pt x="144779" y="396240"/>
                  </a:lnTo>
                  <a:lnTo>
                    <a:pt x="138429" y="398780"/>
                  </a:lnTo>
                  <a:lnTo>
                    <a:pt x="132079" y="400050"/>
                  </a:lnTo>
                  <a:lnTo>
                    <a:pt x="125729" y="401320"/>
                  </a:lnTo>
                  <a:lnTo>
                    <a:pt x="119379" y="402590"/>
                  </a:lnTo>
                  <a:lnTo>
                    <a:pt x="111759" y="403860"/>
                  </a:lnTo>
                  <a:lnTo>
                    <a:pt x="104139" y="403860"/>
                  </a:lnTo>
                  <a:lnTo>
                    <a:pt x="95250" y="402590"/>
                  </a:lnTo>
                  <a:lnTo>
                    <a:pt x="85089" y="402590"/>
                  </a:lnTo>
                  <a:lnTo>
                    <a:pt x="77469" y="401320"/>
                  </a:lnTo>
                  <a:lnTo>
                    <a:pt x="69850" y="398780"/>
                  </a:lnTo>
                  <a:lnTo>
                    <a:pt x="60959" y="396240"/>
                  </a:lnTo>
                  <a:lnTo>
                    <a:pt x="54609" y="393700"/>
                  </a:lnTo>
                  <a:lnTo>
                    <a:pt x="48259" y="389890"/>
                  </a:lnTo>
                  <a:lnTo>
                    <a:pt x="41909" y="386080"/>
                  </a:lnTo>
                  <a:lnTo>
                    <a:pt x="36829" y="381000"/>
                  </a:lnTo>
                  <a:lnTo>
                    <a:pt x="31750" y="377190"/>
                  </a:lnTo>
                  <a:lnTo>
                    <a:pt x="26669" y="370840"/>
                  </a:lnTo>
                  <a:lnTo>
                    <a:pt x="22859" y="365760"/>
                  </a:lnTo>
                  <a:lnTo>
                    <a:pt x="19050" y="359410"/>
                  </a:lnTo>
                  <a:lnTo>
                    <a:pt x="15239" y="353060"/>
                  </a:lnTo>
                  <a:lnTo>
                    <a:pt x="12700" y="345440"/>
                  </a:lnTo>
                  <a:lnTo>
                    <a:pt x="10159" y="337820"/>
                  </a:lnTo>
                  <a:lnTo>
                    <a:pt x="7619" y="330200"/>
                  </a:lnTo>
                  <a:lnTo>
                    <a:pt x="6350" y="321310"/>
                  </a:lnTo>
                  <a:lnTo>
                    <a:pt x="3809" y="311150"/>
                  </a:lnTo>
                  <a:lnTo>
                    <a:pt x="3809" y="300990"/>
                  </a:lnTo>
                  <a:lnTo>
                    <a:pt x="2539" y="289560"/>
                  </a:lnTo>
                  <a:lnTo>
                    <a:pt x="1269" y="276860"/>
                  </a:lnTo>
                  <a:lnTo>
                    <a:pt x="0" y="250190"/>
                  </a:lnTo>
                  <a:lnTo>
                    <a:pt x="0" y="139700"/>
                  </a:lnTo>
                  <a:lnTo>
                    <a:pt x="1269" y="116840"/>
                  </a:lnTo>
                  <a:lnTo>
                    <a:pt x="1269" y="105409"/>
                  </a:lnTo>
                  <a:lnTo>
                    <a:pt x="8889" y="64770"/>
                  </a:lnTo>
                  <a:lnTo>
                    <a:pt x="8889" y="60959"/>
                  </a:lnTo>
                  <a:lnTo>
                    <a:pt x="10159" y="58420"/>
                  </a:lnTo>
                  <a:lnTo>
                    <a:pt x="12700" y="52070"/>
                  </a:lnTo>
                  <a:lnTo>
                    <a:pt x="16509" y="46990"/>
                  </a:lnTo>
                  <a:lnTo>
                    <a:pt x="20319" y="40640"/>
                  </a:lnTo>
                  <a:lnTo>
                    <a:pt x="25400" y="35559"/>
                  </a:lnTo>
                  <a:lnTo>
                    <a:pt x="30479" y="29209"/>
                  </a:lnTo>
                  <a:lnTo>
                    <a:pt x="35559" y="24129"/>
                  </a:lnTo>
                  <a:lnTo>
                    <a:pt x="41909" y="19050"/>
                  </a:lnTo>
                  <a:lnTo>
                    <a:pt x="48259" y="13970"/>
                  </a:lnTo>
                  <a:lnTo>
                    <a:pt x="54609" y="11429"/>
                  </a:lnTo>
                  <a:lnTo>
                    <a:pt x="62229" y="7620"/>
                  </a:lnTo>
                  <a:lnTo>
                    <a:pt x="69850" y="5079"/>
                  </a:lnTo>
                  <a:lnTo>
                    <a:pt x="77469" y="2540"/>
                  </a:lnTo>
                  <a:lnTo>
                    <a:pt x="85089" y="1270"/>
                  </a:lnTo>
                  <a:lnTo>
                    <a:pt x="93979" y="0"/>
                  </a:lnTo>
                  <a:lnTo>
                    <a:pt x="102869" y="0"/>
                  </a:lnTo>
                  <a:lnTo>
                    <a:pt x="111759" y="0"/>
                  </a:lnTo>
                  <a:lnTo>
                    <a:pt x="151129" y="11429"/>
                  </a:lnTo>
                  <a:lnTo>
                    <a:pt x="157479" y="13970"/>
                  </a:lnTo>
                  <a:lnTo>
                    <a:pt x="186689" y="41909"/>
                  </a:lnTo>
                  <a:lnTo>
                    <a:pt x="193039" y="54609"/>
                  </a:lnTo>
                  <a:lnTo>
                    <a:pt x="196850" y="62229"/>
                  </a:lnTo>
                  <a:lnTo>
                    <a:pt x="198119" y="68579"/>
                  </a:lnTo>
                  <a:lnTo>
                    <a:pt x="200659" y="76200"/>
                  </a:lnTo>
                  <a:lnTo>
                    <a:pt x="201929" y="85090"/>
                  </a:lnTo>
                  <a:lnTo>
                    <a:pt x="203200" y="95250"/>
                  </a:lnTo>
                  <a:lnTo>
                    <a:pt x="205739" y="105409"/>
                  </a:lnTo>
                  <a:lnTo>
                    <a:pt x="205739" y="115570"/>
                  </a:lnTo>
                  <a:lnTo>
                    <a:pt x="207009" y="128270"/>
                  </a:lnTo>
                  <a:lnTo>
                    <a:pt x="207009" y="153670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70939" y="6299200"/>
              <a:ext cx="212090" cy="403860"/>
            </a:xfrm>
            <a:custGeom>
              <a:avLst/>
              <a:gdLst/>
              <a:ahLst/>
              <a:cxnLst/>
              <a:rect l="l" t="t" r="r" b="b"/>
              <a:pathLst>
                <a:path w="212090" h="403859">
                  <a:moveTo>
                    <a:pt x="121919" y="402590"/>
                  </a:moveTo>
                  <a:lnTo>
                    <a:pt x="93979" y="402590"/>
                  </a:lnTo>
                  <a:lnTo>
                    <a:pt x="100329" y="403860"/>
                  </a:lnTo>
                  <a:lnTo>
                    <a:pt x="115569" y="403860"/>
                  </a:lnTo>
                  <a:lnTo>
                    <a:pt x="121919" y="402590"/>
                  </a:lnTo>
                  <a:close/>
                </a:path>
                <a:path w="212090" h="403859">
                  <a:moveTo>
                    <a:pt x="111759" y="0"/>
                  </a:moveTo>
                  <a:lnTo>
                    <a:pt x="86359" y="0"/>
                  </a:lnTo>
                  <a:lnTo>
                    <a:pt x="78740" y="1270"/>
                  </a:lnTo>
                  <a:lnTo>
                    <a:pt x="72390" y="3809"/>
                  </a:lnTo>
                  <a:lnTo>
                    <a:pt x="64769" y="6350"/>
                  </a:lnTo>
                  <a:lnTo>
                    <a:pt x="52069" y="11429"/>
                  </a:lnTo>
                  <a:lnTo>
                    <a:pt x="45719" y="15240"/>
                  </a:lnTo>
                  <a:lnTo>
                    <a:pt x="39369" y="20320"/>
                  </a:lnTo>
                  <a:lnTo>
                    <a:pt x="34290" y="24129"/>
                  </a:lnTo>
                  <a:lnTo>
                    <a:pt x="24129" y="34290"/>
                  </a:lnTo>
                  <a:lnTo>
                    <a:pt x="12700" y="53340"/>
                  </a:lnTo>
                  <a:lnTo>
                    <a:pt x="5079" y="76200"/>
                  </a:lnTo>
                  <a:lnTo>
                    <a:pt x="3809" y="86359"/>
                  </a:lnTo>
                  <a:lnTo>
                    <a:pt x="2540" y="95250"/>
                  </a:lnTo>
                  <a:lnTo>
                    <a:pt x="1269" y="105409"/>
                  </a:lnTo>
                  <a:lnTo>
                    <a:pt x="0" y="116840"/>
                  </a:lnTo>
                  <a:lnTo>
                    <a:pt x="0" y="293370"/>
                  </a:lnTo>
                  <a:lnTo>
                    <a:pt x="2540" y="308610"/>
                  </a:lnTo>
                  <a:lnTo>
                    <a:pt x="5079" y="321310"/>
                  </a:lnTo>
                  <a:lnTo>
                    <a:pt x="6350" y="326390"/>
                  </a:lnTo>
                  <a:lnTo>
                    <a:pt x="7619" y="332740"/>
                  </a:lnTo>
                  <a:lnTo>
                    <a:pt x="8890" y="337820"/>
                  </a:lnTo>
                  <a:lnTo>
                    <a:pt x="11429" y="342900"/>
                  </a:lnTo>
                  <a:lnTo>
                    <a:pt x="12700" y="347980"/>
                  </a:lnTo>
                  <a:lnTo>
                    <a:pt x="16509" y="353060"/>
                  </a:lnTo>
                  <a:lnTo>
                    <a:pt x="21590" y="363220"/>
                  </a:lnTo>
                  <a:lnTo>
                    <a:pt x="25400" y="367030"/>
                  </a:lnTo>
                  <a:lnTo>
                    <a:pt x="57150" y="392430"/>
                  </a:lnTo>
                  <a:lnTo>
                    <a:pt x="62229" y="394970"/>
                  </a:lnTo>
                  <a:lnTo>
                    <a:pt x="68579" y="397510"/>
                  </a:lnTo>
                  <a:lnTo>
                    <a:pt x="74929" y="398780"/>
                  </a:lnTo>
                  <a:lnTo>
                    <a:pt x="81279" y="401320"/>
                  </a:lnTo>
                  <a:lnTo>
                    <a:pt x="86359" y="402590"/>
                  </a:lnTo>
                  <a:lnTo>
                    <a:pt x="129540" y="402590"/>
                  </a:lnTo>
                  <a:lnTo>
                    <a:pt x="135890" y="401320"/>
                  </a:lnTo>
                  <a:lnTo>
                    <a:pt x="142240" y="398780"/>
                  </a:lnTo>
                  <a:lnTo>
                    <a:pt x="147319" y="397510"/>
                  </a:lnTo>
                  <a:lnTo>
                    <a:pt x="152400" y="394970"/>
                  </a:lnTo>
                  <a:lnTo>
                    <a:pt x="158750" y="392430"/>
                  </a:lnTo>
                  <a:lnTo>
                    <a:pt x="162559" y="389890"/>
                  </a:lnTo>
                  <a:lnTo>
                    <a:pt x="191769" y="359410"/>
                  </a:lnTo>
                  <a:lnTo>
                    <a:pt x="199390" y="342900"/>
                  </a:lnTo>
                  <a:lnTo>
                    <a:pt x="203834" y="334010"/>
                  </a:lnTo>
                  <a:lnTo>
                    <a:pt x="100329" y="334010"/>
                  </a:lnTo>
                  <a:lnTo>
                    <a:pt x="100329" y="332740"/>
                  </a:lnTo>
                  <a:lnTo>
                    <a:pt x="99059" y="332740"/>
                  </a:lnTo>
                  <a:lnTo>
                    <a:pt x="95250" y="328930"/>
                  </a:lnTo>
                  <a:lnTo>
                    <a:pt x="95250" y="326390"/>
                  </a:lnTo>
                  <a:lnTo>
                    <a:pt x="93979" y="326390"/>
                  </a:lnTo>
                  <a:lnTo>
                    <a:pt x="93979" y="321310"/>
                  </a:lnTo>
                  <a:lnTo>
                    <a:pt x="92709" y="318770"/>
                  </a:lnTo>
                  <a:lnTo>
                    <a:pt x="92709" y="304800"/>
                  </a:lnTo>
                  <a:lnTo>
                    <a:pt x="91440" y="293370"/>
                  </a:lnTo>
                  <a:lnTo>
                    <a:pt x="91440" y="208279"/>
                  </a:lnTo>
                  <a:lnTo>
                    <a:pt x="212090" y="208279"/>
                  </a:lnTo>
                  <a:lnTo>
                    <a:pt x="212090" y="144779"/>
                  </a:lnTo>
                  <a:lnTo>
                    <a:pt x="91440" y="144779"/>
                  </a:lnTo>
                  <a:lnTo>
                    <a:pt x="91440" y="101600"/>
                  </a:lnTo>
                  <a:lnTo>
                    <a:pt x="92709" y="90170"/>
                  </a:lnTo>
                  <a:lnTo>
                    <a:pt x="92709" y="81279"/>
                  </a:lnTo>
                  <a:lnTo>
                    <a:pt x="93979" y="78740"/>
                  </a:lnTo>
                  <a:lnTo>
                    <a:pt x="93979" y="74929"/>
                  </a:lnTo>
                  <a:lnTo>
                    <a:pt x="95250" y="73659"/>
                  </a:lnTo>
                  <a:lnTo>
                    <a:pt x="95250" y="72390"/>
                  </a:lnTo>
                  <a:lnTo>
                    <a:pt x="96519" y="72390"/>
                  </a:lnTo>
                  <a:lnTo>
                    <a:pt x="96519" y="71120"/>
                  </a:lnTo>
                  <a:lnTo>
                    <a:pt x="97790" y="71120"/>
                  </a:lnTo>
                  <a:lnTo>
                    <a:pt x="100329" y="68579"/>
                  </a:lnTo>
                  <a:lnTo>
                    <a:pt x="200659" y="68579"/>
                  </a:lnTo>
                  <a:lnTo>
                    <a:pt x="182879" y="34290"/>
                  </a:lnTo>
                  <a:lnTo>
                    <a:pt x="171450" y="24129"/>
                  </a:lnTo>
                  <a:lnTo>
                    <a:pt x="166369" y="19050"/>
                  </a:lnTo>
                  <a:lnTo>
                    <a:pt x="158750" y="13970"/>
                  </a:lnTo>
                  <a:lnTo>
                    <a:pt x="152400" y="10159"/>
                  </a:lnTo>
                  <a:lnTo>
                    <a:pt x="144779" y="7620"/>
                  </a:lnTo>
                  <a:lnTo>
                    <a:pt x="137159" y="3809"/>
                  </a:lnTo>
                  <a:lnTo>
                    <a:pt x="128269" y="2540"/>
                  </a:lnTo>
                  <a:lnTo>
                    <a:pt x="120650" y="1270"/>
                  </a:lnTo>
                  <a:lnTo>
                    <a:pt x="111759" y="0"/>
                  </a:lnTo>
                  <a:close/>
                </a:path>
                <a:path w="212090" h="403859">
                  <a:moveTo>
                    <a:pt x="212090" y="233679"/>
                  </a:moveTo>
                  <a:lnTo>
                    <a:pt x="124459" y="233679"/>
                  </a:lnTo>
                  <a:lnTo>
                    <a:pt x="124459" y="284480"/>
                  </a:lnTo>
                  <a:lnTo>
                    <a:pt x="123190" y="298450"/>
                  </a:lnTo>
                  <a:lnTo>
                    <a:pt x="123190" y="309880"/>
                  </a:lnTo>
                  <a:lnTo>
                    <a:pt x="121919" y="313690"/>
                  </a:lnTo>
                  <a:lnTo>
                    <a:pt x="121919" y="317500"/>
                  </a:lnTo>
                  <a:lnTo>
                    <a:pt x="120650" y="321310"/>
                  </a:lnTo>
                  <a:lnTo>
                    <a:pt x="120650" y="325120"/>
                  </a:lnTo>
                  <a:lnTo>
                    <a:pt x="119379" y="326390"/>
                  </a:lnTo>
                  <a:lnTo>
                    <a:pt x="119379" y="327660"/>
                  </a:lnTo>
                  <a:lnTo>
                    <a:pt x="118109" y="328930"/>
                  </a:lnTo>
                  <a:lnTo>
                    <a:pt x="118109" y="330200"/>
                  </a:lnTo>
                  <a:lnTo>
                    <a:pt x="116840" y="330200"/>
                  </a:lnTo>
                  <a:lnTo>
                    <a:pt x="114300" y="332740"/>
                  </a:lnTo>
                  <a:lnTo>
                    <a:pt x="113029" y="332740"/>
                  </a:lnTo>
                  <a:lnTo>
                    <a:pt x="111759" y="334010"/>
                  </a:lnTo>
                  <a:lnTo>
                    <a:pt x="203834" y="334010"/>
                  </a:lnTo>
                  <a:lnTo>
                    <a:pt x="204469" y="332740"/>
                  </a:lnTo>
                  <a:lnTo>
                    <a:pt x="208279" y="317500"/>
                  </a:lnTo>
                  <a:lnTo>
                    <a:pt x="208279" y="312420"/>
                  </a:lnTo>
                  <a:lnTo>
                    <a:pt x="209550" y="307340"/>
                  </a:lnTo>
                  <a:lnTo>
                    <a:pt x="209550" y="300990"/>
                  </a:lnTo>
                  <a:lnTo>
                    <a:pt x="210819" y="294640"/>
                  </a:lnTo>
                  <a:lnTo>
                    <a:pt x="210819" y="279400"/>
                  </a:lnTo>
                  <a:lnTo>
                    <a:pt x="212090" y="262890"/>
                  </a:lnTo>
                  <a:lnTo>
                    <a:pt x="212090" y="233679"/>
                  </a:lnTo>
                  <a:close/>
                </a:path>
                <a:path w="212090" h="403859">
                  <a:moveTo>
                    <a:pt x="200659" y="68579"/>
                  </a:moveTo>
                  <a:lnTo>
                    <a:pt x="109219" y="68579"/>
                  </a:lnTo>
                  <a:lnTo>
                    <a:pt x="111759" y="71120"/>
                  </a:lnTo>
                  <a:lnTo>
                    <a:pt x="113029" y="71120"/>
                  </a:lnTo>
                  <a:lnTo>
                    <a:pt x="113029" y="72390"/>
                  </a:lnTo>
                  <a:lnTo>
                    <a:pt x="114300" y="72390"/>
                  </a:lnTo>
                  <a:lnTo>
                    <a:pt x="114300" y="73659"/>
                  </a:lnTo>
                  <a:lnTo>
                    <a:pt x="115569" y="73659"/>
                  </a:lnTo>
                  <a:lnTo>
                    <a:pt x="115569" y="77470"/>
                  </a:lnTo>
                  <a:lnTo>
                    <a:pt x="116840" y="78740"/>
                  </a:lnTo>
                  <a:lnTo>
                    <a:pt x="116840" y="80009"/>
                  </a:lnTo>
                  <a:lnTo>
                    <a:pt x="118109" y="83820"/>
                  </a:lnTo>
                  <a:lnTo>
                    <a:pt x="118109" y="91440"/>
                  </a:lnTo>
                  <a:lnTo>
                    <a:pt x="119379" y="102870"/>
                  </a:lnTo>
                  <a:lnTo>
                    <a:pt x="119379" y="144779"/>
                  </a:lnTo>
                  <a:lnTo>
                    <a:pt x="212090" y="144779"/>
                  </a:lnTo>
                  <a:lnTo>
                    <a:pt x="212090" y="143509"/>
                  </a:lnTo>
                  <a:lnTo>
                    <a:pt x="210819" y="129540"/>
                  </a:lnTo>
                  <a:lnTo>
                    <a:pt x="209550" y="118109"/>
                  </a:lnTo>
                  <a:lnTo>
                    <a:pt x="209550" y="106679"/>
                  </a:lnTo>
                  <a:lnTo>
                    <a:pt x="207009" y="95250"/>
                  </a:lnTo>
                  <a:lnTo>
                    <a:pt x="205740" y="86359"/>
                  </a:lnTo>
                  <a:lnTo>
                    <a:pt x="200659" y="6857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4760" y="6358890"/>
              <a:ext cx="44450" cy="85090"/>
            </a:xfrm>
            <a:custGeom>
              <a:avLst/>
              <a:gdLst/>
              <a:ahLst/>
              <a:cxnLst/>
              <a:rect l="l" t="t" r="r" b="b"/>
              <a:pathLst>
                <a:path w="44450" h="85089">
                  <a:moveTo>
                    <a:pt x="44450" y="41910"/>
                  </a:moveTo>
                  <a:lnTo>
                    <a:pt x="43180" y="30480"/>
                  </a:lnTo>
                  <a:lnTo>
                    <a:pt x="43180" y="26670"/>
                  </a:lnTo>
                  <a:lnTo>
                    <a:pt x="43180" y="22860"/>
                  </a:lnTo>
                  <a:lnTo>
                    <a:pt x="43180" y="19050"/>
                  </a:lnTo>
                  <a:lnTo>
                    <a:pt x="43180" y="17780"/>
                  </a:lnTo>
                  <a:lnTo>
                    <a:pt x="41910" y="16510"/>
                  </a:lnTo>
                  <a:lnTo>
                    <a:pt x="40640" y="13970"/>
                  </a:lnTo>
                  <a:lnTo>
                    <a:pt x="40640" y="12700"/>
                  </a:lnTo>
                  <a:lnTo>
                    <a:pt x="40640" y="11430"/>
                  </a:lnTo>
                  <a:lnTo>
                    <a:pt x="39370" y="8890"/>
                  </a:lnTo>
                  <a:lnTo>
                    <a:pt x="38100" y="7620"/>
                  </a:lnTo>
                  <a:lnTo>
                    <a:pt x="36830" y="6350"/>
                  </a:lnTo>
                  <a:lnTo>
                    <a:pt x="36830" y="5080"/>
                  </a:lnTo>
                  <a:lnTo>
                    <a:pt x="35979" y="5080"/>
                  </a:lnTo>
                  <a:lnTo>
                    <a:pt x="35560" y="3810"/>
                  </a:lnTo>
                  <a:lnTo>
                    <a:pt x="33020" y="2540"/>
                  </a:lnTo>
                  <a:lnTo>
                    <a:pt x="31750" y="2540"/>
                  </a:lnTo>
                  <a:lnTo>
                    <a:pt x="30480" y="1270"/>
                  </a:lnTo>
                  <a:lnTo>
                    <a:pt x="27940" y="0"/>
                  </a:lnTo>
                  <a:lnTo>
                    <a:pt x="25400" y="0"/>
                  </a:lnTo>
                  <a:lnTo>
                    <a:pt x="24130" y="0"/>
                  </a:lnTo>
                  <a:lnTo>
                    <a:pt x="1397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8890" y="2540"/>
                  </a:lnTo>
                  <a:lnTo>
                    <a:pt x="762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8890"/>
                  </a:lnTo>
                  <a:lnTo>
                    <a:pt x="2540" y="10160"/>
                  </a:lnTo>
                  <a:lnTo>
                    <a:pt x="2540" y="11430"/>
                  </a:lnTo>
                  <a:lnTo>
                    <a:pt x="1270" y="12700"/>
                  </a:lnTo>
                  <a:lnTo>
                    <a:pt x="0" y="15240"/>
                  </a:lnTo>
                  <a:lnTo>
                    <a:pt x="0" y="17780"/>
                  </a:lnTo>
                  <a:lnTo>
                    <a:pt x="0" y="19050"/>
                  </a:lnTo>
                  <a:lnTo>
                    <a:pt x="10160" y="19050"/>
                  </a:lnTo>
                  <a:lnTo>
                    <a:pt x="19050" y="21590"/>
                  </a:lnTo>
                  <a:lnTo>
                    <a:pt x="19050" y="20320"/>
                  </a:lnTo>
                  <a:lnTo>
                    <a:pt x="19050" y="19050"/>
                  </a:lnTo>
                  <a:lnTo>
                    <a:pt x="20320" y="19050"/>
                  </a:lnTo>
                  <a:lnTo>
                    <a:pt x="21590" y="19050"/>
                  </a:lnTo>
                  <a:lnTo>
                    <a:pt x="22860" y="19685"/>
                  </a:lnTo>
                  <a:lnTo>
                    <a:pt x="22860" y="20320"/>
                  </a:lnTo>
                  <a:lnTo>
                    <a:pt x="22860" y="21590"/>
                  </a:lnTo>
                  <a:lnTo>
                    <a:pt x="24130" y="21590"/>
                  </a:lnTo>
                  <a:lnTo>
                    <a:pt x="24130" y="22860"/>
                  </a:lnTo>
                  <a:lnTo>
                    <a:pt x="24130" y="24130"/>
                  </a:lnTo>
                  <a:lnTo>
                    <a:pt x="24130" y="27940"/>
                  </a:lnTo>
                  <a:lnTo>
                    <a:pt x="25400" y="33020"/>
                  </a:lnTo>
                  <a:lnTo>
                    <a:pt x="25400" y="43180"/>
                  </a:lnTo>
                  <a:lnTo>
                    <a:pt x="25400" y="57150"/>
                  </a:lnTo>
                  <a:lnTo>
                    <a:pt x="25400" y="85090"/>
                  </a:lnTo>
                  <a:lnTo>
                    <a:pt x="44450" y="85090"/>
                  </a:lnTo>
                  <a:lnTo>
                    <a:pt x="44450" y="57150"/>
                  </a:lnTo>
                  <a:lnTo>
                    <a:pt x="44450" y="43180"/>
                  </a:lnTo>
                  <a:lnTo>
                    <a:pt x="44450" y="4191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53490" y="6375400"/>
              <a:ext cx="45720" cy="78740"/>
            </a:xfrm>
            <a:custGeom>
              <a:avLst/>
              <a:gdLst/>
              <a:ahLst/>
              <a:cxnLst/>
              <a:rect l="l" t="t" r="r" b="b"/>
              <a:pathLst>
                <a:path w="45719" h="78739">
                  <a:moveTo>
                    <a:pt x="45720" y="68580"/>
                  </a:moveTo>
                  <a:lnTo>
                    <a:pt x="36830" y="68580"/>
                  </a:lnTo>
                  <a:lnTo>
                    <a:pt x="36830" y="59690"/>
                  </a:lnTo>
                  <a:lnTo>
                    <a:pt x="19050" y="59690"/>
                  </a:lnTo>
                  <a:lnTo>
                    <a:pt x="19050" y="40640"/>
                  </a:lnTo>
                  <a:lnTo>
                    <a:pt x="19050" y="26670"/>
                  </a:lnTo>
                  <a:lnTo>
                    <a:pt x="19050" y="25400"/>
                  </a:lnTo>
                  <a:lnTo>
                    <a:pt x="19050" y="13970"/>
                  </a:lnTo>
                  <a:lnTo>
                    <a:pt x="20320" y="13970"/>
                  </a:lnTo>
                  <a:lnTo>
                    <a:pt x="20320" y="8890"/>
                  </a:lnTo>
                  <a:lnTo>
                    <a:pt x="19469" y="8890"/>
                  </a:lnTo>
                  <a:lnTo>
                    <a:pt x="19926" y="7531"/>
                  </a:lnTo>
                  <a:lnTo>
                    <a:pt x="20320" y="7620"/>
                  </a:lnTo>
                  <a:lnTo>
                    <a:pt x="20320" y="6350"/>
                  </a:lnTo>
                  <a:lnTo>
                    <a:pt x="20320" y="5080"/>
                  </a:lnTo>
                  <a:lnTo>
                    <a:pt x="20320" y="2540"/>
                  </a:lnTo>
                  <a:lnTo>
                    <a:pt x="11430" y="2540"/>
                  </a:lnTo>
                  <a:lnTo>
                    <a:pt x="1270" y="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8890"/>
                  </a:lnTo>
                  <a:lnTo>
                    <a:pt x="1270" y="12700"/>
                  </a:lnTo>
                  <a:lnTo>
                    <a:pt x="0" y="24130"/>
                  </a:lnTo>
                  <a:lnTo>
                    <a:pt x="0" y="25400"/>
                  </a:lnTo>
                  <a:lnTo>
                    <a:pt x="0" y="40640"/>
                  </a:lnTo>
                  <a:lnTo>
                    <a:pt x="0" y="68580"/>
                  </a:lnTo>
                  <a:lnTo>
                    <a:pt x="0" y="78740"/>
                  </a:lnTo>
                  <a:lnTo>
                    <a:pt x="8890" y="78740"/>
                  </a:lnTo>
                  <a:lnTo>
                    <a:pt x="36830" y="78740"/>
                  </a:lnTo>
                  <a:lnTo>
                    <a:pt x="45720" y="78740"/>
                  </a:lnTo>
                  <a:lnTo>
                    <a:pt x="45720" y="6858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80" y="6289040"/>
              <a:ext cx="231139" cy="42290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405889" y="6299200"/>
              <a:ext cx="201930" cy="403860"/>
            </a:xfrm>
            <a:custGeom>
              <a:avLst/>
              <a:gdLst/>
              <a:ahLst/>
              <a:cxnLst/>
              <a:rect l="l" t="t" r="r" b="b"/>
              <a:pathLst>
                <a:path w="201930" h="403859">
                  <a:moveTo>
                    <a:pt x="83819" y="259079"/>
                  </a:moveTo>
                  <a:lnTo>
                    <a:pt x="2540" y="259079"/>
                  </a:lnTo>
                  <a:lnTo>
                    <a:pt x="2540" y="300990"/>
                  </a:lnTo>
                  <a:lnTo>
                    <a:pt x="8890" y="344170"/>
                  </a:lnTo>
                  <a:lnTo>
                    <a:pt x="17779" y="361950"/>
                  </a:lnTo>
                  <a:lnTo>
                    <a:pt x="20319" y="368300"/>
                  </a:lnTo>
                  <a:lnTo>
                    <a:pt x="25400" y="372110"/>
                  </a:lnTo>
                  <a:lnTo>
                    <a:pt x="29209" y="377190"/>
                  </a:lnTo>
                  <a:lnTo>
                    <a:pt x="34290" y="382270"/>
                  </a:lnTo>
                  <a:lnTo>
                    <a:pt x="40640" y="386080"/>
                  </a:lnTo>
                  <a:lnTo>
                    <a:pt x="45719" y="389890"/>
                  </a:lnTo>
                  <a:lnTo>
                    <a:pt x="58419" y="394970"/>
                  </a:lnTo>
                  <a:lnTo>
                    <a:pt x="73659" y="400050"/>
                  </a:lnTo>
                  <a:lnTo>
                    <a:pt x="88900" y="402590"/>
                  </a:lnTo>
                  <a:lnTo>
                    <a:pt x="97790" y="403860"/>
                  </a:lnTo>
                  <a:lnTo>
                    <a:pt x="114300" y="403860"/>
                  </a:lnTo>
                  <a:lnTo>
                    <a:pt x="121919" y="402590"/>
                  </a:lnTo>
                  <a:lnTo>
                    <a:pt x="128269" y="401320"/>
                  </a:lnTo>
                  <a:lnTo>
                    <a:pt x="135890" y="400050"/>
                  </a:lnTo>
                  <a:lnTo>
                    <a:pt x="142240" y="398780"/>
                  </a:lnTo>
                  <a:lnTo>
                    <a:pt x="154940" y="393700"/>
                  </a:lnTo>
                  <a:lnTo>
                    <a:pt x="160019" y="389890"/>
                  </a:lnTo>
                  <a:lnTo>
                    <a:pt x="166369" y="387350"/>
                  </a:lnTo>
                  <a:lnTo>
                    <a:pt x="171450" y="382270"/>
                  </a:lnTo>
                  <a:lnTo>
                    <a:pt x="175259" y="379730"/>
                  </a:lnTo>
                  <a:lnTo>
                    <a:pt x="180340" y="374650"/>
                  </a:lnTo>
                  <a:lnTo>
                    <a:pt x="182879" y="369570"/>
                  </a:lnTo>
                  <a:lnTo>
                    <a:pt x="186690" y="364490"/>
                  </a:lnTo>
                  <a:lnTo>
                    <a:pt x="189229" y="359410"/>
                  </a:lnTo>
                  <a:lnTo>
                    <a:pt x="193040" y="353060"/>
                  </a:lnTo>
                  <a:lnTo>
                    <a:pt x="193040" y="349250"/>
                  </a:lnTo>
                  <a:lnTo>
                    <a:pt x="194309" y="346710"/>
                  </a:lnTo>
                  <a:lnTo>
                    <a:pt x="196850" y="339090"/>
                  </a:lnTo>
                  <a:lnTo>
                    <a:pt x="197696" y="334010"/>
                  </a:lnTo>
                  <a:lnTo>
                    <a:pt x="93979" y="334010"/>
                  </a:lnTo>
                  <a:lnTo>
                    <a:pt x="87629" y="327660"/>
                  </a:lnTo>
                  <a:lnTo>
                    <a:pt x="87629" y="325120"/>
                  </a:lnTo>
                  <a:lnTo>
                    <a:pt x="86359" y="323850"/>
                  </a:lnTo>
                  <a:lnTo>
                    <a:pt x="86359" y="322580"/>
                  </a:lnTo>
                  <a:lnTo>
                    <a:pt x="85090" y="318770"/>
                  </a:lnTo>
                  <a:lnTo>
                    <a:pt x="85090" y="309880"/>
                  </a:lnTo>
                  <a:lnTo>
                    <a:pt x="83819" y="298450"/>
                  </a:lnTo>
                  <a:lnTo>
                    <a:pt x="83819" y="259079"/>
                  </a:lnTo>
                  <a:close/>
                </a:path>
                <a:path w="201930" h="403859">
                  <a:moveTo>
                    <a:pt x="109219" y="0"/>
                  </a:moveTo>
                  <a:lnTo>
                    <a:pt x="80009" y="0"/>
                  </a:lnTo>
                  <a:lnTo>
                    <a:pt x="67309" y="2540"/>
                  </a:lnTo>
                  <a:lnTo>
                    <a:pt x="59690" y="3809"/>
                  </a:lnTo>
                  <a:lnTo>
                    <a:pt x="53340" y="6350"/>
                  </a:lnTo>
                  <a:lnTo>
                    <a:pt x="48259" y="8890"/>
                  </a:lnTo>
                  <a:lnTo>
                    <a:pt x="41909" y="11429"/>
                  </a:lnTo>
                  <a:lnTo>
                    <a:pt x="31750" y="19050"/>
                  </a:lnTo>
                  <a:lnTo>
                    <a:pt x="26669" y="21590"/>
                  </a:lnTo>
                  <a:lnTo>
                    <a:pt x="22859" y="26670"/>
                  </a:lnTo>
                  <a:lnTo>
                    <a:pt x="17779" y="30479"/>
                  </a:lnTo>
                  <a:lnTo>
                    <a:pt x="12700" y="40640"/>
                  </a:lnTo>
                  <a:lnTo>
                    <a:pt x="8890" y="45720"/>
                  </a:lnTo>
                  <a:lnTo>
                    <a:pt x="7619" y="52070"/>
                  </a:lnTo>
                  <a:lnTo>
                    <a:pt x="5079" y="58420"/>
                  </a:lnTo>
                  <a:lnTo>
                    <a:pt x="2540" y="73659"/>
                  </a:lnTo>
                  <a:lnTo>
                    <a:pt x="1269" y="83820"/>
                  </a:lnTo>
                  <a:lnTo>
                    <a:pt x="0" y="92709"/>
                  </a:lnTo>
                  <a:lnTo>
                    <a:pt x="0" y="130809"/>
                  </a:lnTo>
                  <a:lnTo>
                    <a:pt x="1269" y="138429"/>
                  </a:lnTo>
                  <a:lnTo>
                    <a:pt x="2540" y="144779"/>
                  </a:lnTo>
                  <a:lnTo>
                    <a:pt x="2540" y="152400"/>
                  </a:lnTo>
                  <a:lnTo>
                    <a:pt x="5079" y="158750"/>
                  </a:lnTo>
                  <a:lnTo>
                    <a:pt x="6350" y="165100"/>
                  </a:lnTo>
                  <a:lnTo>
                    <a:pt x="8890" y="171450"/>
                  </a:lnTo>
                  <a:lnTo>
                    <a:pt x="31750" y="203200"/>
                  </a:lnTo>
                  <a:lnTo>
                    <a:pt x="80009" y="240029"/>
                  </a:lnTo>
                  <a:lnTo>
                    <a:pt x="95250" y="252729"/>
                  </a:lnTo>
                  <a:lnTo>
                    <a:pt x="106679" y="261620"/>
                  </a:lnTo>
                  <a:lnTo>
                    <a:pt x="109219" y="264160"/>
                  </a:lnTo>
                  <a:lnTo>
                    <a:pt x="111759" y="265430"/>
                  </a:lnTo>
                  <a:lnTo>
                    <a:pt x="111759" y="266700"/>
                  </a:lnTo>
                  <a:lnTo>
                    <a:pt x="113029" y="267970"/>
                  </a:lnTo>
                  <a:lnTo>
                    <a:pt x="113029" y="269240"/>
                  </a:lnTo>
                  <a:lnTo>
                    <a:pt x="114300" y="270510"/>
                  </a:lnTo>
                  <a:lnTo>
                    <a:pt x="114300" y="273050"/>
                  </a:lnTo>
                  <a:lnTo>
                    <a:pt x="115569" y="275590"/>
                  </a:lnTo>
                  <a:lnTo>
                    <a:pt x="115569" y="283210"/>
                  </a:lnTo>
                  <a:lnTo>
                    <a:pt x="116840" y="289560"/>
                  </a:lnTo>
                  <a:lnTo>
                    <a:pt x="116840" y="314960"/>
                  </a:lnTo>
                  <a:lnTo>
                    <a:pt x="115569" y="318770"/>
                  </a:lnTo>
                  <a:lnTo>
                    <a:pt x="115569" y="323850"/>
                  </a:lnTo>
                  <a:lnTo>
                    <a:pt x="114300" y="325120"/>
                  </a:lnTo>
                  <a:lnTo>
                    <a:pt x="114300" y="326390"/>
                  </a:lnTo>
                  <a:lnTo>
                    <a:pt x="113029" y="327660"/>
                  </a:lnTo>
                  <a:lnTo>
                    <a:pt x="113029" y="328930"/>
                  </a:lnTo>
                  <a:lnTo>
                    <a:pt x="110490" y="331470"/>
                  </a:lnTo>
                  <a:lnTo>
                    <a:pt x="109219" y="331470"/>
                  </a:lnTo>
                  <a:lnTo>
                    <a:pt x="109219" y="332740"/>
                  </a:lnTo>
                  <a:lnTo>
                    <a:pt x="107950" y="332740"/>
                  </a:lnTo>
                  <a:lnTo>
                    <a:pt x="106679" y="334010"/>
                  </a:lnTo>
                  <a:lnTo>
                    <a:pt x="197696" y="334010"/>
                  </a:lnTo>
                  <a:lnTo>
                    <a:pt x="198119" y="331470"/>
                  </a:lnTo>
                  <a:lnTo>
                    <a:pt x="200659" y="313690"/>
                  </a:lnTo>
                  <a:lnTo>
                    <a:pt x="200659" y="303530"/>
                  </a:lnTo>
                  <a:lnTo>
                    <a:pt x="201929" y="293370"/>
                  </a:lnTo>
                  <a:lnTo>
                    <a:pt x="201929" y="270510"/>
                  </a:lnTo>
                  <a:lnTo>
                    <a:pt x="200659" y="261620"/>
                  </a:lnTo>
                  <a:lnTo>
                    <a:pt x="200659" y="251460"/>
                  </a:lnTo>
                  <a:lnTo>
                    <a:pt x="199390" y="243840"/>
                  </a:lnTo>
                  <a:lnTo>
                    <a:pt x="196850" y="236220"/>
                  </a:lnTo>
                  <a:lnTo>
                    <a:pt x="195579" y="228600"/>
                  </a:lnTo>
                  <a:lnTo>
                    <a:pt x="194309" y="224790"/>
                  </a:lnTo>
                  <a:lnTo>
                    <a:pt x="193040" y="222250"/>
                  </a:lnTo>
                  <a:lnTo>
                    <a:pt x="190500" y="218440"/>
                  </a:lnTo>
                  <a:lnTo>
                    <a:pt x="187959" y="213360"/>
                  </a:lnTo>
                  <a:lnTo>
                    <a:pt x="185419" y="210820"/>
                  </a:lnTo>
                  <a:lnTo>
                    <a:pt x="181609" y="204470"/>
                  </a:lnTo>
                  <a:lnTo>
                    <a:pt x="170179" y="193040"/>
                  </a:lnTo>
                  <a:lnTo>
                    <a:pt x="162559" y="186690"/>
                  </a:lnTo>
                  <a:lnTo>
                    <a:pt x="154940" y="181610"/>
                  </a:lnTo>
                  <a:lnTo>
                    <a:pt x="137159" y="168910"/>
                  </a:lnTo>
                  <a:lnTo>
                    <a:pt x="123190" y="160020"/>
                  </a:lnTo>
                  <a:lnTo>
                    <a:pt x="111759" y="152400"/>
                  </a:lnTo>
                  <a:lnTo>
                    <a:pt x="102869" y="144779"/>
                  </a:lnTo>
                  <a:lnTo>
                    <a:pt x="99059" y="142240"/>
                  </a:lnTo>
                  <a:lnTo>
                    <a:pt x="93979" y="137159"/>
                  </a:lnTo>
                  <a:lnTo>
                    <a:pt x="91440" y="132079"/>
                  </a:lnTo>
                  <a:lnTo>
                    <a:pt x="88900" y="130809"/>
                  </a:lnTo>
                  <a:lnTo>
                    <a:pt x="86359" y="125729"/>
                  </a:lnTo>
                  <a:lnTo>
                    <a:pt x="86359" y="124459"/>
                  </a:lnTo>
                  <a:lnTo>
                    <a:pt x="85090" y="124459"/>
                  </a:lnTo>
                  <a:lnTo>
                    <a:pt x="85090" y="116840"/>
                  </a:lnTo>
                  <a:lnTo>
                    <a:pt x="83819" y="114300"/>
                  </a:lnTo>
                  <a:lnTo>
                    <a:pt x="83819" y="83820"/>
                  </a:lnTo>
                  <a:lnTo>
                    <a:pt x="85090" y="81279"/>
                  </a:lnTo>
                  <a:lnTo>
                    <a:pt x="85090" y="78740"/>
                  </a:lnTo>
                  <a:lnTo>
                    <a:pt x="86359" y="77470"/>
                  </a:lnTo>
                  <a:lnTo>
                    <a:pt x="86359" y="76200"/>
                  </a:lnTo>
                  <a:lnTo>
                    <a:pt x="87629" y="74929"/>
                  </a:lnTo>
                  <a:lnTo>
                    <a:pt x="87629" y="73659"/>
                  </a:lnTo>
                  <a:lnTo>
                    <a:pt x="88900" y="73659"/>
                  </a:lnTo>
                  <a:lnTo>
                    <a:pt x="88900" y="72390"/>
                  </a:lnTo>
                  <a:lnTo>
                    <a:pt x="90169" y="72390"/>
                  </a:lnTo>
                  <a:lnTo>
                    <a:pt x="92709" y="69850"/>
                  </a:lnTo>
                  <a:lnTo>
                    <a:pt x="93979" y="69850"/>
                  </a:lnTo>
                  <a:lnTo>
                    <a:pt x="93979" y="68579"/>
                  </a:lnTo>
                  <a:lnTo>
                    <a:pt x="193040" y="68579"/>
                  </a:lnTo>
                  <a:lnTo>
                    <a:pt x="193040" y="66040"/>
                  </a:lnTo>
                  <a:lnTo>
                    <a:pt x="187959" y="50800"/>
                  </a:lnTo>
                  <a:lnTo>
                    <a:pt x="185419" y="46990"/>
                  </a:lnTo>
                  <a:lnTo>
                    <a:pt x="184150" y="43179"/>
                  </a:lnTo>
                  <a:lnTo>
                    <a:pt x="176529" y="31750"/>
                  </a:lnTo>
                  <a:lnTo>
                    <a:pt x="168909" y="24129"/>
                  </a:lnTo>
                  <a:lnTo>
                    <a:pt x="165100" y="21590"/>
                  </a:lnTo>
                  <a:lnTo>
                    <a:pt x="161290" y="17779"/>
                  </a:lnTo>
                  <a:lnTo>
                    <a:pt x="156209" y="13970"/>
                  </a:lnTo>
                  <a:lnTo>
                    <a:pt x="146050" y="8890"/>
                  </a:lnTo>
                  <a:lnTo>
                    <a:pt x="140969" y="7620"/>
                  </a:lnTo>
                  <a:lnTo>
                    <a:pt x="135890" y="5079"/>
                  </a:lnTo>
                  <a:lnTo>
                    <a:pt x="129540" y="3809"/>
                  </a:lnTo>
                  <a:lnTo>
                    <a:pt x="123190" y="1270"/>
                  </a:lnTo>
                  <a:lnTo>
                    <a:pt x="116840" y="1270"/>
                  </a:lnTo>
                  <a:lnTo>
                    <a:pt x="109219" y="0"/>
                  </a:lnTo>
                  <a:close/>
                </a:path>
                <a:path w="201930" h="403859">
                  <a:moveTo>
                    <a:pt x="193040" y="68579"/>
                  </a:moveTo>
                  <a:lnTo>
                    <a:pt x="104140" y="68579"/>
                  </a:lnTo>
                  <a:lnTo>
                    <a:pt x="105409" y="69850"/>
                  </a:lnTo>
                  <a:lnTo>
                    <a:pt x="106679" y="69850"/>
                  </a:lnTo>
                  <a:lnTo>
                    <a:pt x="106679" y="71120"/>
                  </a:lnTo>
                  <a:lnTo>
                    <a:pt x="107950" y="71120"/>
                  </a:lnTo>
                  <a:lnTo>
                    <a:pt x="109219" y="72390"/>
                  </a:lnTo>
                  <a:lnTo>
                    <a:pt x="109219" y="73659"/>
                  </a:lnTo>
                  <a:lnTo>
                    <a:pt x="110490" y="73659"/>
                  </a:lnTo>
                  <a:lnTo>
                    <a:pt x="110490" y="76200"/>
                  </a:lnTo>
                  <a:lnTo>
                    <a:pt x="111759" y="76200"/>
                  </a:lnTo>
                  <a:lnTo>
                    <a:pt x="111759" y="83820"/>
                  </a:lnTo>
                  <a:lnTo>
                    <a:pt x="113029" y="88900"/>
                  </a:lnTo>
                  <a:lnTo>
                    <a:pt x="113029" y="132079"/>
                  </a:lnTo>
                  <a:lnTo>
                    <a:pt x="195579" y="132079"/>
                  </a:lnTo>
                  <a:lnTo>
                    <a:pt x="195579" y="95250"/>
                  </a:lnTo>
                  <a:lnTo>
                    <a:pt x="194309" y="83820"/>
                  </a:lnTo>
                  <a:lnTo>
                    <a:pt x="194309" y="73659"/>
                  </a:lnTo>
                  <a:lnTo>
                    <a:pt x="193040" y="6857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05889" y="6299200"/>
              <a:ext cx="201930" cy="403860"/>
            </a:xfrm>
            <a:custGeom>
              <a:avLst/>
              <a:gdLst/>
              <a:ahLst/>
              <a:cxnLst/>
              <a:rect l="l" t="t" r="r" b="b"/>
              <a:pathLst>
                <a:path w="201930" h="403859">
                  <a:moveTo>
                    <a:pt x="195579" y="132079"/>
                  </a:moveTo>
                  <a:lnTo>
                    <a:pt x="113029" y="132079"/>
                  </a:lnTo>
                  <a:lnTo>
                    <a:pt x="113029" y="110490"/>
                  </a:lnTo>
                  <a:lnTo>
                    <a:pt x="113029" y="97790"/>
                  </a:lnTo>
                  <a:lnTo>
                    <a:pt x="113029" y="88900"/>
                  </a:lnTo>
                  <a:lnTo>
                    <a:pt x="111759" y="83820"/>
                  </a:lnTo>
                  <a:lnTo>
                    <a:pt x="111759" y="81279"/>
                  </a:lnTo>
                  <a:lnTo>
                    <a:pt x="111759" y="78740"/>
                  </a:lnTo>
                  <a:lnTo>
                    <a:pt x="111759" y="76200"/>
                  </a:lnTo>
                  <a:lnTo>
                    <a:pt x="110490" y="76200"/>
                  </a:lnTo>
                  <a:lnTo>
                    <a:pt x="110490" y="74929"/>
                  </a:lnTo>
                  <a:lnTo>
                    <a:pt x="110490" y="73659"/>
                  </a:lnTo>
                  <a:lnTo>
                    <a:pt x="109219" y="73659"/>
                  </a:lnTo>
                  <a:lnTo>
                    <a:pt x="109219" y="72390"/>
                  </a:lnTo>
                  <a:lnTo>
                    <a:pt x="107950" y="71120"/>
                  </a:lnTo>
                  <a:lnTo>
                    <a:pt x="106679" y="71120"/>
                  </a:lnTo>
                  <a:lnTo>
                    <a:pt x="106679" y="69850"/>
                  </a:lnTo>
                  <a:lnTo>
                    <a:pt x="105409" y="69850"/>
                  </a:lnTo>
                  <a:lnTo>
                    <a:pt x="104140" y="68579"/>
                  </a:lnTo>
                  <a:lnTo>
                    <a:pt x="104140" y="68579"/>
                  </a:lnTo>
                  <a:lnTo>
                    <a:pt x="93979" y="68579"/>
                  </a:lnTo>
                  <a:lnTo>
                    <a:pt x="93979" y="69850"/>
                  </a:lnTo>
                  <a:lnTo>
                    <a:pt x="92709" y="69850"/>
                  </a:lnTo>
                  <a:lnTo>
                    <a:pt x="91440" y="71120"/>
                  </a:lnTo>
                  <a:lnTo>
                    <a:pt x="90169" y="72390"/>
                  </a:lnTo>
                  <a:lnTo>
                    <a:pt x="88900" y="72390"/>
                  </a:lnTo>
                  <a:lnTo>
                    <a:pt x="88900" y="73659"/>
                  </a:lnTo>
                  <a:lnTo>
                    <a:pt x="87629" y="73659"/>
                  </a:lnTo>
                  <a:lnTo>
                    <a:pt x="87629" y="74929"/>
                  </a:lnTo>
                  <a:lnTo>
                    <a:pt x="86359" y="76200"/>
                  </a:lnTo>
                  <a:lnTo>
                    <a:pt x="86359" y="77470"/>
                  </a:lnTo>
                  <a:lnTo>
                    <a:pt x="85090" y="78740"/>
                  </a:lnTo>
                  <a:lnTo>
                    <a:pt x="85090" y="81279"/>
                  </a:lnTo>
                  <a:lnTo>
                    <a:pt x="83819" y="83820"/>
                  </a:lnTo>
                  <a:lnTo>
                    <a:pt x="83819" y="86359"/>
                  </a:lnTo>
                  <a:lnTo>
                    <a:pt x="83819" y="114300"/>
                  </a:lnTo>
                  <a:lnTo>
                    <a:pt x="85090" y="116840"/>
                  </a:lnTo>
                  <a:lnTo>
                    <a:pt x="85090" y="119379"/>
                  </a:lnTo>
                  <a:lnTo>
                    <a:pt x="85090" y="121920"/>
                  </a:lnTo>
                  <a:lnTo>
                    <a:pt x="85090" y="124459"/>
                  </a:lnTo>
                  <a:lnTo>
                    <a:pt x="86359" y="124459"/>
                  </a:lnTo>
                  <a:lnTo>
                    <a:pt x="86359" y="125729"/>
                  </a:lnTo>
                  <a:lnTo>
                    <a:pt x="87629" y="128270"/>
                  </a:lnTo>
                  <a:lnTo>
                    <a:pt x="88900" y="130809"/>
                  </a:lnTo>
                  <a:lnTo>
                    <a:pt x="91440" y="132079"/>
                  </a:lnTo>
                  <a:lnTo>
                    <a:pt x="92709" y="134620"/>
                  </a:lnTo>
                  <a:lnTo>
                    <a:pt x="93979" y="137159"/>
                  </a:lnTo>
                  <a:lnTo>
                    <a:pt x="96519" y="139700"/>
                  </a:lnTo>
                  <a:lnTo>
                    <a:pt x="99059" y="142240"/>
                  </a:lnTo>
                  <a:lnTo>
                    <a:pt x="102869" y="144779"/>
                  </a:lnTo>
                  <a:lnTo>
                    <a:pt x="111759" y="152400"/>
                  </a:lnTo>
                  <a:lnTo>
                    <a:pt x="123190" y="160020"/>
                  </a:lnTo>
                  <a:lnTo>
                    <a:pt x="137159" y="168910"/>
                  </a:lnTo>
                  <a:lnTo>
                    <a:pt x="146050" y="175260"/>
                  </a:lnTo>
                  <a:lnTo>
                    <a:pt x="154940" y="181610"/>
                  </a:lnTo>
                  <a:lnTo>
                    <a:pt x="162559" y="186690"/>
                  </a:lnTo>
                  <a:lnTo>
                    <a:pt x="170179" y="193040"/>
                  </a:lnTo>
                  <a:lnTo>
                    <a:pt x="176529" y="199390"/>
                  </a:lnTo>
                  <a:lnTo>
                    <a:pt x="181609" y="204470"/>
                  </a:lnTo>
                  <a:lnTo>
                    <a:pt x="185419" y="210820"/>
                  </a:lnTo>
                  <a:lnTo>
                    <a:pt x="187959" y="213360"/>
                  </a:lnTo>
                  <a:lnTo>
                    <a:pt x="189229" y="215900"/>
                  </a:lnTo>
                  <a:lnTo>
                    <a:pt x="190500" y="218440"/>
                  </a:lnTo>
                  <a:lnTo>
                    <a:pt x="193040" y="222250"/>
                  </a:lnTo>
                  <a:lnTo>
                    <a:pt x="194309" y="224790"/>
                  </a:lnTo>
                  <a:lnTo>
                    <a:pt x="195579" y="228600"/>
                  </a:lnTo>
                  <a:lnTo>
                    <a:pt x="196850" y="236220"/>
                  </a:lnTo>
                  <a:lnTo>
                    <a:pt x="199390" y="243840"/>
                  </a:lnTo>
                  <a:lnTo>
                    <a:pt x="200659" y="251460"/>
                  </a:lnTo>
                  <a:lnTo>
                    <a:pt x="200659" y="261620"/>
                  </a:lnTo>
                  <a:lnTo>
                    <a:pt x="201929" y="270510"/>
                  </a:lnTo>
                  <a:lnTo>
                    <a:pt x="201929" y="280670"/>
                  </a:lnTo>
                  <a:lnTo>
                    <a:pt x="201929" y="293370"/>
                  </a:lnTo>
                  <a:lnTo>
                    <a:pt x="200659" y="303530"/>
                  </a:lnTo>
                  <a:lnTo>
                    <a:pt x="200659" y="313690"/>
                  </a:lnTo>
                  <a:lnTo>
                    <a:pt x="199390" y="322580"/>
                  </a:lnTo>
                  <a:lnTo>
                    <a:pt x="198119" y="331470"/>
                  </a:lnTo>
                  <a:lnTo>
                    <a:pt x="196850" y="339090"/>
                  </a:lnTo>
                  <a:lnTo>
                    <a:pt x="194309" y="346710"/>
                  </a:lnTo>
                  <a:lnTo>
                    <a:pt x="193040" y="349250"/>
                  </a:lnTo>
                  <a:lnTo>
                    <a:pt x="193040" y="353060"/>
                  </a:lnTo>
                  <a:lnTo>
                    <a:pt x="189229" y="359410"/>
                  </a:lnTo>
                  <a:lnTo>
                    <a:pt x="186690" y="364490"/>
                  </a:lnTo>
                  <a:lnTo>
                    <a:pt x="182879" y="369570"/>
                  </a:lnTo>
                  <a:lnTo>
                    <a:pt x="180340" y="374650"/>
                  </a:lnTo>
                  <a:lnTo>
                    <a:pt x="175259" y="379730"/>
                  </a:lnTo>
                  <a:lnTo>
                    <a:pt x="171450" y="382270"/>
                  </a:lnTo>
                  <a:lnTo>
                    <a:pt x="166369" y="387350"/>
                  </a:lnTo>
                  <a:lnTo>
                    <a:pt x="160019" y="389890"/>
                  </a:lnTo>
                  <a:lnTo>
                    <a:pt x="154940" y="393700"/>
                  </a:lnTo>
                  <a:lnTo>
                    <a:pt x="148590" y="396240"/>
                  </a:lnTo>
                  <a:lnTo>
                    <a:pt x="142240" y="398780"/>
                  </a:lnTo>
                  <a:lnTo>
                    <a:pt x="135890" y="400050"/>
                  </a:lnTo>
                  <a:lnTo>
                    <a:pt x="128269" y="401320"/>
                  </a:lnTo>
                  <a:lnTo>
                    <a:pt x="121919" y="402590"/>
                  </a:lnTo>
                  <a:lnTo>
                    <a:pt x="114300" y="403860"/>
                  </a:lnTo>
                  <a:lnTo>
                    <a:pt x="106679" y="403860"/>
                  </a:lnTo>
                  <a:lnTo>
                    <a:pt x="97790" y="403860"/>
                  </a:lnTo>
                  <a:lnTo>
                    <a:pt x="88900" y="402590"/>
                  </a:lnTo>
                  <a:lnTo>
                    <a:pt x="81279" y="401320"/>
                  </a:lnTo>
                  <a:lnTo>
                    <a:pt x="73659" y="400050"/>
                  </a:lnTo>
                  <a:lnTo>
                    <a:pt x="66040" y="397510"/>
                  </a:lnTo>
                  <a:lnTo>
                    <a:pt x="58419" y="394970"/>
                  </a:lnTo>
                  <a:lnTo>
                    <a:pt x="52069" y="392430"/>
                  </a:lnTo>
                  <a:lnTo>
                    <a:pt x="45719" y="389890"/>
                  </a:lnTo>
                  <a:lnTo>
                    <a:pt x="40640" y="386080"/>
                  </a:lnTo>
                  <a:lnTo>
                    <a:pt x="34290" y="382270"/>
                  </a:lnTo>
                  <a:lnTo>
                    <a:pt x="29209" y="377190"/>
                  </a:lnTo>
                  <a:lnTo>
                    <a:pt x="25400" y="372110"/>
                  </a:lnTo>
                  <a:lnTo>
                    <a:pt x="20319" y="368300"/>
                  </a:lnTo>
                  <a:lnTo>
                    <a:pt x="17779" y="361950"/>
                  </a:lnTo>
                  <a:lnTo>
                    <a:pt x="13969" y="356870"/>
                  </a:lnTo>
                  <a:lnTo>
                    <a:pt x="11429" y="350520"/>
                  </a:lnTo>
                  <a:lnTo>
                    <a:pt x="3809" y="311150"/>
                  </a:lnTo>
                  <a:lnTo>
                    <a:pt x="2540" y="300990"/>
                  </a:lnTo>
                  <a:lnTo>
                    <a:pt x="2540" y="289560"/>
                  </a:lnTo>
                  <a:lnTo>
                    <a:pt x="2540" y="278130"/>
                  </a:lnTo>
                  <a:lnTo>
                    <a:pt x="2540" y="259079"/>
                  </a:lnTo>
                  <a:lnTo>
                    <a:pt x="83819" y="259079"/>
                  </a:lnTo>
                  <a:lnTo>
                    <a:pt x="83819" y="284480"/>
                  </a:lnTo>
                  <a:lnTo>
                    <a:pt x="83819" y="298450"/>
                  </a:lnTo>
                  <a:lnTo>
                    <a:pt x="85090" y="309880"/>
                  </a:lnTo>
                  <a:lnTo>
                    <a:pt x="85090" y="314960"/>
                  </a:lnTo>
                  <a:lnTo>
                    <a:pt x="85090" y="318770"/>
                  </a:lnTo>
                  <a:lnTo>
                    <a:pt x="86359" y="322580"/>
                  </a:lnTo>
                  <a:lnTo>
                    <a:pt x="86359" y="323850"/>
                  </a:lnTo>
                  <a:lnTo>
                    <a:pt x="87629" y="325120"/>
                  </a:lnTo>
                  <a:lnTo>
                    <a:pt x="87629" y="326390"/>
                  </a:lnTo>
                  <a:lnTo>
                    <a:pt x="87629" y="327660"/>
                  </a:lnTo>
                  <a:lnTo>
                    <a:pt x="88900" y="328930"/>
                  </a:lnTo>
                  <a:lnTo>
                    <a:pt x="88900" y="328930"/>
                  </a:lnTo>
                  <a:lnTo>
                    <a:pt x="90169" y="330200"/>
                  </a:lnTo>
                  <a:lnTo>
                    <a:pt x="91440" y="331470"/>
                  </a:lnTo>
                  <a:lnTo>
                    <a:pt x="92709" y="332740"/>
                  </a:lnTo>
                  <a:lnTo>
                    <a:pt x="93979" y="334010"/>
                  </a:lnTo>
                  <a:lnTo>
                    <a:pt x="95250" y="334010"/>
                  </a:lnTo>
                  <a:lnTo>
                    <a:pt x="96519" y="334010"/>
                  </a:lnTo>
                  <a:lnTo>
                    <a:pt x="97790" y="334010"/>
                  </a:lnTo>
                  <a:lnTo>
                    <a:pt x="99059" y="334010"/>
                  </a:lnTo>
                  <a:lnTo>
                    <a:pt x="101600" y="334010"/>
                  </a:lnTo>
                  <a:lnTo>
                    <a:pt x="104140" y="334010"/>
                  </a:lnTo>
                  <a:lnTo>
                    <a:pt x="106679" y="334010"/>
                  </a:lnTo>
                  <a:lnTo>
                    <a:pt x="107950" y="332740"/>
                  </a:lnTo>
                  <a:lnTo>
                    <a:pt x="109219" y="332740"/>
                  </a:lnTo>
                  <a:lnTo>
                    <a:pt x="109219" y="331470"/>
                  </a:lnTo>
                  <a:lnTo>
                    <a:pt x="110490" y="331470"/>
                  </a:lnTo>
                  <a:lnTo>
                    <a:pt x="111759" y="330200"/>
                  </a:lnTo>
                  <a:lnTo>
                    <a:pt x="113029" y="328930"/>
                  </a:lnTo>
                  <a:lnTo>
                    <a:pt x="113029" y="327660"/>
                  </a:lnTo>
                  <a:lnTo>
                    <a:pt x="114300" y="326390"/>
                  </a:lnTo>
                  <a:lnTo>
                    <a:pt x="114300" y="325120"/>
                  </a:lnTo>
                  <a:lnTo>
                    <a:pt x="115569" y="323850"/>
                  </a:lnTo>
                  <a:lnTo>
                    <a:pt x="115569" y="322580"/>
                  </a:lnTo>
                  <a:lnTo>
                    <a:pt x="115569" y="321310"/>
                  </a:lnTo>
                  <a:lnTo>
                    <a:pt x="115569" y="318770"/>
                  </a:lnTo>
                  <a:lnTo>
                    <a:pt x="116840" y="314960"/>
                  </a:lnTo>
                  <a:lnTo>
                    <a:pt x="116840" y="289560"/>
                  </a:lnTo>
                  <a:lnTo>
                    <a:pt x="115569" y="283210"/>
                  </a:lnTo>
                  <a:lnTo>
                    <a:pt x="115569" y="278130"/>
                  </a:lnTo>
                  <a:lnTo>
                    <a:pt x="115569" y="275590"/>
                  </a:lnTo>
                  <a:lnTo>
                    <a:pt x="114300" y="273050"/>
                  </a:lnTo>
                  <a:lnTo>
                    <a:pt x="114300" y="271780"/>
                  </a:lnTo>
                  <a:lnTo>
                    <a:pt x="114300" y="270510"/>
                  </a:lnTo>
                  <a:lnTo>
                    <a:pt x="113029" y="269240"/>
                  </a:lnTo>
                  <a:lnTo>
                    <a:pt x="113029" y="267970"/>
                  </a:lnTo>
                  <a:lnTo>
                    <a:pt x="111759" y="266700"/>
                  </a:lnTo>
                  <a:lnTo>
                    <a:pt x="111759" y="265430"/>
                  </a:lnTo>
                  <a:lnTo>
                    <a:pt x="109219" y="264160"/>
                  </a:lnTo>
                  <a:lnTo>
                    <a:pt x="106679" y="261620"/>
                  </a:lnTo>
                  <a:lnTo>
                    <a:pt x="95250" y="252729"/>
                  </a:lnTo>
                  <a:lnTo>
                    <a:pt x="80009" y="240029"/>
                  </a:lnTo>
                  <a:lnTo>
                    <a:pt x="58419" y="224790"/>
                  </a:lnTo>
                  <a:lnTo>
                    <a:pt x="48259" y="217170"/>
                  </a:lnTo>
                  <a:lnTo>
                    <a:pt x="20319" y="190500"/>
                  </a:lnTo>
                  <a:lnTo>
                    <a:pt x="8890" y="171450"/>
                  </a:lnTo>
                  <a:lnTo>
                    <a:pt x="6350" y="165100"/>
                  </a:lnTo>
                  <a:lnTo>
                    <a:pt x="5079" y="158750"/>
                  </a:lnTo>
                  <a:lnTo>
                    <a:pt x="2540" y="152400"/>
                  </a:lnTo>
                  <a:lnTo>
                    <a:pt x="2540" y="144779"/>
                  </a:lnTo>
                  <a:lnTo>
                    <a:pt x="1269" y="138429"/>
                  </a:lnTo>
                  <a:lnTo>
                    <a:pt x="0" y="130809"/>
                  </a:lnTo>
                  <a:lnTo>
                    <a:pt x="0" y="123190"/>
                  </a:lnTo>
                  <a:lnTo>
                    <a:pt x="0" y="114300"/>
                  </a:lnTo>
                  <a:lnTo>
                    <a:pt x="0" y="104140"/>
                  </a:lnTo>
                  <a:lnTo>
                    <a:pt x="0" y="92709"/>
                  </a:lnTo>
                  <a:lnTo>
                    <a:pt x="1269" y="83820"/>
                  </a:lnTo>
                  <a:lnTo>
                    <a:pt x="2540" y="73659"/>
                  </a:lnTo>
                  <a:lnTo>
                    <a:pt x="3809" y="66040"/>
                  </a:lnTo>
                  <a:lnTo>
                    <a:pt x="5079" y="58420"/>
                  </a:lnTo>
                  <a:lnTo>
                    <a:pt x="7619" y="52070"/>
                  </a:lnTo>
                  <a:lnTo>
                    <a:pt x="8890" y="45720"/>
                  </a:lnTo>
                  <a:lnTo>
                    <a:pt x="12700" y="40640"/>
                  </a:lnTo>
                  <a:lnTo>
                    <a:pt x="15240" y="35559"/>
                  </a:lnTo>
                  <a:lnTo>
                    <a:pt x="17779" y="30479"/>
                  </a:lnTo>
                  <a:lnTo>
                    <a:pt x="22859" y="26670"/>
                  </a:lnTo>
                  <a:lnTo>
                    <a:pt x="26669" y="21590"/>
                  </a:lnTo>
                  <a:lnTo>
                    <a:pt x="31750" y="19050"/>
                  </a:lnTo>
                  <a:lnTo>
                    <a:pt x="36829" y="15240"/>
                  </a:lnTo>
                  <a:lnTo>
                    <a:pt x="41909" y="11429"/>
                  </a:lnTo>
                  <a:lnTo>
                    <a:pt x="48259" y="8890"/>
                  </a:lnTo>
                  <a:lnTo>
                    <a:pt x="53340" y="6350"/>
                  </a:lnTo>
                  <a:lnTo>
                    <a:pt x="59690" y="3809"/>
                  </a:lnTo>
                  <a:lnTo>
                    <a:pt x="67309" y="2540"/>
                  </a:lnTo>
                  <a:lnTo>
                    <a:pt x="73659" y="1270"/>
                  </a:lnTo>
                  <a:lnTo>
                    <a:pt x="80009" y="0"/>
                  </a:lnTo>
                  <a:lnTo>
                    <a:pt x="87629" y="0"/>
                  </a:lnTo>
                  <a:lnTo>
                    <a:pt x="95250" y="0"/>
                  </a:lnTo>
                  <a:lnTo>
                    <a:pt x="102869" y="0"/>
                  </a:lnTo>
                  <a:lnTo>
                    <a:pt x="109219" y="0"/>
                  </a:lnTo>
                  <a:lnTo>
                    <a:pt x="116840" y="1270"/>
                  </a:lnTo>
                  <a:lnTo>
                    <a:pt x="123190" y="1270"/>
                  </a:lnTo>
                  <a:lnTo>
                    <a:pt x="129540" y="3809"/>
                  </a:lnTo>
                  <a:lnTo>
                    <a:pt x="135890" y="5079"/>
                  </a:lnTo>
                  <a:lnTo>
                    <a:pt x="140969" y="7620"/>
                  </a:lnTo>
                  <a:lnTo>
                    <a:pt x="146050" y="8890"/>
                  </a:lnTo>
                  <a:lnTo>
                    <a:pt x="151129" y="11429"/>
                  </a:lnTo>
                  <a:lnTo>
                    <a:pt x="156209" y="13970"/>
                  </a:lnTo>
                  <a:lnTo>
                    <a:pt x="161290" y="17779"/>
                  </a:lnTo>
                  <a:lnTo>
                    <a:pt x="165100" y="21590"/>
                  </a:lnTo>
                  <a:lnTo>
                    <a:pt x="168909" y="24129"/>
                  </a:lnTo>
                  <a:lnTo>
                    <a:pt x="172719" y="27940"/>
                  </a:lnTo>
                  <a:lnTo>
                    <a:pt x="176529" y="31750"/>
                  </a:lnTo>
                  <a:lnTo>
                    <a:pt x="179069" y="35559"/>
                  </a:lnTo>
                  <a:lnTo>
                    <a:pt x="181609" y="39370"/>
                  </a:lnTo>
                  <a:lnTo>
                    <a:pt x="184150" y="43179"/>
                  </a:lnTo>
                  <a:lnTo>
                    <a:pt x="185419" y="46990"/>
                  </a:lnTo>
                  <a:lnTo>
                    <a:pt x="187959" y="50800"/>
                  </a:lnTo>
                  <a:lnTo>
                    <a:pt x="189229" y="54609"/>
                  </a:lnTo>
                  <a:lnTo>
                    <a:pt x="190500" y="58420"/>
                  </a:lnTo>
                  <a:lnTo>
                    <a:pt x="191769" y="62229"/>
                  </a:lnTo>
                  <a:lnTo>
                    <a:pt x="193040" y="66040"/>
                  </a:lnTo>
                  <a:lnTo>
                    <a:pt x="193040" y="68579"/>
                  </a:lnTo>
                  <a:lnTo>
                    <a:pt x="194309" y="73659"/>
                  </a:lnTo>
                  <a:lnTo>
                    <a:pt x="194309" y="83820"/>
                  </a:lnTo>
                  <a:lnTo>
                    <a:pt x="195579" y="95250"/>
                  </a:lnTo>
                  <a:lnTo>
                    <a:pt x="195579" y="107950"/>
                  </a:lnTo>
                  <a:lnTo>
                    <a:pt x="195579" y="13207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25600" y="6299200"/>
              <a:ext cx="201930" cy="403860"/>
            </a:xfrm>
            <a:custGeom>
              <a:avLst/>
              <a:gdLst/>
              <a:ahLst/>
              <a:cxnLst/>
              <a:rect l="l" t="t" r="r" b="b"/>
              <a:pathLst>
                <a:path w="201930" h="403859">
                  <a:moveTo>
                    <a:pt x="85089" y="259079"/>
                  </a:moveTo>
                  <a:lnTo>
                    <a:pt x="2539" y="259079"/>
                  </a:lnTo>
                  <a:lnTo>
                    <a:pt x="2539" y="289560"/>
                  </a:lnTo>
                  <a:lnTo>
                    <a:pt x="3810" y="300990"/>
                  </a:lnTo>
                  <a:lnTo>
                    <a:pt x="3810" y="311150"/>
                  </a:lnTo>
                  <a:lnTo>
                    <a:pt x="15239" y="356870"/>
                  </a:lnTo>
                  <a:lnTo>
                    <a:pt x="40639" y="386080"/>
                  </a:lnTo>
                  <a:lnTo>
                    <a:pt x="67310" y="397510"/>
                  </a:lnTo>
                  <a:lnTo>
                    <a:pt x="73660" y="400050"/>
                  </a:lnTo>
                  <a:lnTo>
                    <a:pt x="81280" y="401320"/>
                  </a:lnTo>
                  <a:lnTo>
                    <a:pt x="90169" y="402590"/>
                  </a:lnTo>
                  <a:lnTo>
                    <a:pt x="97789" y="403860"/>
                  </a:lnTo>
                  <a:lnTo>
                    <a:pt x="114300" y="403860"/>
                  </a:lnTo>
                  <a:lnTo>
                    <a:pt x="129539" y="401320"/>
                  </a:lnTo>
                  <a:lnTo>
                    <a:pt x="135889" y="400050"/>
                  </a:lnTo>
                  <a:lnTo>
                    <a:pt x="143510" y="398780"/>
                  </a:lnTo>
                  <a:lnTo>
                    <a:pt x="148589" y="396240"/>
                  </a:lnTo>
                  <a:lnTo>
                    <a:pt x="154939" y="393700"/>
                  </a:lnTo>
                  <a:lnTo>
                    <a:pt x="161289" y="389890"/>
                  </a:lnTo>
                  <a:lnTo>
                    <a:pt x="166369" y="387350"/>
                  </a:lnTo>
                  <a:lnTo>
                    <a:pt x="171450" y="382270"/>
                  </a:lnTo>
                  <a:lnTo>
                    <a:pt x="175260" y="379730"/>
                  </a:lnTo>
                  <a:lnTo>
                    <a:pt x="194310" y="349250"/>
                  </a:lnTo>
                  <a:lnTo>
                    <a:pt x="195580" y="346710"/>
                  </a:lnTo>
                  <a:lnTo>
                    <a:pt x="196850" y="339090"/>
                  </a:lnTo>
                  <a:lnTo>
                    <a:pt x="198543" y="334010"/>
                  </a:lnTo>
                  <a:lnTo>
                    <a:pt x="95250" y="334010"/>
                  </a:lnTo>
                  <a:lnTo>
                    <a:pt x="93980" y="332740"/>
                  </a:lnTo>
                  <a:lnTo>
                    <a:pt x="92710" y="332740"/>
                  </a:lnTo>
                  <a:lnTo>
                    <a:pt x="92710" y="331470"/>
                  </a:lnTo>
                  <a:lnTo>
                    <a:pt x="91439" y="331470"/>
                  </a:lnTo>
                  <a:lnTo>
                    <a:pt x="91439" y="330200"/>
                  </a:lnTo>
                  <a:lnTo>
                    <a:pt x="90169" y="330200"/>
                  </a:lnTo>
                  <a:lnTo>
                    <a:pt x="90169" y="328930"/>
                  </a:lnTo>
                  <a:lnTo>
                    <a:pt x="88900" y="328930"/>
                  </a:lnTo>
                  <a:lnTo>
                    <a:pt x="88900" y="326390"/>
                  </a:lnTo>
                  <a:lnTo>
                    <a:pt x="87630" y="325120"/>
                  </a:lnTo>
                  <a:lnTo>
                    <a:pt x="87630" y="323850"/>
                  </a:lnTo>
                  <a:lnTo>
                    <a:pt x="86360" y="322580"/>
                  </a:lnTo>
                  <a:lnTo>
                    <a:pt x="86360" y="314960"/>
                  </a:lnTo>
                  <a:lnTo>
                    <a:pt x="85089" y="309880"/>
                  </a:lnTo>
                  <a:lnTo>
                    <a:pt x="85089" y="259079"/>
                  </a:lnTo>
                  <a:close/>
                </a:path>
                <a:path w="201930" h="403859">
                  <a:moveTo>
                    <a:pt x="110489" y="0"/>
                  </a:moveTo>
                  <a:lnTo>
                    <a:pt x="81280" y="0"/>
                  </a:lnTo>
                  <a:lnTo>
                    <a:pt x="73660" y="1270"/>
                  </a:lnTo>
                  <a:lnTo>
                    <a:pt x="36830" y="15240"/>
                  </a:lnTo>
                  <a:lnTo>
                    <a:pt x="31750" y="19050"/>
                  </a:lnTo>
                  <a:lnTo>
                    <a:pt x="26669" y="21590"/>
                  </a:lnTo>
                  <a:lnTo>
                    <a:pt x="22860" y="26670"/>
                  </a:lnTo>
                  <a:lnTo>
                    <a:pt x="19050" y="30479"/>
                  </a:lnTo>
                  <a:lnTo>
                    <a:pt x="15239" y="35559"/>
                  </a:lnTo>
                  <a:lnTo>
                    <a:pt x="10160" y="45720"/>
                  </a:lnTo>
                  <a:lnTo>
                    <a:pt x="7619" y="52070"/>
                  </a:lnTo>
                  <a:lnTo>
                    <a:pt x="6350" y="58420"/>
                  </a:lnTo>
                  <a:lnTo>
                    <a:pt x="3810" y="66040"/>
                  </a:lnTo>
                  <a:lnTo>
                    <a:pt x="2539" y="73659"/>
                  </a:lnTo>
                  <a:lnTo>
                    <a:pt x="2539" y="83820"/>
                  </a:lnTo>
                  <a:lnTo>
                    <a:pt x="1269" y="92709"/>
                  </a:lnTo>
                  <a:lnTo>
                    <a:pt x="0" y="104140"/>
                  </a:lnTo>
                  <a:lnTo>
                    <a:pt x="0" y="123190"/>
                  </a:lnTo>
                  <a:lnTo>
                    <a:pt x="1269" y="130809"/>
                  </a:lnTo>
                  <a:lnTo>
                    <a:pt x="1269" y="138429"/>
                  </a:lnTo>
                  <a:lnTo>
                    <a:pt x="2539" y="144779"/>
                  </a:lnTo>
                  <a:lnTo>
                    <a:pt x="3810" y="152400"/>
                  </a:lnTo>
                  <a:lnTo>
                    <a:pt x="5080" y="158750"/>
                  </a:lnTo>
                  <a:lnTo>
                    <a:pt x="7619" y="165100"/>
                  </a:lnTo>
                  <a:lnTo>
                    <a:pt x="8889" y="171450"/>
                  </a:lnTo>
                  <a:lnTo>
                    <a:pt x="10160" y="175260"/>
                  </a:lnTo>
                  <a:lnTo>
                    <a:pt x="11430" y="177800"/>
                  </a:lnTo>
                  <a:lnTo>
                    <a:pt x="13969" y="180340"/>
                  </a:lnTo>
                  <a:lnTo>
                    <a:pt x="15239" y="184150"/>
                  </a:lnTo>
                  <a:lnTo>
                    <a:pt x="20319" y="190500"/>
                  </a:lnTo>
                  <a:lnTo>
                    <a:pt x="40639" y="210820"/>
                  </a:lnTo>
                  <a:lnTo>
                    <a:pt x="49530" y="217170"/>
                  </a:lnTo>
                  <a:lnTo>
                    <a:pt x="58419" y="224790"/>
                  </a:lnTo>
                  <a:lnTo>
                    <a:pt x="80010" y="240029"/>
                  </a:lnTo>
                  <a:lnTo>
                    <a:pt x="96519" y="252729"/>
                  </a:lnTo>
                  <a:lnTo>
                    <a:pt x="106680" y="261620"/>
                  </a:lnTo>
                  <a:lnTo>
                    <a:pt x="110489" y="264160"/>
                  </a:lnTo>
                  <a:lnTo>
                    <a:pt x="113030" y="266700"/>
                  </a:lnTo>
                  <a:lnTo>
                    <a:pt x="113030" y="267970"/>
                  </a:lnTo>
                  <a:lnTo>
                    <a:pt x="114300" y="269240"/>
                  </a:lnTo>
                  <a:lnTo>
                    <a:pt x="114300" y="270510"/>
                  </a:lnTo>
                  <a:lnTo>
                    <a:pt x="115569" y="271780"/>
                  </a:lnTo>
                  <a:lnTo>
                    <a:pt x="115569" y="275590"/>
                  </a:lnTo>
                  <a:lnTo>
                    <a:pt x="116839" y="278130"/>
                  </a:lnTo>
                  <a:lnTo>
                    <a:pt x="116839" y="289560"/>
                  </a:lnTo>
                  <a:lnTo>
                    <a:pt x="118110" y="295910"/>
                  </a:lnTo>
                  <a:lnTo>
                    <a:pt x="118110" y="306070"/>
                  </a:lnTo>
                  <a:lnTo>
                    <a:pt x="116839" y="311150"/>
                  </a:lnTo>
                  <a:lnTo>
                    <a:pt x="116839" y="318770"/>
                  </a:lnTo>
                  <a:lnTo>
                    <a:pt x="115569" y="321310"/>
                  </a:lnTo>
                  <a:lnTo>
                    <a:pt x="115569" y="325120"/>
                  </a:lnTo>
                  <a:lnTo>
                    <a:pt x="114300" y="326390"/>
                  </a:lnTo>
                  <a:lnTo>
                    <a:pt x="114300" y="328930"/>
                  </a:lnTo>
                  <a:lnTo>
                    <a:pt x="113030" y="328930"/>
                  </a:lnTo>
                  <a:lnTo>
                    <a:pt x="113030" y="330200"/>
                  </a:lnTo>
                  <a:lnTo>
                    <a:pt x="111760" y="330200"/>
                  </a:lnTo>
                  <a:lnTo>
                    <a:pt x="111760" y="331470"/>
                  </a:lnTo>
                  <a:lnTo>
                    <a:pt x="110489" y="331470"/>
                  </a:lnTo>
                  <a:lnTo>
                    <a:pt x="109219" y="332740"/>
                  </a:lnTo>
                  <a:lnTo>
                    <a:pt x="107950" y="332740"/>
                  </a:lnTo>
                  <a:lnTo>
                    <a:pt x="107950" y="334010"/>
                  </a:lnTo>
                  <a:lnTo>
                    <a:pt x="198543" y="334010"/>
                  </a:lnTo>
                  <a:lnTo>
                    <a:pt x="199389" y="331470"/>
                  </a:lnTo>
                  <a:lnTo>
                    <a:pt x="201930" y="313690"/>
                  </a:lnTo>
                  <a:lnTo>
                    <a:pt x="201930" y="261620"/>
                  </a:lnTo>
                  <a:lnTo>
                    <a:pt x="200660" y="251460"/>
                  </a:lnTo>
                  <a:lnTo>
                    <a:pt x="198119" y="236220"/>
                  </a:lnTo>
                  <a:lnTo>
                    <a:pt x="194310" y="224790"/>
                  </a:lnTo>
                  <a:lnTo>
                    <a:pt x="193039" y="222250"/>
                  </a:lnTo>
                  <a:lnTo>
                    <a:pt x="191769" y="218440"/>
                  </a:lnTo>
                  <a:lnTo>
                    <a:pt x="190500" y="215900"/>
                  </a:lnTo>
                  <a:lnTo>
                    <a:pt x="187960" y="213360"/>
                  </a:lnTo>
                  <a:lnTo>
                    <a:pt x="186689" y="210820"/>
                  </a:lnTo>
                  <a:lnTo>
                    <a:pt x="182880" y="204470"/>
                  </a:lnTo>
                  <a:lnTo>
                    <a:pt x="176530" y="199390"/>
                  </a:lnTo>
                  <a:lnTo>
                    <a:pt x="163830" y="186690"/>
                  </a:lnTo>
                  <a:lnTo>
                    <a:pt x="156210" y="181610"/>
                  </a:lnTo>
                  <a:lnTo>
                    <a:pt x="147319" y="175260"/>
                  </a:lnTo>
                  <a:lnTo>
                    <a:pt x="137160" y="168910"/>
                  </a:lnTo>
                  <a:lnTo>
                    <a:pt x="123189" y="160020"/>
                  </a:lnTo>
                  <a:lnTo>
                    <a:pt x="113030" y="152400"/>
                  </a:lnTo>
                  <a:lnTo>
                    <a:pt x="104139" y="144779"/>
                  </a:lnTo>
                  <a:lnTo>
                    <a:pt x="100330" y="142240"/>
                  </a:lnTo>
                  <a:lnTo>
                    <a:pt x="92710" y="134620"/>
                  </a:lnTo>
                  <a:lnTo>
                    <a:pt x="91439" y="132079"/>
                  </a:lnTo>
                  <a:lnTo>
                    <a:pt x="90169" y="130809"/>
                  </a:lnTo>
                  <a:lnTo>
                    <a:pt x="87630" y="125729"/>
                  </a:lnTo>
                  <a:lnTo>
                    <a:pt x="86360" y="124459"/>
                  </a:lnTo>
                  <a:lnTo>
                    <a:pt x="86360" y="121920"/>
                  </a:lnTo>
                  <a:lnTo>
                    <a:pt x="85089" y="119379"/>
                  </a:lnTo>
                  <a:lnTo>
                    <a:pt x="85089" y="114300"/>
                  </a:lnTo>
                  <a:lnTo>
                    <a:pt x="83819" y="110490"/>
                  </a:lnTo>
                  <a:lnTo>
                    <a:pt x="83819" y="86359"/>
                  </a:lnTo>
                  <a:lnTo>
                    <a:pt x="85089" y="83820"/>
                  </a:lnTo>
                  <a:lnTo>
                    <a:pt x="85089" y="81279"/>
                  </a:lnTo>
                  <a:lnTo>
                    <a:pt x="86360" y="78740"/>
                  </a:lnTo>
                  <a:lnTo>
                    <a:pt x="86360" y="77470"/>
                  </a:lnTo>
                  <a:lnTo>
                    <a:pt x="87630" y="76200"/>
                  </a:lnTo>
                  <a:lnTo>
                    <a:pt x="87630" y="74929"/>
                  </a:lnTo>
                  <a:lnTo>
                    <a:pt x="88900" y="73659"/>
                  </a:lnTo>
                  <a:lnTo>
                    <a:pt x="88900" y="72390"/>
                  </a:lnTo>
                  <a:lnTo>
                    <a:pt x="91439" y="72390"/>
                  </a:lnTo>
                  <a:lnTo>
                    <a:pt x="91439" y="71120"/>
                  </a:lnTo>
                  <a:lnTo>
                    <a:pt x="92710" y="71120"/>
                  </a:lnTo>
                  <a:lnTo>
                    <a:pt x="95250" y="68579"/>
                  </a:lnTo>
                  <a:lnTo>
                    <a:pt x="194310" y="68579"/>
                  </a:lnTo>
                  <a:lnTo>
                    <a:pt x="193039" y="66040"/>
                  </a:lnTo>
                  <a:lnTo>
                    <a:pt x="193039" y="62229"/>
                  </a:lnTo>
                  <a:lnTo>
                    <a:pt x="190500" y="54609"/>
                  </a:lnTo>
                  <a:lnTo>
                    <a:pt x="187960" y="50800"/>
                  </a:lnTo>
                  <a:lnTo>
                    <a:pt x="185419" y="43179"/>
                  </a:lnTo>
                  <a:lnTo>
                    <a:pt x="180339" y="35559"/>
                  </a:lnTo>
                  <a:lnTo>
                    <a:pt x="172719" y="27940"/>
                  </a:lnTo>
                  <a:lnTo>
                    <a:pt x="170180" y="24129"/>
                  </a:lnTo>
                  <a:lnTo>
                    <a:pt x="166369" y="21590"/>
                  </a:lnTo>
                  <a:lnTo>
                    <a:pt x="161289" y="17779"/>
                  </a:lnTo>
                  <a:lnTo>
                    <a:pt x="157480" y="13970"/>
                  </a:lnTo>
                  <a:lnTo>
                    <a:pt x="147319" y="8890"/>
                  </a:lnTo>
                  <a:lnTo>
                    <a:pt x="142239" y="7620"/>
                  </a:lnTo>
                  <a:lnTo>
                    <a:pt x="135889" y="5079"/>
                  </a:lnTo>
                  <a:lnTo>
                    <a:pt x="129539" y="3809"/>
                  </a:lnTo>
                  <a:lnTo>
                    <a:pt x="123189" y="1270"/>
                  </a:lnTo>
                  <a:lnTo>
                    <a:pt x="116839" y="1270"/>
                  </a:lnTo>
                  <a:lnTo>
                    <a:pt x="110489" y="0"/>
                  </a:lnTo>
                  <a:close/>
                </a:path>
                <a:path w="201930" h="403859">
                  <a:moveTo>
                    <a:pt x="194310" y="68579"/>
                  </a:moveTo>
                  <a:lnTo>
                    <a:pt x="105410" y="68579"/>
                  </a:lnTo>
                  <a:lnTo>
                    <a:pt x="105410" y="69850"/>
                  </a:lnTo>
                  <a:lnTo>
                    <a:pt x="106680" y="69850"/>
                  </a:lnTo>
                  <a:lnTo>
                    <a:pt x="107950" y="71120"/>
                  </a:lnTo>
                  <a:lnTo>
                    <a:pt x="109219" y="71120"/>
                  </a:lnTo>
                  <a:lnTo>
                    <a:pt x="109219" y="72390"/>
                  </a:lnTo>
                  <a:lnTo>
                    <a:pt x="110489" y="72390"/>
                  </a:lnTo>
                  <a:lnTo>
                    <a:pt x="110489" y="74929"/>
                  </a:lnTo>
                  <a:lnTo>
                    <a:pt x="111760" y="76200"/>
                  </a:lnTo>
                  <a:lnTo>
                    <a:pt x="111760" y="78740"/>
                  </a:lnTo>
                  <a:lnTo>
                    <a:pt x="113030" y="81279"/>
                  </a:lnTo>
                  <a:lnTo>
                    <a:pt x="113030" y="88900"/>
                  </a:lnTo>
                  <a:lnTo>
                    <a:pt x="114300" y="97790"/>
                  </a:lnTo>
                  <a:lnTo>
                    <a:pt x="114300" y="132079"/>
                  </a:lnTo>
                  <a:lnTo>
                    <a:pt x="195580" y="132079"/>
                  </a:lnTo>
                  <a:lnTo>
                    <a:pt x="195580" y="83820"/>
                  </a:lnTo>
                  <a:lnTo>
                    <a:pt x="194310" y="73659"/>
                  </a:lnTo>
                  <a:lnTo>
                    <a:pt x="194310" y="6857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25600" y="6299200"/>
              <a:ext cx="201930" cy="403860"/>
            </a:xfrm>
            <a:custGeom>
              <a:avLst/>
              <a:gdLst/>
              <a:ahLst/>
              <a:cxnLst/>
              <a:rect l="l" t="t" r="r" b="b"/>
              <a:pathLst>
                <a:path w="201930" h="403859">
                  <a:moveTo>
                    <a:pt x="195580" y="132079"/>
                  </a:moveTo>
                  <a:lnTo>
                    <a:pt x="114300" y="132079"/>
                  </a:lnTo>
                  <a:lnTo>
                    <a:pt x="114300" y="110490"/>
                  </a:lnTo>
                  <a:lnTo>
                    <a:pt x="114300" y="97790"/>
                  </a:lnTo>
                  <a:lnTo>
                    <a:pt x="113030" y="88900"/>
                  </a:lnTo>
                  <a:lnTo>
                    <a:pt x="113030" y="83820"/>
                  </a:lnTo>
                  <a:lnTo>
                    <a:pt x="113030" y="81279"/>
                  </a:lnTo>
                  <a:lnTo>
                    <a:pt x="111760" y="78740"/>
                  </a:lnTo>
                  <a:lnTo>
                    <a:pt x="111760" y="76200"/>
                  </a:lnTo>
                  <a:lnTo>
                    <a:pt x="110489" y="74929"/>
                  </a:lnTo>
                  <a:lnTo>
                    <a:pt x="110489" y="73659"/>
                  </a:lnTo>
                  <a:lnTo>
                    <a:pt x="110489" y="72390"/>
                  </a:lnTo>
                  <a:lnTo>
                    <a:pt x="109219" y="72390"/>
                  </a:lnTo>
                  <a:lnTo>
                    <a:pt x="109219" y="71120"/>
                  </a:lnTo>
                  <a:lnTo>
                    <a:pt x="107950" y="71120"/>
                  </a:lnTo>
                  <a:lnTo>
                    <a:pt x="106680" y="69850"/>
                  </a:lnTo>
                  <a:lnTo>
                    <a:pt x="105410" y="69850"/>
                  </a:lnTo>
                  <a:lnTo>
                    <a:pt x="105410" y="68579"/>
                  </a:lnTo>
                  <a:lnTo>
                    <a:pt x="104139" y="68579"/>
                  </a:lnTo>
                  <a:lnTo>
                    <a:pt x="101600" y="68579"/>
                  </a:lnTo>
                  <a:lnTo>
                    <a:pt x="99060" y="68579"/>
                  </a:lnTo>
                  <a:lnTo>
                    <a:pt x="97789" y="68579"/>
                  </a:lnTo>
                  <a:lnTo>
                    <a:pt x="96519" y="68579"/>
                  </a:lnTo>
                  <a:lnTo>
                    <a:pt x="95250" y="68579"/>
                  </a:lnTo>
                  <a:lnTo>
                    <a:pt x="93980" y="69850"/>
                  </a:lnTo>
                  <a:lnTo>
                    <a:pt x="92710" y="71120"/>
                  </a:lnTo>
                  <a:lnTo>
                    <a:pt x="91439" y="71120"/>
                  </a:lnTo>
                  <a:lnTo>
                    <a:pt x="91439" y="72390"/>
                  </a:lnTo>
                  <a:lnTo>
                    <a:pt x="90169" y="72390"/>
                  </a:lnTo>
                  <a:lnTo>
                    <a:pt x="88900" y="72390"/>
                  </a:lnTo>
                  <a:lnTo>
                    <a:pt x="88900" y="73659"/>
                  </a:lnTo>
                  <a:lnTo>
                    <a:pt x="87630" y="74929"/>
                  </a:lnTo>
                  <a:lnTo>
                    <a:pt x="87630" y="76200"/>
                  </a:lnTo>
                  <a:lnTo>
                    <a:pt x="86360" y="77470"/>
                  </a:lnTo>
                  <a:lnTo>
                    <a:pt x="86360" y="78740"/>
                  </a:lnTo>
                  <a:lnTo>
                    <a:pt x="85089" y="81279"/>
                  </a:lnTo>
                  <a:lnTo>
                    <a:pt x="85089" y="83820"/>
                  </a:lnTo>
                  <a:lnTo>
                    <a:pt x="83819" y="86359"/>
                  </a:lnTo>
                  <a:lnTo>
                    <a:pt x="83819" y="88900"/>
                  </a:lnTo>
                  <a:lnTo>
                    <a:pt x="83819" y="91440"/>
                  </a:lnTo>
                  <a:lnTo>
                    <a:pt x="83819" y="95250"/>
                  </a:lnTo>
                  <a:lnTo>
                    <a:pt x="83819" y="102870"/>
                  </a:lnTo>
                  <a:lnTo>
                    <a:pt x="83819" y="110490"/>
                  </a:lnTo>
                  <a:lnTo>
                    <a:pt x="85089" y="114300"/>
                  </a:lnTo>
                  <a:lnTo>
                    <a:pt x="85089" y="116840"/>
                  </a:lnTo>
                  <a:lnTo>
                    <a:pt x="85089" y="119379"/>
                  </a:lnTo>
                  <a:lnTo>
                    <a:pt x="86360" y="121920"/>
                  </a:lnTo>
                  <a:lnTo>
                    <a:pt x="86360" y="124459"/>
                  </a:lnTo>
                  <a:lnTo>
                    <a:pt x="87630" y="125729"/>
                  </a:lnTo>
                  <a:lnTo>
                    <a:pt x="88900" y="128270"/>
                  </a:lnTo>
                  <a:lnTo>
                    <a:pt x="90169" y="130809"/>
                  </a:lnTo>
                  <a:lnTo>
                    <a:pt x="91439" y="132079"/>
                  </a:lnTo>
                  <a:lnTo>
                    <a:pt x="92710" y="134620"/>
                  </a:lnTo>
                  <a:lnTo>
                    <a:pt x="95250" y="137159"/>
                  </a:lnTo>
                  <a:lnTo>
                    <a:pt x="97789" y="139700"/>
                  </a:lnTo>
                  <a:lnTo>
                    <a:pt x="100330" y="142240"/>
                  </a:lnTo>
                  <a:lnTo>
                    <a:pt x="104139" y="144779"/>
                  </a:lnTo>
                  <a:lnTo>
                    <a:pt x="113030" y="152400"/>
                  </a:lnTo>
                  <a:lnTo>
                    <a:pt x="123189" y="160020"/>
                  </a:lnTo>
                  <a:lnTo>
                    <a:pt x="137160" y="168910"/>
                  </a:lnTo>
                  <a:lnTo>
                    <a:pt x="147319" y="175260"/>
                  </a:lnTo>
                  <a:lnTo>
                    <a:pt x="156210" y="181610"/>
                  </a:lnTo>
                  <a:lnTo>
                    <a:pt x="163830" y="186690"/>
                  </a:lnTo>
                  <a:lnTo>
                    <a:pt x="170180" y="193040"/>
                  </a:lnTo>
                  <a:lnTo>
                    <a:pt x="176530" y="199390"/>
                  </a:lnTo>
                  <a:lnTo>
                    <a:pt x="182880" y="204470"/>
                  </a:lnTo>
                  <a:lnTo>
                    <a:pt x="186689" y="210820"/>
                  </a:lnTo>
                  <a:lnTo>
                    <a:pt x="187960" y="213360"/>
                  </a:lnTo>
                  <a:lnTo>
                    <a:pt x="190500" y="215900"/>
                  </a:lnTo>
                  <a:lnTo>
                    <a:pt x="191769" y="218440"/>
                  </a:lnTo>
                  <a:lnTo>
                    <a:pt x="193039" y="222250"/>
                  </a:lnTo>
                  <a:lnTo>
                    <a:pt x="194310" y="224790"/>
                  </a:lnTo>
                  <a:lnTo>
                    <a:pt x="195580" y="228600"/>
                  </a:lnTo>
                  <a:lnTo>
                    <a:pt x="198119" y="236220"/>
                  </a:lnTo>
                  <a:lnTo>
                    <a:pt x="199389" y="243840"/>
                  </a:lnTo>
                  <a:lnTo>
                    <a:pt x="200660" y="251460"/>
                  </a:lnTo>
                  <a:lnTo>
                    <a:pt x="201930" y="261620"/>
                  </a:lnTo>
                  <a:lnTo>
                    <a:pt x="201930" y="270510"/>
                  </a:lnTo>
                  <a:lnTo>
                    <a:pt x="201930" y="280670"/>
                  </a:lnTo>
                  <a:lnTo>
                    <a:pt x="201930" y="293370"/>
                  </a:lnTo>
                  <a:lnTo>
                    <a:pt x="201930" y="303530"/>
                  </a:lnTo>
                  <a:lnTo>
                    <a:pt x="201930" y="313690"/>
                  </a:lnTo>
                  <a:lnTo>
                    <a:pt x="200660" y="322580"/>
                  </a:lnTo>
                  <a:lnTo>
                    <a:pt x="199389" y="331470"/>
                  </a:lnTo>
                  <a:lnTo>
                    <a:pt x="196850" y="339090"/>
                  </a:lnTo>
                  <a:lnTo>
                    <a:pt x="195580" y="346710"/>
                  </a:lnTo>
                  <a:lnTo>
                    <a:pt x="194310" y="349250"/>
                  </a:lnTo>
                  <a:lnTo>
                    <a:pt x="193039" y="353060"/>
                  </a:lnTo>
                  <a:lnTo>
                    <a:pt x="190500" y="359410"/>
                  </a:lnTo>
                  <a:lnTo>
                    <a:pt x="171450" y="382270"/>
                  </a:lnTo>
                  <a:lnTo>
                    <a:pt x="166369" y="387350"/>
                  </a:lnTo>
                  <a:lnTo>
                    <a:pt x="161289" y="389890"/>
                  </a:lnTo>
                  <a:lnTo>
                    <a:pt x="154939" y="393700"/>
                  </a:lnTo>
                  <a:lnTo>
                    <a:pt x="148589" y="396240"/>
                  </a:lnTo>
                  <a:lnTo>
                    <a:pt x="143510" y="398780"/>
                  </a:lnTo>
                  <a:lnTo>
                    <a:pt x="135889" y="400050"/>
                  </a:lnTo>
                  <a:lnTo>
                    <a:pt x="129539" y="401320"/>
                  </a:lnTo>
                  <a:lnTo>
                    <a:pt x="121919" y="402590"/>
                  </a:lnTo>
                  <a:lnTo>
                    <a:pt x="114300" y="403860"/>
                  </a:lnTo>
                  <a:lnTo>
                    <a:pt x="106680" y="403860"/>
                  </a:lnTo>
                  <a:lnTo>
                    <a:pt x="97789" y="403860"/>
                  </a:lnTo>
                  <a:lnTo>
                    <a:pt x="90169" y="402590"/>
                  </a:lnTo>
                  <a:lnTo>
                    <a:pt x="81280" y="401320"/>
                  </a:lnTo>
                  <a:lnTo>
                    <a:pt x="73660" y="400050"/>
                  </a:lnTo>
                  <a:lnTo>
                    <a:pt x="67310" y="397510"/>
                  </a:lnTo>
                  <a:lnTo>
                    <a:pt x="59689" y="394970"/>
                  </a:lnTo>
                  <a:lnTo>
                    <a:pt x="53339" y="392430"/>
                  </a:lnTo>
                  <a:lnTo>
                    <a:pt x="46989" y="389890"/>
                  </a:lnTo>
                  <a:lnTo>
                    <a:pt x="40639" y="386080"/>
                  </a:lnTo>
                  <a:lnTo>
                    <a:pt x="35560" y="382270"/>
                  </a:lnTo>
                  <a:lnTo>
                    <a:pt x="30480" y="377190"/>
                  </a:lnTo>
                  <a:lnTo>
                    <a:pt x="25400" y="372110"/>
                  </a:lnTo>
                  <a:lnTo>
                    <a:pt x="21589" y="368300"/>
                  </a:lnTo>
                  <a:lnTo>
                    <a:pt x="17780" y="361950"/>
                  </a:lnTo>
                  <a:lnTo>
                    <a:pt x="15239" y="356870"/>
                  </a:lnTo>
                  <a:lnTo>
                    <a:pt x="12700" y="350520"/>
                  </a:lnTo>
                  <a:lnTo>
                    <a:pt x="10160" y="344170"/>
                  </a:lnTo>
                  <a:lnTo>
                    <a:pt x="7619" y="337820"/>
                  </a:lnTo>
                  <a:lnTo>
                    <a:pt x="6350" y="330200"/>
                  </a:lnTo>
                  <a:lnTo>
                    <a:pt x="5080" y="321310"/>
                  </a:lnTo>
                  <a:lnTo>
                    <a:pt x="3810" y="311150"/>
                  </a:lnTo>
                  <a:lnTo>
                    <a:pt x="3810" y="300990"/>
                  </a:lnTo>
                  <a:lnTo>
                    <a:pt x="2539" y="289560"/>
                  </a:lnTo>
                  <a:lnTo>
                    <a:pt x="2539" y="278130"/>
                  </a:lnTo>
                  <a:lnTo>
                    <a:pt x="2539" y="259079"/>
                  </a:lnTo>
                  <a:lnTo>
                    <a:pt x="85089" y="259079"/>
                  </a:lnTo>
                  <a:lnTo>
                    <a:pt x="85089" y="284480"/>
                  </a:lnTo>
                  <a:lnTo>
                    <a:pt x="85089" y="298450"/>
                  </a:lnTo>
                  <a:lnTo>
                    <a:pt x="85089" y="309880"/>
                  </a:lnTo>
                  <a:lnTo>
                    <a:pt x="86360" y="314960"/>
                  </a:lnTo>
                  <a:lnTo>
                    <a:pt x="86360" y="318770"/>
                  </a:lnTo>
                  <a:lnTo>
                    <a:pt x="86360" y="322580"/>
                  </a:lnTo>
                  <a:lnTo>
                    <a:pt x="87630" y="323850"/>
                  </a:lnTo>
                  <a:lnTo>
                    <a:pt x="87630" y="325120"/>
                  </a:lnTo>
                  <a:lnTo>
                    <a:pt x="88900" y="326390"/>
                  </a:lnTo>
                  <a:lnTo>
                    <a:pt x="88900" y="327660"/>
                  </a:lnTo>
                  <a:lnTo>
                    <a:pt x="88900" y="328930"/>
                  </a:lnTo>
                  <a:lnTo>
                    <a:pt x="90169" y="328930"/>
                  </a:lnTo>
                  <a:lnTo>
                    <a:pt x="90169" y="330200"/>
                  </a:lnTo>
                  <a:lnTo>
                    <a:pt x="91439" y="330200"/>
                  </a:lnTo>
                  <a:lnTo>
                    <a:pt x="91439" y="331470"/>
                  </a:lnTo>
                  <a:lnTo>
                    <a:pt x="92710" y="331470"/>
                  </a:lnTo>
                  <a:lnTo>
                    <a:pt x="92710" y="332740"/>
                  </a:lnTo>
                  <a:lnTo>
                    <a:pt x="93980" y="332740"/>
                  </a:lnTo>
                  <a:lnTo>
                    <a:pt x="95250" y="334010"/>
                  </a:lnTo>
                  <a:lnTo>
                    <a:pt x="96519" y="334010"/>
                  </a:lnTo>
                  <a:lnTo>
                    <a:pt x="107950" y="334010"/>
                  </a:lnTo>
                  <a:lnTo>
                    <a:pt x="107950" y="332740"/>
                  </a:lnTo>
                  <a:lnTo>
                    <a:pt x="109219" y="332740"/>
                  </a:lnTo>
                  <a:lnTo>
                    <a:pt x="110489" y="331470"/>
                  </a:lnTo>
                  <a:lnTo>
                    <a:pt x="111760" y="331470"/>
                  </a:lnTo>
                  <a:lnTo>
                    <a:pt x="111760" y="330200"/>
                  </a:lnTo>
                  <a:lnTo>
                    <a:pt x="113030" y="330200"/>
                  </a:lnTo>
                  <a:lnTo>
                    <a:pt x="113030" y="328930"/>
                  </a:lnTo>
                  <a:lnTo>
                    <a:pt x="114300" y="328930"/>
                  </a:lnTo>
                  <a:lnTo>
                    <a:pt x="114300" y="327660"/>
                  </a:lnTo>
                  <a:lnTo>
                    <a:pt x="114300" y="326390"/>
                  </a:lnTo>
                  <a:lnTo>
                    <a:pt x="115569" y="325120"/>
                  </a:lnTo>
                  <a:lnTo>
                    <a:pt x="115569" y="323850"/>
                  </a:lnTo>
                  <a:lnTo>
                    <a:pt x="115569" y="322580"/>
                  </a:lnTo>
                  <a:lnTo>
                    <a:pt x="115569" y="321310"/>
                  </a:lnTo>
                  <a:lnTo>
                    <a:pt x="116839" y="318770"/>
                  </a:lnTo>
                  <a:lnTo>
                    <a:pt x="116839" y="314960"/>
                  </a:lnTo>
                  <a:lnTo>
                    <a:pt x="116839" y="311150"/>
                  </a:lnTo>
                  <a:lnTo>
                    <a:pt x="118110" y="306070"/>
                  </a:lnTo>
                  <a:lnTo>
                    <a:pt x="118110" y="302260"/>
                  </a:lnTo>
                  <a:lnTo>
                    <a:pt x="118110" y="295910"/>
                  </a:lnTo>
                  <a:lnTo>
                    <a:pt x="116839" y="289560"/>
                  </a:lnTo>
                  <a:lnTo>
                    <a:pt x="116839" y="283210"/>
                  </a:lnTo>
                  <a:lnTo>
                    <a:pt x="116839" y="278130"/>
                  </a:lnTo>
                  <a:lnTo>
                    <a:pt x="115569" y="275590"/>
                  </a:lnTo>
                  <a:lnTo>
                    <a:pt x="115569" y="273050"/>
                  </a:lnTo>
                  <a:lnTo>
                    <a:pt x="115569" y="271780"/>
                  </a:lnTo>
                  <a:lnTo>
                    <a:pt x="114300" y="270510"/>
                  </a:lnTo>
                  <a:lnTo>
                    <a:pt x="114300" y="269240"/>
                  </a:lnTo>
                  <a:lnTo>
                    <a:pt x="113030" y="267970"/>
                  </a:lnTo>
                  <a:lnTo>
                    <a:pt x="113030" y="266700"/>
                  </a:lnTo>
                  <a:lnTo>
                    <a:pt x="111760" y="265430"/>
                  </a:lnTo>
                  <a:lnTo>
                    <a:pt x="110489" y="264160"/>
                  </a:lnTo>
                  <a:lnTo>
                    <a:pt x="106680" y="261620"/>
                  </a:lnTo>
                  <a:lnTo>
                    <a:pt x="96519" y="252729"/>
                  </a:lnTo>
                  <a:lnTo>
                    <a:pt x="80010" y="240029"/>
                  </a:lnTo>
                  <a:lnTo>
                    <a:pt x="58419" y="224790"/>
                  </a:lnTo>
                  <a:lnTo>
                    <a:pt x="49530" y="217170"/>
                  </a:lnTo>
                  <a:lnTo>
                    <a:pt x="40639" y="210820"/>
                  </a:lnTo>
                  <a:lnTo>
                    <a:pt x="33019" y="203200"/>
                  </a:lnTo>
                  <a:lnTo>
                    <a:pt x="26669" y="196850"/>
                  </a:lnTo>
                  <a:lnTo>
                    <a:pt x="20319" y="190500"/>
                  </a:lnTo>
                  <a:lnTo>
                    <a:pt x="15239" y="184150"/>
                  </a:lnTo>
                  <a:lnTo>
                    <a:pt x="13969" y="180340"/>
                  </a:lnTo>
                  <a:lnTo>
                    <a:pt x="11430" y="177800"/>
                  </a:lnTo>
                  <a:lnTo>
                    <a:pt x="10160" y="175260"/>
                  </a:lnTo>
                  <a:lnTo>
                    <a:pt x="8889" y="171450"/>
                  </a:lnTo>
                  <a:lnTo>
                    <a:pt x="7619" y="165100"/>
                  </a:lnTo>
                  <a:lnTo>
                    <a:pt x="5080" y="158750"/>
                  </a:lnTo>
                  <a:lnTo>
                    <a:pt x="3810" y="152400"/>
                  </a:lnTo>
                  <a:lnTo>
                    <a:pt x="2539" y="144779"/>
                  </a:lnTo>
                  <a:lnTo>
                    <a:pt x="1269" y="138429"/>
                  </a:lnTo>
                  <a:lnTo>
                    <a:pt x="1269" y="130809"/>
                  </a:lnTo>
                  <a:lnTo>
                    <a:pt x="0" y="123190"/>
                  </a:lnTo>
                  <a:lnTo>
                    <a:pt x="0" y="114300"/>
                  </a:lnTo>
                  <a:lnTo>
                    <a:pt x="0" y="104140"/>
                  </a:lnTo>
                  <a:lnTo>
                    <a:pt x="1269" y="92709"/>
                  </a:lnTo>
                  <a:lnTo>
                    <a:pt x="2539" y="83820"/>
                  </a:lnTo>
                  <a:lnTo>
                    <a:pt x="2539" y="73659"/>
                  </a:lnTo>
                  <a:lnTo>
                    <a:pt x="3810" y="66040"/>
                  </a:lnTo>
                  <a:lnTo>
                    <a:pt x="6350" y="58420"/>
                  </a:lnTo>
                  <a:lnTo>
                    <a:pt x="7619" y="52070"/>
                  </a:lnTo>
                  <a:lnTo>
                    <a:pt x="10160" y="45720"/>
                  </a:lnTo>
                  <a:lnTo>
                    <a:pt x="12700" y="40640"/>
                  </a:lnTo>
                  <a:lnTo>
                    <a:pt x="15239" y="35559"/>
                  </a:lnTo>
                  <a:lnTo>
                    <a:pt x="19050" y="30479"/>
                  </a:lnTo>
                  <a:lnTo>
                    <a:pt x="22860" y="26670"/>
                  </a:lnTo>
                  <a:lnTo>
                    <a:pt x="26669" y="21590"/>
                  </a:lnTo>
                  <a:lnTo>
                    <a:pt x="31750" y="19050"/>
                  </a:lnTo>
                  <a:lnTo>
                    <a:pt x="36830" y="15240"/>
                  </a:lnTo>
                  <a:lnTo>
                    <a:pt x="43180" y="11429"/>
                  </a:lnTo>
                  <a:lnTo>
                    <a:pt x="48260" y="8890"/>
                  </a:lnTo>
                  <a:lnTo>
                    <a:pt x="54610" y="6350"/>
                  </a:lnTo>
                  <a:lnTo>
                    <a:pt x="60960" y="3809"/>
                  </a:lnTo>
                  <a:lnTo>
                    <a:pt x="67310" y="2540"/>
                  </a:lnTo>
                  <a:lnTo>
                    <a:pt x="73660" y="1270"/>
                  </a:lnTo>
                  <a:lnTo>
                    <a:pt x="81280" y="0"/>
                  </a:lnTo>
                  <a:lnTo>
                    <a:pt x="88900" y="0"/>
                  </a:lnTo>
                  <a:lnTo>
                    <a:pt x="96519" y="0"/>
                  </a:lnTo>
                  <a:lnTo>
                    <a:pt x="102869" y="0"/>
                  </a:lnTo>
                  <a:lnTo>
                    <a:pt x="110489" y="0"/>
                  </a:lnTo>
                  <a:lnTo>
                    <a:pt x="116839" y="1270"/>
                  </a:lnTo>
                  <a:lnTo>
                    <a:pt x="123189" y="1270"/>
                  </a:lnTo>
                  <a:lnTo>
                    <a:pt x="129539" y="3809"/>
                  </a:lnTo>
                  <a:lnTo>
                    <a:pt x="135889" y="5079"/>
                  </a:lnTo>
                  <a:lnTo>
                    <a:pt x="142239" y="7620"/>
                  </a:lnTo>
                  <a:lnTo>
                    <a:pt x="147319" y="8890"/>
                  </a:lnTo>
                  <a:lnTo>
                    <a:pt x="152400" y="11429"/>
                  </a:lnTo>
                  <a:lnTo>
                    <a:pt x="157480" y="13970"/>
                  </a:lnTo>
                  <a:lnTo>
                    <a:pt x="161289" y="17779"/>
                  </a:lnTo>
                  <a:lnTo>
                    <a:pt x="166369" y="21590"/>
                  </a:lnTo>
                  <a:lnTo>
                    <a:pt x="170180" y="24129"/>
                  </a:lnTo>
                  <a:lnTo>
                    <a:pt x="172719" y="27940"/>
                  </a:lnTo>
                  <a:lnTo>
                    <a:pt x="176530" y="31750"/>
                  </a:lnTo>
                  <a:lnTo>
                    <a:pt x="180339" y="35559"/>
                  </a:lnTo>
                  <a:lnTo>
                    <a:pt x="182880" y="39370"/>
                  </a:lnTo>
                  <a:lnTo>
                    <a:pt x="185419" y="43179"/>
                  </a:lnTo>
                  <a:lnTo>
                    <a:pt x="186689" y="46990"/>
                  </a:lnTo>
                  <a:lnTo>
                    <a:pt x="187960" y="50800"/>
                  </a:lnTo>
                  <a:lnTo>
                    <a:pt x="190500" y="54609"/>
                  </a:lnTo>
                  <a:lnTo>
                    <a:pt x="191769" y="58420"/>
                  </a:lnTo>
                  <a:lnTo>
                    <a:pt x="193039" y="62229"/>
                  </a:lnTo>
                  <a:lnTo>
                    <a:pt x="193039" y="66040"/>
                  </a:lnTo>
                  <a:lnTo>
                    <a:pt x="194310" y="68579"/>
                  </a:lnTo>
                  <a:lnTo>
                    <a:pt x="194310" y="73659"/>
                  </a:lnTo>
                  <a:lnTo>
                    <a:pt x="195580" y="83820"/>
                  </a:lnTo>
                  <a:lnTo>
                    <a:pt x="195580" y="95250"/>
                  </a:lnTo>
                  <a:lnTo>
                    <a:pt x="195580" y="107950"/>
                  </a:lnTo>
                  <a:lnTo>
                    <a:pt x="195580" y="132079"/>
                  </a:lnTo>
                  <a:close/>
                </a:path>
              </a:pathLst>
            </a:custGeom>
            <a:ln w="19048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6070" y="4273550"/>
            <a:ext cx="8376920" cy="2374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903605">
              <a:lnSpc>
                <a:spcPts val="2460"/>
              </a:lnSpc>
              <a:spcBef>
                <a:spcPts val="330"/>
              </a:spcBef>
            </a:pPr>
            <a:r>
              <a:rPr sz="2200" i="1" spc="-20" dirty="0">
                <a:solidFill>
                  <a:srgbClr val="0000FF"/>
                </a:solidFill>
                <a:latin typeface="Arial"/>
                <a:cs typeface="Arial"/>
              </a:rPr>
              <a:t>Track</a:t>
            </a:r>
            <a:r>
              <a:rPr sz="22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2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669900"/>
                </a:solidFill>
                <a:latin typeface="Arial"/>
                <a:cs typeface="Arial"/>
              </a:rPr>
              <a:t>:</a:t>
            </a:r>
            <a:r>
              <a:rPr sz="2200" i="1" spc="-2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200" i="1" spc="-25" dirty="0">
                <a:latin typeface="Arial"/>
                <a:cs typeface="Arial"/>
              </a:rPr>
              <a:t>Enhances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15" dirty="0">
                <a:latin typeface="Arial"/>
                <a:cs typeface="Arial"/>
              </a:rPr>
              <a:t>trust,</a:t>
            </a:r>
            <a:r>
              <a:rPr sz="2200" i="1" spc="-25" dirty="0">
                <a:latin typeface="Arial"/>
                <a:cs typeface="Arial"/>
              </a:rPr>
              <a:t> communication, </a:t>
            </a:r>
            <a:r>
              <a:rPr sz="2200" i="1" spc="-20" dirty="0">
                <a:latin typeface="Arial"/>
                <a:cs typeface="Arial"/>
              </a:rPr>
              <a:t>information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sharing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Arial"/>
                <a:cs typeface="Arial"/>
              </a:rPr>
              <a:t>Track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200" i="1" dirty="0">
                <a:solidFill>
                  <a:srgbClr val="669900"/>
                </a:solidFill>
                <a:latin typeface="Arial"/>
                <a:cs typeface="Arial"/>
              </a:rPr>
              <a:t>: </a:t>
            </a:r>
            <a:r>
              <a:rPr sz="2200" i="1" spc="-20" dirty="0">
                <a:latin typeface="Arial"/>
                <a:cs typeface="Arial"/>
              </a:rPr>
              <a:t>Provide new ways </a:t>
            </a:r>
            <a:r>
              <a:rPr sz="2200" i="1" spc="-15" dirty="0">
                <a:latin typeface="Arial"/>
                <a:cs typeface="Arial"/>
              </a:rPr>
              <a:t>of </a:t>
            </a:r>
            <a:r>
              <a:rPr sz="2200" i="1" spc="-20" dirty="0">
                <a:latin typeface="Arial"/>
                <a:cs typeface="Arial"/>
              </a:rPr>
              <a:t>coping </a:t>
            </a:r>
            <a:r>
              <a:rPr sz="2200" i="1" spc="-15" dirty="0">
                <a:latin typeface="Arial"/>
                <a:cs typeface="Arial"/>
              </a:rPr>
              <a:t>with </a:t>
            </a:r>
            <a:r>
              <a:rPr sz="2200" i="1" spc="-25" dirty="0">
                <a:latin typeface="Arial"/>
                <a:cs typeface="Arial"/>
              </a:rPr>
              <a:t>complex problems </a:t>
            </a:r>
            <a:r>
              <a:rPr sz="2200" i="1" spc="-600" dirty="0"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Arial"/>
                <a:cs typeface="Arial"/>
              </a:rPr>
              <a:t>Track</a:t>
            </a:r>
            <a:r>
              <a:rPr sz="22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200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669900"/>
                </a:solidFill>
                <a:latin typeface="Arial"/>
                <a:cs typeface="Arial"/>
              </a:rPr>
              <a:t>:</a:t>
            </a:r>
            <a:r>
              <a:rPr sz="2200" i="1" spc="-20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Infuses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new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culture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and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updated</a:t>
            </a:r>
            <a:r>
              <a:rPr sz="2200" i="1" spc="-30" dirty="0">
                <a:latin typeface="Arial"/>
                <a:cs typeface="Arial"/>
              </a:rPr>
              <a:t> management</a:t>
            </a:r>
            <a:r>
              <a:rPr sz="2200" i="1" spc="-25" dirty="0">
                <a:latin typeface="Arial"/>
                <a:cs typeface="Arial"/>
              </a:rPr>
              <a:t> </a:t>
            </a:r>
            <a:r>
              <a:rPr sz="2200" i="1" spc="-15" dirty="0">
                <a:latin typeface="Arial"/>
                <a:cs typeface="Arial"/>
              </a:rPr>
              <a:t>skills </a:t>
            </a:r>
            <a:r>
              <a:rPr sz="2200" i="1" spc="-595" dirty="0"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Arial"/>
                <a:cs typeface="Arial"/>
              </a:rPr>
              <a:t>Track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4 </a:t>
            </a:r>
            <a:r>
              <a:rPr sz="2200" i="1" dirty="0">
                <a:solidFill>
                  <a:srgbClr val="669900"/>
                </a:solidFill>
                <a:latin typeface="Arial"/>
                <a:cs typeface="Arial"/>
              </a:rPr>
              <a:t>: </a:t>
            </a:r>
            <a:r>
              <a:rPr sz="2200" i="1" spc="-20" dirty="0">
                <a:latin typeface="Arial"/>
                <a:cs typeface="Arial"/>
              </a:rPr>
              <a:t>Develops revised strategy </a:t>
            </a:r>
            <a:r>
              <a:rPr sz="2200" i="1" spc="-15" dirty="0">
                <a:latin typeface="Arial"/>
                <a:cs typeface="Arial"/>
              </a:rPr>
              <a:t>plan for </a:t>
            </a:r>
            <a:r>
              <a:rPr sz="2200" i="1" spc="-20" dirty="0">
                <a:latin typeface="Arial"/>
                <a:cs typeface="Arial"/>
              </a:rPr>
              <a:t>organization 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Arial"/>
                <a:cs typeface="Arial"/>
              </a:rPr>
              <a:t>Track</a:t>
            </a:r>
            <a:r>
              <a:rPr sz="22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2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669900"/>
                </a:solidFill>
                <a:latin typeface="Arial"/>
                <a:cs typeface="Arial"/>
              </a:rPr>
              <a:t>:</a:t>
            </a:r>
            <a:r>
              <a:rPr sz="2200" i="1" spc="-25" dirty="0">
                <a:solidFill>
                  <a:srgbClr val="669900"/>
                </a:solidFill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Establishes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5" dirty="0">
                <a:latin typeface="Arial"/>
                <a:cs typeface="Arial"/>
              </a:rPr>
              <a:t>performance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based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reward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Arial"/>
              <a:cs typeface="Arial"/>
            </a:endParaRPr>
          </a:p>
          <a:p>
            <a:pPr marL="187325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AT&amp;T,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Eastman </a:t>
            </a:r>
            <a:r>
              <a:rPr sz="2000" dirty="0">
                <a:latin typeface="Arial MT"/>
                <a:cs typeface="Arial MT"/>
              </a:rPr>
              <a:t>Kodak,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Ford,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Electric,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Xerox etc.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0430" y="2603500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Ralph</a:t>
            </a:r>
            <a:r>
              <a:rPr sz="1800" spc="-6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Kilmann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" y="67309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7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spc="-30" dirty="0"/>
              <a:t>theories</a:t>
            </a:r>
            <a:r>
              <a:rPr spc="-75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914400"/>
            <a:ext cx="1219200" cy="182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460" y="2679700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Warner</a:t>
            </a:r>
            <a:r>
              <a:rPr sz="1800" spc="-6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Burke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8660" y="1605279"/>
            <a:ext cx="663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400" spc="-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Burke-Litwin</a:t>
            </a:r>
            <a:r>
              <a:rPr sz="2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Organizational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6060" y="2932429"/>
            <a:ext cx="384810" cy="914400"/>
          </a:xfrm>
          <a:custGeom>
            <a:avLst/>
            <a:gdLst/>
            <a:ahLst/>
            <a:cxnLst/>
            <a:rect l="l" t="t" r="r" b="b"/>
            <a:pathLst>
              <a:path w="384810" h="914400">
                <a:moveTo>
                  <a:pt x="384810" y="0"/>
                </a:moveTo>
                <a:lnTo>
                  <a:pt x="309880" y="36830"/>
                </a:lnTo>
                <a:lnTo>
                  <a:pt x="336562" y="57277"/>
                </a:lnTo>
                <a:lnTo>
                  <a:pt x="0" y="495300"/>
                </a:lnTo>
                <a:lnTo>
                  <a:pt x="4229" y="498132"/>
                </a:lnTo>
                <a:lnTo>
                  <a:pt x="0" y="501650"/>
                </a:lnTo>
                <a:lnTo>
                  <a:pt x="331152" y="861123"/>
                </a:lnTo>
                <a:lnTo>
                  <a:pt x="306070" y="883920"/>
                </a:lnTo>
                <a:lnTo>
                  <a:pt x="384810" y="914400"/>
                </a:lnTo>
                <a:lnTo>
                  <a:pt x="361950" y="833120"/>
                </a:lnTo>
                <a:lnTo>
                  <a:pt x="337807" y="855065"/>
                </a:lnTo>
                <a:lnTo>
                  <a:pt x="9728" y="497611"/>
                </a:lnTo>
                <a:lnTo>
                  <a:pt x="343039" y="62230"/>
                </a:lnTo>
                <a:lnTo>
                  <a:pt x="369570" y="82550"/>
                </a:lnTo>
                <a:lnTo>
                  <a:pt x="384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8210" y="2670809"/>
            <a:ext cx="559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First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change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(Transactional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change)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359" y="4191000"/>
            <a:ext cx="8702040" cy="1113790"/>
          </a:xfrm>
          <a:custGeom>
            <a:avLst/>
            <a:gdLst/>
            <a:ahLst/>
            <a:cxnLst/>
            <a:rect l="l" t="t" r="r" b="b"/>
            <a:pathLst>
              <a:path w="8702040" h="1113789">
                <a:moveTo>
                  <a:pt x="8702040" y="0"/>
                </a:moveTo>
                <a:lnTo>
                  <a:pt x="0" y="0"/>
                </a:lnTo>
                <a:lnTo>
                  <a:pt x="0" y="1113790"/>
                </a:lnTo>
                <a:lnTo>
                  <a:pt x="8702040" y="1113790"/>
                </a:lnTo>
                <a:lnTo>
                  <a:pt x="870204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59" y="5454650"/>
            <a:ext cx="8702040" cy="1113790"/>
          </a:xfrm>
          <a:custGeom>
            <a:avLst/>
            <a:gdLst/>
            <a:ahLst/>
            <a:cxnLst/>
            <a:rect l="l" t="t" r="r" b="b"/>
            <a:pathLst>
              <a:path w="8702040" h="1113790">
                <a:moveTo>
                  <a:pt x="8702040" y="0"/>
                </a:moveTo>
                <a:lnTo>
                  <a:pt x="0" y="0"/>
                </a:lnTo>
                <a:lnTo>
                  <a:pt x="0" y="1113790"/>
                </a:lnTo>
                <a:lnTo>
                  <a:pt x="8702040" y="1113790"/>
                </a:lnTo>
                <a:lnTo>
                  <a:pt x="870204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259" y="3073400"/>
            <a:ext cx="8553450" cy="34569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  <a:p>
            <a:pPr marL="1932939">
              <a:lnSpc>
                <a:spcPct val="100000"/>
              </a:lnSpc>
              <a:spcBef>
                <a:spcPts val="720"/>
              </a:spcBef>
            </a:pPr>
            <a:r>
              <a:rPr sz="2400" spc="-25" dirty="0">
                <a:latin typeface="Arial MT"/>
                <a:cs typeface="Arial MT"/>
              </a:rPr>
              <a:t>Second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order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(Transformational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change)</a:t>
            </a:r>
            <a:endParaRPr sz="2400">
              <a:latin typeface="Arial MT"/>
              <a:cs typeface="Arial MT"/>
            </a:endParaRPr>
          </a:p>
          <a:p>
            <a:pPr marR="5080" algn="just">
              <a:lnSpc>
                <a:spcPct val="92900"/>
              </a:lnSpc>
              <a:spcBef>
                <a:spcPts val="1845"/>
              </a:spcBef>
            </a:pPr>
            <a:r>
              <a:rPr sz="2400" spc="-25" dirty="0">
                <a:latin typeface="Arial MT"/>
                <a:cs typeface="Arial MT"/>
              </a:rPr>
              <a:t>OD</a:t>
            </a:r>
            <a:r>
              <a:rPr sz="2400" spc="-20" dirty="0">
                <a:latin typeface="Arial MT"/>
                <a:cs typeface="Arial MT"/>
              </a:rPr>
              <a:t> interventions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directed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structure,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management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practices,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(policies </a:t>
            </a:r>
            <a:r>
              <a:rPr sz="2400" dirty="0">
                <a:latin typeface="Arial MT"/>
                <a:cs typeface="Arial MT"/>
              </a:rPr>
              <a:t>&amp; </a:t>
            </a:r>
            <a:r>
              <a:rPr sz="2400" spc="-20" dirty="0">
                <a:latin typeface="Arial MT"/>
                <a:cs typeface="Arial MT"/>
              </a:rPr>
              <a:t>procedures) result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15" dirty="0">
                <a:latin typeface="Arial MT"/>
                <a:cs typeface="Arial MT"/>
              </a:rPr>
              <a:t>first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order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  <a:p>
            <a:pPr marR="19685" algn="just">
              <a:lnSpc>
                <a:spcPct val="92900"/>
              </a:lnSpc>
              <a:spcBef>
                <a:spcPts val="1920"/>
              </a:spcBef>
            </a:pPr>
            <a:r>
              <a:rPr sz="2400" spc="-25" dirty="0">
                <a:latin typeface="Arial MT"/>
                <a:cs typeface="Arial MT"/>
              </a:rPr>
              <a:t>OD</a:t>
            </a:r>
            <a:r>
              <a:rPr sz="2400" spc="-20" dirty="0">
                <a:latin typeface="Arial MT"/>
                <a:cs typeface="Arial MT"/>
              </a:rPr>
              <a:t> interventions</a:t>
            </a:r>
            <a:r>
              <a:rPr sz="2400" spc="-15" dirty="0">
                <a:latin typeface="Arial MT"/>
                <a:cs typeface="Arial MT"/>
              </a:rPr>
              <a:t> directed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towards</a:t>
            </a:r>
            <a:r>
              <a:rPr sz="2400" spc="-20" dirty="0">
                <a:latin typeface="Arial MT"/>
                <a:cs typeface="Arial MT"/>
              </a:rPr>
              <a:t> mission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strategy,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leadership,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organization</a:t>
            </a:r>
            <a:r>
              <a:rPr sz="2400" spc="-15" dirty="0">
                <a:latin typeface="Arial MT"/>
                <a:cs typeface="Arial MT"/>
              </a:rPr>
              <a:t> culture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second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order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" y="67309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7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spc="-30" dirty="0"/>
              <a:t>theories</a:t>
            </a:r>
            <a:r>
              <a:rPr spc="-75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214630" y="2823209"/>
            <a:ext cx="55880" cy="86360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55880" y="58420"/>
                </a:moveTo>
                <a:lnTo>
                  <a:pt x="27940" y="58420"/>
                </a:lnTo>
                <a:lnTo>
                  <a:pt x="27940" y="0"/>
                </a:lnTo>
                <a:lnTo>
                  <a:pt x="0" y="0"/>
                </a:lnTo>
                <a:lnTo>
                  <a:pt x="0" y="72390"/>
                </a:lnTo>
                <a:lnTo>
                  <a:pt x="0" y="86360"/>
                </a:lnTo>
                <a:lnTo>
                  <a:pt x="13970" y="86360"/>
                </a:lnTo>
                <a:lnTo>
                  <a:pt x="55880" y="86360"/>
                </a:lnTo>
                <a:lnTo>
                  <a:pt x="55880" y="58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629" y="2623820"/>
            <a:ext cx="27940" cy="113030"/>
          </a:xfrm>
          <a:custGeom>
            <a:avLst/>
            <a:gdLst/>
            <a:ahLst/>
            <a:cxnLst/>
            <a:rect l="l" t="t" r="r" b="b"/>
            <a:pathLst>
              <a:path w="27939" h="113030">
                <a:moveTo>
                  <a:pt x="27940" y="0"/>
                </a:moveTo>
                <a:lnTo>
                  <a:pt x="0" y="0"/>
                </a:lnTo>
                <a:lnTo>
                  <a:pt x="0" y="113029"/>
                </a:lnTo>
                <a:lnTo>
                  <a:pt x="27940" y="11302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629" y="242316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629" y="222377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29" y="2024379"/>
            <a:ext cx="27940" cy="113030"/>
          </a:xfrm>
          <a:custGeom>
            <a:avLst/>
            <a:gdLst/>
            <a:ahLst/>
            <a:cxnLst/>
            <a:rect l="l" t="t" r="r" b="b"/>
            <a:pathLst>
              <a:path w="27939" h="113030">
                <a:moveTo>
                  <a:pt x="27940" y="0"/>
                </a:moveTo>
                <a:lnTo>
                  <a:pt x="0" y="0"/>
                </a:lnTo>
                <a:lnTo>
                  <a:pt x="0" y="113030"/>
                </a:lnTo>
                <a:lnTo>
                  <a:pt x="27940" y="11303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629" y="182372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629" y="162433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629" y="142493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29" y="122428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629" y="102488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629" y="82550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8600" y="608330"/>
            <a:ext cx="8305800" cy="207010"/>
            <a:chOff x="228600" y="608330"/>
            <a:chExt cx="8305800" cy="20701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608330"/>
              <a:ext cx="8305800" cy="9778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1460" y="748029"/>
              <a:ext cx="6468110" cy="67310"/>
            </a:xfrm>
            <a:custGeom>
              <a:avLst/>
              <a:gdLst/>
              <a:ahLst/>
              <a:cxnLst/>
              <a:rect l="l" t="t" r="r" b="b"/>
              <a:pathLst>
                <a:path w="6468109" h="67309">
                  <a:moveTo>
                    <a:pt x="11430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114300" y="27940"/>
                  </a:lnTo>
                  <a:lnTo>
                    <a:pt x="114300" y="0"/>
                  </a:lnTo>
                  <a:close/>
                </a:path>
                <a:path w="6468109" h="67309">
                  <a:moveTo>
                    <a:pt x="313690" y="0"/>
                  </a:moveTo>
                  <a:lnTo>
                    <a:pt x="199390" y="0"/>
                  </a:lnTo>
                  <a:lnTo>
                    <a:pt x="199390" y="27940"/>
                  </a:lnTo>
                  <a:lnTo>
                    <a:pt x="313690" y="27940"/>
                  </a:lnTo>
                  <a:lnTo>
                    <a:pt x="313690" y="0"/>
                  </a:lnTo>
                  <a:close/>
                </a:path>
                <a:path w="6468109" h="67309">
                  <a:moveTo>
                    <a:pt x="513080" y="0"/>
                  </a:moveTo>
                  <a:lnTo>
                    <a:pt x="400050" y="0"/>
                  </a:lnTo>
                  <a:lnTo>
                    <a:pt x="400050" y="27940"/>
                  </a:lnTo>
                  <a:lnTo>
                    <a:pt x="513080" y="27940"/>
                  </a:lnTo>
                  <a:lnTo>
                    <a:pt x="513080" y="0"/>
                  </a:lnTo>
                  <a:close/>
                </a:path>
                <a:path w="6468109" h="67309">
                  <a:moveTo>
                    <a:pt x="713740" y="0"/>
                  </a:moveTo>
                  <a:lnTo>
                    <a:pt x="599440" y="0"/>
                  </a:lnTo>
                  <a:lnTo>
                    <a:pt x="599440" y="27940"/>
                  </a:lnTo>
                  <a:lnTo>
                    <a:pt x="713740" y="27940"/>
                  </a:lnTo>
                  <a:lnTo>
                    <a:pt x="713740" y="0"/>
                  </a:lnTo>
                  <a:close/>
                </a:path>
                <a:path w="6468109" h="67309">
                  <a:moveTo>
                    <a:pt x="913130" y="0"/>
                  </a:moveTo>
                  <a:lnTo>
                    <a:pt x="798830" y="0"/>
                  </a:lnTo>
                  <a:lnTo>
                    <a:pt x="798830" y="27940"/>
                  </a:lnTo>
                  <a:lnTo>
                    <a:pt x="913130" y="27940"/>
                  </a:lnTo>
                  <a:lnTo>
                    <a:pt x="913130" y="0"/>
                  </a:lnTo>
                  <a:close/>
                </a:path>
                <a:path w="6468109" h="67309">
                  <a:moveTo>
                    <a:pt x="1112520" y="0"/>
                  </a:moveTo>
                  <a:lnTo>
                    <a:pt x="998220" y="0"/>
                  </a:lnTo>
                  <a:lnTo>
                    <a:pt x="998220" y="27940"/>
                  </a:lnTo>
                  <a:lnTo>
                    <a:pt x="1112520" y="27940"/>
                  </a:lnTo>
                  <a:lnTo>
                    <a:pt x="1112520" y="0"/>
                  </a:lnTo>
                  <a:close/>
                </a:path>
                <a:path w="6468109" h="67309">
                  <a:moveTo>
                    <a:pt x="1313180" y="0"/>
                  </a:moveTo>
                  <a:lnTo>
                    <a:pt x="1198880" y="0"/>
                  </a:lnTo>
                  <a:lnTo>
                    <a:pt x="1198880" y="27940"/>
                  </a:lnTo>
                  <a:lnTo>
                    <a:pt x="1313180" y="27940"/>
                  </a:lnTo>
                  <a:lnTo>
                    <a:pt x="1313180" y="0"/>
                  </a:lnTo>
                  <a:close/>
                </a:path>
                <a:path w="6468109" h="67309">
                  <a:moveTo>
                    <a:pt x="1512570" y="0"/>
                  </a:moveTo>
                  <a:lnTo>
                    <a:pt x="1398270" y="0"/>
                  </a:lnTo>
                  <a:lnTo>
                    <a:pt x="1398270" y="27940"/>
                  </a:lnTo>
                  <a:lnTo>
                    <a:pt x="1512570" y="27940"/>
                  </a:lnTo>
                  <a:lnTo>
                    <a:pt x="1512570" y="0"/>
                  </a:lnTo>
                  <a:close/>
                </a:path>
                <a:path w="6468109" h="67309">
                  <a:moveTo>
                    <a:pt x="1711960" y="0"/>
                  </a:moveTo>
                  <a:lnTo>
                    <a:pt x="1597660" y="0"/>
                  </a:lnTo>
                  <a:lnTo>
                    <a:pt x="1597660" y="27940"/>
                  </a:lnTo>
                  <a:lnTo>
                    <a:pt x="1711960" y="27940"/>
                  </a:lnTo>
                  <a:lnTo>
                    <a:pt x="1711960" y="0"/>
                  </a:lnTo>
                  <a:close/>
                </a:path>
                <a:path w="6468109" h="67309">
                  <a:moveTo>
                    <a:pt x="1912620" y="0"/>
                  </a:moveTo>
                  <a:lnTo>
                    <a:pt x="1798320" y="0"/>
                  </a:lnTo>
                  <a:lnTo>
                    <a:pt x="1798320" y="27940"/>
                  </a:lnTo>
                  <a:lnTo>
                    <a:pt x="1912620" y="27940"/>
                  </a:lnTo>
                  <a:lnTo>
                    <a:pt x="1912620" y="0"/>
                  </a:lnTo>
                  <a:close/>
                </a:path>
                <a:path w="6468109" h="67309">
                  <a:moveTo>
                    <a:pt x="2112010" y="0"/>
                  </a:moveTo>
                  <a:lnTo>
                    <a:pt x="1997710" y="0"/>
                  </a:lnTo>
                  <a:lnTo>
                    <a:pt x="1997710" y="27940"/>
                  </a:lnTo>
                  <a:lnTo>
                    <a:pt x="2112010" y="27940"/>
                  </a:lnTo>
                  <a:lnTo>
                    <a:pt x="2112010" y="0"/>
                  </a:lnTo>
                  <a:close/>
                </a:path>
                <a:path w="6468109" h="67309">
                  <a:moveTo>
                    <a:pt x="2311400" y="0"/>
                  </a:moveTo>
                  <a:lnTo>
                    <a:pt x="2197100" y="0"/>
                  </a:lnTo>
                  <a:lnTo>
                    <a:pt x="2197100" y="27940"/>
                  </a:lnTo>
                  <a:lnTo>
                    <a:pt x="2311400" y="27940"/>
                  </a:lnTo>
                  <a:lnTo>
                    <a:pt x="2311400" y="0"/>
                  </a:lnTo>
                  <a:close/>
                </a:path>
                <a:path w="6468109" h="67309">
                  <a:moveTo>
                    <a:pt x="2512060" y="0"/>
                  </a:moveTo>
                  <a:lnTo>
                    <a:pt x="2397760" y="0"/>
                  </a:lnTo>
                  <a:lnTo>
                    <a:pt x="2397760" y="27940"/>
                  </a:lnTo>
                  <a:lnTo>
                    <a:pt x="2512060" y="27940"/>
                  </a:lnTo>
                  <a:lnTo>
                    <a:pt x="2512060" y="0"/>
                  </a:lnTo>
                  <a:close/>
                </a:path>
                <a:path w="6468109" h="67309">
                  <a:moveTo>
                    <a:pt x="2711450" y="0"/>
                  </a:moveTo>
                  <a:lnTo>
                    <a:pt x="2597150" y="0"/>
                  </a:lnTo>
                  <a:lnTo>
                    <a:pt x="2597150" y="27940"/>
                  </a:lnTo>
                  <a:lnTo>
                    <a:pt x="2711450" y="27940"/>
                  </a:lnTo>
                  <a:lnTo>
                    <a:pt x="2711450" y="0"/>
                  </a:lnTo>
                  <a:close/>
                </a:path>
                <a:path w="6468109" h="67309">
                  <a:moveTo>
                    <a:pt x="2910840" y="0"/>
                  </a:moveTo>
                  <a:lnTo>
                    <a:pt x="2796540" y="0"/>
                  </a:lnTo>
                  <a:lnTo>
                    <a:pt x="2796540" y="27940"/>
                  </a:lnTo>
                  <a:lnTo>
                    <a:pt x="2910840" y="27940"/>
                  </a:lnTo>
                  <a:lnTo>
                    <a:pt x="2910840" y="0"/>
                  </a:lnTo>
                  <a:close/>
                </a:path>
                <a:path w="6468109" h="67309">
                  <a:moveTo>
                    <a:pt x="3111500" y="0"/>
                  </a:moveTo>
                  <a:lnTo>
                    <a:pt x="2997200" y="0"/>
                  </a:lnTo>
                  <a:lnTo>
                    <a:pt x="2997200" y="27940"/>
                  </a:lnTo>
                  <a:lnTo>
                    <a:pt x="3111500" y="27940"/>
                  </a:lnTo>
                  <a:lnTo>
                    <a:pt x="3111500" y="0"/>
                  </a:lnTo>
                  <a:close/>
                </a:path>
                <a:path w="6468109" h="67309">
                  <a:moveTo>
                    <a:pt x="3310890" y="0"/>
                  </a:moveTo>
                  <a:lnTo>
                    <a:pt x="3196590" y="0"/>
                  </a:lnTo>
                  <a:lnTo>
                    <a:pt x="3196590" y="27940"/>
                  </a:lnTo>
                  <a:lnTo>
                    <a:pt x="3310890" y="27940"/>
                  </a:lnTo>
                  <a:lnTo>
                    <a:pt x="3310890" y="0"/>
                  </a:lnTo>
                  <a:close/>
                </a:path>
                <a:path w="6468109" h="67309">
                  <a:moveTo>
                    <a:pt x="3510280" y="0"/>
                  </a:moveTo>
                  <a:lnTo>
                    <a:pt x="3395980" y="0"/>
                  </a:lnTo>
                  <a:lnTo>
                    <a:pt x="3395980" y="27940"/>
                  </a:lnTo>
                  <a:lnTo>
                    <a:pt x="3510280" y="27940"/>
                  </a:lnTo>
                  <a:lnTo>
                    <a:pt x="3510280" y="0"/>
                  </a:lnTo>
                  <a:close/>
                </a:path>
                <a:path w="6468109" h="67309">
                  <a:moveTo>
                    <a:pt x="3710940" y="0"/>
                  </a:moveTo>
                  <a:lnTo>
                    <a:pt x="3596640" y="0"/>
                  </a:lnTo>
                  <a:lnTo>
                    <a:pt x="3596640" y="27940"/>
                  </a:lnTo>
                  <a:lnTo>
                    <a:pt x="3710940" y="27940"/>
                  </a:lnTo>
                  <a:lnTo>
                    <a:pt x="3710940" y="0"/>
                  </a:lnTo>
                  <a:close/>
                </a:path>
                <a:path w="6468109" h="67309">
                  <a:moveTo>
                    <a:pt x="3910330" y="0"/>
                  </a:moveTo>
                  <a:lnTo>
                    <a:pt x="3796030" y="0"/>
                  </a:lnTo>
                  <a:lnTo>
                    <a:pt x="3796030" y="27940"/>
                  </a:lnTo>
                  <a:lnTo>
                    <a:pt x="3910330" y="27940"/>
                  </a:lnTo>
                  <a:lnTo>
                    <a:pt x="3910330" y="0"/>
                  </a:lnTo>
                  <a:close/>
                </a:path>
                <a:path w="6468109" h="67309">
                  <a:moveTo>
                    <a:pt x="4109720" y="0"/>
                  </a:moveTo>
                  <a:lnTo>
                    <a:pt x="3995420" y="0"/>
                  </a:lnTo>
                  <a:lnTo>
                    <a:pt x="3995420" y="27940"/>
                  </a:lnTo>
                  <a:lnTo>
                    <a:pt x="4109720" y="27940"/>
                  </a:lnTo>
                  <a:lnTo>
                    <a:pt x="4109720" y="0"/>
                  </a:lnTo>
                  <a:close/>
                </a:path>
                <a:path w="6468109" h="67309">
                  <a:moveTo>
                    <a:pt x="4309110" y="0"/>
                  </a:moveTo>
                  <a:lnTo>
                    <a:pt x="4196080" y="0"/>
                  </a:lnTo>
                  <a:lnTo>
                    <a:pt x="4196080" y="27940"/>
                  </a:lnTo>
                  <a:lnTo>
                    <a:pt x="4309110" y="27940"/>
                  </a:lnTo>
                  <a:lnTo>
                    <a:pt x="4309110" y="0"/>
                  </a:lnTo>
                  <a:close/>
                </a:path>
                <a:path w="6468109" h="67309">
                  <a:moveTo>
                    <a:pt x="4509770" y="0"/>
                  </a:moveTo>
                  <a:lnTo>
                    <a:pt x="4395470" y="0"/>
                  </a:lnTo>
                  <a:lnTo>
                    <a:pt x="4395470" y="27940"/>
                  </a:lnTo>
                  <a:lnTo>
                    <a:pt x="4509770" y="27940"/>
                  </a:lnTo>
                  <a:lnTo>
                    <a:pt x="4509770" y="0"/>
                  </a:lnTo>
                  <a:close/>
                </a:path>
                <a:path w="6468109" h="67309">
                  <a:moveTo>
                    <a:pt x="4709160" y="0"/>
                  </a:moveTo>
                  <a:lnTo>
                    <a:pt x="4594860" y="0"/>
                  </a:lnTo>
                  <a:lnTo>
                    <a:pt x="4594860" y="27940"/>
                  </a:lnTo>
                  <a:lnTo>
                    <a:pt x="4709160" y="27940"/>
                  </a:lnTo>
                  <a:lnTo>
                    <a:pt x="4709160" y="0"/>
                  </a:lnTo>
                  <a:close/>
                </a:path>
                <a:path w="6468109" h="67309">
                  <a:moveTo>
                    <a:pt x="4908550" y="0"/>
                  </a:moveTo>
                  <a:lnTo>
                    <a:pt x="4795520" y="0"/>
                  </a:lnTo>
                  <a:lnTo>
                    <a:pt x="4795520" y="27940"/>
                  </a:lnTo>
                  <a:lnTo>
                    <a:pt x="4908550" y="27940"/>
                  </a:lnTo>
                  <a:lnTo>
                    <a:pt x="4908550" y="0"/>
                  </a:lnTo>
                  <a:close/>
                </a:path>
                <a:path w="6468109" h="67309">
                  <a:moveTo>
                    <a:pt x="5109210" y="0"/>
                  </a:moveTo>
                  <a:lnTo>
                    <a:pt x="4994910" y="0"/>
                  </a:lnTo>
                  <a:lnTo>
                    <a:pt x="4994910" y="27940"/>
                  </a:lnTo>
                  <a:lnTo>
                    <a:pt x="5109210" y="27940"/>
                  </a:lnTo>
                  <a:lnTo>
                    <a:pt x="5109210" y="0"/>
                  </a:lnTo>
                  <a:close/>
                </a:path>
                <a:path w="6468109" h="67309">
                  <a:moveTo>
                    <a:pt x="5308600" y="0"/>
                  </a:moveTo>
                  <a:lnTo>
                    <a:pt x="5194300" y="0"/>
                  </a:lnTo>
                  <a:lnTo>
                    <a:pt x="5194300" y="27940"/>
                  </a:lnTo>
                  <a:lnTo>
                    <a:pt x="5308600" y="27940"/>
                  </a:lnTo>
                  <a:lnTo>
                    <a:pt x="5308600" y="0"/>
                  </a:lnTo>
                  <a:close/>
                </a:path>
                <a:path w="6468109" h="67309">
                  <a:moveTo>
                    <a:pt x="5507990" y="0"/>
                  </a:moveTo>
                  <a:lnTo>
                    <a:pt x="5394960" y="0"/>
                  </a:lnTo>
                  <a:lnTo>
                    <a:pt x="5394960" y="27940"/>
                  </a:lnTo>
                  <a:lnTo>
                    <a:pt x="5507990" y="27940"/>
                  </a:lnTo>
                  <a:lnTo>
                    <a:pt x="5507990" y="0"/>
                  </a:lnTo>
                  <a:close/>
                </a:path>
                <a:path w="6468109" h="67309">
                  <a:moveTo>
                    <a:pt x="5708650" y="0"/>
                  </a:moveTo>
                  <a:lnTo>
                    <a:pt x="5594350" y="0"/>
                  </a:lnTo>
                  <a:lnTo>
                    <a:pt x="5594350" y="27940"/>
                  </a:lnTo>
                  <a:lnTo>
                    <a:pt x="5708650" y="27940"/>
                  </a:lnTo>
                  <a:lnTo>
                    <a:pt x="5708650" y="0"/>
                  </a:lnTo>
                  <a:close/>
                </a:path>
                <a:path w="6468109" h="67309">
                  <a:moveTo>
                    <a:pt x="5908040" y="0"/>
                  </a:moveTo>
                  <a:lnTo>
                    <a:pt x="5793740" y="0"/>
                  </a:lnTo>
                  <a:lnTo>
                    <a:pt x="5793740" y="27940"/>
                  </a:lnTo>
                  <a:lnTo>
                    <a:pt x="5908040" y="27940"/>
                  </a:lnTo>
                  <a:lnTo>
                    <a:pt x="5908040" y="0"/>
                  </a:lnTo>
                  <a:close/>
                </a:path>
                <a:path w="6468109" h="67309">
                  <a:moveTo>
                    <a:pt x="6107430" y="0"/>
                  </a:moveTo>
                  <a:lnTo>
                    <a:pt x="5994400" y="0"/>
                  </a:lnTo>
                  <a:lnTo>
                    <a:pt x="5994400" y="27940"/>
                  </a:lnTo>
                  <a:lnTo>
                    <a:pt x="6107430" y="27940"/>
                  </a:lnTo>
                  <a:lnTo>
                    <a:pt x="6107430" y="0"/>
                  </a:lnTo>
                  <a:close/>
                </a:path>
                <a:path w="6468109" h="67309">
                  <a:moveTo>
                    <a:pt x="6308090" y="0"/>
                  </a:moveTo>
                  <a:lnTo>
                    <a:pt x="6193790" y="0"/>
                  </a:lnTo>
                  <a:lnTo>
                    <a:pt x="6193790" y="27940"/>
                  </a:lnTo>
                  <a:lnTo>
                    <a:pt x="6308090" y="27940"/>
                  </a:lnTo>
                  <a:lnTo>
                    <a:pt x="6308090" y="0"/>
                  </a:lnTo>
                  <a:close/>
                </a:path>
                <a:path w="6468109" h="67309">
                  <a:moveTo>
                    <a:pt x="6468110" y="0"/>
                  </a:moveTo>
                  <a:lnTo>
                    <a:pt x="6454140" y="0"/>
                  </a:lnTo>
                  <a:lnTo>
                    <a:pt x="6393180" y="0"/>
                  </a:lnTo>
                  <a:lnTo>
                    <a:pt x="6393180" y="27940"/>
                  </a:lnTo>
                  <a:lnTo>
                    <a:pt x="6440170" y="27940"/>
                  </a:lnTo>
                  <a:lnTo>
                    <a:pt x="6440170" y="67310"/>
                  </a:lnTo>
                  <a:lnTo>
                    <a:pt x="6468110" y="67310"/>
                  </a:lnTo>
                  <a:lnTo>
                    <a:pt x="6468110" y="13970"/>
                  </a:lnTo>
                  <a:lnTo>
                    <a:pt x="64681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691630" y="901700"/>
            <a:ext cx="27940" cy="113030"/>
          </a:xfrm>
          <a:custGeom>
            <a:avLst/>
            <a:gdLst/>
            <a:ahLst/>
            <a:cxnLst/>
            <a:rect l="l" t="t" r="r" b="b"/>
            <a:pathLst>
              <a:path w="27940" h="113030">
                <a:moveTo>
                  <a:pt x="27940" y="0"/>
                </a:moveTo>
                <a:lnTo>
                  <a:pt x="0" y="0"/>
                </a:lnTo>
                <a:lnTo>
                  <a:pt x="0" y="113029"/>
                </a:lnTo>
                <a:lnTo>
                  <a:pt x="27940" y="11302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1630" y="110108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1630" y="130048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1630" y="149986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1630" y="229997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1630" y="249936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1630" y="269875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55600" y="836930"/>
            <a:ext cx="6745605" cy="5946140"/>
            <a:chOff x="355600" y="836930"/>
            <a:chExt cx="6745605" cy="594614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836930"/>
              <a:ext cx="6172200" cy="59461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5600" y="1700529"/>
              <a:ext cx="6363970" cy="1209040"/>
            </a:xfrm>
            <a:custGeom>
              <a:avLst/>
              <a:gdLst/>
              <a:ahLst/>
              <a:cxnLst/>
              <a:rect l="l" t="t" r="r" b="b"/>
              <a:pathLst>
                <a:path w="6363970" h="1209039">
                  <a:moveTo>
                    <a:pt x="114300" y="1181100"/>
                  </a:moveTo>
                  <a:lnTo>
                    <a:pt x="0" y="1181100"/>
                  </a:lnTo>
                  <a:lnTo>
                    <a:pt x="0" y="1209040"/>
                  </a:lnTo>
                  <a:lnTo>
                    <a:pt x="114300" y="1209040"/>
                  </a:lnTo>
                  <a:lnTo>
                    <a:pt x="114300" y="1181100"/>
                  </a:lnTo>
                  <a:close/>
                </a:path>
                <a:path w="6363970" h="1209039">
                  <a:moveTo>
                    <a:pt x="314960" y="1181100"/>
                  </a:moveTo>
                  <a:lnTo>
                    <a:pt x="200660" y="1181100"/>
                  </a:lnTo>
                  <a:lnTo>
                    <a:pt x="200660" y="1209040"/>
                  </a:lnTo>
                  <a:lnTo>
                    <a:pt x="314960" y="1209040"/>
                  </a:lnTo>
                  <a:lnTo>
                    <a:pt x="314960" y="1181100"/>
                  </a:lnTo>
                  <a:close/>
                </a:path>
                <a:path w="6363970" h="1209039">
                  <a:moveTo>
                    <a:pt x="514350" y="1181100"/>
                  </a:moveTo>
                  <a:lnTo>
                    <a:pt x="400050" y="1181100"/>
                  </a:lnTo>
                  <a:lnTo>
                    <a:pt x="400050" y="1209040"/>
                  </a:lnTo>
                  <a:lnTo>
                    <a:pt x="514350" y="1209040"/>
                  </a:lnTo>
                  <a:lnTo>
                    <a:pt x="514350" y="1181100"/>
                  </a:lnTo>
                  <a:close/>
                </a:path>
                <a:path w="6363970" h="1209039">
                  <a:moveTo>
                    <a:pt x="713740" y="1181100"/>
                  </a:moveTo>
                  <a:lnTo>
                    <a:pt x="599440" y="1181100"/>
                  </a:lnTo>
                  <a:lnTo>
                    <a:pt x="599440" y="1209040"/>
                  </a:lnTo>
                  <a:lnTo>
                    <a:pt x="713740" y="1209040"/>
                  </a:lnTo>
                  <a:lnTo>
                    <a:pt x="713740" y="1181100"/>
                  </a:lnTo>
                  <a:close/>
                </a:path>
                <a:path w="6363970" h="1209039">
                  <a:moveTo>
                    <a:pt x="913130" y="1181100"/>
                  </a:moveTo>
                  <a:lnTo>
                    <a:pt x="800100" y="1181100"/>
                  </a:lnTo>
                  <a:lnTo>
                    <a:pt x="800100" y="1209040"/>
                  </a:lnTo>
                  <a:lnTo>
                    <a:pt x="913130" y="1209040"/>
                  </a:lnTo>
                  <a:lnTo>
                    <a:pt x="913130" y="1181100"/>
                  </a:lnTo>
                  <a:close/>
                </a:path>
                <a:path w="6363970" h="1209039">
                  <a:moveTo>
                    <a:pt x="1113790" y="1181100"/>
                  </a:moveTo>
                  <a:lnTo>
                    <a:pt x="999490" y="1181100"/>
                  </a:lnTo>
                  <a:lnTo>
                    <a:pt x="999490" y="1209040"/>
                  </a:lnTo>
                  <a:lnTo>
                    <a:pt x="1113790" y="1209040"/>
                  </a:lnTo>
                  <a:lnTo>
                    <a:pt x="1113790" y="1181100"/>
                  </a:lnTo>
                  <a:close/>
                </a:path>
                <a:path w="6363970" h="1209039">
                  <a:moveTo>
                    <a:pt x="1313180" y="1181100"/>
                  </a:moveTo>
                  <a:lnTo>
                    <a:pt x="1198880" y="1181100"/>
                  </a:lnTo>
                  <a:lnTo>
                    <a:pt x="1198880" y="1209040"/>
                  </a:lnTo>
                  <a:lnTo>
                    <a:pt x="1313180" y="1209040"/>
                  </a:lnTo>
                  <a:lnTo>
                    <a:pt x="1313180" y="1181100"/>
                  </a:lnTo>
                  <a:close/>
                </a:path>
                <a:path w="6363970" h="1209039">
                  <a:moveTo>
                    <a:pt x="1512570" y="1181100"/>
                  </a:moveTo>
                  <a:lnTo>
                    <a:pt x="1399540" y="1181100"/>
                  </a:lnTo>
                  <a:lnTo>
                    <a:pt x="1399540" y="1209040"/>
                  </a:lnTo>
                  <a:lnTo>
                    <a:pt x="1512570" y="1209040"/>
                  </a:lnTo>
                  <a:lnTo>
                    <a:pt x="1512570" y="1181100"/>
                  </a:lnTo>
                  <a:close/>
                </a:path>
                <a:path w="6363970" h="1209039">
                  <a:moveTo>
                    <a:pt x="1713230" y="1181100"/>
                  </a:moveTo>
                  <a:lnTo>
                    <a:pt x="1598930" y="1181100"/>
                  </a:lnTo>
                  <a:lnTo>
                    <a:pt x="1598930" y="1209040"/>
                  </a:lnTo>
                  <a:lnTo>
                    <a:pt x="1713230" y="1209040"/>
                  </a:lnTo>
                  <a:lnTo>
                    <a:pt x="1713230" y="1181100"/>
                  </a:lnTo>
                  <a:close/>
                </a:path>
                <a:path w="6363970" h="1209039">
                  <a:moveTo>
                    <a:pt x="1912620" y="1181100"/>
                  </a:moveTo>
                  <a:lnTo>
                    <a:pt x="1798320" y="1181100"/>
                  </a:lnTo>
                  <a:lnTo>
                    <a:pt x="1798320" y="1209040"/>
                  </a:lnTo>
                  <a:lnTo>
                    <a:pt x="1912620" y="1209040"/>
                  </a:lnTo>
                  <a:lnTo>
                    <a:pt x="1912620" y="1181100"/>
                  </a:lnTo>
                  <a:close/>
                </a:path>
                <a:path w="6363970" h="1209039">
                  <a:moveTo>
                    <a:pt x="2112010" y="1181100"/>
                  </a:moveTo>
                  <a:lnTo>
                    <a:pt x="1998980" y="1181100"/>
                  </a:lnTo>
                  <a:lnTo>
                    <a:pt x="1998980" y="1209040"/>
                  </a:lnTo>
                  <a:lnTo>
                    <a:pt x="2112010" y="1209040"/>
                  </a:lnTo>
                  <a:lnTo>
                    <a:pt x="2112010" y="1181100"/>
                  </a:lnTo>
                  <a:close/>
                </a:path>
                <a:path w="6363970" h="1209039">
                  <a:moveTo>
                    <a:pt x="2312670" y="1181100"/>
                  </a:moveTo>
                  <a:lnTo>
                    <a:pt x="2198370" y="1181100"/>
                  </a:lnTo>
                  <a:lnTo>
                    <a:pt x="2198370" y="1209040"/>
                  </a:lnTo>
                  <a:lnTo>
                    <a:pt x="2312670" y="1209040"/>
                  </a:lnTo>
                  <a:lnTo>
                    <a:pt x="2312670" y="1181100"/>
                  </a:lnTo>
                  <a:close/>
                </a:path>
                <a:path w="6363970" h="1209039">
                  <a:moveTo>
                    <a:pt x="2512060" y="1181100"/>
                  </a:moveTo>
                  <a:lnTo>
                    <a:pt x="2397760" y="1181100"/>
                  </a:lnTo>
                  <a:lnTo>
                    <a:pt x="2397760" y="1209040"/>
                  </a:lnTo>
                  <a:lnTo>
                    <a:pt x="2512060" y="1209040"/>
                  </a:lnTo>
                  <a:lnTo>
                    <a:pt x="2512060" y="1181100"/>
                  </a:lnTo>
                  <a:close/>
                </a:path>
                <a:path w="6363970" h="1209039">
                  <a:moveTo>
                    <a:pt x="2711450" y="1181100"/>
                  </a:moveTo>
                  <a:lnTo>
                    <a:pt x="2598420" y="1181100"/>
                  </a:lnTo>
                  <a:lnTo>
                    <a:pt x="2598420" y="1209040"/>
                  </a:lnTo>
                  <a:lnTo>
                    <a:pt x="2711450" y="1209040"/>
                  </a:lnTo>
                  <a:lnTo>
                    <a:pt x="2711450" y="1181100"/>
                  </a:lnTo>
                  <a:close/>
                </a:path>
                <a:path w="6363970" h="1209039">
                  <a:moveTo>
                    <a:pt x="2912110" y="1181100"/>
                  </a:moveTo>
                  <a:lnTo>
                    <a:pt x="2797810" y="1181100"/>
                  </a:lnTo>
                  <a:lnTo>
                    <a:pt x="2797810" y="1209040"/>
                  </a:lnTo>
                  <a:lnTo>
                    <a:pt x="2912110" y="1209040"/>
                  </a:lnTo>
                  <a:lnTo>
                    <a:pt x="2912110" y="1181100"/>
                  </a:lnTo>
                  <a:close/>
                </a:path>
                <a:path w="6363970" h="1209039">
                  <a:moveTo>
                    <a:pt x="3149600" y="1181100"/>
                  </a:moveTo>
                  <a:lnTo>
                    <a:pt x="3111500" y="1181100"/>
                  </a:lnTo>
                  <a:lnTo>
                    <a:pt x="2997200" y="1181100"/>
                  </a:lnTo>
                  <a:lnTo>
                    <a:pt x="2997200" y="1209040"/>
                  </a:lnTo>
                  <a:lnTo>
                    <a:pt x="3111500" y="1209040"/>
                  </a:lnTo>
                  <a:lnTo>
                    <a:pt x="3149600" y="1209040"/>
                  </a:lnTo>
                  <a:lnTo>
                    <a:pt x="3149600" y="1181100"/>
                  </a:lnTo>
                  <a:close/>
                </a:path>
                <a:path w="6363970" h="1209039">
                  <a:moveTo>
                    <a:pt x="3348990" y="1181100"/>
                  </a:moveTo>
                  <a:lnTo>
                    <a:pt x="3235960" y="1181100"/>
                  </a:lnTo>
                  <a:lnTo>
                    <a:pt x="3235960" y="1209040"/>
                  </a:lnTo>
                  <a:lnTo>
                    <a:pt x="3348990" y="1209040"/>
                  </a:lnTo>
                  <a:lnTo>
                    <a:pt x="3348990" y="1181100"/>
                  </a:lnTo>
                  <a:close/>
                </a:path>
                <a:path w="6363970" h="1209039">
                  <a:moveTo>
                    <a:pt x="3549650" y="1181100"/>
                  </a:moveTo>
                  <a:lnTo>
                    <a:pt x="3435350" y="1181100"/>
                  </a:lnTo>
                  <a:lnTo>
                    <a:pt x="3435350" y="1209040"/>
                  </a:lnTo>
                  <a:lnTo>
                    <a:pt x="3549650" y="1209040"/>
                  </a:lnTo>
                  <a:lnTo>
                    <a:pt x="3549650" y="1181100"/>
                  </a:lnTo>
                  <a:close/>
                </a:path>
                <a:path w="6363970" h="1209039">
                  <a:moveTo>
                    <a:pt x="3749040" y="1181100"/>
                  </a:moveTo>
                  <a:lnTo>
                    <a:pt x="3634740" y="1181100"/>
                  </a:lnTo>
                  <a:lnTo>
                    <a:pt x="3634740" y="1209040"/>
                  </a:lnTo>
                  <a:lnTo>
                    <a:pt x="3749040" y="1209040"/>
                  </a:lnTo>
                  <a:lnTo>
                    <a:pt x="3749040" y="1181100"/>
                  </a:lnTo>
                  <a:close/>
                </a:path>
                <a:path w="6363970" h="1209039">
                  <a:moveTo>
                    <a:pt x="3948430" y="1181100"/>
                  </a:moveTo>
                  <a:lnTo>
                    <a:pt x="3835400" y="1181100"/>
                  </a:lnTo>
                  <a:lnTo>
                    <a:pt x="3835400" y="1209040"/>
                  </a:lnTo>
                  <a:lnTo>
                    <a:pt x="3948430" y="1209040"/>
                  </a:lnTo>
                  <a:lnTo>
                    <a:pt x="3948430" y="1181100"/>
                  </a:lnTo>
                  <a:close/>
                </a:path>
                <a:path w="6363970" h="1209039">
                  <a:moveTo>
                    <a:pt x="4149090" y="1181100"/>
                  </a:moveTo>
                  <a:lnTo>
                    <a:pt x="4034790" y="1181100"/>
                  </a:lnTo>
                  <a:lnTo>
                    <a:pt x="4034790" y="1209040"/>
                  </a:lnTo>
                  <a:lnTo>
                    <a:pt x="4149090" y="1209040"/>
                  </a:lnTo>
                  <a:lnTo>
                    <a:pt x="4149090" y="1181100"/>
                  </a:lnTo>
                  <a:close/>
                </a:path>
                <a:path w="6363970" h="1209039">
                  <a:moveTo>
                    <a:pt x="4348480" y="1181100"/>
                  </a:moveTo>
                  <a:lnTo>
                    <a:pt x="4234180" y="1181100"/>
                  </a:lnTo>
                  <a:lnTo>
                    <a:pt x="4234180" y="1209040"/>
                  </a:lnTo>
                  <a:lnTo>
                    <a:pt x="4348480" y="1209040"/>
                  </a:lnTo>
                  <a:lnTo>
                    <a:pt x="4348480" y="1181100"/>
                  </a:lnTo>
                  <a:close/>
                </a:path>
                <a:path w="6363970" h="1209039">
                  <a:moveTo>
                    <a:pt x="4547870" y="1181100"/>
                  </a:moveTo>
                  <a:lnTo>
                    <a:pt x="4433570" y="1181100"/>
                  </a:lnTo>
                  <a:lnTo>
                    <a:pt x="4433570" y="1209040"/>
                  </a:lnTo>
                  <a:lnTo>
                    <a:pt x="4547870" y="1209040"/>
                  </a:lnTo>
                  <a:lnTo>
                    <a:pt x="4547870" y="1181100"/>
                  </a:lnTo>
                  <a:close/>
                </a:path>
                <a:path w="6363970" h="1209039">
                  <a:moveTo>
                    <a:pt x="4748530" y="1181100"/>
                  </a:moveTo>
                  <a:lnTo>
                    <a:pt x="4634230" y="1181100"/>
                  </a:lnTo>
                  <a:lnTo>
                    <a:pt x="4634230" y="1209040"/>
                  </a:lnTo>
                  <a:lnTo>
                    <a:pt x="4748530" y="1209040"/>
                  </a:lnTo>
                  <a:lnTo>
                    <a:pt x="4748530" y="1181100"/>
                  </a:lnTo>
                  <a:close/>
                </a:path>
                <a:path w="6363970" h="1209039">
                  <a:moveTo>
                    <a:pt x="4947920" y="1181100"/>
                  </a:moveTo>
                  <a:lnTo>
                    <a:pt x="4833620" y="1181100"/>
                  </a:lnTo>
                  <a:lnTo>
                    <a:pt x="4833620" y="1209040"/>
                  </a:lnTo>
                  <a:lnTo>
                    <a:pt x="4947920" y="1209040"/>
                  </a:lnTo>
                  <a:lnTo>
                    <a:pt x="4947920" y="1181100"/>
                  </a:lnTo>
                  <a:close/>
                </a:path>
                <a:path w="6363970" h="1209039">
                  <a:moveTo>
                    <a:pt x="5147310" y="1181100"/>
                  </a:moveTo>
                  <a:lnTo>
                    <a:pt x="5033010" y="1181100"/>
                  </a:lnTo>
                  <a:lnTo>
                    <a:pt x="5033010" y="1209040"/>
                  </a:lnTo>
                  <a:lnTo>
                    <a:pt x="5147310" y="1209040"/>
                  </a:lnTo>
                  <a:lnTo>
                    <a:pt x="5147310" y="1181100"/>
                  </a:lnTo>
                  <a:close/>
                </a:path>
                <a:path w="6363970" h="1209039">
                  <a:moveTo>
                    <a:pt x="5347970" y="1181100"/>
                  </a:moveTo>
                  <a:lnTo>
                    <a:pt x="5233670" y="1181100"/>
                  </a:lnTo>
                  <a:lnTo>
                    <a:pt x="5233670" y="1209040"/>
                  </a:lnTo>
                  <a:lnTo>
                    <a:pt x="5347970" y="1209040"/>
                  </a:lnTo>
                  <a:lnTo>
                    <a:pt x="5347970" y="1181100"/>
                  </a:lnTo>
                  <a:close/>
                </a:path>
                <a:path w="6363970" h="1209039">
                  <a:moveTo>
                    <a:pt x="5547360" y="1181100"/>
                  </a:moveTo>
                  <a:lnTo>
                    <a:pt x="5433060" y="1181100"/>
                  </a:lnTo>
                  <a:lnTo>
                    <a:pt x="5433060" y="1209040"/>
                  </a:lnTo>
                  <a:lnTo>
                    <a:pt x="5547360" y="1209040"/>
                  </a:lnTo>
                  <a:lnTo>
                    <a:pt x="5547360" y="1181100"/>
                  </a:lnTo>
                  <a:close/>
                </a:path>
                <a:path w="6363970" h="1209039">
                  <a:moveTo>
                    <a:pt x="5746750" y="1181100"/>
                  </a:moveTo>
                  <a:lnTo>
                    <a:pt x="5632450" y="1181100"/>
                  </a:lnTo>
                  <a:lnTo>
                    <a:pt x="5632450" y="1209040"/>
                  </a:lnTo>
                  <a:lnTo>
                    <a:pt x="5746750" y="1209040"/>
                  </a:lnTo>
                  <a:lnTo>
                    <a:pt x="5746750" y="1181100"/>
                  </a:lnTo>
                  <a:close/>
                </a:path>
                <a:path w="6363970" h="1209039">
                  <a:moveTo>
                    <a:pt x="5947410" y="1181100"/>
                  </a:moveTo>
                  <a:lnTo>
                    <a:pt x="5833110" y="1181100"/>
                  </a:lnTo>
                  <a:lnTo>
                    <a:pt x="5833110" y="1209040"/>
                  </a:lnTo>
                  <a:lnTo>
                    <a:pt x="5947410" y="1209040"/>
                  </a:lnTo>
                  <a:lnTo>
                    <a:pt x="5947410" y="1181100"/>
                  </a:lnTo>
                  <a:close/>
                </a:path>
                <a:path w="6363970" h="1209039">
                  <a:moveTo>
                    <a:pt x="6146800" y="1181100"/>
                  </a:moveTo>
                  <a:lnTo>
                    <a:pt x="6032500" y="1181100"/>
                  </a:lnTo>
                  <a:lnTo>
                    <a:pt x="6032500" y="1209040"/>
                  </a:lnTo>
                  <a:lnTo>
                    <a:pt x="6146800" y="1209040"/>
                  </a:lnTo>
                  <a:lnTo>
                    <a:pt x="6146800" y="1181100"/>
                  </a:lnTo>
                  <a:close/>
                </a:path>
                <a:path w="6363970" h="1209039">
                  <a:moveTo>
                    <a:pt x="6346190" y="1181100"/>
                  </a:moveTo>
                  <a:lnTo>
                    <a:pt x="6231890" y="1181100"/>
                  </a:lnTo>
                  <a:lnTo>
                    <a:pt x="6231890" y="1209040"/>
                  </a:lnTo>
                  <a:lnTo>
                    <a:pt x="6346190" y="1209040"/>
                  </a:lnTo>
                  <a:lnTo>
                    <a:pt x="6346190" y="1181100"/>
                  </a:lnTo>
                  <a:close/>
                </a:path>
                <a:path w="6363970" h="1209039">
                  <a:moveTo>
                    <a:pt x="6363970" y="398780"/>
                  </a:moveTo>
                  <a:lnTo>
                    <a:pt x="6336030" y="398780"/>
                  </a:lnTo>
                  <a:lnTo>
                    <a:pt x="6336030" y="513080"/>
                  </a:lnTo>
                  <a:lnTo>
                    <a:pt x="6363970" y="513080"/>
                  </a:lnTo>
                  <a:lnTo>
                    <a:pt x="6363970" y="398780"/>
                  </a:lnTo>
                  <a:close/>
                </a:path>
                <a:path w="6363970" h="1209039">
                  <a:moveTo>
                    <a:pt x="6363970" y="199390"/>
                  </a:moveTo>
                  <a:lnTo>
                    <a:pt x="6336030" y="199390"/>
                  </a:lnTo>
                  <a:lnTo>
                    <a:pt x="6336030" y="313690"/>
                  </a:lnTo>
                  <a:lnTo>
                    <a:pt x="6363970" y="313690"/>
                  </a:lnTo>
                  <a:lnTo>
                    <a:pt x="6363970" y="199390"/>
                  </a:lnTo>
                  <a:close/>
                </a:path>
                <a:path w="6363970" h="1209039">
                  <a:moveTo>
                    <a:pt x="6363970" y="0"/>
                  </a:moveTo>
                  <a:lnTo>
                    <a:pt x="6336030" y="0"/>
                  </a:lnTo>
                  <a:lnTo>
                    <a:pt x="6336030" y="114300"/>
                  </a:lnTo>
                  <a:lnTo>
                    <a:pt x="6363970" y="114300"/>
                  </a:lnTo>
                  <a:lnTo>
                    <a:pt x="636397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5600" y="17526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76200"/>
                  </a:moveTo>
                  <a:lnTo>
                    <a:pt x="285750" y="76200"/>
                  </a:lnTo>
                  <a:lnTo>
                    <a:pt x="285750" y="0"/>
                  </a:lnTo>
                  <a:lnTo>
                    <a:pt x="381000" y="152400"/>
                  </a:lnTo>
                  <a:lnTo>
                    <a:pt x="285750" y="304800"/>
                  </a:lnTo>
                  <a:lnTo>
                    <a:pt x="28575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839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86600" y="1581150"/>
            <a:ext cx="173736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latin typeface="Arial MT"/>
                <a:cs typeface="Arial MT"/>
              </a:rPr>
              <a:t>Tr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s</a:t>
            </a:r>
            <a:r>
              <a:rPr sz="1800" spc="5" dirty="0">
                <a:latin typeface="Arial MT"/>
                <a:cs typeface="Arial MT"/>
              </a:rPr>
              <a:t>f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  </a:t>
            </a:r>
            <a:r>
              <a:rPr sz="1800" spc="-5" dirty="0">
                <a:latin typeface="Arial MT"/>
                <a:cs typeface="Arial MT"/>
              </a:rPr>
              <a:t>factors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630" y="5871209"/>
            <a:ext cx="55880" cy="86360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55880" y="58420"/>
                </a:moveTo>
                <a:lnTo>
                  <a:pt x="27940" y="58420"/>
                </a:lnTo>
                <a:lnTo>
                  <a:pt x="27940" y="0"/>
                </a:lnTo>
                <a:lnTo>
                  <a:pt x="0" y="0"/>
                </a:lnTo>
                <a:lnTo>
                  <a:pt x="0" y="72390"/>
                </a:lnTo>
                <a:lnTo>
                  <a:pt x="0" y="86360"/>
                </a:lnTo>
                <a:lnTo>
                  <a:pt x="13970" y="86360"/>
                </a:lnTo>
                <a:lnTo>
                  <a:pt x="55880" y="86360"/>
                </a:lnTo>
                <a:lnTo>
                  <a:pt x="55880" y="5842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4629" y="567055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4629" y="547115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299"/>
                </a:lnTo>
                <a:lnTo>
                  <a:pt x="27940" y="114299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629" y="527177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299"/>
                </a:lnTo>
                <a:lnTo>
                  <a:pt x="27940" y="114299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629" y="507110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4629" y="487172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299"/>
                </a:lnTo>
                <a:lnTo>
                  <a:pt x="27940" y="114299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629" y="467232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4629" y="447167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299"/>
                </a:lnTo>
                <a:lnTo>
                  <a:pt x="27940" y="114299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629" y="427227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629" y="407289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629" y="3873500"/>
            <a:ext cx="27940" cy="113030"/>
          </a:xfrm>
          <a:custGeom>
            <a:avLst/>
            <a:gdLst/>
            <a:ahLst/>
            <a:cxnLst/>
            <a:rect l="l" t="t" r="r" b="b"/>
            <a:pathLst>
              <a:path w="27939" h="113029">
                <a:moveTo>
                  <a:pt x="27940" y="0"/>
                </a:moveTo>
                <a:lnTo>
                  <a:pt x="0" y="0"/>
                </a:lnTo>
                <a:lnTo>
                  <a:pt x="0" y="113030"/>
                </a:lnTo>
                <a:lnTo>
                  <a:pt x="27940" y="11303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4629" y="367284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4629" y="347345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4629" y="3274059"/>
            <a:ext cx="27940" cy="113030"/>
          </a:xfrm>
          <a:custGeom>
            <a:avLst/>
            <a:gdLst/>
            <a:ahLst/>
            <a:cxnLst/>
            <a:rect l="l" t="t" r="r" b="b"/>
            <a:pathLst>
              <a:path w="27939" h="113029">
                <a:moveTo>
                  <a:pt x="27940" y="0"/>
                </a:moveTo>
                <a:lnTo>
                  <a:pt x="0" y="0"/>
                </a:lnTo>
                <a:lnTo>
                  <a:pt x="0" y="113029"/>
                </a:lnTo>
                <a:lnTo>
                  <a:pt x="27940" y="113029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629" y="307340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39" h="114300">
                <a:moveTo>
                  <a:pt x="27940" y="0"/>
                </a:moveTo>
                <a:lnTo>
                  <a:pt x="0" y="0"/>
                </a:lnTo>
                <a:lnTo>
                  <a:pt x="0" y="114300"/>
                </a:lnTo>
                <a:lnTo>
                  <a:pt x="27940" y="114300"/>
                </a:lnTo>
                <a:lnTo>
                  <a:pt x="27940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88290" y="3034029"/>
            <a:ext cx="6812915" cy="2923540"/>
            <a:chOff x="288290" y="3034029"/>
            <a:chExt cx="6812915" cy="2923540"/>
          </a:xfrm>
        </p:grpSpPr>
        <p:sp>
          <p:nvSpPr>
            <p:cNvPr id="45" name="object 45"/>
            <p:cNvSpPr/>
            <p:nvPr/>
          </p:nvSpPr>
          <p:spPr>
            <a:xfrm>
              <a:off x="288290" y="3034029"/>
              <a:ext cx="6431280" cy="2923540"/>
            </a:xfrm>
            <a:custGeom>
              <a:avLst/>
              <a:gdLst/>
              <a:ahLst/>
              <a:cxnLst/>
              <a:rect l="l" t="t" r="r" b="b"/>
              <a:pathLst>
                <a:path w="6431280" h="2923540">
                  <a:moveTo>
                    <a:pt x="11430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114300" y="27940"/>
                  </a:lnTo>
                  <a:lnTo>
                    <a:pt x="114300" y="0"/>
                  </a:lnTo>
                  <a:close/>
                </a:path>
                <a:path w="6431280" h="2923540">
                  <a:moveTo>
                    <a:pt x="181610" y="2895600"/>
                  </a:moveTo>
                  <a:lnTo>
                    <a:pt x="67310" y="2895600"/>
                  </a:lnTo>
                  <a:lnTo>
                    <a:pt x="67310" y="2923540"/>
                  </a:lnTo>
                  <a:lnTo>
                    <a:pt x="181610" y="2923540"/>
                  </a:lnTo>
                  <a:lnTo>
                    <a:pt x="181610" y="2895600"/>
                  </a:lnTo>
                  <a:close/>
                </a:path>
                <a:path w="6431280" h="2923540">
                  <a:moveTo>
                    <a:pt x="313690" y="0"/>
                  </a:moveTo>
                  <a:lnTo>
                    <a:pt x="199390" y="0"/>
                  </a:lnTo>
                  <a:lnTo>
                    <a:pt x="199390" y="27940"/>
                  </a:lnTo>
                  <a:lnTo>
                    <a:pt x="313690" y="27940"/>
                  </a:lnTo>
                  <a:lnTo>
                    <a:pt x="313690" y="0"/>
                  </a:lnTo>
                  <a:close/>
                </a:path>
                <a:path w="6431280" h="2923540">
                  <a:moveTo>
                    <a:pt x="382270" y="2895600"/>
                  </a:moveTo>
                  <a:lnTo>
                    <a:pt x="267970" y="2895600"/>
                  </a:lnTo>
                  <a:lnTo>
                    <a:pt x="267970" y="2923540"/>
                  </a:lnTo>
                  <a:lnTo>
                    <a:pt x="382270" y="2923540"/>
                  </a:lnTo>
                  <a:lnTo>
                    <a:pt x="382270" y="2895600"/>
                  </a:lnTo>
                  <a:close/>
                </a:path>
                <a:path w="6431280" h="2923540">
                  <a:moveTo>
                    <a:pt x="514350" y="0"/>
                  </a:moveTo>
                  <a:lnTo>
                    <a:pt x="400050" y="0"/>
                  </a:lnTo>
                  <a:lnTo>
                    <a:pt x="400050" y="27940"/>
                  </a:lnTo>
                  <a:lnTo>
                    <a:pt x="514350" y="27940"/>
                  </a:lnTo>
                  <a:lnTo>
                    <a:pt x="514350" y="0"/>
                  </a:lnTo>
                  <a:close/>
                </a:path>
                <a:path w="6431280" h="2923540">
                  <a:moveTo>
                    <a:pt x="581660" y="2895600"/>
                  </a:moveTo>
                  <a:lnTo>
                    <a:pt x="467360" y="2895600"/>
                  </a:lnTo>
                  <a:lnTo>
                    <a:pt x="467360" y="2923540"/>
                  </a:lnTo>
                  <a:lnTo>
                    <a:pt x="581660" y="2923540"/>
                  </a:lnTo>
                  <a:lnTo>
                    <a:pt x="581660" y="2895600"/>
                  </a:lnTo>
                  <a:close/>
                </a:path>
                <a:path w="6431280" h="2923540">
                  <a:moveTo>
                    <a:pt x="713740" y="0"/>
                  </a:moveTo>
                  <a:lnTo>
                    <a:pt x="599440" y="0"/>
                  </a:lnTo>
                  <a:lnTo>
                    <a:pt x="599440" y="27940"/>
                  </a:lnTo>
                  <a:lnTo>
                    <a:pt x="713740" y="27940"/>
                  </a:lnTo>
                  <a:lnTo>
                    <a:pt x="713740" y="0"/>
                  </a:lnTo>
                  <a:close/>
                </a:path>
                <a:path w="6431280" h="2923540">
                  <a:moveTo>
                    <a:pt x="781050" y="2895600"/>
                  </a:moveTo>
                  <a:lnTo>
                    <a:pt x="666750" y="2895600"/>
                  </a:lnTo>
                  <a:lnTo>
                    <a:pt x="666750" y="2923540"/>
                  </a:lnTo>
                  <a:lnTo>
                    <a:pt x="781050" y="2923540"/>
                  </a:lnTo>
                  <a:lnTo>
                    <a:pt x="781050" y="2895600"/>
                  </a:lnTo>
                  <a:close/>
                </a:path>
                <a:path w="6431280" h="2923540">
                  <a:moveTo>
                    <a:pt x="913130" y="0"/>
                  </a:moveTo>
                  <a:lnTo>
                    <a:pt x="798830" y="0"/>
                  </a:lnTo>
                  <a:lnTo>
                    <a:pt x="798830" y="27940"/>
                  </a:lnTo>
                  <a:lnTo>
                    <a:pt x="913130" y="27940"/>
                  </a:lnTo>
                  <a:lnTo>
                    <a:pt x="913130" y="0"/>
                  </a:lnTo>
                  <a:close/>
                </a:path>
                <a:path w="6431280" h="2923540">
                  <a:moveTo>
                    <a:pt x="980440" y="2895600"/>
                  </a:moveTo>
                  <a:lnTo>
                    <a:pt x="867410" y="2895600"/>
                  </a:lnTo>
                  <a:lnTo>
                    <a:pt x="867410" y="2923540"/>
                  </a:lnTo>
                  <a:lnTo>
                    <a:pt x="980440" y="2923540"/>
                  </a:lnTo>
                  <a:lnTo>
                    <a:pt x="980440" y="2895600"/>
                  </a:lnTo>
                  <a:close/>
                </a:path>
                <a:path w="6431280" h="2923540">
                  <a:moveTo>
                    <a:pt x="1113790" y="0"/>
                  </a:moveTo>
                  <a:lnTo>
                    <a:pt x="999490" y="0"/>
                  </a:lnTo>
                  <a:lnTo>
                    <a:pt x="999490" y="27940"/>
                  </a:lnTo>
                  <a:lnTo>
                    <a:pt x="1113790" y="27940"/>
                  </a:lnTo>
                  <a:lnTo>
                    <a:pt x="1113790" y="0"/>
                  </a:lnTo>
                  <a:close/>
                </a:path>
                <a:path w="6431280" h="2923540">
                  <a:moveTo>
                    <a:pt x="1181100" y="2895600"/>
                  </a:moveTo>
                  <a:lnTo>
                    <a:pt x="1066800" y="2895600"/>
                  </a:lnTo>
                  <a:lnTo>
                    <a:pt x="1066800" y="2923540"/>
                  </a:lnTo>
                  <a:lnTo>
                    <a:pt x="1181100" y="2923540"/>
                  </a:lnTo>
                  <a:lnTo>
                    <a:pt x="1181100" y="2895600"/>
                  </a:lnTo>
                  <a:close/>
                </a:path>
                <a:path w="6431280" h="2923540">
                  <a:moveTo>
                    <a:pt x="1313180" y="0"/>
                  </a:moveTo>
                  <a:lnTo>
                    <a:pt x="1198880" y="0"/>
                  </a:lnTo>
                  <a:lnTo>
                    <a:pt x="1198880" y="27940"/>
                  </a:lnTo>
                  <a:lnTo>
                    <a:pt x="1313180" y="27940"/>
                  </a:lnTo>
                  <a:lnTo>
                    <a:pt x="1313180" y="0"/>
                  </a:lnTo>
                  <a:close/>
                </a:path>
                <a:path w="6431280" h="2923540">
                  <a:moveTo>
                    <a:pt x="1380490" y="2895600"/>
                  </a:moveTo>
                  <a:lnTo>
                    <a:pt x="1266190" y="2895600"/>
                  </a:lnTo>
                  <a:lnTo>
                    <a:pt x="1266190" y="2923540"/>
                  </a:lnTo>
                  <a:lnTo>
                    <a:pt x="1380490" y="2923540"/>
                  </a:lnTo>
                  <a:lnTo>
                    <a:pt x="1380490" y="2895600"/>
                  </a:lnTo>
                  <a:close/>
                </a:path>
                <a:path w="6431280" h="2923540">
                  <a:moveTo>
                    <a:pt x="1512570" y="0"/>
                  </a:moveTo>
                  <a:lnTo>
                    <a:pt x="1398270" y="0"/>
                  </a:lnTo>
                  <a:lnTo>
                    <a:pt x="1398270" y="27940"/>
                  </a:lnTo>
                  <a:lnTo>
                    <a:pt x="1512570" y="27940"/>
                  </a:lnTo>
                  <a:lnTo>
                    <a:pt x="1512570" y="0"/>
                  </a:lnTo>
                  <a:close/>
                </a:path>
                <a:path w="6431280" h="2923540">
                  <a:moveTo>
                    <a:pt x="1579880" y="2895600"/>
                  </a:moveTo>
                  <a:lnTo>
                    <a:pt x="1466850" y="2895600"/>
                  </a:lnTo>
                  <a:lnTo>
                    <a:pt x="1466850" y="2923540"/>
                  </a:lnTo>
                  <a:lnTo>
                    <a:pt x="1579880" y="2923540"/>
                  </a:lnTo>
                  <a:lnTo>
                    <a:pt x="1579880" y="2895600"/>
                  </a:lnTo>
                  <a:close/>
                </a:path>
                <a:path w="6431280" h="2923540">
                  <a:moveTo>
                    <a:pt x="1711960" y="0"/>
                  </a:moveTo>
                  <a:lnTo>
                    <a:pt x="1598930" y="0"/>
                  </a:lnTo>
                  <a:lnTo>
                    <a:pt x="1598930" y="27940"/>
                  </a:lnTo>
                  <a:lnTo>
                    <a:pt x="1711960" y="27940"/>
                  </a:lnTo>
                  <a:lnTo>
                    <a:pt x="1711960" y="0"/>
                  </a:lnTo>
                  <a:close/>
                </a:path>
                <a:path w="6431280" h="2923540">
                  <a:moveTo>
                    <a:pt x="1780540" y="2895600"/>
                  </a:moveTo>
                  <a:lnTo>
                    <a:pt x="1666240" y="2895600"/>
                  </a:lnTo>
                  <a:lnTo>
                    <a:pt x="1666240" y="2923540"/>
                  </a:lnTo>
                  <a:lnTo>
                    <a:pt x="1780540" y="2923540"/>
                  </a:lnTo>
                  <a:lnTo>
                    <a:pt x="1780540" y="2895600"/>
                  </a:lnTo>
                  <a:close/>
                </a:path>
                <a:path w="6431280" h="2923540">
                  <a:moveTo>
                    <a:pt x="1912620" y="0"/>
                  </a:moveTo>
                  <a:lnTo>
                    <a:pt x="1798320" y="0"/>
                  </a:lnTo>
                  <a:lnTo>
                    <a:pt x="1798320" y="27940"/>
                  </a:lnTo>
                  <a:lnTo>
                    <a:pt x="1912620" y="27940"/>
                  </a:lnTo>
                  <a:lnTo>
                    <a:pt x="1912620" y="0"/>
                  </a:lnTo>
                  <a:close/>
                </a:path>
                <a:path w="6431280" h="2923540">
                  <a:moveTo>
                    <a:pt x="1979930" y="2895600"/>
                  </a:moveTo>
                  <a:lnTo>
                    <a:pt x="1865630" y="2895600"/>
                  </a:lnTo>
                  <a:lnTo>
                    <a:pt x="1865630" y="2923540"/>
                  </a:lnTo>
                  <a:lnTo>
                    <a:pt x="1979930" y="2923540"/>
                  </a:lnTo>
                  <a:lnTo>
                    <a:pt x="1979930" y="2895600"/>
                  </a:lnTo>
                  <a:close/>
                </a:path>
                <a:path w="6431280" h="2923540">
                  <a:moveTo>
                    <a:pt x="2112010" y="0"/>
                  </a:moveTo>
                  <a:lnTo>
                    <a:pt x="1997710" y="0"/>
                  </a:lnTo>
                  <a:lnTo>
                    <a:pt x="1997710" y="27940"/>
                  </a:lnTo>
                  <a:lnTo>
                    <a:pt x="2112010" y="27940"/>
                  </a:lnTo>
                  <a:lnTo>
                    <a:pt x="2112010" y="0"/>
                  </a:lnTo>
                  <a:close/>
                </a:path>
                <a:path w="6431280" h="2923540">
                  <a:moveTo>
                    <a:pt x="2179320" y="2895600"/>
                  </a:moveTo>
                  <a:lnTo>
                    <a:pt x="2066290" y="2895600"/>
                  </a:lnTo>
                  <a:lnTo>
                    <a:pt x="2066290" y="2923540"/>
                  </a:lnTo>
                  <a:lnTo>
                    <a:pt x="2179320" y="2923540"/>
                  </a:lnTo>
                  <a:lnTo>
                    <a:pt x="2179320" y="2895600"/>
                  </a:lnTo>
                  <a:close/>
                </a:path>
                <a:path w="6431280" h="2923540">
                  <a:moveTo>
                    <a:pt x="2311400" y="0"/>
                  </a:moveTo>
                  <a:lnTo>
                    <a:pt x="2198370" y="0"/>
                  </a:lnTo>
                  <a:lnTo>
                    <a:pt x="2198370" y="27940"/>
                  </a:lnTo>
                  <a:lnTo>
                    <a:pt x="2311400" y="27940"/>
                  </a:lnTo>
                  <a:lnTo>
                    <a:pt x="2311400" y="0"/>
                  </a:lnTo>
                  <a:close/>
                </a:path>
                <a:path w="6431280" h="2923540">
                  <a:moveTo>
                    <a:pt x="2379980" y="2895600"/>
                  </a:moveTo>
                  <a:lnTo>
                    <a:pt x="2265680" y="2895600"/>
                  </a:lnTo>
                  <a:lnTo>
                    <a:pt x="2265680" y="2923540"/>
                  </a:lnTo>
                  <a:lnTo>
                    <a:pt x="2379980" y="2923540"/>
                  </a:lnTo>
                  <a:lnTo>
                    <a:pt x="2379980" y="2895600"/>
                  </a:lnTo>
                  <a:close/>
                </a:path>
                <a:path w="6431280" h="2923540">
                  <a:moveTo>
                    <a:pt x="2512060" y="0"/>
                  </a:moveTo>
                  <a:lnTo>
                    <a:pt x="2397760" y="0"/>
                  </a:lnTo>
                  <a:lnTo>
                    <a:pt x="2397760" y="27940"/>
                  </a:lnTo>
                  <a:lnTo>
                    <a:pt x="2512060" y="27940"/>
                  </a:lnTo>
                  <a:lnTo>
                    <a:pt x="2512060" y="0"/>
                  </a:lnTo>
                  <a:close/>
                </a:path>
                <a:path w="6431280" h="2923540">
                  <a:moveTo>
                    <a:pt x="2579370" y="2895600"/>
                  </a:moveTo>
                  <a:lnTo>
                    <a:pt x="2465070" y="2895600"/>
                  </a:lnTo>
                  <a:lnTo>
                    <a:pt x="2465070" y="2923540"/>
                  </a:lnTo>
                  <a:lnTo>
                    <a:pt x="2579370" y="2923540"/>
                  </a:lnTo>
                  <a:lnTo>
                    <a:pt x="2579370" y="2895600"/>
                  </a:lnTo>
                  <a:close/>
                </a:path>
                <a:path w="6431280" h="2923540">
                  <a:moveTo>
                    <a:pt x="2711450" y="0"/>
                  </a:moveTo>
                  <a:lnTo>
                    <a:pt x="2597150" y="0"/>
                  </a:lnTo>
                  <a:lnTo>
                    <a:pt x="2597150" y="27940"/>
                  </a:lnTo>
                  <a:lnTo>
                    <a:pt x="2711450" y="27940"/>
                  </a:lnTo>
                  <a:lnTo>
                    <a:pt x="2711450" y="0"/>
                  </a:lnTo>
                  <a:close/>
                </a:path>
                <a:path w="6431280" h="2923540">
                  <a:moveTo>
                    <a:pt x="2778760" y="2895600"/>
                  </a:moveTo>
                  <a:lnTo>
                    <a:pt x="2665730" y="2895600"/>
                  </a:lnTo>
                  <a:lnTo>
                    <a:pt x="2665730" y="2923540"/>
                  </a:lnTo>
                  <a:lnTo>
                    <a:pt x="2778760" y="2923540"/>
                  </a:lnTo>
                  <a:lnTo>
                    <a:pt x="2778760" y="2895600"/>
                  </a:lnTo>
                  <a:close/>
                </a:path>
                <a:path w="6431280" h="2923540">
                  <a:moveTo>
                    <a:pt x="2910840" y="0"/>
                  </a:moveTo>
                  <a:lnTo>
                    <a:pt x="2797810" y="0"/>
                  </a:lnTo>
                  <a:lnTo>
                    <a:pt x="2797810" y="27940"/>
                  </a:lnTo>
                  <a:lnTo>
                    <a:pt x="2910840" y="27940"/>
                  </a:lnTo>
                  <a:lnTo>
                    <a:pt x="2910840" y="0"/>
                  </a:lnTo>
                  <a:close/>
                </a:path>
                <a:path w="6431280" h="2923540">
                  <a:moveTo>
                    <a:pt x="2979420" y="2895600"/>
                  </a:moveTo>
                  <a:lnTo>
                    <a:pt x="2865120" y="2895600"/>
                  </a:lnTo>
                  <a:lnTo>
                    <a:pt x="2865120" y="2923540"/>
                  </a:lnTo>
                  <a:lnTo>
                    <a:pt x="2979420" y="2923540"/>
                  </a:lnTo>
                  <a:lnTo>
                    <a:pt x="2979420" y="2895600"/>
                  </a:lnTo>
                  <a:close/>
                </a:path>
                <a:path w="6431280" h="2923540">
                  <a:moveTo>
                    <a:pt x="3111500" y="0"/>
                  </a:moveTo>
                  <a:lnTo>
                    <a:pt x="2997200" y="0"/>
                  </a:lnTo>
                  <a:lnTo>
                    <a:pt x="2997200" y="27940"/>
                  </a:lnTo>
                  <a:lnTo>
                    <a:pt x="3111500" y="27940"/>
                  </a:lnTo>
                  <a:lnTo>
                    <a:pt x="3111500" y="0"/>
                  </a:lnTo>
                  <a:close/>
                </a:path>
                <a:path w="6431280" h="2923540">
                  <a:moveTo>
                    <a:pt x="3178810" y="2895600"/>
                  </a:moveTo>
                  <a:lnTo>
                    <a:pt x="3064510" y="2895600"/>
                  </a:lnTo>
                  <a:lnTo>
                    <a:pt x="3064510" y="2923540"/>
                  </a:lnTo>
                  <a:lnTo>
                    <a:pt x="3178810" y="2923540"/>
                  </a:lnTo>
                  <a:lnTo>
                    <a:pt x="3178810" y="2895600"/>
                  </a:lnTo>
                  <a:close/>
                </a:path>
                <a:path w="6431280" h="2923540">
                  <a:moveTo>
                    <a:pt x="3310890" y="0"/>
                  </a:moveTo>
                  <a:lnTo>
                    <a:pt x="3196590" y="0"/>
                  </a:lnTo>
                  <a:lnTo>
                    <a:pt x="3196590" y="27940"/>
                  </a:lnTo>
                  <a:lnTo>
                    <a:pt x="3310890" y="27940"/>
                  </a:lnTo>
                  <a:lnTo>
                    <a:pt x="3310890" y="0"/>
                  </a:lnTo>
                  <a:close/>
                </a:path>
                <a:path w="6431280" h="2923540">
                  <a:moveTo>
                    <a:pt x="3510280" y="0"/>
                  </a:moveTo>
                  <a:lnTo>
                    <a:pt x="3397250" y="0"/>
                  </a:lnTo>
                  <a:lnTo>
                    <a:pt x="3397250" y="27940"/>
                  </a:lnTo>
                  <a:lnTo>
                    <a:pt x="3510280" y="27940"/>
                  </a:lnTo>
                  <a:lnTo>
                    <a:pt x="3510280" y="0"/>
                  </a:lnTo>
                  <a:close/>
                </a:path>
                <a:path w="6431280" h="2923540">
                  <a:moveTo>
                    <a:pt x="3710940" y="0"/>
                  </a:moveTo>
                  <a:lnTo>
                    <a:pt x="3596640" y="0"/>
                  </a:lnTo>
                  <a:lnTo>
                    <a:pt x="3596640" y="27940"/>
                  </a:lnTo>
                  <a:lnTo>
                    <a:pt x="3710940" y="27940"/>
                  </a:lnTo>
                  <a:lnTo>
                    <a:pt x="3710940" y="0"/>
                  </a:lnTo>
                  <a:close/>
                </a:path>
                <a:path w="6431280" h="2923540">
                  <a:moveTo>
                    <a:pt x="3910330" y="0"/>
                  </a:moveTo>
                  <a:lnTo>
                    <a:pt x="3796030" y="0"/>
                  </a:lnTo>
                  <a:lnTo>
                    <a:pt x="3796030" y="27940"/>
                  </a:lnTo>
                  <a:lnTo>
                    <a:pt x="3910330" y="27940"/>
                  </a:lnTo>
                  <a:lnTo>
                    <a:pt x="3910330" y="0"/>
                  </a:lnTo>
                  <a:close/>
                </a:path>
                <a:path w="6431280" h="2923540">
                  <a:moveTo>
                    <a:pt x="4109720" y="0"/>
                  </a:moveTo>
                  <a:lnTo>
                    <a:pt x="3996690" y="0"/>
                  </a:lnTo>
                  <a:lnTo>
                    <a:pt x="3996690" y="27940"/>
                  </a:lnTo>
                  <a:lnTo>
                    <a:pt x="4109720" y="27940"/>
                  </a:lnTo>
                  <a:lnTo>
                    <a:pt x="4109720" y="0"/>
                  </a:lnTo>
                  <a:close/>
                </a:path>
                <a:path w="6431280" h="2923540">
                  <a:moveTo>
                    <a:pt x="4310380" y="0"/>
                  </a:moveTo>
                  <a:lnTo>
                    <a:pt x="4196080" y="0"/>
                  </a:lnTo>
                  <a:lnTo>
                    <a:pt x="4196080" y="27940"/>
                  </a:lnTo>
                  <a:lnTo>
                    <a:pt x="4310380" y="27940"/>
                  </a:lnTo>
                  <a:lnTo>
                    <a:pt x="4310380" y="0"/>
                  </a:lnTo>
                  <a:close/>
                </a:path>
                <a:path w="6431280" h="2923540">
                  <a:moveTo>
                    <a:pt x="4509770" y="0"/>
                  </a:moveTo>
                  <a:lnTo>
                    <a:pt x="4395470" y="0"/>
                  </a:lnTo>
                  <a:lnTo>
                    <a:pt x="4395470" y="27940"/>
                  </a:lnTo>
                  <a:lnTo>
                    <a:pt x="4509770" y="27940"/>
                  </a:lnTo>
                  <a:lnTo>
                    <a:pt x="4509770" y="0"/>
                  </a:lnTo>
                  <a:close/>
                </a:path>
                <a:path w="6431280" h="2923540">
                  <a:moveTo>
                    <a:pt x="4709160" y="0"/>
                  </a:moveTo>
                  <a:lnTo>
                    <a:pt x="4594860" y="0"/>
                  </a:lnTo>
                  <a:lnTo>
                    <a:pt x="4594860" y="27940"/>
                  </a:lnTo>
                  <a:lnTo>
                    <a:pt x="4709160" y="27940"/>
                  </a:lnTo>
                  <a:lnTo>
                    <a:pt x="4709160" y="0"/>
                  </a:lnTo>
                  <a:close/>
                </a:path>
                <a:path w="6431280" h="2923540">
                  <a:moveTo>
                    <a:pt x="4909820" y="0"/>
                  </a:moveTo>
                  <a:lnTo>
                    <a:pt x="4795520" y="0"/>
                  </a:lnTo>
                  <a:lnTo>
                    <a:pt x="4795520" y="27940"/>
                  </a:lnTo>
                  <a:lnTo>
                    <a:pt x="4909820" y="27940"/>
                  </a:lnTo>
                  <a:lnTo>
                    <a:pt x="4909820" y="0"/>
                  </a:lnTo>
                  <a:close/>
                </a:path>
                <a:path w="6431280" h="2923540">
                  <a:moveTo>
                    <a:pt x="5109210" y="0"/>
                  </a:moveTo>
                  <a:lnTo>
                    <a:pt x="4994910" y="0"/>
                  </a:lnTo>
                  <a:lnTo>
                    <a:pt x="4994910" y="27940"/>
                  </a:lnTo>
                  <a:lnTo>
                    <a:pt x="5109210" y="27940"/>
                  </a:lnTo>
                  <a:lnTo>
                    <a:pt x="5109210" y="0"/>
                  </a:lnTo>
                  <a:close/>
                </a:path>
                <a:path w="6431280" h="2923540">
                  <a:moveTo>
                    <a:pt x="5308600" y="0"/>
                  </a:moveTo>
                  <a:lnTo>
                    <a:pt x="5194300" y="0"/>
                  </a:lnTo>
                  <a:lnTo>
                    <a:pt x="5194300" y="27940"/>
                  </a:lnTo>
                  <a:lnTo>
                    <a:pt x="5308600" y="27940"/>
                  </a:lnTo>
                  <a:lnTo>
                    <a:pt x="5308600" y="0"/>
                  </a:lnTo>
                  <a:close/>
                </a:path>
                <a:path w="6431280" h="2923540">
                  <a:moveTo>
                    <a:pt x="5340350" y="2895600"/>
                  </a:moveTo>
                  <a:lnTo>
                    <a:pt x="5226050" y="2895600"/>
                  </a:lnTo>
                  <a:lnTo>
                    <a:pt x="5226050" y="2923540"/>
                  </a:lnTo>
                  <a:lnTo>
                    <a:pt x="5340350" y="2923540"/>
                  </a:lnTo>
                  <a:lnTo>
                    <a:pt x="5340350" y="2895600"/>
                  </a:lnTo>
                  <a:close/>
                </a:path>
                <a:path w="6431280" h="2923540">
                  <a:moveTo>
                    <a:pt x="5509260" y="0"/>
                  </a:moveTo>
                  <a:lnTo>
                    <a:pt x="5394960" y="0"/>
                  </a:lnTo>
                  <a:lnTo>
                    <a:pt x="5394960" y="27940"/>
                  </a:lnTo>
                  <a:lnTo>
                    <a:pt x="5509260" y="27940"/>
                  </a:lnTo>
                  <a:lnTo>
                    <a:pt x="5509260" y="0"/>
                  </a:lnTo>
                  <a:close/>
                </a:path>
                <a:path w="6431280" h="2923540">
                  <a:moveTo>
                    <a:pt x="5541010" y="2895600"/>
                  </a:moveTo>
                  <a:lnTo>
                    <a:pt x="5426710" y="2895600"/>
                  </a:lnTo>
                  <a:lnTo>
                    <a:pt x="5426710" y="2923540"/>
                  </a:lnTo>
                  <a:lnTo>
                    <a:pt x="5541010" y="2923540"/>
                  </a:lnTo>
                  <a:lnTo>
                    <a:pt x="5541010" y="2895600"/>
                  </a:lnTo>
                  <a:close/>
                </a:path>
                <a:path w="6431280" h="2923540">
                  <a:moveTo>
                    <a:pt x="5708650" y="0"/>
                  </a:moveTo>
                  <a:lnTo>
                    <a:pt x="5594350" y="0"/>
                  </a:lnTo>
                  <a:lnTo>
                    <a:pt x="5594350" y="27940"/>
                  </a:lnTo>
                  <a:lnTo>
                    <a:pt x="5708650" y="27940"/>
                  </a:lnTo>
                  <a:lnTo>
                    <a:pt x="5708650" y="0"/>
                  </a:lnTo>
                  <a:close/>
                </a:path>
                <a:path w="6431280" h="2923540">
                  <a:moveTo>
                    <a:pt x="5740400" y="2895600"/>
                  </a:moveTo>
                  <a:lnTo>
                    <a:pt x="5626100" y="2895600"/>
                  </a:lnTo>
                  <a:lnTo>
                    <a:pt x="5626100" y="2923540"/>
                  </a:lnTo>
                  <a:lnTo>
                    <a:pt x="5740400" y="2923540"/>
                  </a:lnTo>
                  <a:lnTo>
                    <a:pt x="5740400" y="2895600"/>
                  </a:lnTo>
                  <a:close/>
                </a:path>
                <a:path w="6431280" h="2923540">
                  <a:moveTo>
                    <a:pt x="5908040" y="0"/>
                  </a:moveTo>
                  <a:lnTo>
                    <a:pt x="5793740" y="0"/>
                  </a:lnTo>
                  <a:lnTo>
                    <a:pt x="5793740" y="27940"/>
                  </a:lnTo>
                  <a:lnTo>
                    <a:pt x="5908040" y="27940"/>
                  </a:lnTo>
                  <a:lnTo>
                    <a:pt x="5908040" y="0"/>
                  </a:lnTo>
                  <a:close/>
                </a:path>
                <a:path w="6431280" h="2923540">
                  <a:moveTo>
                    <a:pt x="5939790" y="2895600"/>
                  </a:moveTo>
                  <a:lnTo>
                    <a:pt x="5825490" y="2895600"/>
                  </a:lnTo>
                  <a:lnTo>
                    <a:pt x="5825490" y="2923540"/>
                  </a:lnTo>
                  <a:lnTo>
                    <a:pt x="5939790" y="2923540"/>
                  </a:lnTo>
                  <a:lnTo>
                    <a:pt x="5939790" y="2895600"/>
                  </a:lnTo>
                  <a:close/>
                </a:path>
                <a:path w="6431280" h="2923540">
                  <a:moveTo>
                    <a:pt x="6108700" y="0"/>
                  </a:moveTo>
                  <a:lnTo>
                    <a:pt x="5994400" y="0"/>
                  </a:lnTo>
                  <a:lnTo>
                    <a:pt x="5994400" y="27940"/>
                  </a:lnTo>
                  <a:lnTo>
                    <a:pt x="6108700" y="27940"/>
                  </a:lnTo>
                  <a:lnTo>
                    <a:pt x="6108700" y="0"/>
                  </a:lnTo>
                  <a:close/>
                </a:path>
                <a:path w="6431280" h="2923540">
                  <a:moveTo>
                    <a:pt x="6140450" y="2895600"/>
                  </a:moveTo>
                  <a:lnTo>
                    <a:pt x="6026150" y="2895600"/>
                  </a:lnTo>
                  <a:lnTo>
                    <a:pt x="6026150" y="2923540"/>
                  </a:lnTo>
                  <a:lnTo>
                    <a:pt x="6140450" y="2923540"/>
                  </a:lnTo>
                  <a:lnTo>
                    <a:pt x="6140450" y="2895600"/>
                  </a:lnTo>
                  <a:close/>
                </a:path>
                <a:path w="6431280" h="2923540">
                  <a:moveTo>
                    <a:pt x="6308090" y="0"/>
                  </a:moveTo>
                  <a:lnTo>
                    <a:pt x="6193790" y="0"/>
                  </a:lnTo>
                  <a:lnTo>
                    <a:pt x="6193790" y="27940"/>
                  </a:lnTo>
                  <a:lnTo>
                    <a:pt x="6308090" y="27940"/>
                  </a:lnTo>
                  <a:lnTo>
                    <a:pt x="6308090" y="0"/>
                  </a:lnTo>
                  <a:close/>
                </a:path>
                <a:path w="6431280" h="2923540">
                  <a:moveTo>
                    <a:pt x="6339840" y="2895600"/>
                  </a:moveTo>
                  <a:lnTo>
                    <a:pt x="6225540" y="2895600"/>
                  </a:lnTo>
                  <a:lnTo>
                    <a:pt x="6225540" y="2923540"/>
                  </a:lnTo>
                  <a:lnTo>
                    <a:pt x="6339840" y="2923540"/>
                  </a:lnTo>
                  <a:lnTo>
                    <a:pt x="6339840" y="2895600"/>
                  </a:lnTo>
                  <a:close/>
                </a:path>
                <a:path w="6431280" h="2923540">
                  <a:moveTo>
                    <a:pt x="6431280" y="2787650"/>
                  </a:moveTo>
                  <a:lnTo>
                    <a:pt x="6403340" y="2787650"/>
                  </a:lnTo>
                  <a:lnTo>
                    <a:pt x="6403340" y="2900680"/>
                  </a:lnTo>
                  <a:lnTo>
                    <a:pt x="6431280" y="2900680"/>
                  </a:lnTo>
                  <a:lnTo>
                    <a:pt x="6431280" y="2787650"/>
                  </a:lnTo>
                  <a:close/>
                </a:path>
                <a:path w="6431280" h="2923540">
                  <a:moveTo>
                    <a:pt x="6431280" y="2586990"/>
                  </a:moveTo>
                  <a:lnTo>
                    <a:pt x="6403340" y="2586990"/>
                  </a:lnTo>
                  <a:lnTo>
                    <a:pt x="6403340" y="2701290"/>
                  </a:lnTo>
                  <a:lnTo>
                    <a:pt x="6431280" y="2701290"/>
                  </a:lnTo>
                  <a:lnTo>
                    <a:pt x="6431280" y="2586990"/>
                  </a:lnTo>
                  <a:close/>
                </a:path>
                <a:path w="6431280" h="2923540">
                  <a:moveTo>
                    <a:pt x="6431280" y="2387600"/>
                  </a:moveTo>
                  <a:lnTo>
                    <a:pt x="6403340" y="2387600"/>
                  </a:lnTo>
                  <a:lnTo>
                    <a:pt x="6403340" y="2501900"/>
                  </a:lnTo>
                  <a:lnTo>
                    <a:pt x="6431280" y="2501900"/>
                  </a:lnTo>
                  <a:lnTo>
                    <a:pt x="6431280" y="2387600"/>
                  </a:lnTo>
                  <a:close/>
                </a:path>
                <a:path w="6431280" h="2923540">
                  <a:moveTo>
                    <a:pt x="6431280" y="2188210"/>
                  </a:moveTo>
                  <a:lnTo>
                    <a:pt x="6403340" y="2188210"/>
                  </a:lnTo>
                  <a:lnTo>
                    <a:pt x="6403340" y="2302510"/>
                  </a:lnTo>
                  <a:lnTo>
                    <a:pt x="6431280" y="2302510"/>
                  </a:lnTo>
                  <a:lnTo>
                    <a:pt x="6431280" y="2188210"/>
                  </a:lnTo>
                  <a:close/>
                </a:path>
                <a:path w="6431280" h="2923540">
                  <a:moveTo>
                    <a:pt x="6431280" y="1987550"/>
                  </a:moveTo>
                  <a:lnTo>
                    <a:pt x="6403340" y="1987550"/>
                  </a:lnTo>
                  <a:lnTo>
                    <a:pt x="6403340" y="2101850"/>
                  </a:lnTo>
                  <a:lnTo>
                    <a:pt x="6431280" y="2101850"/>
                  </a:lnTo>
                  <a:lnTo>
                    <a:pt x="6431280" y="1987550"/>
                  </a:lnTo>
                  <a:close/>
                </a:path>
                <a:path w="6431280" h="2923540">
                  <a:moveTo>
                    <a:pt x="6431280" y="1788160"/>
                  </a:moveTo>
                  <a:lnTo>
                    <a:pt x="6403340" y="1788160"/>
                  </a:lnTo>
                  <a:lnTo>
                    <a:pt x="6403340" y="1902460"/>
                  </a:lnTo>
                  <a:lnTo>
                    <a:pt x="6431280" y="1902460"/>
                  </a:lnTo>
                  <a:lnTo>
                    <a:pt x="6431280" y="1788160"/>
                  </a:lnTo>
                  <a:close/>
                </a:path>
                <a:path w="6431280" h="2923540">
                  <a:moveTo>
                    <a:pt x="6431280" y="1588770"/>
                  </a:moveTo>
                  <a:lnTo>
                    <a:pt x="6403340" y="1588770"/>
                  </a:lnTo>
                  <a:lnTo>
                    <a:pt x="6403340" y="1703070"/>
                  </a:lnTo>
                  <a:lnTo>
                    <a:pt x="6431280" y="1703070"/>
                  </a:lnTo>
                  <a:lnTo>
                    <a:pt x="6431280" y="1588770"/>
                  </a:lnTo>
                  <a:close/>
                </a:path>
                <a:path w="6431280" h="2923540">
                  <a:moveTo>
                    <a:pt x="6431280" y="1388110"/>
                  </a:moveTo>
                  <a:lnTo>
                    <a:pt x="6403340" y="1388110"/>
                  </a:lnTo>
                  <a:lnTo>
                    <a:pt x="6403340" y="1502410"/>
                  </a:lnTo>
                  <a:lnTo>
                    <a:pt x="6431280" y="1502410"/>
                  </a:lnTo>
                  <a:lnTo>
                    <a:pt x="6431280" y="1388110"/>
                  </a:lnTo>
                  <a:close/>
                </a:path>
                <a:path w="6431280" h="2923540">
                  <a:moveTo>
                    <a:pt x="6431280" y="1188720"/>
                  </a:moveTo>
                  <a:lnTo>
                    <a:pt x="6403340" y="1188720"/>
                  </a:lnTo>
                  <a:lnTo>
                    <a:pt x="6403340" y="1303020"/>
                  </a:lnTo>
                  <a:lnTo>
                    <a:pt x="6431280" y="1303020"/>
                  </a:lnTo>
                  <a:lnTo>
                    <a:pt x="6431280" y="1188720"/>
                  </a:lnTo>
                  <a:close/>
                </a:path>
                <a:path w="6431280" h="2923540">
                  <a:moveTo>
                    <a:pt x="6431280" y="989330"/>
                  </a:moveTo>
                  <a:lnTo>
                    <a:pt x="6403340" y="989330"/>
                  </a:lnTo>
                  <a:lnTo>
                    <a:pt x="6403340" y="1103630"/>
                  </a:lnTo>
                  <a:lnTo>
                    <a:pt x="6431280" y="1103630"/>
                  </a:lnTo>
                  <a:lnTo>
                    <a:pt x="6431280" y="989330"/>
                  </a:lnTo>
                  <a:close/>
                </a:path>
                <a:path w="6431280" h="2923540">
                  <a:moveTo>
                    <a:pt x="6431280" y="788670"/>
                  </a:moveTo>
                  <a:lnTo>
                    <a:pt x="6403340" y="788670"/>
                  </a:lnTo>
                  <a:lnTo>
                    <a:pt x="6403340" y="902970"/>
                  </a:lnTo>
                  <a:lnTo>
                    <a:pt x="6431280" y="902970"/>
                  </a:lnTo>
                  <a:lnTo>
                    <a:pt x="6431280" y="788670"/>
                  </a:lnTo>
                  <a:close/>
                </a:path>
                <a:path w="6431280" h="2923540">
                  <a:moveTo>
                    <a:pt x="6431280" y="589280"/>
                  </a:moveTo>
                  <a:lnTo>
                    <a:pt x="6403340" y="589280"/>
                  </a:lnTo>
                  <a:lnTo>
                    <a:pt x="6403340" y="703580"/>
                  </a:lnTo>
                  <a:lnTo>
                    <a:pt x="6431280" y="703580"/>
                  </a:lnTo>
                  <a:lnTo>
                    <a:pt x="6431280" y="589280"/>
                  </a:lnTo>
                  <a:close/>
                </a:path>
                <a:path w="6431280" h="2923540">
                  <a:moveTo>
                    <a:pt x="6431280" y="389890"/>
                  </a:moveTo>
                  <a:lnTo>
                    <a:pt x="6403340" y="389890"/>
                  </a:lnTo>
                  <a:lnTo>
                    <a:pt x="6403340" y="504202"/>
                  </a:lnTo>
                  <a:lnTo>
                    <a:pt x="6431280" y="504202"/>
                  </a:lnTo>
                  <a:lnTo>
                    <a:pt x="6431280" y="389890"/>
                  </a:lnTo>
                  <a:close/>
                </a:path>
                <a:path w="6431280" h="2923540">
                  <a:moveTo>
                    <a:pt x="6431280" y="189230"/>
                  </a:moveTo>
                  <a:lnTo>
                    <a:pt x="6403340" y="189230"/>
                  </a:lnTo>
                  <a:lnTo>
                    <a:pt x="6403340" y="303530"/>
                  </a:lnTo>
                  <a:lnTo>
                    <a:pt x="6431280" y="303530"/>
                  </a:lnTo>
                  <a:lnTo>
                    <a:pt x="6431280" y="189230"/>
                  </a:lnTo>
                  <a:close/>
                </a:path>
                <a:path w="6431280" h="2923540">
                  <a:moveTo>
                    <a:pt x="6431280" y="0"/>
                  </a:moveTo>
                  <a:lnTo>
                    <a:pt x="6417310" y="0"/>
                  </a:lnTo>
                  <a:lnTo>
                    <a:pt x="6393180" y="0"/>
                  </a:lnTo>
                  <a:lnTo>
                    <a:pt x="6393180" y="27940"/>
                  </a:lnTo>
                  <a:lnTo>
                    <a:pt x="6403340" y="27940"/>
                  </a:lnTo>
                  <a:lnTo>
                    <a:pt x="6403340" y="104140"/>
                  </a:lnTo>
                  <a:lnTo>
                    <a:pt x="6431280" y="104140"/>
                  </a:lnTo>
                  <a:lnTo>
                    <a:pt x="6431280" y="13970"/>
                  </a:lnTo>
                  <a:lnTo>
                    <a:pt x="6431280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6630" y="5929629"/>
              <a:ext cx="2112010" cy="27940"/>
            </a:xfrm>
            <a:custGeom>
              <a:avLst/>
              <a:gdLst/>
              <a:ahLst/>
              <a:cxnLst/>
              <a:rect l="l" t="t" r="r" b="b"/>
              <a:pathLst>
                <a:path w="2112010" h="27939">
                  <a:moveTo>
                    <a:pt x="11430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114300" y="27940"/>
                  </a:lnTo>
                  <a:lnTo>
                    <a:pt x="114300" y="0"/>
                  </a:lnTo>
                  <a:close/>
                </a:path>
                <a:path w="2112010" h="27939">
                  <a:moveTo>
                    <a:pt x="313690" y="0"/>
                  </a:moveTo>
                  <a:lnTo>
                    <a:pt x="199390" y="0"/>
                  </a:lnTo>
                  <a:lnTo>
                    <a:pt x="199390" y="27940"/>
                  </a:lnTo>
                  <a:lnTo>
                    <a:pt x="313690" y="27940"/>
                  </a:lnTo>
                  <a:lnTo>
                    <a:pt x="313690" y="0"/>
                  </a:lnTo>
                  <a:close/>
                </a:path>
                <a:path w="2112010" h="27939">
                  <a:moveTo>
                    <a:pt x="514350" y="0"/>
                  </a:moveTo>
                  <a:lnTo>
                    <a:pt x="400050" y="0"/>
                  </a:lnTo>
                  <a:lnTo>
                    <a:pt x="400050" y="27940"/>
                  </a:lnTo>
                  <a:lnTo>
                    <a:pt x="514350" y="27940"/>
                  </a:lnTo>
                  <a:lnTo>
                    <a:pt x="514350" y="0"/>
                  </a:lnTo>
                  <a:close/>
                </a:path>
                <a:path w="2112010" h="27939">
                  <a:moveTo>
                    <a:pt x="713740" y="0"/>
                  </a:moveTo>
                  <a:lnTo>
                    <a:pt x="599440" y="0"/>
                  </a:lnTo>
                  <a:lnTo>
                    <a:pt x="599440" y="27940"/>
                  </a:lnTo>
                  <a:lnTo>
                    <a:pt x="713740" y="27940"/>
                  </a:lnTo>
                  <a:lnTo>
                    <a:pt x="713740" y="0"/>
                  </a:lnTo>
                  <a:close/>
                </a:path>
                <a:path w="2112010" h="27939">
                  <a:moveTo>
                    <a:pt x="913130" y="0"/>
                  </a:moveTo>
                  <a:lnTo>
                    <a:pt x="798830" y="0"/>
                  </a:lnTo>
                  <a:lnTo>
                    <a:pt x="798830" y="27940"/>
                  </a:lnTo>
                  <a:lnTo>
                    <a:pt x="913130" y="27940"/>
                  </a:lnTo>
                  <a:lnTo>
                    <a:pt x="913130" y="0"/>
                  </a:lnTo>
                  <a:close/>
                </a:path>
                <a:path w="2112010" h="27939">
                  <a:moveTo>
                    <a:pt x="1113790" y="0"/>
                  </a:moveTo>
                  <a:lnTo>
                    <a:pt x="999490" y="0"/>
                  </a:lnTo>
                  <a:lnTo>
                    <a:pt x="999490" y="27940"/>
                  </a:lnTo>
                  <a:lnTo>
                    <a:pt x="1113790" y="27940"/>
                  </a:lnTo>
                  <a:lnTo>
                    <a:pt x="1113790" y="0"/>
                  </a:lnTo>
                  <a:close/>
                </a:path>
                <a:path w="2112010" h="27939">
                  <a:moveTo>
                    <a:pt x="1313180" y="0"/>
                  </a:moveTo>
                  <a:lnTo>
                    <a:pt x="1198880" y="0"/>
                  </a:lnTo>
                  <a:lnTo>
                    <a:pt x="1198880" y="27940"/>
                  </a:lnTo>
                  <a:lnTo>
                    <a:pt x="1313180" y="27940"/>
                  </a:lnTo>
                  <a:lnTo>
                    <a:pt x="1313180" y="0"/>
                  </a:lnTo>
                  <a:close/>
                </a:path>
                <a:path w="2112010" h="27939">
                  <a:moveTo>
                    <a:pt x="1512570" y="0"/>
                  </a:moveTo>
                  <a:lnTo>
                    <a:pt x="1398270" y="0"/>
                  </a:lnTo>
                  <a:lnTo>
                    <a:pt x="1398270" y="27940"/>
                  </a:lnTo>
                  <a:lnTo>
                    <a:pt x="1512570" y="27940"/>
                  </a:lnTo>
                  <a:lnTo>
                    <a:pt x="1512570" y="0"/>
                  </a:lnTo>
                  <a:close/>
                </a:path>
                <a:path w="2112010" h="27939">
                  <a:moveTo>
                    <a:pt x="1713230" y="0"/>
                  </a:moveTo>
                  <a:lnTo>
                    <a:pt x="1598930" y="0"/>
                  </a:lnTo>
                  <a:lnTo>
                    <a:pt x="1598930" y="27940"/>
                  </a:lnTo>
                  <a:lnTo>
                    <a:pt x="1713230" y="27940"/>
                  </a:lnTo>
                  <a:lnTo>
                    <a:pt x="1713230" y="0"/>
                  </a:lnTo>
                  <a:close/>
                </a:path>
                <a:path w="2112010" h="27939">
                  <a:moveTo>
                    <a:pt x="1912620" y="0"/>
                  </a:moveTo>
                  <a:lnTo>
                    <a:pt x="1798320" y="0"/>
                  </a:lnTo>
                  <a:lnTo>
                    <a:pt x="1798320" y="27940"/>
                  </a:lnTo>
                  <a:lnTo>
                    <a:pt x="1912620" y="27940"/>
                  </a:lnTo>
                  <a:lnTo>
                    <a:pt x="1912620" y="0"/>
                  </a:lnTo>
                  <a:close/>
                </a:path>
                <a:path w="2112010" h="27939">
                  <a:moveTo>
                    <a:pt x="2112010" y="0"/>
                  </a:moveTo>
                  <a:lnTo>
                    <a:pt x="1997710" y="0"/>
                  </a:lnTo>
                  <a:lnTo>
                    <a:pt x="1997710" y="27940"/>
                  </a:lnTo>
                  <a:lnTo>
                    <a:pt x="2112010" y="27940"/>
                  </a:lnTo>
                  <a:lnTo>
                    <a:pt x="2112010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05599" y="429894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76200"/>
                  </a:moveTo>
                  <a:lnTo>
                    <a:pt x="285750" y="76200"/>
                  </a:lnTo>
                  <a:lnTo>
                    <a:pt x="285750" y="0"/>
                  </a:lnTo>
                  <a:lnTo>
                    <a:pt x="381000" y="152400"/>
                  </a:lnTo>
                  <a:lnTo>
                    <a:pt x="285750" y="304800"/>
                  </a:lnTo>
                  <a:lnTo>
                    <a:pt x="28575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8393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086600" y="4127500"/>
            <a:ext cx="139446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dirty="0">
                <a:latin typeface="Arial MT"/>
                <a:cs typeface="Arial MT"/>
              </a:rPr>
              <a:t>Tr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  </a:t>
            </a:r>
            <a:r>
              <a:rPr sz="1800" spc="-5" dirty="0">
                <a:latin typeface="Arial MT"/>
                <a:cs typeface="Arial MT"/>
              </a:rPr>
              <a:t>factors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" y="67309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7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spc="-30" dirty="0"/>
              <a:t>theories</a:t>
            </a:r>
            <a:r>
              <a:rPr spc="-75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1676400" cy="18300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990600"/>
            <a:ext cx="1676400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3359" y="1452879"/>
            <a:ext cx="8641080" cy="28549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21530" marR="551180" indent="-396240">
              <a:lnSpc>
                <a:spcPts val="2680"/>
              </a:lnSpc>
              <a:spcBef>
                <a:spcPts val="355"/>
              </a:spcBef>
            </a:pP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2400" spc="-3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rras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r>
              <a:rPr sz="2400" spc="-1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400" spc="-60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ertso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2400" spc="-1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2400" spc="-9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of 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Organizational</a:t>
            </a:r>
            <a:r>
              <a:rPr sz="2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  <a:spcBef>
                <a:spcPts val="1650"/>
              </a:spcBef>
              <a:tabLst>
                <a:tab pos="1859914" algn="l"/>
              </a:tabLst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Jerry</a:t>
            </a:r>
            <a:r>
              <a:rPr sz="1800" spc="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Porras	Peter</a:t>
            </a:r>
            <a:r>
              <a:rPr sz="1800" spc="-4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Robertson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92900"/>
              </a:lnSpc>
              <a:spcBef>
                <a:spcPts val="1725"/>
              </a:spcBef>
            </a:pPr>
            <a:r>
              <a:rPr sz="2400" spc="-25" dirty="0">
                <a:latin typeface="Arial MT"/>
                <a:cs typeface="Arial MT"/>
              </a:rPr>
              <a:t>OD</a:t>
            </a:r>
            <a:r>
              <a:rPr sz="2400" spc="-20" dirty="0">
                <a:latin typeface="Arial MT"/>
                <a:cs typeface="Arial MT"/>
              </a:rPr>
              <a:t> interventions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alter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features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work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setting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causing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changes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individuals’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behaviors,</a:t>
            </a:r>
            <a:r>
              <a:rPr sz="2400" spc="-15" dirty="0">
                <a:latin typeface="Arial MT"/>
                <a:cs typeface="Arial MT"/>
              </a:rPr>
              <a:t> which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turn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individual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organizational improvements.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80" y="5339079"/>
            <a:ext cx="267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Work</a:t>
            </a:r>
            <a:r>
              <a:rPr sz="2400" spc="-1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setting</a:t>
            </a:r>
            <a:r>
              <a:rPr sz="2400" spc="-1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factors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5790" y="4500879"/>
            <a:ext cx="339788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Organizing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arrangements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factors</a:t>
            </a:r>
            <a:endParaRPr sz="2400">
              <a:latin typeface="Arial MT"/>
              <a:cs typeface="Arial MT"/>
            </a:endParaRPr>
          </a:p>
          <a:p>
            <a:pPr marL="12700" marR="1298575">
              <a:lnSpc>
                <a:spcPct val="131600"/>
              </a:lnSpc>
              <a:spcBef>
                <a:spcPts val="10"/>
              </a:spcBef>
            </a:pPr>
            <a:r>
              <a:rPr sz="2400" spc="-25" dirty="0">
                <a:latin typeface="Arial MT"/>
                <a:cs typeface="Arial MT"/>
              </a:rPr>
              <a:t>Physical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setting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Technology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0170" y="4724400"/>
            <a:ext cx="248919" cy="264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64940" y="47117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170" y="5210809"/>
            <a:ext cx="248919" cy="2654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64940" y="519937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1759" y="5745479"/>
            <a:ext cx="250189" cy="2641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987800" y="573277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21759" y="6277609"/>
            <a:ext cx="250189" cy="2654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87800" y="626617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2800" y="4876800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685800"/>
                </a:moveTo>
                <a:lnTo>
                  <a:pt x="457200" y="0"/>
                </a:lnTo>
              </a:path>
              <a:path w="457200" h="1447800">
                <a:moveTo>
                  <a:pt x="0" y="685800"/>
                </a:moveTo>
                <a:lnTo>
                  <a:pt x="457200" y="457200"/>
                </a:lnTo>
              </a:path>
              <a:path w="457200" h="1447800">
                <a:moveTo>
                  <a:pt x="0" y="685800"/>
                </a:moveTo>
                <a:lnTo>
                  <a:pt x="457200" y="990600"/>
                </a:lnTo>
              </a:path>
              <a:path w="457200" h="1447800">
                <a:moveTo>
                  <a:pt x="0" y="685800"/>
                </a:moveTo>
                <a:lnTo>
                  <a:pt x="457200" y="14478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" y="67309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Models</a:t>
            </a:r>
            <a:r>
              <a:rPr spc="-7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spc="-30" dirty="0"/>
              <a:t>theories</a:t>
            </a:r>
            <a:r>
              <a:rPr spc="-75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" y="838200"/>
            <a:ext cx="4857750" cy="5868670"/>
            <a:chOff x="304800" y="838200"/>
            <a:chExt cx="4857750" cy="5868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838200"/>
              <a:ext cx="4857750" cy="58686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770" y="3978910"/>
              <a:ext cx="4832350" cy="2635250"/>
            </a:xfrm>
            <a:custGeom>
              <a:avLst/>
              <a:gdLst/>
              <a:ahLst/>
              <a:cxnLst/>
              <a:rect l="l" t="t" r="r" b="b"/>
              <a:pathLst>
                <a:path w="4832350" h="2635250">
                  <a:moveTo>
                    <a:pt x="2540000" y="745489"/>
                  </a:moveTo>
                  <a:lnTo>
                    <a:pt x="2477957" y="744248"/>
                  </a:lnTo>
                  <a:lnTo>
                    <a:pt x="2417309" y="740590"/>
                  </a:lnTo>
                  <a:lnTo>
                    <a:pt x="2358247" y="734611"/>
                  </a:lnTo>
                  <a:lnTo>
                    <a:pt x="2300965" y="726409"/>
                  </a:lnTo>
                  <a:lnTo>
                    <a:pt x="2245657" y="716081"/>
                  </a:lnTo>
                  <a:lnTo>
                    <a:pt x="2192516" y="703724"/>
                  </a:lnTo>
                  <a:lnTo>
                    <a:pt x="2141735" y="689436"/>
                  </a:lnTo>
                  <a:lnTo>
                    <a:pt x="2093508" y="673313"/>
                  </a:lnTo>
                  <a:lnTo>
                    <a:pt x="2048028" y="655453"/>
                  </a:lnTo>
                  <a:lnTo>
                    <a:pt x="2005488" y="635952"/>
                  </a:lnTo>
                  <a:lnTo>
                    <a:pt x="1966082" y="614908"/>
                  </a:lnTo>
                  <a:lnTo>
                    <a:pt x="1930003" y="592419"/>
                  </a:lnTo>
                  <a:lnTo>
                    <a:pt x="1897445" y="568581"/>
                  </a:lnTo>
                  <a:lnTo>
                    <a:pt x="1868600" y="543491"/>
                  </a:lnTo>
                  <a:lnTo>
                    <a:pt x="1822825" y="489945"/>
                  </a:lnTo>
                  <a:lnTo>
                    <a:pt x="1794226" y="432559"/>
                  </a:lnTo>
                  <a:lnTo>
                    <a:pt x="1784350" y="372109"/>
                  </a:lnTo>
                  <a:lnTo>
                    <a:pt x="1786851" y="341560"/>
                  </a:lnTo>
                  <a:lnTo>
                    <a:pt x="1806282" y="282613"/>
                  </a:lnTo>
                  <a:lnTo>
                    <a:pt x="1843662" y="227171"/>
                  </a:lnTo>
                  <a:lnTo>
                    <a:pt x="1897445" y="175996"/>
                  </a:lnTo>
                  <a:lnTo>
                    <a:pt x="1930003" y="152247"/>
                  </a:lnTo>
                  <a:lnTo>
                    <a:pt x="1966082" y="129851"/>
                  </a:lnTo>
                  <a:lnTo>
                    <a:pt x="2005488" y="108902"/>
                  </a:lnTo>
                  <a:lnTo>
                    <a:pt x="2048028" y="89496"/>
                  </a:lnTo>
                  <a:lnTo>
                    <a:pt x="2093508" y="71729"/>
                  </a:lnTo>
                  <a:lnTo>
                    <a:pt x="2141735" y="55695"/>
                  </a:lnTo>
                  <a:lnTo>
                    <a:pt x="2192516" y="41490"/>
                  </a:lnTo>
                  <a:lnTo>
                    <a:pt x="2245657" y="29210"/>
                  </a:lnTo>
                  <a:lnTo>
                    <a:pt x="2300965" y="18948"/>
                  </a:lnTo>
                  <a:lnTo>
                    <a:pt x="2358247" y="10801"/>
                  </a:lnTo>
                  <a:lnTo>
                    <a:pt x="2417309" y="4864"/>
                  </a:lnTo>
                  <a:lnTo>
                    <a:pt x="2477957" y="1231"/>
                  </a:lnTo>
                  <a:lnTo>
                    <a:pt x="2540000" y="0"/>
                  </a:lnTo>
                  <a:lnTo>
                    <a:pt x="2601861" y="1231"/>
                  </a:lnTo>
                  <a:lnTo>
                    <a:pt x="2662346" y="4864"/>
                  </a:lnTo>
                  <a:lnTo>
                    <a:pt x="2721262" y="10801"/>
                  </a:lnTo>
                  <a:lnTo>
                    <a:pt x="2778414" y="18948"/>
                  </a:lnTo>
                  <a:lnTo>
                    <a:pt x="2833608" y="29210"/>
                  </a:lnTo>
                  <a:lnTo>
                    <a:pt x="2886649" y="41490"/>
                  </a:lnTo>
                  <a:lnTo>
                    <a:pt x="2937342" y="55695"/>
                  </a:lnTo>
                  <a:lnTo>
                    <a:pt x="2985495" y="71729"/>
                  </a:lnTo>
                  <a:lnTo>
                    <a:pt x="3030912" y="89496"/>
                  </a:lnTo>
                  <a:lnTo>
                    <a:pt x="3073400" y="108902"/>
                  </a:lnTo>
                  <a:lnTo>
                    <a:pt x="3112763" y="129851"/>
                  </a:lnTo>
                  <a:lnTo>
                    <a:pt x="3148807" y="152247"/>
                  </a:lnTo>
                  <a:lnTo>
                    <a:pt x="3181339" y="175996"/>
                  </a:lnTo>
                  <a:lnTo>
                    <a:pt x="3210163" y="201002"/>
                  </a:lnTo>
                  <a:lnTo>
                    <a:pt x="3255914" y="254406"/>
                  </a:lnTo>
                  <a:lnTo>
                    <a:pt x="3284504" y="311696"/>
                  </a:lnTo>
                  <a:lnTo>
                    <a:pt x="3294379" y="372109"/>
                  </a:lnTo>
                  <a:lnTo>
                    <a:pt x="3291878" y="402669"/>
                  </a:lnTo>
                  <a:lnTo>
                    <a:pt x="3272451" y="461684"/>
                  </a:lnTo>
                  <a:lnTo>
                    <a:pt x="3235086" y="517247"/>
                  </a:lnTo>
                  <a:lnTo>
                    <a:pt x="3181339" y="568581"/>
                  </a:lnTo>
                  <a:lnTo>
                    <a:pt x="3148807" y="592419"/>
                  </a:lnTo>
                  <a:lnTo>
                    <a:pt x="3112763" y="614908"/>
                  </a:lnTo>
                  <a:lnTo>
                    <a:pt x="3073400" y="635952"/>
                  </a:lnTo>
                  <a:lnTo>
                    <a:pt x="3030912" y="655453"/>
                  </a:lnTo>
                  <a:lnTo>
                    <a:pt x="2985495" y="673313"/>
                  </a:lnTo>
                  <a:lnTo>
                    <a:pt x="2937342" y="689436"/>
                  </a:lnTo>
                  <a:lnTo>
                    <a:pt x="2886649" y="703724"/>
                  </a:lnTo>
                  <a:lnTo>
                    <a:pt x="2833608" y="716081"/>
                  </a:lnTo>
                  <a:lnTo>
                    <a:pt x="2778414" y="726409"/>
                  </a:lnTo>
                  <a:lnTo>
                    <a:pt x="2721262" y="734611"/>
                  </a:lnTo>
                  <a:lnTo>
                    <a:pt x="2662346" y="740590"/>
                  </a:lnTo>
                  <a:lnTo>
                    <a:pt x="2601861" y="744248"/>
                  </a:lnTo>
                  <a:lnTo>
                    <a:pt x="2540000" y="745489"/>
                  </a:lnTo>
                  <a:close/>
                </a:path>
                <a:path w="4832350" h="2635250">
                  <a:moveTo>
                    <a:pt x="778510" y="1614170"/>
                  </a:moveTo>
                  <a:lnTo>
                    <a:pt x="714754" y="1612928"/>
                  </a:lnTo>
                  <a:lnTo>
                    <a:pt x="652401" y="1609270"/>
                  </a:lnTo>
                  <a:lnTo>
                    <a:pt x="591652" y="1603291"/>
                  </a:lnTo>
                  <a:lnTo>
                    <a:pt x="532709" y="1595089"/>
                  </a:lnTo>
                  <a:lnTo>
                    <a:pt x="475773" y="1584761"/>
                  </a:lnTo>
                  <a:lnTo>
                    <a:pt x="421048" y="1572404"/>
                  </a:lnTo>
                  <a:lnTo>
                    <a:pt x="368734" y="1558116"/>
                  </a:lnTo>
                  <a:lnTo>
                    <a:pt x="319034" y="1541993"/>
                  </a:lnTo>
                  <a:lnTo>
                    <a:pt x="272149" y="1524133"/>
                  </a:lnTo>
                  <a:lnTo>
                    <a:pt x="228282" y="1504632"/>
                  </a:lnTo>
                  <a:lnTo>
                    <a:pt x="187634" y="1483588"/>
                  </a:lnTo>
                  <a:lnTo>
                    <a:pt x="150408" y="1461099"/>
                  </a:lnTo>
                  <a:lnTo>
                    <a:pt x="116805" y="1437261"/>
                  </a:lnTo>
                  <a:lnTo>
                    <a:pt x="87028" y="1412171"/>
                  </a:lnTo>
                  <a:lnTo>
                    <a:pt x="39756" y="1358625"/>
                  </a:lnTo>
                  <a:lnTo>
                    <a:pt x="10208" y="1301239"/>
                  </a:lnTo>
                  <a:lnTo>
                    <a:pt x="0" y="1240789"/>
                  </a:lnTo>
                  <a:lnTo>
                    <a:pt x="2585" y="1210230"/>
                  </a:lnTo>
                  <a:lnTo>
                    <a:pt x="22665" y="1151215"/>
                  </a:lnTo>
                  <a:lnTo>
                    <a:pt x="61277" y="1095652"/>
                  </a:lnTo>
                  <a:lnTo>
                    <a:pt x="116805" y="1044318"/>
                  </a:lnTo>
                  <a:lnTo>
                    <a:pt x="150408" y="1020480"/>
                  </a:lnTo>
                  <a:lnTo>
                    <a:pt x="187634" y="997991"/>
                  </a:lnTo>
                  <a:lnTo>
                    <a:pt x="228282" y="976947"/>
                  </a:lnTo>
                  <a:lnTo>
                    <a:pt x="272149" y="957446"/>
                  </a:lnTo>
                  <a:lnTo>
                    <a:pt x="319034" y="939586"/>
                  </a:lnTo>
                  <a:lnTo>
                    <a:pt x="368734" y="923463"/>
                  </a:lnTo>
                  <a:lnTo>
                    <a:pt x="421048" y="909175"/>
                  </a:lnTo>
                  <a:lnTo>
                    <a:pt x="475773" y="896818"/>
                  </a:lnTo>
                  <a:lnTo>
                    <a:pt x="532709" y="886490"/>
                  </a:lnTo>
                  <a:lnTo>
                    <a:pt x="591652" y="878288"/>
                  </a:lnTo>
                  <a:lnTo>
                    <a:pt x="652401" y="872309"/>
                  </a:lnTo>
                  <a:lnTo>
                    <a:pt x="714754" y="868651"/>
                  </a:lnTo>
                  <a:lnTo>
                    <a:pt x="778510" y="867409"/>
                  </a:lnTo>
                  <a:lnTo>
                    <a:pt x="842256" y="868651"/>
                  </a:lnTo>
                  <a:lnTo>
                    <a:pt x="904582" y="872309"/>
                  </a:lnTo>
                  <a:lnTo>
                    <a:pt x="965290" y="878288"/>
                  </a:lnTo>
                  <a:lnTo>
                    <a:pt x="1024178" y="886490"/>
                  </a:lnTo>
                  <a:lnTo>
                    <a:pt x="1081047" y="896818"/>
                  </a:lnTo>
                  <a:lnTo>
                    <a:pt x="1135697" y="909175"/>
                  </a:lnTo>
                  <a:lnTo>
                    <a:pt x="1187927" y="923463"/>
                  </a:lnTo>
                  <a:lnTo>
                    <a:pt x="1237538" y="939586"/>
                  </a:lnTo>
                  <a:lnTo>
                    <a:pt x="1284330" y="957446"/>
                  </a:lnTo>
                  <a:lnTo>
                    <a:pt x="1328102" y="976947"/>
                  </a:lnTo>
                  <a:lnTo>
                    <a:pt x="1368655" y="997991"/>
                  </a:lnTo>
                  <a:lnTo>
                    <a:pt x="1405788" y="1020480"/>
                  </a:lnTo>
                  <a:lnTo>
                    <a:pt x="1439302" y="1044318"/>
                  </a:lnTo>
                  <a:lnTo>
                    <a:pt x="1468996" y="1069408"/>
                  </a:lnTo>
                  <a:lnTo>
                    <a:pt x="1516126" y="1122954"/>
                  </a:lnTo>
                  <a:lnTo>
                    <a:pt x="1545577" y="1180340"/>
                  </a:lnTo>
                  <a:lnTo>
                    <a:pt x="1555750" y="1240789"/>
                  </a:lnTo>
                  <a:lnTo>
                    <a:pt x="1553173" y="1271349"/>
                  </a:lnTo>
                  <a:lnTo>
                    <a:pt x="1533161" y="1330364"/>
                  </a:lnTo>
                  <a:lnTo>
                    <a:pt x="1494670" y="1385927"/>
                  </a:lnTo>
                  <a:lnTo>
                    <a:pt x="1439302" y="1437261"/>
                  </a:lnTo>
                  <a:lnTo>
                    <a:pt x="1405788" y="1461099"/>
                  </a:lnTo>
                  <a:lnTo>
                    <a:pt x="1368655" y="1483588"/>
                  </a:lnTo>
                  <a:lnTo>
                    <a:pt x="1328102" y="1504632"/>
                  </a:lnTo>
                  <a:lnTo>
                    <a:pt x="1284330" y="1524133"/>
                  </a:lnTo>
                  <a:lnTo>
                    <a:pt x="1237538" y="1541993"/>
                  </a:lnTo>
                  <a:lnTo>
                    <a:pt x="1187927" y="1558116"/>
                  </a:lnTo>
                  <a:lnTo>
                    <a:pt x="1135697" y="1572404"/>
                  </a:lnTo>
                  <a:lnTo>
                    <a:pt x="1081047" y="1584761"/>
                  </a:lnTo>
                  <a:lnTo>
                    <a:pt x="1024178" y="1595089"/>
                  </a:lnTo>
                  <a:lnTo>
                    <a:pt x="965290" y="1603291"/>
                  </a:lnTo>
                  <a:lnTo>
                    <a:pt x="904582" y="1609270"/>
                  </a:lnTo>
                  <a:lnTo>
                    <a:pt x="842256" y="1612928"/>
                  </a:lnTo>
                  <a:lnTo>
                    <a:pt x="778510" y="1614170"/>
                  </a:lnTo>
                  <a:close/>
                </a:path>
                <a:path w="4832350" h="2635250">
                  <a:moveTo>
                    <a:pt x="4116069" y="1614170"/>
                  </a:moveTo>
                  <a:lnTo>
                    <a:pt x="4054174" y="1612774"/>
                  </a:lnTo>
                  <a:lnTo>
                    <a:pt x="3993758" y="1608664"/>
                  </a:lnTo>
                  <a:lnTo>
                    <a:pt x="3935036" y="1601951"/>
                  </a:lnTo>
                  <a:lnTo>
                    <a:pt x="3878220" y="1592750"/>
                  </a:lnTo>
                  <a:lnTo>
                    <a:pt x="3823523" y="1581174"/>
                  </a:lnTo>
                  <a:lnTo>
                    <a:pt x="3771160" y="1567336"/>
                  </a:lnTo>
                  <a:lnTo>
                    <a:pt x="3721343" y="1551350"/>
                  </a:lnTo>
                  <a:lnTo>
                    <a:pt x="3674285" y="1533328"/>
                  </a:lnTo>
                  <a:lnTo>
                    <a:pt x="3630200" y="1513384"/>
                  </a:lnTo>
                  <a:lnTo>
                    <a:pt x="3589302" y="1491632"/>
                  </a:lnTo>
                  <a:lnTo>
                    <a:pt x="3551803" y="1468184"/>
                  </a:lnTo>
                  <a:lnTo>
                    <a:pt x="3517917" y="1443154"/>
                  </a:lnTo>
                  <a:lnTo>
                    <a:pt x="3487857" y="1416656"/>
                  </a:lnTo>
                  <a:lnTo>
                    <a:pt x="3461836" y="1388802"/>
                  </a:lnTo>
                  <a:lnTo>
                    <a:pt x="3422766" y="1329482"/>
                  </a:lnTo>
                  <a:lnTo>
                    <a:pt x="3402414" y="1266100"/>
                  </a:lnTo>
                  <a:lnTo>
                    <a:pt x="3399790" y="1233170"/>
                  </a:lnTo>
                  <a:lnTo>
                    <a:pt x="3402414" y="1200429"/>
                  </a:lnTo>
                  <a:lnTo>
                    <a:pt x="3422766" y="1137368"/>
                  </a:lnTo>
                  <a:lnTo>
                    <a:pt x="3461836" y="1078299"/>
                  </a:lnTo>
                  <a:lnTo>
                    <a:pt x="3517917" y="1024135"/>
                  </a:lnTo>
                  <a:lnTo>
                    <a:pt x="3551803" y="999178"/>
                  </a:lnTo>
                  <a:lnTo>
                    <a:pt x="3589302" y="975792"/>
                  </a:lnTo>
                  <a:lnTo>
                    <a:pt x="3630200" y="954090"/>
                  </a:lnTo>
                  <a:lnTo>
                    <a:pt x="3674285" y="934186"/>
                  </a:lnTo>
                  <a:lnTo>
                    <a:pt x="3721343" y="916196"/>
                  </a:lnTo>
                  <a:lnTo>
                    <a:pt x="3771160" y="900233"/>
                  </a:lnTo>
                  <a:lnTo>
                    <a:pt x="3823523" y="886412"/>
                  </a:lnTo>
                  <a:lnTo>
                    <a:pt x="3878220" y="874847"/>
                  </a:lnTo>
                  <a:lnTo>
                    <a:pt x="3935036" y="865653"/>
                  </a:lnTo>
                  <a:lnTo>
                    <a:pt x="3993758" y="858944"/>
                  </a:lnTo>
                  <a:lnTo>
                    <a:pt x="4054174" y="854835"/>
                  </a:lnTo>
                  <a:lnTo>
                    <a:pt x="4116069" y="853439"/>
                  </a:lnTo>
                  <a:lnTo>
                    <a:pt x="4177965" y="854835"/>
                  </a:lnTo>
                  <a:lnTo>
                    <a:pt x="4238381" y="858944"/>
                  </a:lnTo>
                  <a:lnTo>
                    <a:pt x="4297103" y="865653"/>
                  </a:lnTo>
                  <a:lnTo>
                    <a:pt x="4353919" y="874847"/>
                  </a:lnTo>
                  <a:lnTo>
                    <a:pt x="4408616" y="886412"/>
                  </a:lnTo>
                  <a:lnTo>
                    <a:pt x="4460979" y="900233"/>
                  </a:lnTo>
                  <a:lnTo>
                    <a:pt x="4510796" y="916196"/>
                  </a:lnTo>
                  <a:lnTo>
                    <a:pt x="4557854" y="934186"/>
                  </a:lnTo>
                  <a:lnTo>
                    <a:pt x="4601939" y="954090"/>
                  </a:lnTo>
                  <a:lnTo>
                    <a:pt x="4642837" y="975792"/>
                  </a:lnTo>
                  <a:lnTo>
                    <a:pt x="4680336" y="999178"/>
                  </a:lnTo>
                  <a:lnTo>
                    <a:pt x="4714222" y="1024135"/>
                  </a:lnTo>
                  <a:lnTo>
                    <a:pt x="4744282" y="1050546"/>
                  </a:lnTo>
                  <a:lnTo>
                    <a:pt x="4792071" y="1107277"/>
                  </a:lnTo>
                  <a:lnTo>
                    <a:pt x="4821995" y="1168457"/>
                  </a:lnTo>
                  <a:lnTo>
                    <a:pt x="4832350" y="1233170"/>
                  </a:lnTo>
                  <a:lnTo>
                    <a:pt x="4829725" y="1266100"/>
                  </a:lnTo>
                  <a:lnTo>
                    <a:pt x="4809373" y="1329482"/>
                  </a:lnTo>
                  <a:lnTo>
                    <a:pt x="4770303" y="1388802"/>
                  </a:lnTo>
                  <a:lnTo>
                    <a:pt x="4744282" y="1416656"/>
                  </a:lnTo>
                  <a:lnTo>
                    <a:pt x="4714222" y="1443154"/>
                  </a:lnTo>
                  <a:lnTo>
                    <a:pt x="4680336" y="1468184"/>
                  </a:lnTo>
                  <a:lnTo>
                    <a:pt x="4642837" y="1491632"/>
                  </a:lnTo>
                  <a:lnTo>
                    <a:pt x="4601939" y="1513384"/>
                  </a:lnTo>
                  <a:lnTo>
                    <a:pt x="4557854" y="1533328"/>
                  </a:lnTo>
                  <a:lnTo>
                    <a:pt x="4510796" y="1551350"/>
                  </a:lnTo>
                  <a:lnTo>
                    <a:pt x="4460979" y="1567336"/>
                  </a:lnTo>
                  <a:lnTo>
                    <a:pt x="4408616" y="1581174"/>
                  </a:lnTo>
                  <a:lnTo>
                    <a:pt x="4353919" y="1592750"/>
                  </a:lnTo>
                  <a:lnTo>
                    <a:pt x="4297103" y="1601951"/>
                  </a:lnTo>
                  <a:lnTo>
                    <a:pt x="4238381" y="1608664"/>
                  </a:lnTo>
                  <a:lnTo>
                    <a:pt x="4177965" y="1612774"/>
                  </a:lnTo>
                  <a:lnTo>
                    <a:pt x="4116069" y="1614170"/>
                  </a:lnTo>
                  <a:close/>
                </a:path>
                <a:path w="4832350" h="2635250">
                  <a:moveTo>
                    <a:pt x="2203450" y="2635250"/>
                  </a:moveTo>
                  <a:lnTo>
                    <a:pt x="2140912" y="2634080"/>
                  </a:lnTo>
                  <a:lnTo>
                    <a:pt x="2079693" y="2630630"/>
                  </a:lnTo>
                  <a:lnTo>
                    <a:pt x="2019970" y="2624986"/>
                  </a:lnTo>
                  <a:lnTo>
                    <a:pt x="1961920" y="2617233"/>
                  </a:lnTo>
                  <a:lnTo>
                    <a:pt x="1905722" y="2607459"/>
                  </a:lnTo>
                  <a:lnTo>
                    <a:pt x="1851552" y="2595750"/>
                  </a:lnTo>
                  <a:lnTo>
                    <a:pt x="1799590" y="2582192"/>
                  </a:lnTo>
                  <a:lnTo>
                    <a:pt x="1750011" y="2566871"/>
                  </a:lnTo>
                  <a:lnTo>
                    <a:pt x="1702995" y="2549874"/>
                  </a:lnTo>
                  <a:lnTo>
                    <a:pt x="1658719" y="2531288"/>
                  </a:lnTo>
                  <a:lnTo>
                    <a:pt x="1617361" y="2511198"/>
                  </a:lnTo>
                  <a:lnTo>
                    <a:pt x="1579098" y="2489692"/>
                  </a:lnTo>
                  <a:lnTo>
                    <a:pt x="1544108" y="2466855"/>
                  </a:lnTo>
                  <a:lnTo>
                    <a:pt x="1512570" y="2442774"/>
                  </a:lnTo>
                  <a:lnTo>
                    <a:pt x="1460555" y="2391225"/>
                  </a:lnTo>
                  <a:lnTo>
                    <a:pt x="1424477" y="2335737"/>
                  </a:lnTo>
                  <a:lnTo>
                    <a:pt x="1405756" y="2277000"/>
                  </a:lnTo>
                  <a:lnTo>
                    <a:pt x="1403350" y="2246629"/>
                  </a:lnTo>
                  <a:lnTo>
                    <a:pt x="1405756" y="2216259"/>
                  </a:lnTo>
                  <a:lnTo>
                    <a:pt x="1424477" y="2157522"/>
                  </a:lnTo>
                  <a:lnTo>
                    <a:pt x="1460555" y="2102034"/>
                  </a:lnTo>
                  <a:lnTo>
                    <a:pt x="1512570" y="2050485"/>
                  </a:lnTo>
                  <a:lnTo>
                    <a:pt x="1544108" y="2026404"/>
                  </a:lnTo>
                  <a:lnTo>
                    <a:pt x="1579098" y="2003567"/>
                  </a:lnTo>
                  <a:lnTo>
                    <a:pt x="1617361" y="1982061"/>
                  </a:lnTo>
                  <a:lnTo>
                    <a:pt x="1658719" y="1961971"/>
                  </a:lnTo>
                  <a:lnTo>
                    <a:pt x="1702995" y="1943385"/>
                  </a:lnTo>
                  <a:lnTo>
                    <a:pt x="1750011" y="1926388"/>
                  </a:lnTo>
                  <a:lnTo>
                    <a:pt x="1799590" y="1911067"/>
                  </a:lnTo>
                  <a:lnTo>
                    <a:pt x="1851552" y="1897509"/>
                  </a:lnTo>
                  <a:lnTo>
                    <a:pt x="1905722" y="1885800"/>
                  </a:lnTo>
                  <a:lnTo>
                    <a:pt x="1961920" y="1876026"/>
                  </a:lnTo>
                  <a:lnTo>
                    <a:pt x="2019970" y="1868273"/>
                  </a:lnTo>
                  <a:lnTo>
                    <a:pt x="2079693" y="1862629"/>
                  </a:lnTo>
                  <a:lnTo>
                    <a:pt x="2140912" y="1859179"/>
                  </a:lnTo>
                  <a:lnTo>
                    <a:pt x="2203450" y="1858009"/>
                  </a:lnTo>
                  <a:lnTo>
                    <a:pt x="2265987" y="1859179"/>
                  </a:lnTo>
                  <a:lnTo>
                    <a:pt x="2327206" y="1862629"/>
                  </a:lnTo>
                  <a:lnTo>
                    <a:pt x="2386929" y="1868273"/>
                  </a:lnTo>
                  <a:lnTo>
                    <a:pt x="2444979" y="1876026"/>
                  </a:lnTo>
                  <a:lnTo>
                    <a:pt x="2501177" y="1885800"/>
                  </a:lnTo>
                  <a:lnTo>
                    <a:pt x="2555347" y="1897509"/>
                  </a:lnTo>
                  <a:lnTo>
                    <a:pt x="2607310" y="1911067"/>
                  </a:lnTo>
                  <a:lnTo>
                    <a:pt x="2656888" y="1926388"/>
                  </a:lnTo>
                  <a:lnTo>
                    <a:pt x="2703904" y="1943385"/>
                  </a:lnTo>
                  <a:lnTo>
                    <a:pt x="2748180" y="1961971"/>
                  </a:lnTo>
                  <a:lnTo>
                    <a:pt x="2789538" y="1982061"/>
                  </a:lnTo>
                  <a:lnTo>
                    <a:pt x="2827801" y="2003567"/>
                  </a:lnTo>
                  <a:lnTo>
                    <a:pt x="2862791" y="2026404"/>
                  </a:lnTo>
                  <a:lnTo>
                    <a:pt x="2894330" y="2050485"/>
                  </a:lnTo>
                  <a:lnTo>
                    <a:pt x="2946344" y="2102034"/>
                  </a:lnTo>
                  <a:lnTo>
                    <a:pt x="2982422" y="2157522"/>
                  </a:lnTo>
                  <a:lnTo>
                    <a:pt x="3001143" y="2216259"/>
                  </a:lnTo>
                  <a:lnTo>
                    <a:pt x="3003550" y="2246629"/>
                  </a:lnTo>
                  <a:lnTo>
                    <a:pt x="3001143" y="2277000"/>
                  </a:lnTo>
                  <a:lnTo>
                    <a:pt x="2982422" y="2335737"/>
                  </a:lnTo>
                  <a:lnTo>
                    <a:pt x="2946344" y="2391225"/>
                  </a:lnTo>
                  <a:lnTo>
                    <a:pt x="2894330" y="2442774"/>
                  </a:lnTo>
                  <a:lnTo>
                    <a:pt x="2862791" y="2466855"/>
                  </a:lnTo>
                  <a:lnTo>
                    <a:pt x="2827801" y="2489692"/>
                  </a:lnTo>
                  <a:lnTo>
                    <a:pt x="2789538" y="2511198"/>
                  </a:lnTo>
                  <a:lnTo>
                    <a:pt x="2748180" y="2531288"/>
                  </a:lnTo>
                  <a:lnTo>
                    <a:pt x="2703904" y="2549874"/>
                  </a:lnTo>
                  <a:lnTo>
                    <a:pt x="2656888" y="2566871"/>
                  </a:lnTo>
                  <a:lnTo>
                    <a:pt x="2607310" y="2582192"/>
                  </a:lnTo>
                  <a:lnTo>
                    <a:pt x="2555347" y="2595750"/>
                  </a:lnTo>
                  <a:lnTo>
                    <a:pt x="2501177" y="2607459"/>
                  </a:lnTo>
                  <a:lnTo>
                    <a:pt x="2444979" y="2617233"/>
                  </a:lnTo>
                  <a:lnTo>
                    <a:pt x="2386929" y="2624986"/>
                  </a:lnTo>
                  <a:lnTo>
                    <a:pt x="2327206" y="2630630"/>
                  </a:lnTo>
                  <a:lnTo>
                    <a:pt x="2265987" y="2634080"/>
                  </a:lnTo>
                  <a:lnTo>
                    <a:pt x="2203450" y="2635250"/>
                  </a:lnTo>
                  <a:close/>
                </a:path>
              </a:pathLst>
            </a:custGeom>
            <a:ln w="1904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5270" y="995679"/>
            <a:ext cx="3592829" cy="51600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00025" algn="just">
              <a:lnSpc>
                <a:spcPct val="93200"/>
              </a:lnSpc>
              <a:spcBef>
                <a:spcPts val="295"/>
              </a:spcBef>
            </a:pPr>
            <a:r>
              <a:rPr sz="2400" spc="-20" dirty="0">
                <a:latin typeface="Arial MT"/>
                <a:cs typeface="Arial MT"/>
              </a:rPr>
              <a:t>Organizing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arrangements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Goals, strategies, structure, </a:t>
            </a:r>
            <a:r>
              <a:rPr sz="2200" spc="-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policies,</a:t>
            </a: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procedures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Factors</a:t>
            </a:r>
            <a:endParaRPr sz="2400">
              <a:latin typeface="Arial MT"/>
              <a:cs typeface="Arial MT"/>
            </a:endParaRPr>
          </a:p>
          <a:p>
            <a:pPr marL="12700" marR="128270">
              <a:lnSpc>
                <a:spcPts val="2460"/>
              </a:lnSpc>
              <a:spcBef>
                <a:spcPts val="145"/>
              </a:spcBef>
            </a:pP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Culture, </a:t>
            </a: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management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style, 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informal</a:t>
            </a:r>
            <a:r>
              <a:rPr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networks,</a:t>
            </a:r>
            <a:r>
              <a:rPr sz="22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individual </a:t>
            </a:r>
            <a:r>
              <a:rPr sz="2200" spc="-5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attributes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ts val="2785"/>
              </a:lnSpc>
            </a:pPr>
            <a:r>
              <a:rPr sz="2400" spc="-25" dirty="0">
                <a:latin typeface="Arial MT"/>
                <a:cs typeface="Arial MT"/>
              </a:rPr>
              <a:t>Physical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Settings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460"/>
              </a:lnSpc>
              <a:spcBef>
                <a:spcPts val="140"/>
              </a:spcBef>
            </a:pP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Space</a:t>
            </a:r>
            <a:r>
              <a:rPr sz="22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configuration,</a:t>
            </a:r>
            <a:r>
              <a:rPr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physical </a:t>
            </a:r>
            <a:r>
              <a:rPr sz="2200" spc="-5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 MT"/>
                <a:cs typeface="Arial MT"/>
              </a:rPr>
              <a:t>ambiance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659765">
              <a:lnSpc>
                <a:spcPct val="93200"/>
              </a:lnSpc>
            </a:pPr>
            <a:r>
              <a:rPr sz="2400" spc="-25" dirty="0">
                <a:latin typeface="Arial MT"/>
                <a:cs typeface="Arial MT"/>
              </a:rPr>
              <a:t>Technology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 MT"/>
                <a:cs typeface="Arial MT"/>
              </a:rPr>
              <a:t>Machinery,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tools, 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IT, job </a:t>
            </a:r>
            <a:r>
              <a:rPr sz="2200" spc="-6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67309"/>
            <a:ext cx="327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Systems</a:t>
            </a:r>
            <a:r>
              <a:rPr spc="-140" dirty="0"/>
              <a:t> </a:t>
            </a:r>
            <a:r>
              <a:rPr spc="-30" dirty="0"/>
              <a:t>Theory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609600"/>
            <a:ext cx="8468360" cy="1828800"/>
            <a:chOff x="228600" y="609600"/>
            <a:chExt cx="8468360" cy="1828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684530"/>
              <a:ext cx="8305800" cy="977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0" y="609600"/>
              <a:ext cx="1457959" cy="1828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5759" y="1163320"/>
            <a:ext cx="8423910" cy="15252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942590">
              <a:lnSpc>
                <a:spcPts val="2680"/>
              </a:lnSpc>
              <a:spcBef>
                <a:spcPts val="355"/>
              </a:spcBef>
            </a:pP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rganizations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400" spc="-60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yst</a:t>
            </a:r>
            <a:r>
              <a:rPr sz="2400" spc="-9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ms</a:t>
            </a:r>
            <a:r>
              <a:rPr sz="24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ct</a:t>
            </a:r>
            <a:r>
              <a:rPr sz="2400" spc="-40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e  </a:t>
            </a:r>
            <a:r>
              <a:rPr sz="2400" spc="-25" dirty="0">
                <a:latin typeface="Arial MT"/>
                <a:cs typeface="Arial MT"/>
              </a:rPr>
              <a:t>exchange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their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environment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David</a:t>
            </a:r>
            <a:r>
              <a:rPr sz="1800" spc="-3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A.</a:t>
            </a:r>
            <a:r>
              <a:rPr sz="1800" spc="-1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9900"/>
                </a:solidFill>
                <a:latin typeface="Arial MT"/>
                <a:cs typeface="Arial MT"/>
              </a:rPr>
              <a:t>Nadler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954" y="3884942"/>
            <a:ext cx="281305" cy="2407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Congruence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0" y="2734310"/>
            <a:ext cx="8001000" cy="4042410"/>
            <a:chOff x="685800" y="2734310"/>
            <a:chExt cx="8001000" cy="40424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2734310"/>
              <a:ext cx="8001000" cy="40424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0000" y="3733799"/>
              <a:ext cx="1905000" cy="2057400"/>
            </a:xfrm>
            <a:custGeom>
              <a:avLst/>
              <a:gdLst/>
              <a:ahLst/>
              <a:cxnLst/>
              <a:rect l="l" t="t" r="r" b="b"/>
              <a:pathLst>
                <a:path w="1905000" h="2057400">
                  <a:moveTo>
                    <a:pt x="457200" y="0"/>
                  </a:moveTo>
                  <a:lnTo>
                    <a:pt x="372110" y="41910"/>
                  </a:lnTo>
                  <a:lnTo>
                    <a:pt x="394957" y="59270"/>
                  </a:lnTo>
                  <a:lnTo>
                    <a:pt x="39370" y="532561"/>
                  </a:lnTo>
                  <a:lnTo>
                    <a:pt x="16510" y="515620"/>
                  </a:lnTo>
                  <a:lnTo>
                    <a:pt x="0" y="609600"/>
                  </a:lnTo>
                  <a:lnTo>
                    <a:pt x="85090" y="566420"/>
                  </a:lnTo>
                  <a:lnTo>
                    <a:pt x="62026" y="549351"/>
                  </a:lnTo>
                  <a:lnTo>
                    <a:pt x="417410" y="76314"/>
                  </a:lnTo>
                  <a:lnTo>
                    <a:pt x="440690" y="93980"/>
                  </a:lnTo>
                  <a:lnTo>
                    <a:pt x="457200" y="0"/>
                  </a:lnTo>
                  <a:close/>
                </a:path>
                <a:path w="1905000" h="2057400">
                  <a:moveTo>
                    <a:pt x="533400" y="1905000"/>
                  </a:moveTo>
                  <a:lnTo>
                    <a:pt x="502920" y="1814830"/>
                  </a:lnTo>
                  <a:lnTo>
                    <a:pt x="483235" y="1834515"/>
                  </a:lnTo>
                  <a:lnTo>
                    <a:pt x="146685" y="1497965"/>
                  </a:lnTo>
                  <a:lnTo>
                    <a:pt x="166370" y="1478280"/>
                  </a:lnTo>
                  <a:lnTo>
                    <a:pt x="76200" y="1447800"/>
                  </a:lnTo>
                  <a:lnTo>
                    <a:pt x="106680" y="1537970"/>
                  </a:lnTo>
                  <a:lnTo>
                    <a:pt x="126365" y="1518285"/>
                  </a:lnTo>
                  <a:lnTo>
                    <a:pt x="462915" y="1854835"/>
                  </a:lnTo>
                  <a:lnTo>
                    <a:pt x="443230" y="1874520"/>
                  </a:lnTo>
                  <a:lnTo>
                    <a:pt x="533400" y="1905000"/>
                  </a:lnTo>
                  <a:close/>
                </a:path>
                <a:path w="1905000" h="2057400">
                  <a:moveTo>
                    <a:pt x="1600200" y="990600"/>
                  </a:moveTo>
                  <a:lnTo>
                    <a:pt x="1515110" y="947420"/>
                  </a:lnTo>
                  <a:lnTo>
                    <a:pt x="1515110" y="976630"/>
                  </a:lnTo>
                  <a:lnTo>
                    <a:pt x="1004570" y="976630"/>
                  </a:lnTo>
                  <a:lnTo>
                    <a:pt x="1004570" y="466090"/>
                  </a:lnTo>
                  <a:lnTo>
                    <a:pt x="1033780" y="466090"/>
                  </a:lnTo>
                  <a:lnTo>
                    <a:pt x="990600" y="381000"/>
                  </a:lnTo>
                  <a:lnTo>
                    <a:pt x="948690" y="466090"/>
                  </a:lnTo>
                  <a:lnTo>
                    <a:pt x="976630" y="466090"/>
                  </a:lnTo>
                  <a:lnTo>
                    <a:pt x="976630" y="976630"/>
                  </a:lnTo>
                  <a:lnTo>
                    <a:pt x="466090" y="976630"/>
                  </a:lnTo>
                  <a:lnTo>
                    <a:pt x="466090" y="947420"/>
                  </a:lnTo>
                  <a:lnTo>
                    <a:pt x="381000" y="990600"/>
                  </a:lnTo>
                  <a:lnTo>
                    <a:pt x="466090" y="1033780"/>
                  </a:lnTo>
                  <a:lnTo>
                    <a:pt x="466090" y="1004570"/>
                  </a:lnTo>
                  <a:lnTo>
                    <a:pt x="976630" y="1004570"/>
                  </a:lnTo>
                  <a:lnTo>
                    <a:pt x="976630" y="1591310"/>
                  </a:lnTo>
                  <a:lnTo>
                    <a:pt x="948690" y="1591310"/>
                  </a:lnTo>
                  <a:lnTo>
                    <a:pt x="990600" y="1676400"/>
                  </a:lnTo>
                  <a:lnTo>
                    <a:pt x="1033780" y="1591310"/>
                  </a:lnTo>
                  <a:lnTo>
                    <a:pt x="1004570" y="1591310"/>
                  </a:lnTo>
                  <a:lnTo>
                    <a:pt x="1004570" y="1004570"/>
                  </a:lnTo>
                  <a:lnTo>
                    <a:pt x="1515110" y="1004570"/>
                  </a:lnTo>
                  <a:lnTo>
                    <a:pt x="1515110" y="1033780"/>
                  </a:lnTo>
                  <a:lnTo>
                    <a:pt x="1600200" y="990600"/>
                  </a:lnTo>
                  <a:close/>
                </a:path>
                <a:path w="1905000" h="2057400">
                  <a:moveTo>
                    <a:pt x="1905000" y="1447800"/>
                  </a:moveTo>
                  <a:lnTo>
                    <a:pt x="1819910" y="1490980"/>
                  </a:lnTo>
                  <a:lnTo>
                    <a:pt x="1842338" y="1507604"/>
                  </a:lnTo>
                  <a:lnTo>
                    <a:pt x="1487170" y="1980361"/>
                  </a:lnTo>
                  <a:lnTo>
                    <a:pt x="1464310" y="1963420"/>
                  </a:lnTo>
                  <a:lnTo>
                    <a:pt x="1447800" y="2057400"/>
                  </a:lnTo>
                  <a:lnTo>
                    <a:pt x="1532890" y="2014220"/>
                  </a:lnTo>
                  <a:lnTo>
                    <a:pt x="1510449" y="1997608"/>
                  </a:lnTo>
                  <a:lnTo>
                    <a:pt x="1865617" y="1524850"/>
                  </a:lnTo>
                  <a:lnTo>
                    <a:pt x="1888490" y="1541780"/>
                  </a:lnTo>
                  <a:lnTo>
                    <a:pt x="1905000" y="1447800"/>
                  </a:lnTo>
                  <a:close/>
                </a:path>
                <a:path w="1905000" h="2057400">
                  <a:moveTo>
                    <a:pt x="1905000" y="533400"/>
                  </a:moveTo>
                  <a:lnTo>
                    <a:pt x="1874520" y="443230"/>
                  </a:lnTo>
                  <a:lnTo>
                    <a:pt x="1854835" y="462915"/>
                  </a:lnTo>
                  <a:lnTo>
                    <a:pt x="1518285" y="126365"/>
                  </a:lnTo>
                  <a:lnTo>
                    <a:pt x="1537970" y="106680"/>
                  </a:lnTo>
                  <a:lnTo>
                    <a:pt x="1447800" y="76200"/>
                  </a:lnTo>
                  <a:lnTo>
                    <a:pt x="1478280" y="166370"/>
                  </a:lnTo>
                  <a:lnTo>
                    <a:pt x="1497965" y="146685"/>
                  </a:lnTo>
                  <a:lnTo>
                    <a:pt x="1834515" y="483235"/>
                  </a:lnTo>
                  <a:lnTo>
                    <a:pt x="1814830" y="502920"/>
                  </a:lnTo>
                  <a:lnTo>
                    <a:pt x="1905000" y="5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" y="67309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Systems</a:t>
            </a:r>
            <a:r>
              <a:rPr spc="-100" dirty="0"/>
              <a:t> </a:t>
            </a:r>
            <a:r>
              <a:rPr spc="-30" dirty="0"/>
              <a:t>Theory</a:t>
            </a:r>
            <a:r>
              <a:rPr spc="-100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5800" y="914400"/>
            <a:ext cx="1689100" cy="2438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759" y="958850"/>
            <a:ext cx="5226685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Sociotechnical</a:t>
            </a:r>
            <a:r>
              <a:rPr sz="2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Systems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Theory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(STS)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 MT"/>
              <a:cs typeface="Arial MT"/>
            </a:endParaRPr>
          </a:p>
          <a:p>
            <a:pPr marL="12700" marR="671195">
              <a:lnSpc>
                <a:spcPts val="2680"/>
              </a:lnSpc>
            </a:pPr>
            <a:r>
              <a:rPr sz="2400" spc="-15" dirty="0">
                <a:latin typeface="Arial MT"/>
                <a:cs typeface="Arial MT"/>
              </a:rPr>
              <a:t>All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organizations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comprised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45" dirty="0">
                <a:latin typeface="Arial MT"/>
                <a:cs typeface="Arial MT"/>
              </a:rPr>
              <a:t>two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interdependent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systems:</a:t>
            </a:r>
            <a:endParaRPr sz="2400">
              <a:latin typeface="Arial MT"/>
              <a:cs typeface="Arial MT"/>
            </a:endParaRPr>
          </a:p>
          <a:p>
            <a:pPr marL="342900" indent="-330200">
              <a:lnSpc>
                <a:spcPts val="2775"/>
              </a:lnSpc>
              <a:spcBef>
                <a:spcPts val="1315"/>
              </a:spcBef>
              <a:buAutoNum type="arabicPeriod" startAt="3"/>
              <a:tabLst>
                <a:tab pos="342900" algn="l"/>
              </a:tabLst>
            </a:pPr>
            <a:r>
              <a:rPr sz="2400" spc="-25" dirty="0">
                <a:latin typeface="Arial MT"/>
                <a:cs typeface="Arial MT"/>
              </a:rPr>
              <a:t>Social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342900" indent="-330200">
              <a:lnSpc>
                <a:spcPts val="2775"/>
              </a:lnSpc>
              <a:buAutoNum type="arabicPeriod" startAt="3"/>
              <a:tabLst>
                <a:tab pos="342900" algn="l"/>
              </a:tabLst>
            </a:pPr>
            <a:r>
              <a:rPr sz="2400" spc="-25" dirty="0">
                <a:latin typeface="Arial MT"/>
                <a:cs typeface="Arial MT"/>
              </a:rPr>
              <a:t>Technical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289300"/>
            <a:ext cx="7723505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Eric</a:t>
            </a:r>
            <a:r>
              <a:rPr sz="1800" spc="-4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900"/>
                </a:solidFill>
                <a:latin typeface="Arial MT"/>
                <a:cs typeface="Arial MT"/>
              </a:rPr>
              <a:t>Trist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 MT"/>
              <a:cs typeface="Arial MT"/>
            </a:endParaRPr>
          </a:p>
          <a:p>
            <a:pPr marL="12700" marR="374650">
              <a:lnSpc>
                <a:spcPts val="2680"/>
              </a:lnSpc>
            </a:pP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spc="-30" dirty="0">
                <a:latin typeface="Arial MT"/>
                <a:cs typeface="Arial MT"/>
              </a:rPr>
              <a:t>achieve </a:t>
            </a:r>
            <a:r>
              <a:rPr sz="2400" spc="-10" dirty="0">
                <a:latin typeface="Arial MT"/>
                <a:cs typeface="Arial MT"/>
              </a:rPr>
              <a:t>high </a:t>
            </a:r>
            <a:r>
              <a:rPr sz="2400" spc="-25" dirty="0">
                <a:latin typeface="Arial MT"/>
                <a:cs typeface="Arial MT"/>
              </a:rPr>
              <a:t>productivity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35" dirty="0">
                <a:latin typeface="Arial MT"/>
                <a:cs typeface="Arial MT"/>
              </a:rPr>
              <a:t>employee </a:t>
            </a:r>
            <a:r>
              <a:rPr sz="2400" spc="-25" dirty="0">
                <a:latin typeface="Arial MT"/>
                <a:cs typeface="Arial MT"/>
              </a:rPr>
              <a:t>satisfaction,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organizations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must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optimize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both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400" spc="-30" dirty="0">
                <a:latin typeface="Arial MT"/>
                <a:cs typeface="Arial MT"/>
              </a:rPr>
              <a:t>Changes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affect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other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886200"/>
            <a:ext cx="248920" cy="264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5029200"/>
            <a:ext cx="248920" cy="2641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59" y="67309"/>
            <a:ext cx="593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Participation</a:t>
            </a:r>
            <a:r>
              <a:rPr spc="-9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40" dirty="0"/>
              <a:t>Empowerment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270" y="1245870"/>
            <a:ext cx="8557895" cy="37896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0795">
              <a:lnSpc>
                <a:spcPts val="2680"/>
              </a:lnSpc>
              <a:spcBef>
                <a:spcPts val="355"/>
              </a:spcBef>
              <a:tabLst>
                <a:tab pos="1801495" algn="l"/>
                <a:tab pos="2181225" algn="l"/>
                <a:tab pos="2774315" algn="l"/>
                <a:tab pos="4178935" algn="l"/>
                <a:tab pos="4540885" algn="l"/>
                <a:tab pos="5100955" algn="l"/>
                <a:tab pos="6473825" algn="l"/>
                <a:tab pos="6866255" algn="l"/>
                <a:tab pos="7710805" algn="l"/>
                <a:tab pos="8121015" algn="l"/>
              </a:tabLst>
            </a:pPr>
            <a:r>
              <a:rPr sz="2400" spc="-5" dirty="0">
                <a:latin typeface="Arial MT"/>
                <a:cs typeface="Arial MT"/>
              </a:rPr>
              <a:t>Part</a:t>
            </a:r>
            <a:r>
              <a:rPr sz="2400" spc="-90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ipa</a:t>
            </a:r>
            <a:r>
              <a:rPr sz="2400" spc="-8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io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3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rogra</a:t>
            </a:r>
            <a:r>
              <a:rPr sz="2400" spc="-16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t	res</a:t>
            </a:r>
            <a:r>
              <a:rPr sz="2400" spc="-9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2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3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3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p  </a:t>
            </a:r>
            <a:r>
              <a:rPr sz="2400" spc="-20" dirty="0">
                <a:latin typeface="Arial MT"/>
                <a:cs typeface="Arial MT"/>
              </a:rPr>
              <a:t>people;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extended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broadly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throughout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organization.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 MT"/>
              <a:cs typeface="Arial MT"/>
            </a:endParaRPr>
          </a:p>
          <a:p>
            <a:pPr marL="12700" marR="5080">
              <a:lnSpc>
                <a:spcPts val="2670"/>
              </a:lnSpc>
              <a:spcBef>
                <a:spcPts val="5"/>
              </a:spcBef>
              <a:tabLst>
                <a:tab pos="1486535" algn="l"/>
                <a:tab pos="3261995" algn="l"/>
                <a:tab pos="3924935" algn="l"/>
                <a:tab pos="5981065" algn="l"/>
                <a:tab pos="6791325" algn="l"/>
                <a:tab pos="7870825" algn="l"/>
              </a:tabLst>
            </a:pP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rea</a:t>
            </a:r>
            <a:r>
              <a:rPr sz="2400" spc="-1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5" dirty="0">
                <a:latin typeface="Arial MT"/>
                <a:cs typeface="Arial MT"/>
              </a:rPr>
              <a:t>part</a:t>
            </a:r>
            <a:r>
              <a:rPr sz="2400" spc="-90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ipa</a:t>
            </a:r>
            <a:r>
              <a:rPr sz="2400" spc="-8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io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75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powerme</a:t>
            </a:r>
            <a:r>
              <a:rPr sz="2400" spc="-22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35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av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way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35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een 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-5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ntra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goal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 an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20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</a:t>
            </a:r>
            <a:r>
              <a:rPr sz="2400" spc="-11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ame</a:t>
            </a:r>
            <a:r>
              <a:rPr sz="2400" spc="-12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ta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45" dirty="0">
                <a:latin typeface="Arial MT"/>
                <a:cs typeface="Arial MT"/>
              </a:rPr>
              <a:t> v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u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 marR="5715">
              <a:lnSpc>
                <a:spcPts val="2670"/>
              </a:lnSpc>
              <a:spcBef>
                <a:spcPts val="5"/>
              </a:spcBef>
            </a:pPr>
            <a:r>
              <a:rPr sz="2400" spc="-20" dirty="0">
                <a:latin typeface="Arial MT"/>
                <a:cs typeface="Arial MT"/>
              </a:rPr>
              <a:t>Participation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enhances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empowerment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empowerment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turn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enhances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 MT"/>
              <a:cs typeface="Arial MT"/>
            </a:endParaRPr>
          </a:p>
          <a:p>
            <a:pPr marL="12700" marR="5715">
              <a:lnSpc>
                <a:spcPts val="2680"/>
              </a:lnSpc>
            </a:pPr>
            <a:r>
              <a:rPr sz="2400" spc="-30" dirty="0">
                <a:latin typeface="Arial MT"/>
                <a:cs typeface="Arial MT"/>
              </a:rPr>
              <a:t>Empowerment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to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getting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people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participate </a:t>
            </a:r>
            <a:r>
              <a:rPr sz="2400" spc="-6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4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change</a:t>
            </a:r>
            <a:r>
              <a:rPr sz="2400" spc="-2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324610"/>
            <a:ext cx="248920" cy="2654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69" y="4998720"/>
            <a:ext cx="248920" cy="2654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39" y="3886200"/>
            <a:ext cx="248920" cy="264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2802889"/>
            <a:ext cx="248920" cy="265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" y="67309"/>
            <a:ext cx="773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About</a:t>
            </a:r>
            <a:r>
              <a:rPr spc="-45" dirty="0"/>
              <a:t> </a:t>
            </a:r>
            <a:r>
              <a:rPr spc="-35" dirty="0"/>
              <a:t>Organization</a:t>
            </a:r>
            <a:r>
              <a:rPr spc="-40" dirty="0"/>
              <a:t> Development</a:t>
            </a:r>
            <a:r>
              <a:rPr spc="-30" dirty="0"/>
              <a:t> </a:t>
            </a:r>
            <a:r>
              <a:rPr spc="-35" dirty="0"/>
              <a:t>(OD)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07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10030" y="6172200"/>
            <a:ext cx="6002020" cy="433070"/>
          </a:xfrm>
          <a:custGeom>
            <a:avLst/>
            <a:gdLst/>
            <a:ahLst/>
            <a:cxnLst/>
            <a:rect l="l" t="t" r="r" b="b"/>
            <a:pathLst>
              <a:path w="6002020" h="433070">
                <a:moveTo>
                  <a:pt x="6002020" y="0"/>
                </a:moveTo>
                <a:lnTo>
                  <a:pt x="0" y="0"/>
                </a:lnTo>
                <a:lnTo>
                  <a:pt x="0" y="433070"/>
                </a:lnTo>
                <a:lnTo>
                  <a:pt x="3001010" y="433070"/>
                </a:lnTo>
                <a:lnTo>
                  <a:pt x="6002020" y="433070"/>
                </a:lnTo>
                <a:lnTo>
                  <a:pt x="600202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269" y="925829"/>
            <a:ext cx="8382000" cy="564261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400" spc="-25" dirty="0">
                <a:latin typeface="Arial MT"/>
                <a:cs typeface="Arial MT"/>
              </a:rPr>
              <a:t>Relatively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new </a:t>
            </a:r>
            <a:r>
              <a:rPr sz="2400" spc="-20" dirty="0">
                <a:latin typeface="Arial MT"/>
                <a:cs typeface="Arial MT"/>
              </a:rPr>
              <a:t>field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25" dirty="0">
                <a:latin typeface="Arial MT"/>
                <a:cs typeface="Arial MT"/>
              </a:rPr>
              <a:t>study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50’s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60’s</a:t>
            </a:r>
            <a:endParaRPr sz="2400">
              <a:latin typeface="Arial MT"/>
              <a:cs typeface="Arial MT"/>
            </a:endParaRPr>
          </a:p>
          <a:p>
            <a:pPr marL="12700" marR="45720">
              <a:lnSpc>
                <a:spcPts val="2680"/>
              </a:lnSpc>
              <a:spcBef>
                <a:spcPts val="1395"/>
              </a:spcBef>
            </a:pPr>
            <a:r>
              <a:rPr sz="2400" spc="-25" dirty="0">
                <a:latin typeface="Arial MT"/>
                <a:cs typeface="Arial MT"/>
              </a:rPr>
              <a:t>OD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20" dirty="0">
                <a:latin typeface="Arial MT"/>
                <a:cs typeface="Arial MT"/>
              </a:rPr>
              <a:t>about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how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organizations</a:t>
            </a:r>
            <a:r>
              <a:rPr sz="2400" spc="-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people </a:t>
            </a:r>
            <a:r>
              <a:rPr sz="2400" spc="-40" dirty="0">
                <a:latin typeface="Arial MT"/>
                <a:cs typeface="Arial MT"/>
              </a:rPr>
              <a:t>function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 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them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function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better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670"/>
              </a:lnSpc>
              <a:spcBef>
                <a:spcPts val="1350"/>
              </a:spcBef>
            </a:pPr>
            <a:r>
              <a:rPr sz="2400" spc="-5" dirty="0">
                <a:latin typeface="Arial MT"/>
                <a:cs typeface="Arial MT"/>
              </a:rPr>
              <a:t>Start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Point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when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leader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identifies</a:t>
            </a:r>
            <a:r>
              <a:rPr sz="2400" spc="-5" dirty="0">
                <a:latin typeface="Arial MT"/>
                <a:cs typeface="Arial MT"/>
              </a:rPr>
              <a:t> an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undesirable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situation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seeks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change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it.</a:t>
            </a:r>
            <a:endParaRPr sz="2400">
              <a:latin typeface="Arial MT"/>
              <a:cs typeface="Arial MT"/>
            </a:endParaRPr>
          </a:p>
          <a:p>
            <a:pPr marL="12700" marR="711835">
              <a:lnSpc>
                <a:spcPts val="2680"/>
              </a:lnSpc>
              <a:spcBef>
                <a:spcPts val="1340"/>
              </a:spcBef>
            </a:pPr>
            <a:r>
              <a:rPr sz="2400" spc="-20" dirty="0">
                <a:latin typeface="Arial MT"/>
                <a:cs typeface="Arial MT"/>
              </a:rPr>
              <a:t>Focus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Making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function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better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(total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system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change).</a:t>
            </a:r>
            <a:endParaRPr sz="2400">
              <a:latin typeface="Arial MT"/>
              <a:cs typeface="Arial MT"/>
            </a:endParaRPr>
          </a:p>
          <a:p>
            <a:pPr marL="12700" marR="1151255">
              <a:lnSpc>
                <a:spcPts val="2670"/>
              </a:lnSpc>
              <a:spcBef>
                <a:spcPts val="1350"/>
              </a:spcBef>
            </a:pPr>
            <a:r>
              <a:rPr sz="2400" spc="-25" dirty="0">
                <a:latin typeface="Arial MT"/>
                <a:cs typeface="Arial MT"/>
              </a:rPr>
              <a:t>Orientation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Action </a:t>
            </a:r>
            <a:r>
              <a:rPr sz="2400" spc="-35" dirty="0">
                <a:latin typeface="Arial MT"/>
                <a:cs typeface="Arial MT"/>
              </a:rPr>
              <a:t>(achieving </a:t>
            </a:r>
            <a:r>
              <a:rPr sz="2400" spc="-20" dirty="0">
                <a:latin typeface="Arial MT"/>
                <a:cs typeface="Arial MT"/>
              </a:rPr>
              <a:t>results </a:t>
            </a:r>
            <a:r>
              <a:rPr sz="2400" spc="-30" dirty="0">
                <a:latin typeface="Arial MT"/>
                <a:cs typeface="Arial MT"/>
              </a:rPr>
              <a:t>through </a:t>
            </a:r>
            <a:r>
              <a:rPr sz="2400" spc="-20" dirty="0">
                <a:latin typeface="Arial MT"/>
                <a:cs typeface="Arial MT"/>
              </a:rPr>
              <a:t>planned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activities).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latin typeface="Arial MT"/>
                <a:cs typeface="Arial MT"/>
              </a:rPr>
              <a:t>No </a:t>
            </a:r>
            <a:r>
              <a:rPr sz="2400" spc="-25" dirty="0">
                <a:latin typeface="Arial MT"/>
                <a:cs typeface="Arial MT"/>
              </a:rPr>
              <a:t>unifying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theory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Arial MT"/>
                <a:cs typeface="Arial MT"/>
              </a:rPr>
              <a:t>just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models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30" dirty="0">
                <a:latin typeface="Arial MT"/>
                <a:cs typeface="Arial MT"/>
              </a:rPr>
              <a:t>practice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 MT"/>
              <a:cs typeface="Arial MT"/>
            </a:endParaRPr>
          </a:p>
          <a:p>
            <a:pPr marL="835660">
              <a:lnSpc>
                <a:spcPct val="100000"/>
              </a:lnSpc>
            </a:pPr>
            <a:r>
              <a:rPr sz="2400" i="1" spc="-25" dirty="0">
                <a:latin typeface="Arial"/>
                <a:cs typeface="Arial"/>
              </a:rPr>
              <a:t>OD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an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organization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improvement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30" dirty="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1203960"/>
            <a:ext cx="248920" cy="2654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1715770"/>
            <a:ext cx="248920" cy="2654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2630170"/>
            <a:ext cx="248920" cy="2654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880" y="3505200"/>
            <a:ext cx="248920" cy="264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4458970"/>
            <a:ext cx="248920" cy="2654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5373370"/>
            <a:ext cx="248920" cy="265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79" y="67309"/>
            <a:ext cx="4043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Teams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40" dirty="0"/>
              <a:t>Teamwork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270" y="842009"/>
            <a:ext cx="5798820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ct val="92900"/>
              </a:lnSpc>
              <a:spcBef>
                <a:spcPts val="305"/>
              </a:spcBef>
            </a:pPr>
            <a:r>
              <a:rPr sz="2400" spc="-20" dirty="0">
                <a:latin typeface="Arial MT"/>
                <a:cs typeface="Arial MT"/>
              </a:rPr>
              <a:t>Many</a:t>
            </a:r>
            <a:r>
              <a:rPr sz="2400" spc="-15" dirty="0">
                <a:latin typeface="Arial MT"/>
                <a:cs typeface="Arial MT"/>
              </a:rPr>
              <a:t> tasks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complex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they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cannot </a:t>
            </a:r>
            <a:r>
              <a:rPr sz="2400" spc="-20" dirty="0">
                <a:latin typeface="Arial MT"/>
                <a:cs typeface="Arial MT"/>
              </a:rPr>
              <a:t>be </a:t>
            </a:r>
            <a:r>
              <a:rPr sz="2400" spc="-25" dirty="0">
                <a:latin typeface="Arial MT"/>
                <a:cs typeface="Arial MT"/>
              </a:rPr>
              <a:t>performed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spc="-15" dirty="0">
                <a:latin typeface="Arial MT"/>
                <a:cs typeface="Arial MT"/>
              </a:rPr>
              <a:t>individuals; </a:t>
            </a:r>
            <a:r>
              <a:rPr sz="2400" spc="-25" dirty="0">
                <a:latin typeface="Arial MT"/>
                <a:cs typeface="Arial MT"/>
              </a:rPr>
              <a:t>people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7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st</a:t>
            </a:r>
            <a:r>
              <a:rPr sz="2400" spc="-5" dirty="0">
                <a:latin typeface="Arial MT"/>
                <a:cs typeface="Arial MT"/>
              </a:rPr>
              <a:t> wor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tog</a:t>
            </a:r>
            <a:r>
              <a:rPr sz="2400" spc="-1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spc="-9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co</a:t>
            </a:r>
            <a:r>
              <a:rPr sz="2400" spc="-95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 th</a:t>
            </a:r>
            <a:r>
              <a:rPr sz="2400" spc="-114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002790"/>
            <a:ext cx="5800090" cy="2232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6350" algn="just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latin typeface="Arial MT"/>
                <a:cs typeface="Arial MT"/>
              </a:rPr>
              <a:t>Putting </a:t>
            </a:r>
            <a:r>
              <a:rPr sz="2400" spc="-15" dirty="0">
                <a:latin typeface="Arial MT"/>
                <a:cs typeface="Arial MT"/>
              </a:rPr>
              <a:t>those </a:t>
            </a:r>
            <a:r>
              <a:rPr sz="2400" spc="-5" dirty="0">
                <a:latin typeface="Arial MT"/>
                <a:cs typeface="Arial MT"/>
              </a:rPr>
              <a:t>empowered </a:t>
            </a:r>
            <a:r>
              <a:rPr sz="2400" spc="-20" dirty="0">
                <a:latin typeface="Arial MT"/>
                <a:cs typeface="Arial MT"/>
              </a:rPr>
              <a:t>individuals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teams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extraordinary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effects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92900"/>
              </a:lnSpc>
              <a:spcBef>
                <a:spcPts val="1060"/>
              </a:spcBef>
            </a:pPr>
            <a:r>
              <a:rPr sz="2400" spc="-30" dirty="0">
                <a:latin typeface="Arial MT"/>
                <a:cs typeface="Arial MT"/>
              </a:rPr>
              <a:t>Teams </a:t>
            </a:r>
            <a:r>
              <a:rPr sz="2400" dirty="0">
                <a:latin typeface="Arial MT"/>
                <a:cs typeface="Arial MT"/>
              </a:rPr>
              <a:t>create </a:t>
            </a:r>
            <a:r>
              <a:rPr sz="2400" spc="-15" dirty="0">
                <a:latin typeface="Arial MT"/>
                <a:cs typeface="Arial MT"/>
              </a:rPr>
              <a:t>synergy </a:t>
            </a:r>
            <a:r>
              <a:rPr sz="2400" spc="-5" dirty="0">
                <a:latin typeface="Arial MT"/>
                <a:cs typeface="Arial MT"/>
              </a:rPr>
              <a:t>i.e. </a:t>
            </a:r>
            <a:r>
              <a:rPr sz="2400" spc="-20" dirty="0">
                <a:latin typeface="Arial MT"/>
                <a:cs typeface="Arial MT"/>
              </a:rPr>
              <a:t>sum of </a:t>
            </a:r>
            <a:r>
              <a:rPr sz="2400" spc="-15" dirty="0">
                <a:latin typeface="Arial MT"/>
                <a:cs typeface="Arial MT"/>
              </a:rPr>
              <a:t>efforts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team </a:t>
            </a:r>
            <a:r>
              <a:rPr sz="2400" spc="-5" dirty="0">
                <a:latin typeface="Arial MT"/>
                <a:cs typeface="Arial MT"/>
              </a:rPr>
              <a:t>is far </a:t>
            </a:r>
            <a:r>
              <a:rPr sz="2400" spc="-20" dirty="0">
                <a:latin typeface="Arial MT"/>
                <a:cs typeface="Arial MT"/>
              </a:rPr>
              <a:t>greater </a:t>
            </a:r>
            <a:r>
              <a:rPr sz="2400" spc="-25" dirty="0">
                <a:latin typeface="Arial MT"/>
                <a:cs typeface="Arial MT"/>
              </a:rPr>
              <a:t>than </a:t>
            </a:r>
            <a:r>
              <a:rPr sz="2400" dirty="0">
                <a:latin typeface="Arial MT"/>
                <a:cs typeface="Arial MT"/>
              </a:rPr>
              <a:t>sum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15" dirty="0">
                <a:latin typeface="Arial MT"/>
                <a:cs typeface="Arial MT"/>
              </a:rPr>
              <a:t>individual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efforts.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4325620"/>
            <a:ext cx="579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  <a:tab pos="1917064" algn="l"/>
                <a:tab pos="2511425" algn="l"/>
                <a:tab pos="3305175" algn="l"/>
                <a:tab pos="5344795" algn="l"/>
              </a:tabLst>
            </a:pPr>
            <a:r>
              <a:rPr sz="2400" dirty="0">
                <a:latin typeface="Arial MT"/>
                <a:cs typeface="Arial MT"/>
              </a:rPr>
              <a:t>A	</a:t>
            </a:r>
            <a:r>
              <a:rPr sz="2400" spc="-5" dirty="0">
                <a:latin typeface="Arial MT"/>
                <a:cs typeface="Arial MT"/>
              </a:rPr>
              <a:t>nu</a:t>
            </a:r>
            <a:r>
              <a:rPr sz="2400" spc="-10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r	</a:t>
            </a:r>
            <a:r>
              <a:rPr sz="2400" spc="-3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-8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rventions	</a:t>
            </a:r>
            <a:r>
              <a:rPr sz="2400" spc="-5" dirty="0">
                <a:latin typeface="Arial MT"/>
                <a:cs typeface="Arial MT"/>
              </a:rPr>
              <a:t>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4665979"/>
            <a:ext cx="580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0535" algn="l"/>
                <a:tab pos="3236595" algn="l"/>
                <a:tab pos="3768725" algn="l"/>
                <a:tab pos="5112385" algn="l"/>
              </a:tabLst>
            </a:pPr>
            <a:r>
              <a:rPr sz="2400" dirty="0">
                <a:latin typeface="Arial MT"/>
                <a:cs typeface="Arial MT"/>
              </a:rPr>
              <a:t>s</a:t>
            </a:r>
            <a:r>
              <a:rPr sz="2400" spc="-55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ec</a:t>
            </a:r>
            <a:r>
              <a:rPr sz="2400" spc="-50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cal</a:t>
            </a:r>
            <a:r>
              <a:rPr sz="2400" spc="-6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-5" dirty="0">
                <a:latin typeface="Arial MT"/>
                <a:cs typeface="Arial MT"/>
              </a:rPr>
              <a:t>designe</a:t>
            </a:r>
            <a:r>
              <a:rPr sz="2400" dirty="0">
                <a:latin typeface="Arial MT"/>
                <a:cs typeface="Arial MT"/>
              </a:rPr>
              <a:t>d	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	</a:t>
            </a:r>
            <a:r>
              <a:rPr sz="2400" spc="-5" dirty="0">
                <a:latin typeface="Arial MT"/>
                <a:cs typeface="Arial MT"/>
              </a:rPr>
              <a:t>impro</a:t>
            </a:r>
            <a:r>
              <a:rPr sz="2400" spc="-150" dirty="0">
                <a:latin typeface="Arial MT"/>
                <a:cs typeface="Arial MT"/>
              </a:rPr>
              <a:t>v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team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270" y="5006340"/>
            <a:ext cx="5803265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  <a:tabLst>
                <a:tab pos="1956435" algn="l"/>
                <a:tab pos="3456304" algn="l"/>
                <a:tab pos="3811904" algn="l"/>
                <a:tab pos="4661535" algn="l"/>
              </a:tabLst>
            </a:pP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95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orma</a:t>
            </a:r>
            <a:r>
              <a:rPr sz="2400" spc="-14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ce.	</a:t>
            </a:r>
            <a:r>
              <a:rPr sz="2400" spc="-5" dirty="0">
                <a:latin typeface="Arial MT"/>
                <a:cs typeface="Arial MT"/>
              </a:rPr>
              <a:t>Exa</a:t>
            </a:r>
            <a:r>
              <a:rPr sz="2400" spc="-12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3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	–	</a:t>
            </a:r>
            <a:r>
              <a:rPr sz="2400" spc="-5" dirty="0">
                <a:latin typeface="Arial MT"/>
                <a:cs typeface="Arial MT"/>
              </a:rPr>
              <a:t>te</a:t>
            </a:r>
            <a:r>
              <a:rPr sz="2400" spc="-7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m	</a:t>
            </a:r>
            <a:r>
              <a:rPr sz="2400" spc="-5" dirty="0">
                <a:latin typeface="Arial MT"/>
                <a:cs typeface="Arial MT"/>
              </a:rPr>
              <a:t>bu</a:t>
            </a:r>
            <a:r>
              <a:rPr sz="2400" spc="-5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lding,  </a:t>
            </a:r>
            <a:r>
              <a:rPr sz="2400" spc="-20" dirty="0">
                <a:latin typeface="Arial MT"/>
                <a:cs typeface="Arial MT"/>
              </a:rPr>
              <a:t>quality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circles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10" y="914400"/>
            <a:ext cx="250190" cy="264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10" y="2553970"/>
            <a:ext cx="250190" cy="2654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10" y="5029200"/>
            <a:ext cx="250190" cy="2641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10" y="3810000"/>
            <a:ext cx="250190" cy="2641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00800" y="914400"/>
            <a:ext cx="2590800" cy="453009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8260" rIns="0" bIns="0" rtlCol="0">
            <a:spAutoFit/>
          </a:bodyPr>
          <a:lstStyle/>
          <a:p>
            <a:pPr marL="90170" marR="729615">
              <a:lnSpc>
                <a:spcPts val="2020"/>
              </a:lnSpc>
              <a:spcBef>
                <a:spcPts val="380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Characteristics</a:t>
            </a:r>
            <a:r>
              <a:rPr sz="18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i="1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successful</a:t>
            </a:r>
            <a:r>
              <a:rPr sz="18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teams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40"/>
              </a:spcBef>
            </a:pPr>
            <a:r>
              <a:rPr sz="1500" i="1" spc="-15" dirty="0">
                <a:latin typeface="Arial"/>
                <a:cs typeface="Arial"/>
              </a:rPr>
              <a:t>3.clear,</a:t>
            </a:r>
            <a:r>
              <a:rPr sz="1500" i="1" spc="-4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elevating</a:t>
            </a:r>
            <a:r>
              <a:rPr sz="1500" i="1" spc="-6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goal</a:t>
            </a:r>
            <a:endParaRPr sz="15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530"/>
              </a:spcBef>
            </a:pPr>
            <a:r>
              <a:rPr sz="1500" i="1" spc="-15" dirty="0">
                <a:latin typeface="Arial"/>
                <a:cs typeface="Arial"/>
              </a:rPr>
              <a:t>5.result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driven</a:t>
            </a:r>
            <a:r>
              <a:rPr sz="1500" i="1" spc="-5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structure</a:t>
            </a:r>
            <a:endParaRPr sz="1500">
              <a:latin typeface="Arial"/>
              <a:cs typeface="Arial"/>
            </a:endParaRPr>
          </a:p>
          <a:p>
            <a:pPr marL="90170" marR="274955">
              <a:lnSpc>
                <a:spcPct val="185200"/>
              </a:lnSpc>
              <a:spcBef>
                <a:spcPts val="5"/>
              </a:spcBef>
            </a:pPr>
            <a:r>
              <a:rPr sz="1500" i="1" spc="-20" dirty="0">
                <a:latin typeface="Arial"/>
                <a:cs typeface="Arial"/>
              </a:rPr>
              <a:t>7.competent members 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9.unified commitment 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11.collaborative climate 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13.standards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of </a:t>
            </a:r>
            <a:r>
              <a:rPr sz="1500" i="1" spc="-20" dirty="0">
                <a:latin typeface="Arial"/>
                <a:cs typeface="Arial"/>
              </a:rPr>
              <a:t>excellence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"/>
              <a:cs typeface="Arial"/>
            </a:endParaRPr>
          </a:p>
          <a:p>
            <a:pPr marL="90170" marR="532765">
              <a:lnSpc>
                <a:spcPts val="1670"/>
              </a:lnSpc>
            </a:pPr>
            <a:r>
              <a:rPr sz="1500" i="1" spc="-20" dirty="0">
                <a:latin typeface="Arial"/>
                <a:cs typeface="Arial"/>
              </a:rPr>
              <a:t>15.external</a:t>
            </a:r>
            <a:r>
              <a:rPr sz="1500" i="1" spc="-4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support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and </a:t>
            </a:r>
            <a:r>
              <a:rPr sz="1500" i="1" spc="-40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recognition</a:t>
            </a:r>
            <a:endParaRPr sz="15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500"/>
              </a:spcBef>
            </a:pPr>
            <a:r>
              <a:rPr sz="1500" i="1" spc="-15" dirty="0">
                <a:latin typeface="Arial"/>
                <a:cs typeface="Arial"/>
              </a:rPr>
              <a:t>17.principled</a:t>
            </a:r>
            <a:r>
              <a:rPr sz="1500" i="1" spc="-80" dirty="0">
                <a:latin typeface="Arial"/>
                <a:cs typeface="Arial"/>
              </a:rPr>
              <a:t> </a:t>
            </a:r>
            <a:r>
              <a:rPr sz="1500" i="1" spc="-15" dirty="0">
                <a:latin typeface="Arial"/>
                <a:cs typeface="Arial"/>
              </a:rPr>
              <a:t>leadership</a:t>
            </a:r>
            <a:endParaRPr sz="15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1530"/>
              </a:spcBef>
            </a:pP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…..Larson</a:t>
            </a:r>
            <a:r>
              <a:rPr sz="15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r>
              <a:rPr sz="15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Arial MT"/>
                <a:cs typeface="Arial MT"/>
              </a:rPr>
              <a:t>LaFasto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79" y="67309"/>
            <a:ext cx="556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Parallel</a:t>
            </a:r>
            <a:r>
              <a:rPr spc="-70" dirty="0"/>
              <a:t> </a:t>
            </a:r>
            <a:r>
              <a:rPr spc="-30" dirty="0"/>
              <a:t>Learning</a:t>
            </a:r>
            <a:r>
              <a:rPr spc="-85" dirty="0"/>
              <a:t> </a:t>
            </a:r>
            <a:r>
              <a:rPr spc="-30" dirty="0"/>
              <a:t>Structures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847090"/>
            <a:ext cx="8380095" cy="2372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parallel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learning</a:t>
            </a:r>
            <a:r>
              <a:rPr sz="2000" dirty="0">
                <a:latin typeface="Arial MT"/>
                <a:cs typeface="Arial MT"/>
              </a:rPr>
              <a:t> structure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steering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committee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working groups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*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study what changes are needed, make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recommendations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improvements,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monitor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change </a:t>
            </a:r>
            <a:r>
              <a:rPr sz="2000" spc="-5" dirty="0">
                <a:latin typeface="Arial MT"/>
                <a:cs typeface="Arial MT"/>
              </a:rPr>
              <a:t>efforts.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groups,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 groups,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implementation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groups </a:t>
            </a:r>
            <a:r>
              <a:rPr sz="2000" spc="-5" dirty="0">
                <a:latin typeface="Arial MT"/>
                <a:cs typeface="Arial MT"/>
              </a:rPr>
              <a:t>etc.)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850"/>
              </a:spcBef>
            </a:pP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 </a:t>
            </a:r>
            <a:r>
              <a:rPr sz="2000" spc="-5" dirty="0">
                <a:latin typeface="Arial MT"/>
                <a:cs typeface="Arial MT"/>
              </a:rPr>
              <a:t>top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executive should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dirty="0">
                <a:latin typeface="Arial MT"/>
                <a:cs typeface="Arial MT"/>
              </a:rPr>
              <a:t> part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steering </a:t>
            </a:r>
            <a:r>
              <a:rPr sz="2000" spc="-5" dirty="0">
                <a:latin typeface="Arial MT"/>
                <a:cs typeface="Arial MT"/>
              </a:rPr>
              <a:t>committee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860"/>
              </a:spcBef>
            </a:pPr>
            <a:r>
              <a:rPr sz="1800" spc="-5" dirty="0">
                <a:latin typeface="Arial MT"/>
                <a:cs typeface="Arial MT"/>
              </a:rPr>
              <a:t>Representatives 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10" y="914400"/>
            <a:ext cx="250190" cy="264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10" y="2858770"/>
            <a:ext cx="250190" cy="2654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10" y="3429000"/>
            <a:ext cx="250190" cy="2641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09600" y="4114800"/>
            <a:ext cx="7924800" cy="1739900"/>
          </a:xfrm>
          <a:custGeom>
            <a:avLst/>
            <a:gdLst/>
            <a:ahLst/>
            <a:cxnLst/>
            <a:rect l="l" t="t" r="r" b="b"/>
            <a:pathLst>
              <a:path w="7924800" h="1739900">
                <a:moveTo>
                  <a:pt x="7924800" y="0"/>
                </a:moveTo>
                <a:lnTo>
                  <a:pt x="0" y="0"/>
                </a:lnTo>
                <a:lnTo>
                  <a:pt x="0" y="1739900"/>
                </a:lnTo>
                <a:lnTo>
                  <a:pt x="7924800" y="1739900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9769" y="4124959"/>
            <a:ext cx="41325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61895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large bureaucratic	organizations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69" y="4522470"/>
            <a:ext cx="4930140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13715">
              <a:lnSpc>
                <a:spcPts val="2320"/>
              </a:lnSpc>
              <a:spcBef>
                <a:spcPts val="100"/>
              </a:spcBef>
              <a:buAutoNum type="arabicPeriod"/>
              <a:tabLst>
                <a:tab pos="513715" algn="l"/>
                <a:tab pos="514350" algn="l"/>
              </a:tabLst>
            </a:pPr>
            <a:r>
              <a:rPr sz="2000" dirty="0">
                <a:latin typeface="Arial MT"/>
                <a:cs typeface="Arial MT"/>
              </a:rPr>
              <a:t>High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forces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inertia</a:t>
            </a:r>
            <a:endParaRPr sz="2000">
              <a:latin typeface="Arial MT"/>
              <a:cs typeface="Arial MT"/>
            </a:endParaRPr>
          </a:p>
          <a:p>
            <a:pPr marL="513715" indent="-513715">
              <a:lnSpc>
                <a:spcPts val="2235"/>
              </a:lnSpc>
              <a:buAutoNum type="arabicPeriod"/>
              <a:tabLst>
                <a:tab pos="513715" algn="l"/>
                <a:tab pos="514350" algn="l"/>
              </a:tabLst>
            </a:pPr>
            <a:r>
              <a:rPr sz="2000" dirty="0">
                <a:latin typeface="Arial MT"/>
                <a:cs typeface="Arial MT"/>
              </a:rPr>
              <a:t>Hierarchical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pattern</a:t>
            </a:r>
            <a:endParaRPr sz="2000">
              <a:latin typeface="Arial MT"/>
              <a:cs typeface="Arial MT"/>
            </a:endParaRPr>
          </a:p>
          <a:p>
            <a:pPr marL="513715" indent="-513715">
              <a:lnSpc>
                <a:spcPts val="2315"/>
              </a:lnSpc>
              <a:buAutoNum type="arabicPeriod"/>
              <a:tabLst>
                <a:tab pos="513715" algn="l"/>
                <a:tab pos="514350" algn="l"/>
              </a:tabLst>
            </a:pPr>
            <a:r>
              <a:rPr sz="2000" spc="-5" dirty="0">
                <a:latin typeface="Arial MT"/>
                <a:cs typeface="Arial MT"/>
              </a:rPr>
              <a:t>Standard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069" y="5500370"/>
            <a:ext cx="67544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 MT"/>
                <a:cs typeface="Arial MT"/>
              </a:rPr>
              <a:t>Here parallel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learning structures </a:t>
            </a:r>
            <a:r>
              <a:rPr sz="1900" dirty="0">
                <a:latin typeface="Arial MT"/>
                <a:cs typeface="Arial MT"/>
              </a:rPr>
              <a:t>are</a:t>
            </a:r>
            <a:r>
              <a:rPr sz="1900" spc="-5" dirty="0">
                <a:latin typeface="Arial MT"/>
                <a:cs typeface="Arial MT"/>
              </a:rPr>
              <a:t> best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way 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initiate change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2200" y="4648200"/>
            <a:ext cx="327660" cy="762000"/>
          </a:xfrm>
          <a:custGeom>
            <a:avLst/>
            <a:gdLst/>
            <a:ahLst/>
            <a:cxnLst/>
            <a:rect l="l" t="t" r="r" b="b"/>
            <a:pathLst>
              <a:path w="327660" h="762000">
                <a:moveTo>
                  <a:pt x="0" y="0"/>
                </a:moveTo>
                <a:lnTo>
                  <a:pt x="59888" y="2182"/>
                </a:lnTo>
                <a:lnTo>
                  <a:pt x="112394" y="7937"/>
                </a:lnTo>
                <a:lnTo>
                  <a:pt x="149661" y="16073"/>
                </a:lnTo>
                <a:lnTo>
                  <a:pt x="163829" y="25400"/>
                </a:lnTo>
                <a:lnTo>
                  <a:pt x="163829" y="30559"/>
                </a:lnTo>
                <a:lnTo>
                  <a:pt x="163829" y="66675"/>
                </a:lnTo>
                <a:lnTo>
                  <a:pt x="163829" y="164703"/>
                </a:lnTo>
                <a:lnTo>
                  <a:pt x="163829" y="355600"/>
                </a:lnTo>
                <a:lnTo>
                  <a:pt x="177819" y="364926"/>
                </a:lnTo>
                <a:lnTo>
                  <a:pt x="214788" y="373062"/>
                </a:lnTo>
                <a:lnTo>
                  <a:pt x="267235" y="378817"/>
                </a:lnTo>
                <a:lnTo>
                  <a:pt x="327660" y="381000"/>
                </a:lnTo>
                <a:lnTo>
                  <a:pt x="267235" y="383182"/>
                </a:lnTo>
                <a:lnTo>
                  <a:pt x="214788" y="388937"/>
                </a:lnTo>
                <a:lnTo>
                  <a:pt x="177819" y="397073"/>
                </a:lnTo>
                <a:lnTo>
                  <a:pt x="163829" y="406400"/>
                </a:lnTo>
                <a:lnTo>
                  <a:pt x="163829" y="411559"/>
                </a:lnTo>
                <a:lnTo>
                  <a:pt x="163829" y="447675"/>
                </a:lnTo>
                <a:lnTo>
                  <a:pt x="163829" y="545703"/>
                </a:lnTo>
                <a:lnTo>
                  <a:pt x="163829" y="736600"/>
                </a:lnTo>
                <a:lnTo>
                  <a:pt x="149661" y="745926"/>
                </a:lnTo>
                <a:lnTo>
                  <a:pt x="112394" y="754062"/>
                </a:lnTo>
                <a:lnTo>
                  <a:pt x="59888" y="759817"/>
                </a:lnTo>
                <a:lnTo>
                  <a:pt x="0" y="762000"/>
                </a:lnTo>
              </a:path>
            </a:pathLst>
          </a:custGeom>
          <a:ln w="93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3500" y="4184650"/>
            <a:ext cx="1397635" cy="11798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9550" marR="5080" indent="-20955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Inhibit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: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no</a:t>
            </a:r>
            <a:r>
              <a:rPr sz="2000" dirty="0">
                <a:latin typeface="Arial MT"/>
                <a:cs typeface="Arial MT"/>
              </a:rPr>
              <a:t>v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  Change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59" y="67309"/>
            <a:ext cx="871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Normative-Reeducative</a:t>
            </a:r>
            <a:r>
              <a:rPr spc="-65" dirty="0"/>
              <a:t> </a:t>
            </a:r>
            <a:r>
              <a:rPr spc="-30" dirty="0"/>
              <a:t>Strategy</a:t>
            </a:r>
            <a:r>
              <a:rPr spc="-85" dirty="0"/>
              <a:t> </a:t>
            </a:r>
            <a:r>
              <a:rPr spc="-20" dirty="0"/>
              <a:t>of</a:t>
            </a:r>
            <a:r>
              <a:rPr spc="-55" dirty="0"/>
              <a:t> </a:t>
            </a:r>
            <a:r>
              <a:rPr spc="-35" dirty="0"/>
              <a:t>Change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469" y="1249679"/>
            <a:ext cx="8151495" cy="89661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Norms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basis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dirty="0">
                <a:latin typeface="Arial MT"/>
                <a:cs typeface="Arial MT"/>
              </a:rPr>
              <a:t> behavior,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reeducation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which old norms are discarded and replaced by new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659" y="4083050"/>
            <a:ext cx="1805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9955" algn="l"/>
                <a:tab pos="1438275" algn="l"/>
              </a:tabLst>
            </a:pPr>
            <a:r>
              <a:rPr sz="2000" spc="-5" dirty="0">
                <a:latin typeface="Arial MT"/>
                <a:cs typeface="Arial MT"/>
              </a:rPr>
              <a:t>g</a:t>
            </a:r>
            <a:r>
              <a:rPr sz="2000" spc="10" dirty="0">
                <a:latin typeface="Arial MT"/>
                <a:cs typeface="Arial MT"/>
              </a:rPr>
              <a:t>r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-5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,	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t	t</a:t>
            </a:r>
            <a:r>
              <a:rPr sz="2000" spc="-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2383790"/>
            <a:ext cx="619569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Changes 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normative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orientations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 changes </a:t>
            </a:r>
            <a:r>
              <a:rPr sz="2000" spc="-5" dirty="0">
                <a:latin typeface="Arial MT"/>
                <a:cs typeface="Arial MT"/>
              </a:rPr>
              <a:t>in:</a:t>
            </a:r>
            <a:endParaRPr sz="2000">
              <a:latin typeface="Arial MT"/>
              <a:cs typeface="Arial MT"/>
            </a:endParaRPr>
          </a:p>
          <a:p>
            <a:pPr marL="311150" indent="-298450">
              <a:lnSpc>
                <a:spcPts val="2230"/>
              </a:lnSpc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Arial MT"/>
                <a:cs typeface="Arial MT"/>
              </a:rPr>
              <a:t>Attitudes</a:t>
            </a:r>
            <a:endParaRPr sz="2000">
              <a:latin typeface="Arial MT"/>
              <a:cs typeface="Arial MT"/>
            </a:endParaRPr>
          </a:p>
          <a:p>
            <a:pPr marL="311150" indent="-298450">
              <a:lnSpc>
                <a:spcPts val="2230"/>
              </a:lnSpc>
              <a:buChar char="•"/>
              <a:tabLst>
                <a:tab pos="310515" algn="l"/>
                <a:tab pos="311150" algn="l"/>
              </a:tabLst>
            </a:pPr>
            <a:r>
              <a:rPr sz="2000" dirty="0"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  <a:p>
            <a:pPr marL="311150" indent="-298450">
              <a:lnSpc>
                <a:spcPts val="2230"/>
              </a:lnSpc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latin typeface="Arial MT"/>
                <a:cs typeface="Arial MT"/>
              </a:rPr>
              <a:t>Skills</a:t>
            </a:r>
            <a:endParaRPr sz="2000">
              <a:latin typeface="Arial MT"/>
              <a:cs typeface="Arial MT"/>
            </a:endParaRPr>
          </a:p>
          <a:p>
            <a:pPr marL="311150" indent="-298450">
              <a:lnSpc>
                <a:spcPts val="2315"/>
              </a:lnSpc>
              <a:buChar char="•"/>
              <a:tabLst>
                <a:tab pos="310515" algn="l"/>
                <a:tab pos="311150" algn="l"/>
              </a:tabLst>
            </a:pPr>
            <a:r>
              <a:rPr sz="2000" dirty="0">
                <a:latin typeface="Arial MT"/>
                <a:cs typeface="Arial MT"/>
              </a:rPr>
              <a:t>Relationships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tabLst>
                <a:tab pos="939165" algn="l"/>
                <a:tab pos="1527175" algn="l"/>
                <a:tab pos="1986914" algn="l"/>
                <a:tab pos="2643505" algn="l"/>
                <a:tab pos="3797935" algn="l"/>
                <a:tab pos="4243705" algn="l"/>
                <a:tab pos="5368925" algn="l"/>
                <a:tab pos="5828665" algn="l"/>
              </a:tabLst>
            </a:pPr>
            <a:r>
              <a:rPr sz="2000" spc="5" dirty="0">
                <a:latin typeface="Arial MT"/>
                <a:cs typeface="Arial MT"/>
              </a:rPr>
              <a:t>No</a:t>
            </a:r>
            <a:r>
              <a:rPr sz="2000" dirty="0">
                <a:latin typeface="Arial MT"/>
                <a:cs typeface="Arial MT"/>
              </a:rPr>
              <a:t>rms	</a:t>
            </a:r>
            <a:r>
              <a:rPr sz="2000" spc="1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n	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e	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	</a:t>
            </a:r>
            <a:r>
              <a:rPr sz="2000" spc="10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ang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	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y	</a:t>
            </a:r>
            <a:r>
              <a:rPr sz="2000" spc="-10" dirty="0">
                <a:latin typeface="Arial MT"/>
                <a:cs typeface="Arial MT"/>
              </a:rPr>
              <a:t>f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10" dirty="0">
                <a:latin typeface="Arial MT"/>
                <a:cs typeface="Arial MT"/>
              </a:rPr>
              <a:t>c</a:t>
            </a:r>
            <a:r>
              <a:rPr sz="2000" spc="-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	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	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  individual.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315719"/>
            <a:ext cx="248920" cy="2654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2534920"/>
            <a:ext cx="248920" cy="2654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4326890"/>
            <a:ext cx="248920" cy="265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68670" y="5011420"/>
            <a:ext cx="336550" cy="257810"/>
            <a:chOff x="5868670" y="5011420"/>
            <a:chExt cx="336550" cy="257810"/>
          </a:xfrm>
        </p:grpSpPr>
        <p:sp>
          <p:nvSpPr>
            <p:cNvPr id="3" name="object 3"/>
            <p:cNvSpPr/>
            <p:nvPr/>
          </p:nvSpPr>
          <p:spPr>
            <a:xfrm>
              <a:off x="5868670" y="5011420"/>
              <a:ext cx="11430" cy="6350"/>
            </a:xfrm>
            <a:custGeom>
              <a:avLst/>
              <a:gdLst/>
              <a:ahLst/>
              <a:cxnLst/>
              <a:rect l="l" t="t" r="r" b="b"/>
              <a:pathLst>
                <a:path w="11429" h="6350">
                  <a:moveTo>
                    <a:pt x="12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  <a:path w="11429" h="6350">
                  <a:moveTo>
                    <a:pt x="11429" y="5079"/>
                  </a:moveTo>
                  <a:lnTo>
                    <a:pt x="2539" y="5079"/>
                  </a:lnTo>
                  <a:lnTo>
                    <a:pt x="2539" y="6349"/>
                  </a:lnTo>
                  <a:lnTo>
                    <a:pt x="11429" y="6349"/>
                  </a:lnTo>
                  <a:lnTo>
                    <a:pt x="11429" y="5079"/>
                  </a:lnTo>
                  <a:close/>
                </a:path>
                <a:path w="11429" h="6350">
                  <a:moveTo>
                    <a:pt x="6349" y="2539"/>
                  </a:moveTo>
                  <a:lnTo>
                    <a:pt x="1269" y="2539"/>
                  </a:lnTo>
                  <a:lnTo>
                    <a:pt x="1269" y="5079"/>
                  </a:lnTo>
                  <a:lnTo>
                    <a:pt x="8889" y="5079"/>
                  </a:lnTo>
                  <a:lnTo>
                    <a:pt x="8889" y="3809"/>
                  </a:lnTo>
                  <a:lnTo>
                    <a:pt x="6349" y="3809"/>
                  </a:lnTo>
                  <a:lnTo>
                    <a:pt x="6349" y="2539"/>
                  </a:lnTo>
                  <a:close/>
                </a:path>
                <a:path w="11429" h="6350">
                  <a:moveTo>
                    <a:pt x="381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3810" y="2539"/>
                  </a:lnTo>
                  <a:lnTo>
                    <a:pt x="3810" y="126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71210" y="5017770"/>
              <a:ext cx="22860" cy="6350"/>
            </a:xfrm>
            <a:custGeom>
              <a:avLst/>
              <a:gdLst/>
              <a:ahLst/>
              <a:cxnLst/>
              <a:rect l="l" t="t" r="r" b="b"/>
              <a:pathLst>
                <a:path w="22860" h="6350">
                  <a:moveTo>
                    <a:pt x="114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1429" y="1269"/>
                  </a:lnTo>
                  <a:lnTo>
                    <a:pt x="11429" y="0"/>
                  </a:lnTo>
                  <a:close/>
                </a:path>
                <a:path w="22860" h="6350">
                  <a:moveTo>
                    <a:pt x="19050" y="3809"/>
                  </a:moveTo>
                  <a:lnTo>
                    <a:pt x="2539" y="3809"/>
                  </a:lnTo>
                  <a:lnTo>
                    <a:pt x="2539" y="6349"/>
                  </a:lnTo>
                  <a:lnTo>
                    <a:pt x="22860" y="6349"/>
                  </a:lnTo>
                  <a:lnTo>
                    <a:pt x="22860" y="5079"/>
                  </a:lnTo>
                  <a:lnTo>
                    <a:pt x="19050" y="5079"/>
                  </a:lnTo>
                  <a:lnTo>
                    <a:pt x="19050" y="3809"/>
                  </a:lnTo>
                  <a:close/>
                </a:path>
                <a:path w="22860" h="6350">
                  <a:moveTo>
                    <a:pt x="13969" y="1269"/>
                  </a:moveTo>
                  <a:lnTo>
                    <a:pt x="1269" y="1269"/>
                  </a:lnTo>
                  <a:lnTo>
                    <a:pt x="1269" y="3809"/>
                  </a:lnTo>
                  <a:lnTo>
                    <a:pt x="16509" y="3809"/>
                  </a:lnTo>
                  <a:lnTo>
                    <a:pt x="16509" y="2539"/>
                  </a:lnTo>
                  <a:lnTo>
                    <a:pt x="13969" y="2539"/>
                  </a:lnTo>
                  <a:lnTo>
                    <a:pt x="13969" y="1269"/>
                  </a:lnTo>
                  <a:close/>
                </a:path>
              </a:pathLst>
            </a:custGeom>
            <a:solidFill>
              <a:srgbClr val="97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75020" y="5024120"/>
              <a:ext cx="34290" cy="7620"/>
            </a:xfrm>
            <a:custGeom>
              <a:avLst/>
              <a:gdLst/>
              <a:ahLst/>
              <a:cxnLst/>
              <a:rect l="l" t="t" r="r" b="b"/>
              <a:pathLst>
                <a:path w="34289" h="7620">
                  <a:moveTo>
                    <a:pt x="215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89" y="1269"/>
                  </a:lnTo>
                  <a:lnTo>
                    <a:pt x="21589" y="0"/>
                  </a:lnTo>
                  <a:close/>
                </a:path>
                <a:path w="34289" h="7620">
                  <a:moveTo>
                    <a:pt x="31750" y="5079"/>
                  </a:moveTo>
                  <a:lnTo>
                    <a:pt x="2539" y="5079"/>
                  </a:lnTo>
                  <a:lnTo>
                    <a:pt x="2539" y="7619"/>
                  </a:lnTo>
                  <a:lnTo>
                    <a:pt x="34289" y="7619"/>
                  </a:lnTo>
                  <a:lnTo>
                    <a:pt x="34289" y="6349"/>
                  </a:lnTo>
                  <a:lnTo>
                    <a:pt x="31750" y="6349"/>
                  </a:lnTo>
                  <a:lnTo>
                    <a:pt x="31750" y="5079"/>
                  </a:lnTo>
                  <a:close/>
                </a:path>
                <a:path w="34289" h="7620">
                  <a:moveTo>
                    <a:pt x="26669" y="2539"/>
                  </a:moveTo>
                  <a:lnTo>
                    <a:pt x="1269" y="2539"/>
                  </a:lnTo>
                  <a:lnTo>
                    <a:pt x="1269" y="5079"/>
                  </a:lnTo>
                  <a:lnTo>
                    <a:pt x="29209" y="5079"/>
                  </a:lnTo>
                  <a:lnTo>
                    <a:pt x="29209" y="3809"/>
                  </a:lnTo>
                  <a:lnTo>
                    <a:pt x="26669" y="3809"/>
                  </a:lnTo>
                  <a:lnTo>
                    <a:pt x="26669" y="2539"/>
                  </a:lnTo>
                  <a:close/>
                </a:path>
                <a:path w="34289" h="7620">
                  <a:moveTo>
                    <a:pt x="2412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24129" y="2539"/>
                  </a:lnTo>
                  <a:lnTo>
                    <a:pt x="24129" y="1269"/>
                  </a:lnTo>
                  <a:close/>
                </a:path>
              </a:pathLst>
            </a:custGeom>
            <a:solidFill>
              <a:srgbClr val="9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8830" y="5031740"/>
              <a:ext cx="46990" cy="7620"/>
            </a:xfrm>
            <a:custGeom>
              <a:avLst/>
              <a:gdLst/>
              <a:ahLst/>
              <a:cxnLst/>
              <a:rect l="l" t="t" r="r" b="b"/>
              <a:pathLst>
                <a:path w="46989" h="7620">
                  <a:moveTo>
                    <a:pt x="41910" y="3810"/>
                  </a:moveTo>
                  <a:lnTo>
                    <a:pt x="1270" y="3810"/>
                  </a:lnTo>
                  <a:lnTo>
                    <a:pt x="1270" y="6350"/>
                  </a:lnTo>
                  <a:lnTo>
                    <a:pt x="44450" y="6350"/>
                  </a:lnTo>
                  <a:lnTo>
                    <a:pt x="44450" y="5080"/>
                  </a:lnTo>
                  <a:lnTo>
                    <a:pt x="41910" y="5080"/>
                  </a:lnTo>
                  <a:lnTo>
                    <a:pt x="41910" y="3810"/>
                  </a:lnTo>
                  <a:close/>
                </a:path>
                <a:path w="46989" h="7620">
                  <a:moveTo>
                    <a:pt x="330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9370" y="3810"/>
                  </a:lnTo>
                  <a:lnTo>
                    <a:pt x="39370" y="2540"/>
                  </a:lnTo>
                  <a:lnTo>
                    <a:pt x="35560" y="2540"/>
                  </a:lnTo>
                  <a:lnTo>
                    <a:pt x="35560" y="1270"/>
                  </a:lnTo>
                  <a:lnTo>
                    <a:pt x="33020" y="1270"/>
                  </a:lnTo>
                  <a:lnTo>
                    <a:pt x="33020" y="0"/>
                  </a:lnTo>
                  <a:close/>
                </a:path>
                <a:path w="46989" h="7620">
                  <a:moveTo>
                    <a:pt x="46990" y="6350"/>
                  </a:moveTo>
                  <a:lnTo>
                    <a:pt x="2540" y="6350"/>
                  </a:lnTo>
                  <a:lnTo>
                    <a:pt x="2540" y="7620"/>
                  </a:lnTo>
                  <a:lnTo>
                    <a:pt x="46990" y="7620"/>
                  </a:lnTo>
                  <a:lnTo>
                    <a:pt x="46990" y="6350"/>
                  </a:lnTo>
                  <a:close/>
                </a:path>
              </a:pathLst>
            </a:custGeom>
            <a:solidFill>
              <a:srgbClr val="94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1370" y="5039360"/>
              <a:ext cx="58419" cy="6350"/>
            </a:xfrm>
            <a:custGeom>
              <a:avLst/>
              <a:gdLst/>
              <a:ahLst/>
              <a:cxnLst/>
              <a:rect l="l" t="t" r="r" b="b"/>
              <a:pathLst>
                <a:path w="58420" h="6350">
                  <a:moveTo>
                    <a:pt x="54610" y="3809"/>
                  </a:moveTo>
                  <a:lnTo>
                    <a:pt x="2539" y="3809"/>
                  </a:lnTo>
                  <a:lnTo>
                    <a:pt x="2539" y="5079"/>
                  </a:lnTo>
                  <a:lnTo>
                    <a:pt x="54610" y="5079"/>
                  </a:lnTo>
                  <a:lnTo>
                    <a:pt x="54610" y="3809"/>
                  </a:lnTo>
                  <a:close/>
                </a:path>
                <a:path w="58420" h="6350">
                  <a:moveTo>
                    <a:pt x="49529" y="1269"/>
                  </a:moveTo>
                  <a:lnTo>
                    <a:pt x="1269" y="1269"/>
                  </a:lnTo>
                  <a:lnTo>
                    <a:pt x="1269" y="3809"/>
                  </a:lnTo>
                  <a:lnTo>
                    <a:pt x="52069" y="3809"/>
                  </a:lnTo>
                  <a:lnTo>
                    <a:pt x="52069" y="2539"/>
                  </a:lnTo>
                  <a:lnTo>
                    <a:pt x="49529" y="2539"/>
                  </a:lnTo>
                  <a:lnTo>
                    <a:pt x="49529" y="1269"/>
                  </a:lnTo>
                  <a:close/>
                </a:path>
                <a:path w="58420" h="6350">
                  <a:moveTo>
                    <a:pt x="469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6989" y="1269"/>
                  </a:lnTo>
                  <a:lnTo>
                    <a:pt x="46989" y="0"/>
                  </a:lnTo>
                  <a:close/>
                </a:path>
                <a:path w="58420" h="6350">
                  <a:moveTo>
                    <a:pt x="58419" y="5080"/>
                  </a:moveTo>
                  <a:lnTo>
                    <a:pt x="2539" y="5080"/>
                  </a:lnTo>
                  <a:lnTo>
                    <a:pt x="2539" y="6350"/>
                  </a:lnTo>
                  <a:lnTo>
                    <a:pt x="58419" y="6350"/>
                  </a:lnTo>
                  <a:lnTo>
                    <a:pt x="58419" y="5080"/>
                  </a:lnTo>
                  <a:close/>
                </a:path>
              </a:pathLst>
            </a:custGeom>
            <a:solidFill>
              <a:srgbClr val="92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5180" y="5045710"/>
              <a:ext cx="69850" cy="7620"/>
            </a:xfrm>
            <a:custGeom>
              <a:avLst/>
              <a:gdLst/>
              <a:ahLst/>
              <a:cxnLst/>
              <a:rect l="l" t="t" r="r" b="b"/>
              <a:pathLst>
                <a:path w="69850" h="7620">
                  <a:moveTo>
                    <a:pt x="62230" y="2539"/>
                  </a:moveTo>
                  <a:lnTo>
                    <a:pt x="1270" y="2539"/>
                  </a:lnTo>
                  <a:lnTo>
                    <a:pt x="1270" y="5079"/>
                  </a:lnTo>
                  <a:lnTo>
                    <a:pt x="64770" y="5079"/>
                  </a:lnTo>
                  <a:lnTo>
                    <a:pt x="64770" y="3809"/>
                  </a:lnTo>
                  <a:lnTo>
                    <a:pt x="62230" y="3809"/>
                  </a:lnTo>
                  <a:lnTo>
                    <a:pt x="62230" y="2539"/>
                  </a:lnTo>
                  <a:close/>
                </a:path>
                <a:path w="69850" h="7620">
                  <a:moveTo>
                    <a:pt x="5715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59689" y="2539"/>
                  </a:lnTo>
                  <a:lnTo>
                    <a:pt x="59689" y="1269"/>
                  </a:lnTo>
                  <a:lnTo>
                    <a:pt x="57150" y="1269"/>
                  </a:lnTo>
                  <a:lnTo>
                    <a:pt x="57150" y="0"/>
                  </a:lnTo>
                  <a:close/>
                </a:path>
                <a:path w="69850" h="7620">
                  <a:moveTo>
                    <a:pt x="67310" y="5080"/>
                  </a:moveTo>
                  <a:lnTo>
                    <a:pt x="2540" y="5080"/>
                  </a:lnTo>
                  <a:lnTo>
                    <a:pt x="2540" y="7619"/>
                  </a:lnTo>
                  <a:lnTo>
                    <a:pt x="69850" y="7619"/>
                  </a:lnTo>
                  <a:lnTo>
                    <a:pt x="69850" y="6350"/>
                  </a:lnTo>
                  <a:lnTo>
                    <a:pt x="67310" y="6350"/>
                  </a:lnTo>
                  <a:lnTo>
                    <a:pt x="67310" y="5080"/>
                  </a:lnTo>
                  <a:close/>
                </a:path>
              </a:pathLst>
            </a:custGeom>
            <a:solidFill>
              <a:srgbClr val="91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8990" y="5053330"/>
              <a:ext cx="82550" cy="7620"/>
            </a:xfrm>
            <a:custGeom>
              <a:avLst/>
              <a:gdLst/>
              <a:ahLst/>
              <a:cxnLst/>
              <a:rect l="l" t="t" r="r" b="b"/>
              <a:pathLst>
                <a:path w="82550" h="7620">
                  <a:moveTo>
                    <a:pt x="74930" y="2540"/>
                  </a:moveTo>
                  <a:lnTo>
                    <a:pt x="1270" y="2540"/>
                  </a:lnTo>
                  <a:lnTo>
                    <a:pt x="1270" y="3810"/>
                  </a:lnTo>
                  <a:lnTo>
                    <a:pt x="74930" y="3810"/>
                  </a:lnTo>
                  <a:lnTo>
                    <a:pt x="74930" y="2540"/>
                  </a:lnTo>
                  <a:close/>
                </a:path>
                <a:path w="82550" h="7620">
                  <a:moveTo>
                    <a:pt x="6857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71120" y="2540"/>
                  </a:lnTo>
                  <a:lnTo>
                    <a:pt x="71120" y="1270"/>
                  </a:lnTo>
                  <a:lnTo>
                    <a:pt x="68579" y="1270"/>
                  </a:lnTo>
                  <a:lnTo>
                    <a:pt x="68579" y="0"/>
                  </a:lnTo>
                  <a:close/>
                </a:path>
                <a:path w="82550" h="7620">
                  <a:moveTo>
                    <a:pt x="82550" y="6350"/>
                  </a:moveTo>
                  <a:lnTo>
                    <a:pt x="2539" y="6350"/>
                  </a:lnTo>
                  <a:lnTo>
                    <a:pt x="2539" y="7620"/>
                  </a:lnTo>
                  <a:lnTo>
                    <a:pt x="82550" y="7620"/>
                  </a:lnTo>
                  <a:lnTo>
                    <a:pt x="82550" y="6350"/>
                  </a:lnTo>
                  <a:close/>
                </a:path>
                <a:path w="82550" h="7620">
                  <a:moveTo>
                    <a:pt x="77470" y="3810"/>
                  </a:moveTo>
                  <a:lnTo>
                    <a:pt x="1270" y="3810"/>
                  </a:lnTo>
                  <a:lnTo>
                    <a:pt x="1270" y="6350"/>
                  </a:lnTo>
                  <a:lnTo>
                    <a:pt x="80010" y="6350"/>
                  </a:lnTo>
                  <a:lnTo>
                    <a:pt x="80010" y="5080"/>
                  </a:lnTo>
                  <a:lnTo>
                    <a:pt x="77470" y="5080"/>
                  </a:lnTo>
                  <a:lnTo>
                    <a:pt x="77470" y="3810"/>
                  </a:lnTo>
                  <a:close/>
                </a:path>
              </a:pathLst>
            </a:custGeom>
            <a:solidFill>
              <a:srgbClr val="8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1530" y="5060949"/>
              <a:ext cx="96520" cy="7620"/>
            </a:xfrm>
            <a:custGeom>
              <a:avLst/>
              <a:gdLst/>
              <a:ahLst/>
              <a:cxnLst/>
              <a:rect l="l" t="t" r="r" b="b"/>
              <a:pathLst>
                <a:path w="96520" h="7620">
                  <a:moveTo>
                    <a:pt x="85090" y="1270"/>
                  </a:moveTo>
                  <a:lnTo>
                    <a:pt x="82550" y="127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85090" y="2540"/>
                  </a:lnTo>
                  <a:lnTo>
                    <a:pt x="85090" y="1270"/>
                  </a:lnTo>
                  <a:close/>
                </a:path>
                <a:path w="96520" h="7620">
                  <a:moveTo>
                    <a:pt x="96520" y="6350"/>
                  </a:moveTo>
                  <a:lnTo>
                    <a:pt x="93980" y="6350"/>
                  </a:lnTo>
                  <a:lnTo>
                    <a:pt x="93980" y="5080"/>
                  </a:lnTo>
                  <a:lnTo>
                    <a:pt x="90170" y="5080"/>
                  </a:lnTo>
                  <a:lnTo>
                    <a:pt x="90170" y="3810"/>
                  </a:lnTo>
                  <a:lnTo>
                    <a:pt x="87630" y="3810"/>
                  </a:lnTo>
                  <a:lnTo>
                    <a:pt x="87630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96520" y="7620"/>
                  </a:lnTo>
                  <a:lnTo>
                    <a:pt x="96520" y="635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5340" y="5068569"/>
              <a:ext cx="105410" cy="6350"/>
            </a:xfrm>
            <a:custGeom>
              <a:avLst/>
              <a:gdLst/>
              <a:ahLst/>
              <a:cxnLst/>
              <a:rect l="l" t="t" r="r" b="b"/>
              <a:pathLst>
                <a:path w="105410" h="6350">
                  <a:moveTo>
                    <a:pt x="105410" y="5080"/>
                  </a:moveTo>
                  <a:lnTo>
                    <a:pt x="102857" y="5080"/>
                  </a:lnTo>
                  <a:lnTo>
                    <a:pt x="102857" y="3810"/>
                  </a:lnTo>
                  <a:lnTo>
                    <a:pt x="100330" y="3810"/>
                  </a:lnTo>
                  <a:lnTo>
                    <a:pt x="100330" y="2540"/>
                  </a:lnTo>
                  <a:lnTo>
                    <a:pt x="97790" y="2540"/>
                  </a:lnTo>
                  <a:lnTo>
                    <a:pt x="9779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05410" y="6350"/>
                  </a:lnTo>
                  <a:lnTo>
                    <a:pt x="105410" y="508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9150" y="5074919"/>
              <a:ext cx="118110" cy="7620"/>
            </a:xfrm>
            <a:custGeom>
              <a:avLst/>
              <a:gdLst/>
              <a:ahLst/>
              <a:cxnLst/>
              <a:rect l="l" t="t" r="r" b="b"/>
              <a:pathLst>
                <a:path w="118110" h="7620">
                  <a:moveTo>
                    <a:pt x="1041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4140" y="1270"/>
                  </a:lnTo>
                  <a:lnTo>
                    <a:pt x="104140" y="0"/>
                  </a:lnTo>
                  <a:close/>
                </a:path>
                <a:path w="118110" h="7620">
                  <a:moveTo>
                    <a:pt x="118110" y="6350"/>
                  </a:moveTo>
                  <a:lnTo>
                    <a:pt x="115570" y="6350"/>
                  </a:lnTo>
                  <a:lnTo>
                    <a:pt x="115570" y="5080"/>
                  </a:lnTo>
                  <a:lnTo>
                    <a:pt x="113030" y="5080"/>
                  </a:lnTo>
                  <a:lnTo>
                    <a:pt x="113030" y="3810"/>
                  </a:lnTo>
                  <a:lnTo>
                    <a:pt x="110490" y="3810"/>
                  </a:lnTo>
                  <a:lnTo>
                    <a:pt x="110490" y="2540"/>
                  </a:lnTo>
                  <a:lnTo>
                    <a:pt x="106680" y="2540"/>
                  </a:lnTo>
                  <a:lnTo>
                    <a:pt x="10668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18110" y="7620"/>
                  </a:lnTo>
                  <a:lnTo>
                    <a:pt x="118110" y="6350"/>
                  </a:lnTo>
                  <a:close/>
                </a:path>
              </a:pathLst>
            </a:custGeom>
            <a:solidFill>
              <a:srgbClr val="8B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1690" y="5082552"/>
              <a:ext cx="132080" cy="7620"/>
            </a:xfrm>
            <a:custGeom>
              <a:avLst/>
              <a:gdLst/>
              <a:ahLst/>
              <a:cxnLst/>
              <a:rect l="l" t="t" r="r" b="b"/>
              <a:pathLst>
                <a:path w="132079" h="7620">
                  <a:moveTo>
                    <a:pt x="129540" y="5067"/>
                  </a:moveTo>
                  <a:lnTo>
                    <a:pt x="125717" y="5067"/>
                  </a:lnTo>
                  <a:lnTo>
                    <a:pt x="125717" y="3797"/>
                  </a:lnTo>
                  <a:lnTo>
                    <a:pt x="123190" y="3797"/>
                  </a:lnTo>
                  <a:lnTo>
                    <a:pt x="123190" y="2527"/>
                  </a:lnTo>
                  <a:lnTo>
                    <a:pt x="120650" y="2527"/>
                  </a:lnTo>
                  <a:lnTo>
                    <a:pt x="120650" y="1257"/>
                  </a:lnTo>
                  <a:lnTo>
                    <a:pt x="118110" y="1257"/>
                  </a:lnTo>
                  <a:lnTo>
                    <a:pt x="11811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129540" y="6337"/>
                  </a:lnTo>
                  <a:lnTo>
                    <a:pt x="129540" y="5067"/>
                  </a:lnTo>
                  <a:close/>
                </a:path>
                <a:path w="132079" h="7620">
                  <a:moveTo>
                    <a:pt x="13208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132080" y="7607"/>
                  </a:lnTo>
                  <a:lnTo>
                    <a:pt x="132080" y="635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5500" y="5090159"/>
              <a:ext cx="143510" cy="7620"/>
            </a:xfrm>
            <a:custGeom>
              <a:avLst/>
              <a:gdLst/>
              <a:ahLst/>
              <a:cxnLst/>
              <a:rect l="l" t="t" r="r" b="b"/>
              <a:pathLst>
                <a:path w="143510" h="7620">
                  <a:moveTo>
                    <a:pt x="138430" y="3810"/>
                  </a:moveTo>
                  <a:lnTo>
                    <a:pt x="135890" y="3810"/>
                  </a:lnTo>
                  <a:lnTo>
                    <a:pt x="135890" y="2540"/>
                  </a:lnTo>
                  <a:lnTo>
                    <a:pt x="133350" y="2540"/>
                  </a:lnTo>
                  <a:lnTo>
                    <a:pt x="133350" y="1270"/>
                  </a:lnTo>
                  <a:lnTo>
                    <a:pt x="130810" y="1270"/>
                  </a:lnTo>
                  <a:lnTo>
                    <a:pt x="1308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38430" y="5080"/>
                  </a:lnTo>
                  <a:lnTo>
                    <a:pt x="138430" y="3810"/>
                  </a:lnTo>
                  <a:close/>
                </a:path>
                <a:path w="143510" h="7620">
                  <a:moveTo>
                    <a:pt x="143510" y="6350"/>
                  </a:moveTo>
                  <a:lnTo>
                    <a:pt x="140957" y="6350"/>
                  </a:lnTo>
                  <a:lnTo>
                    <a:pt x="140957" y="5092"/>
                  </a:ln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143510" y="7620"/>
                  </a:lnTo>
                  <a:lnTo>
                    <a:pt x="143510" y="635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9310" y="5097779"/>
              <a:ext cx="153670" cy="6350"/>
            </a:xfrm>
            <a:custGeom>
              <a:avLst/>
              <a:gdLst/>
              <a:ahLst/>
              <a:cxnLst/>
              <a:rect l="l" t="t" r="r" b="b"/>
              <a:pathLst>
                <a:path w="153670" h="6350">
                  <a:moveTo>
                    <a:pt x="153670" y="5080"/>
                  </a:moveTo>
                  <a:lnTo>
                    <a:pt x="151130" y="5080"/>
                  </a:lnTo>
                  <a:lnTo>
                    <a:pt x="151130" y="3810"/>
                  </a:lnTo>
                  <a:lnTo>
                    <a:pt x="148590" y="3810"/>
                  </a:lnTo>
                  <a:lnTo>
                    <a:pt x="148590" y="2540"/>
                  </a:lnTo>
                  <a:lnTo>
                    <a:pt x="146037" y="2540"/>
                  </a:lnTo>
                  <a:lnTo>
                    <a:pt x="146037" y="1270"/>
                  </a:lnTo>
                  <a:lnTo>
                    <a:pt x="142240" y="1270"/>
                  </a:lnTo>
                  <a:lnTo>
                    <a:pt x="1422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53670" y="6350"/>
                  </a:lnTo>
                  <a:lnTo>
                    <a:pt x="153670" y="5080"/>
                  </a:lnTo>
                  <a:close/>
                </a:path>
              </a:pathLst>
            </a:custGeom>
            <a:solidFill>
              <a:srgbClr val="86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1850" y="5104129"/>
              <a:ext cx="167640" cy="7620"/>
            </a:xfrm>
            <a:custGeom>
              <a:avLst/>
              <a:gdLst/>
              <a:ahLst/>
              <a:cxnLst/>
              <a:rect l="l" t="t" r="r" b="b"/>
              <a:pathLst>
                <a:path w="167639" h="7620">
                  <a:moveTo>
                    <a:pt x="167640" y="6350"/>
                  </a:moveTo>
                  <a:lnTo>
                    <a:pt x="165100" y="6350"/>
                  </a:lnTo>
                  <a:lnTo>
                    <a:pt x="16510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58750" y="3810"/>
                  </a:lnTo>
                  <a:lnTo>
                    <a:pt x="158750" y="2540"/>
                  </a:lnTo>
                  <a:lnTo>
                    <a:pt x="156210" y="2540"/>
                  </a:lnTo>
                  <a:lnTo>
                    <a:pt x="156210" y="1270"/>
                  </a:lnTo>
                  <a:lnTo>
                    <a:pt x="153670" y="127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167640" y="7620"/>
                  </a:lnTo>
                  <a:lnTo>
                    <a:pt x="167640" y="635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5660" y="5111749"/>
              <a:ext cx="179070" cy="7620"/>
            </a:xfrm>
            <a:custGeom>
              <a:avLst/>
              <a:gdLst/>
              <a:ahLst/>
              <a:cxnLst/>
              <a:rect l="l" t="t" r="r" b="b"/>
              <a:pathLst>
                <a:path w="179070" h="7620">
                  <a:moveTo>
                    <a:pt x="168897" y="1270"/>
                  </a:moveTo>
                  <a:lnTo>
                    <a:pt x="166370" y="1270"/>
                  </a:lnTo>
                  <a:lnTo>
                    <a:pt x="1663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68897" y="2540"/>
                  </a:lnTo>
                  <a:lnTo>
                    <a:pt x="168897" y="1270"/>
                  </a:lnTo>
                  <a:close/>
                </a:path>
                <a:path w="179070" h="7620">
                  <a:moveTo>
                    <a:pt x="179070" y="6350"/>
                  </a:moveTo>
                  <a:lnTo>
                    <a:pt x="176530" y="6350"/>
                  </a:lnTo>
                  <a:lnTo>
                    <a:pt x="176530" y="5080"/>
                  </a:lnTo>
                  <a:lnTo>
                    <a:pt x="173990" y="5080"/>
                  </a:lnTo>
                  <a:lnTo>
                    <a:pt x="173990" y="3810"/>
                  </a:lnTo>
                  <a:lnTo>
                    <a:pt x="171437" y="3810"/>
                  </a:lnTo>
                  <a:lnTo>
                    <a:pt x="171437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179070" y="7620"/>
                  </a:lnTo>
                  <a:lnTo>
                    <a:pt x="179070" y="635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9470" y="5119369"/>
              <a:ext cx="189230" cy="6350"/>
            </a:xfrm>
            <a:custGeom>
              <a:avLst/>
              <a:gdLst/>
              <a:ahLst/>
              <a:cxnLst/>
              <a:rect l="l" t="t" r="r" b="b"/>
              <a:pathLst>
                <a:path w="189229" h="6350">
                  <a:moveTo>
                    <a:pt x="189230" y="5080"/>
                  </a:moveTo>
                  <a:lnTo>
                    <a:pt x="186690" y="5080"/>
                  </a:lnTo>
                  <a:lnTo>
                    <a:pt x="186690" y="3810"/>
                  </a:lnTo>
                  <a:lnTo>
                    <a:pt x="184137" y="3810"/>
                  </a:lnTo>
                  <a:lnTo>
                    <a:pt x="184137" y="2540"/>
                  </a:lnTo>
                  <a:lnTo>
                    <a:pt x="181610" y="2540"/>
                  </a:lnTo>
                  <a:lnTo>
                    <a:pt x="181610" y="1270"/>
                  </a:lnTo>
                  <a:lnTo>
                    <a:pt x="177800" y="1270"/>
                  </a:lnTo>
                  <a:lnTo>
                    <a:pt x="1778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89230" y="6350"/>
                  </a:lnTo>
                  <a:lnTo>
                    <a:pt x="189230" y="5080"/>
                  </a:lnTo>
                  <a:close/>
                </a:path>
              </a:pathLst>
            </a:custGeom>
            <a:solidFill>
              <a:srgbClr val="82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2010" y="5125719"/>
              <a:ext cx="203200" cy="7620"/>
            </a:xfrm>
            <a:custGeom>
              <a:avLst/>
              <a:gdLst/>
              <a:ahLst/>
              <a:cxnLst/>
              <a:rect l="l" t="t" r="r" b="b"/>
              <a:pathLst>
                <a:path w="203200" h="7620">
                  <a:moveTo>
                    <a:pt x="203200" y="6350"/>
                  </a:moveTo>
                  <a:lnTo>
                    <a:pt x="200660" y="6350"/>
                  </a:lnTo>
                  <a:lnTo>
                    <a:pt x="200660" y="5080"/>
                  </a:lnTo>
                  <a:lnTo>
                    <a:pt x="196850" y="5080"/>
                  </a:lnTo>
                  <a:lnTo>
                    <a:pt x="196850" y="3810"/>
                  </a:lnTo>
                  <a:lnTo>
                    <a:pt x="194297" y="3810"/>
                  </a:lnTo>
                  <a:lnTo>
                    <a:pt x="194297" y="2540"/>
                  </a:lnTo>
                  <a:lnTo>
                    <a:pt x="191770" y="2540"/>
                  </a:lnTo>
                  <a:lnTo>
                    <a:pt x="191770" y="1270"/>
                  </a:lnTo>
                  <a:lnTo>
                    <a:pt x="189230" y="1270"/>
                  </a:lnTo>
                  <a:lnTo>
                    <a:pt x="1892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03200" y="7620"/>
                  </a:lnTo>
                  <a:lnTo>
                    <a:pt x="203200" y="635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5820" y="5133352"/>
              <a:ext cx="214629" cy="7620"/>
            </a:xfrm>
            <a:custGeom>
              <a:avLst/>
              <a:gdLst/>
              <a:ahLst/>
              <a:cxnLst/>
              <a:rect l="l" t="t" r="r" b="b"/>
              <a:pathLst>
                <a:path w="214629" h="7620">
                  <a:moveTo>
                    <a:pt x="212090" y="5067"/>
                  </a:moveTo>
                  <a:lnTo>
                    <a:pt x="209550" y="5067"/>
                  </a:lnTo>
                  <a:lnTo>
                    <a:pt x="209550" y="3797"/>
                  </a:lnTo>
                  <a:lnTo>
                    <a:pt x="207010" y="3797"/>
                  </a:lnTo>
                  <a:lnTo>
                    <a:pt x="207010" y="2527"/>
                  </a:lnTo>
                  <a:lnTo>
                    <a:pt x="204470" y="2527"/>
                  </a:lnTo>
                  <a:lnTo>
                    <a:pt x="204470" y="1257"/>
                  </a:lnTo>
                  <a:lnTo>
                    <a:pt x="201930" y="1257"/>
                  </a:lnTo>
                  <a:lnTo>
                    <a:pt x="20193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212090" y="6337"/>
                  </a:lnTo>
                  <a:lnTo>
                    <a:pt x="212090" y="5067"/>
                  </a:lnTo>
                  <a:close/>
                </a:path>
                <a:path w="214629" h="7620">
                  <a:moveTo>
                    <a:pt x="21463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214630" y="7607"/>
                  </a:lnTo>
                  <a:lnTo>
                    <a:pt x="214630" y="6350"/>
                  </a:lnTo>
                  <a:close/>
                </a:path>
              </a:pathLst>
            </a:custGeom>
            <a:solidFill>
              <a:srgbClr val="7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9630" y="5140959"/>
              <a:ext cx="227329" cy="7620"/>
            </a:xfrm>
            <a:custGeom>
              <a:avLst/>
              <a:gdLst/>
              <a:ahLst/>
              <a:cxnLst/>
              <a:rect l="l" t="t" r="r" b="b"/>
              <a:pathLst>
                <a:path w="227329" h="7620">
                  <a:moveTo>
                    <a:pt x="222250" y="3810"/>
                  </a:moveTo>
                  <a:lnTo>
                    <a:pt x="219710" y="3810"/>
                  </a:lnTo>
                  <a:lnTo>
                    <a:pt x="219710" y="2540"/>
                  </a:lnTo>
                  <a:lnTo>
                    <a:pt x="217170" y="2540"/>
                  </a:lnTo>
                  <a:lnTo>
                    <a:pt x="217170" y="1270"/>
                  </a:lnTo>
                  <a:lnTo>
                    <a:pt x="213360" y="1270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22250" y="5080"/>
                  </a:lnTo>
                  <a:lnTo>
                    <a:pt x="222250" y="3810"/>
                  </a:lnTo>
                  <a:close/>
                </a:path>
                <a:path w="227329" h="7620">
                  <a:moveTo>
                    <a:pt x="227330" y="6350"/>
                  </a:moveTo>
                  <a:lnTo>
                    <a:pt x="224790" y="6350"/>
                  </a:lnTo>
                  <a:lnTo>
                    <a:pt x="224790" y="5092"/>
                  </a:ln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27330" y="7620"/>
                  </a:lnTo>
                  <a:lnTo>
                    <a:pt x="227330" y="6350"/>
                  </a:lnTo>
                  <a:close/>
                </a:path>
              </a:pathLst>
            </a:custGeom>
            <a:solidFill>
              <a:srgbClr val="7D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3440" y="5148579"/>
              <a:ext cx="232410" cy="6350"/>
            </a:xfrm>
            <a:custGeom>
              <a:avLst/>
              <a:gdLst/>
              <a:ahLst/>
              <a:cxnLst/>
              <a:rect l="l" t="t" r="r" b="b"/>
              <a:pathLst>
                <a:path w="232410" h="6350">
                  <a:moveTo>
                    <a:pt x="23114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29857" y="6350"/>
                  </a:lnTo>
                  <a:lnTo>
                    <a:pt x="229857" y="5080"/>
                  </a:lnTo>
                  <a:lnTo>
                    <a:pt x="231140" y="5080"/>
                  </a:lnTo>
                  <a:lnTo>
                    <a:pt x="231140" y="3822"/>
                  </a:lnTo>
                  <a:close/>
                </a:path>
                <a:path w="232410" h="6350">
                  <a:moveTo>
                    <a:pt x="232410" y="2540"/>
                  </a:moveTo>
                  <a:lnTo>
                    <a:pt x="228600" y="2540"/>
                  </a:lnTo>
                  <a:lnTo>
                    <a:pt x="228600" y="1270"/>
                  </a:lnTo>
                  <a:lnTo>
                    <a:pt x="226060" y="1270"/>
                  </a:lnTo>
                  <a:lnTo>
                    <a:pt x="2260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32410" y="3810"/>
                  </a:lnTo>
                  <a:lnTo>
                    <a:pt x="232410" y="2540"/>
                  </a:lnTo>
                  <a:close/>
                </a:path>
              </a:pathLst>
            </a:custGeom>
            <a:solidFill>
              <a:srgbClr val="7C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35980" y="5154929"/>
              <a:ext cx="226060" cy="7620"/>
            </a:xfrm>
            <a:custGeom>
              <a:avLst/>
              <a:gdLst/>
              <a:ahLst/>
              <a:cxnLst/>
              <a:rect l="l" t="t" r="r" b="b"/>
              <a:pathLst>
                <a:path w="226060" h="7620">
                  <a:moveTo>
                    <a:pt x="2260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19710" y="7620"/>
                  </a:lnTo>
                  <a:lnTo>
                    <a:pt x="219710" y="6350"/>
                  </a:lnTo>
                  <a:lnTo>
                    <a:pt x="220980" y="6350"/>
                  </a:lnTo>
                  <a:lnTo>
                    <a:pt x="220980" y="5080"/>
                  </a:lnTo>
                  <a:lnTo>
                    <a:pt x="222250" y="5080"/>
                  </a:lnTo>
                  <a:lnTo>
                    <a:pt x="222250" y="3810"/>
                  </a:lnTo>
                  <a:lnTo>
                    <a:pt x="223520" y="3810"/>
                  </a:lnTo>
                  <a:lnTo>
                    <a:pt x="223520" y="2540"/>
                  </a:lnTo>
                  <a:lnTo>
                    <a:pt x="224790" y="2540"/>
                  </a:lnTo>
                  <a:lnTo>
                    <a:pt x="224790" y="1270"/>
                  </a:lnTo>
                  <a:lnTo>
                    <a:pt x="226060" y="127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9790" y="5162550"/>
              <a:ext cx="214629" cy="7620"/>
            </a:xfrm>
            <a:custGeom>
              <a:avLst/>
              <a:gdLst/>
              <a:ahLst/>
              <a:cxnLst/>
              <a:rect l="l" t="t" r="r" b="b"/>
              <a:pathLst>
                <a:path w="214629" h="7620">
                  <a:moveTo>
                    <a:pt x="21209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08280" y="7620"/>
                  </a:lnTo>
                  <a:lnTo>
                    <a:pt x="208280" y="6350"/>
                  </a:lnTo>
                  <a:lnTo>
                    <a:pt x="209550" y="6350"/>
                  </a:lnTo>
                  <a:lnTo>
                    <a:pt x="209550" y="5080"/>
                  </a:lnTo>
                  <a:lnTo>
                    <a:pt x="210807" y="5080"/>
                  </a:lnTo>
                  <a:lnTo>
                    <a:pt x="210807" y="3810"/>
                  </a:lnTo>
                  <a:lnTo>
                    <a:pt x="212090" y="3810"/>
                  </a:lnTo>
                  <a:lnTo>
                    <a:pt x="212090" y="2552"/>
                  </a:lnTo>
                  <a:close/>
                </a:path>
                <a:path w="214629" h="7620">
                  <a:moveTo>
                    <a:pt x="2146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13360" y="2540"/>
                  </a:lnTo>
                  <a:lnTo>
                    <a:pt x="213360" y="1270"/>
                  </a:lnTo>
                  <a:lnTo>
                    <a:pt x="214617" y="1270"/>
                  </a:lnTo>
                  <a:lnTo>
                    <a:pt x="214617" y="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600" y="5170169"/>
              <a:ext cx="203200" cy="7620"/>
            </a:xfrm>
            <a:custGeom>
              <a:avLst/>
              <a:gdLst/>
              <a:ahLst/>
              <a:cxnLst/>
              <a:rect l="l" t="t" r="r" b="b"/>
              <a:pathLst>
                <a:path w="203200" h="7620">
                  <a:moveTo>
                    <a:pt x="20066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95580" y="7620"/>
                  </a:lnTo>
                  <a:lnTo>
                    <a:pt x="195580" y="6350"/>
                  </a:lnTo>
                  <a:lnTo>
                    <a:pt x="196850" y="6350"/>
                  </a:lnTo>
                  <a:lnTo>
                    <a:pt x="196850" y="5080"/>
                  </a:lnTo>
                  <a:lnTo>
                    <a:pt x="198120" y="5080"/>
                  </a:lnTo>
                  <a:lnTo>
                    <a:pt x="198120" y="3810"/>
                  </a:lnTo>
                  <a:lnTo>
                    <a:pt x="199390" y="3810"/>
                  </a:lnTo>
                  <a:lnTo>
                    <a:pt x="199390" y="2540"/>
                  </a:lnTo>
                  <a:lnTo>
                    <a:pt x="200660" y="2540"/>
                  </a:lnTo>
                  <a:lnTo>
                    <a:pt x="200660" y="1282"/>
                  </a:lnTo>
                  <a:close/>
                </a:path>
                <a:path w="203200" h="7620">
                  <a:moveTo>
                    <a:pt x="2032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03200" y="12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7410" y="5177789"/>
              <a:ext cx="190500" cy="6350"/>
            </a:xfrm>
            <a:custGeom>
              <a:avLst/>
              <a:gdLst/>
              <a:ahLst/>
              <a:cxnLst/>
              <a:rect l="l" t="t" r="r" b="b"/>
              <a:pathLst>
                <a:path w="190500" h="6350">
                  <a:moveTo>
                    <a:pt x="190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85420" y="6350"/>
                  </a:lnTo>
                  <a:lnTo>
                    <a:pt x="185420" y="5080"/>
                  </a:lnTo>
                  <a:lnTo>
                    <a:pt x="186690" y="5080"/>
                  </a:lnTo>
                  <a:lnTo>
                    <a:pt x="186690" y="3810"/>
                  </a:lnTo>
                  <a:lnTo>
                    <a:pt x="187947" y="3810"/>
                  </a:lnTo>
                  <a:lnTo>
                    <a:pt x="187947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90500" y="12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76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9950" y="5184152"/>
              <a:ext cx="181610" cy="7620"/>
            </a:xfrm>
            <a:custGeom>
              <a:avLst/>
              <a:gdLst/>
              <a:ahLst/>
              <a:cxnLst/>
              <a:rect l="l" t="t" r="r" b="b"/>
              <a:pathLst>
                <a:path w="181610" h="7620">
                  <a:moveTo>
                    <a:pt x="17780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177800" y="7607"/>
                  </a:lnTo>
                  <a:lnTo>
                    <a:pt x="177800" y="6350"/>
                  </a:lnTo>
                  <a:close/>
                </a:path>
                <a:path w="181610" h="7620">
                  <a:moveTo>
                    <a:pt x="1816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176530" y="6337"/>
                  </a:lnTo>
                  <a:lnTo>
                    <a:pt x="176530" y="5067"/>
                  </a:lnTo>
                  <a:lnTo>
                    <a:pt x="177800" y="5067"/>
                  </a:lnTo>
                  <a:lnTo>
                    <a:pt x="177800" y="3797"/>
                  </a:lnTo>
                  <a:lnTo>
                    <a:pt x="179070" y="3797"/>
                  </a:lnTo>
                  <a:lnTo>
                    <a:pt x="179070" y="2527"/>
                  </a:lnTo>
                  <a:lnTo>
                    <a:pt x="180340" y="2527"/>
                  </a:lnTo>
                  <a:lnTo>
                    <a:pt x="180340" y="1257"/>
                  </a:lnTo>
                  <a:lnTo>
                    <a:pt x="181610" y="1257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3760" y="5191760"/>
              <a:ext cx="181610" cy="7620"/>
            </a:xfrm>
            <a:custGeom>
              <a:avLst/>
              <a:gdLst/>
              <a:ahLst/>
              <a:cxnLst/>
              <a:rect l="l" t="t" r="r" b="b"/>
              <a:pathLst>
                <a:path w="181610" h="7620">
                  <a:moveTo>
                    <a:pt x="181610" y="6350"/>
                  </a:moveTo>
                  <a:lnTo>
                    <a:pt x="180340" y="6350"/>
                  </a:lnTo>
                  <a:lnTo>
                    <a:pt x="180340" y="5080"/>
                  </a:lnTo>
                  <a:lnTo>
                    <a:pt x="179070" y="5080"/>
                  </a:lnTo>
                  <a:lnTo>
                    <a:pt x="179070" y="3810"/>
                  </a:lnTo>
                  <a:lnTo>
                    <a:pt x="177787" y="3810"/>
                  </a:lnTo>
                  <a:lnTo>
                    <a:pt x="177787" y="2540"/>
                  </a:lnTo>
                  <a:lnTo>
                    <a:pt x="176530" y="2540"/>
                  </a:lnTo>
                  <a:lnTo>
                    <a:pt x="176530" y="1270"/>
                  </a:lnTo>
                  <a:lnTo>
                    <a:pt x="175260" y="1270"/>
                  </a:lnTo>
                  <a:lnTo>
                    <a:pt x="1752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81610" y="7620"/>
                  </a:lnTo>
                  <a:lnTo>
                    <a:pt x="181610" y="635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7570" y="5199379"/>
              <a:ext cx="184150" cy="6350"/>
            </a:xfrm>
            <a:custGeom>
              <a:avLst/>
              <a:gdLst/>
              <a:ahLst/>
              <a:cxnLst/>
              <a:rect l="l" t="t" r="r" b="b"/>
              <a:pathLst>
                <a:path w="184150" h="6350">
                  <a:moveTo>
                    <a:pt x="181610" y="2540"/>
                  </a:moveTo>
                  <a:lnTo>
                    <a:pt x="180340" y="2540"/>
                  </a:lnTo>
                  <a:lnTo>
                    <a:pt x="180340" y="1270"/>
                  </a:lnTo>
                  <a:lnTo>
                    <a:pt x="179070" y="1270"/>
                  </a:lnTo>
                  <a:lnTo>
                    <a:pt x="1790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81610" y="3810"/>
                  </a:lnTo>
                  <a:lnTo>
                    <a:pt x="181610" y="2540"/>
                  </a:lnTo>
                  <a:close/>
                </a:path>
                <a:path w="184150" h="6350">
                  <a:moveTo>
                    <a:pt x="184150" y="5092"/>
                  </a:moveTo>
                  <a:lnTo>
                    <a:pt x="182880" y="5092"/>
                  </a:lnTo>
                  <a:lnTo>
                    <a:pt x="182880" y="3822"/>
                  </a:lnTo>
                  <a:lnTo>
                    <a:pt x="1270" y="3822"/>
                  </a:lnTo>
                  <a:lnTo>
                    <a:pt x="1270" y="5092"/>
                  </a:lnTo>
                  <a:lnTo>
                    <a:pt x="2540" y="5092"/>
                  </a:lnTo>
                  <a:lnTo>
                    <a:pt x="2540" y="6350"/>
                  </a:lnTo>
                  <a:lnTo>
                    <a:pt x="184150" y="6350"/>
                  </a:lnTo>
                  <a:lnTo>
                    <a:pt x="184150" y="5092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0110" y="5205729"/>
              <a:ext cx="189230" cy="7620"/>
            </a:xfrm>
            <a:custGeom>
              <a:avLst/>
              <a:gdLst/>
              <a:ahLst/>
              <a:cxnLst/>
              <a:rect l="l" t="t" r="r" b="b"/>
              <a:pathLst>
                <a:path w="189229" h="7620">
                  <a:moveTo>
                    <a:pt x="189230" y="6350"/>
                  </a:moveTo>
                  <a:lnTo>
                    <a:pt x="187960" y="6350"/>
                  </a:lnTo>
                  <a:lnTo>
                    <a:pt x="187960" y="5080"/>
                  </a:lnTo>
                  <a:lnTo>
                    <a:pt x="186690" y="5080"/>
                  </a:lnTo>
                  <a:lnTo>
                    <a:pt x="186690" y="3810"/>
                  </a:lnTo>
                  <a:lnTo>
                    <a:pt x="185420" y="3810"/>
                  </a:lnTo>
                  <a:lnTo>
                    <a:pt x="185420" y="2540"/>
                  </a:lnTo>
                  <a:lnTo>
                    <a:pt x="184137" y="2540"/>
                  </a:lnTo>
                  <a:lnTo>
                    <a:pt x="184137" y="1270"/>
                  </a:lnTo>
                  <a:lnTo>
                    <a:pt x="182880" y="1270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189230" y="7620"/>
                  </a:lnTo>
                  <a:lnTo>
                    <a:pt x="189230" y="635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3920" y="5213350"/>
              <a:ext cx="193040" cy="7620"/>
            </a:xfrm>
            <a:custGeom>
              <a:avLst/>
              <a:gdLst/>
              <a:ahLst/>
              <a:cxnLst/>
              <a:rect l="l" t="t" r="r" b="b"/>
              <a:pathLst>
                <a:path w="193039" h="7620">
                  <a:moveTo>
                    <a:pt x="193040" y="6350"/>
                  </a:moveTo>
                  <a:lnTo>
                    <a:pt x="191770" y="6350"/>
                  </a:lnTo>
                  <a:lnTo>
                    <a:pt x="191770" y="5080"/>
                  </a:lnTo>
                  <a:lnTo>
                    <a:pt x="190487" y="5080"/>
                  </a:lnTo>
                  <a:lnTo>
                    <a:pt x="190487" y="3810"/>
                  </a:lnTo>
                  <a:lnTo>
                    <a:pt x="189230" y="3810"/>
                  </a:lnTo>
                  <a:lnTo>
                    <a:pt x="189230" y="254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6690" y="1270"/>
                  </a:lnTo>
                  <a:lnTo>
                    <a:pt x="186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93040" y="7620"/>
                  </a:lnTo>
                  <a:lnTo>
                    <a:pt x="193040" y="635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7730" y="5220970"/>
              <a:ext cx="195580" cy="6350"/>
            </a:xfrm>
            <a:custGeom>
              <a:avLst/>
              <a:gdLst/>
              <a:ahLst/>
              <a:cxnLst/>
              <a:rect l="l" t="t" r="r" b="b"/>
              <a:pathLst>
                <a:path w="195579" h="6350">
                  <a:moveTo>
                    <a:pt x="1905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0500" y="1270"/>
                  </a:lnTo>
                  <a:lnTo>
                    <a:pt x="190500" y="0"/>
                  </a:lnTo>
                  <a:close/>
                </a:path>
                <a:path w="195579" h="6350">
                  <a:moveTo>
                    <a:pt x="195580" y="5080"/>
                  </a:moveTo>
                  <a:lnTo>
                    <a:pt x="194310" y="5080"/>
                  </a:lnTo>
                  <a:lnTo>
                    <a:pt x="194310" y="3810"/>
                  </a:lnTo>
                  <a:lnTo>
                    <a:pt x="193040" y="3810"/>
                  </a:lnTo>
                  <a:lnTo>
                    <a:pt x="193040" y="2540"/>
                  </a:lnTo>
                  <a:lnTo>
                    <a:pt x="191770" y="2540"/>
                  </a:lnTo>
                  <a:lnTo>
                    <a:pt x="191770" y="1282"/>
                  </a:lnTo>
                  <a:lnTo>
                    <a:pt x="0" y="1282"/>
                  </a:lnTo>
                  <a:lnTo>
                    <a:pt x="0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95580" y="6350"/>
                  </a:lnTo>
                  <a:lnTo>
                    <a:pt x="195580" y="5080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70270" y="5227320"/>
              <a:ext cx="200660" cy="7620"/>
            </a:xfrm>
            <a:custGeom>
              <a:avLst/>
              <a:gdLst/>
              <a:ahLst/>
              <a:cxnLst/>
              <a:rect l="l" t="t" r="r" b="b"/>
              <a:pathLst>
                <a:path w="200660" h="7620">
                  <a:moveTo>
                    <a:pt x="199390" y="5080"/>
                  </a:moveTo>
                  <a:lnTo>
                    <a:pt x="198120" y="5080"/>
                  </a:lnTo>
                  <a:lnTo>
                    <a:pt x="198120" y="3810"/>
                  </a:lnTo>
                  <a:lnTo>
                    <a:pt x="196837" y="3810"/>
                  </a:lnTo>
                  <a:lnTo>
                    <a:pt x="196837" y="2540"/>
                  </a:lnTo>
                  <a:lnTo>
                    <a:pt x="195580" y="2540"/>
                  </a:lnTo>
                  <a:lnTo>
                    <a:pt x="195580" y="1270"/>
                  </a:lnTo>
                  <a:lnTo>
                    <a:pt x="194310" y="127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99390" y="6350"/>
                  </a:lnTo>
                  <a:lnTo>
                    <a:pt x="199390" y="5080"/>
                  </a:lnTo>
                  <a:close/>
                </a:path>
                <a:path w="200660" h="7620">
                  <a:moveTo>
                    <a:pt x="200660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200660" y="7620"/>
                  </a:lnTo>
                  <a:lnTo>
                    <a:pt x="200660" y="6362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74080" y="5234940"/>
              <a:ext cx="204470" cy="7620"/>
            </a:xfrm>
            <a:custGeom>
              <a:avLst/>
              <a:gdLst/>
              <a:ahLst/>
              <a:cxnLst/>
              <a:rect l="l" t="t" r="r" b="b"/>
              <a:pathLst>
                <a:path w="204470" h="7620">
                  <a:moveTo>
                    <a:pt x="204470" y="6350"/>
                  </a:moveTo>
                  <a:lnTo>
                    <a:pt x="203200" y="6350"/>
                  </a:lnTo>
                  <a:lnTo>
                    <a:pt x="203200" y="5080"/>
                  </a:lnTo>
                  <a:lnTo>
                    <a:pt x="201930" y="5080"/>
                  </a:lnTo>
                  <a:lnTo>
                    <a:pt x="201930" y="3810"/>
                  </a:lnTo>
                  <a:lnTo>
                    <a:pt x="200660" y="3810"/>
                  </a:lnTo>
                  <a:lnTo>
                    <a:pt x="200660" y="2540"/>
                  </a:lnTo>
                  <a:lnTo>
                    <a:pt x="199390" y="2540"/>
                  </a:lnTo>
                  <a:lnTo>
                    <a:pt x="199390" y="1270"/>
                  </a:lnTo>
                  <a:lnTo>
                    <a:pt x="198120" y="1270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04470" y="7620"/>
                  </a:lnTo>
                  <a:lnTo>
                    <a:pt x="204470" y="635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77890" y="5242559"/>
              <a:ext cx="207010" cy="6350"/>
            </a:xfrm>
            <a:custGeom>
              <a:avLst/>
              <a:gdLst/>
              <a:ahLst/>
              <a:cxnLst/>
              <a:rect l="l" t="t" r="r" b="b"/>
              <a:pathLst>
                <a:path w="207010" h="6350">
                  <a:moveTo>
                    <a:pt x="204470" y="2540"/>
                  </a:moveTo>
                  <a:lnTo>
                    <a:pt x="203200" y="2540"/>
                  </a:lnTo>
                  <a:lnTo>
                    <a:pt x="203200" y="1270"/>
                  </a:lnTo>
                  <a:lnTo>
                    <a:pt x="201917" y="1270"/>
                  </a:lnTo>
                  <a:lnTo>
                    <a:pt x="2019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04470" y="3810"/>
                  </a:lnTo>
                  <a:lnTo>
                    <a:pt x="204470" y="2540"/>
                  </a:lnTo>
                  <a:close/>
                </a:path>
                <a:path w="207010" h="6350">
                  <a:moveTo>
                    <a:pt x="207010" y="5080"/>
                  </a:moveTo>
                  <a:lnTo>
                    <a:pt x="205740" y="5080"/>
                  </a:lnTo>
                  <a:lnTo>
                    <a:pt x="205740" y="3822"/>
                  </a:ln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07010" y="6350"/>
                  </a:lnTo>
                  <a:lnTo>
                    <a:pt x="207010" y="5080"/>
                  </a:lnTo>
                  <a:close/>
                </a:path>
              </a:pathLst>
            </a:custGeom>
            <a:solidFill>
              <a:srgbClr val="68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80430" y="5248922"/>
              <a:ext cx="212090" cy="7620"/>
            </a:xfrm>
            <a:custGeom>
              <a:avLst/>
              <a:gdLst/>
              <a:ahLst/>
              <a:cxnLst/>
              <a:rect l="l" t="t" r="r" b="b"/>
              <a:pathLst>
                <a:path w="212089" h="7620">
                  <a:moveTo>
                    <a:pt x="210820" y="5067"/>
                  </a:moveTo>
                  <a:lnTo>
                    <a:pt x="209550" y="5067"/>
                  </a:lnTo>
                  <a:lnTo>
                    <a:pt x="209550" y="3797"/>
                  </a:lnTo>
                  <a:lnTo>
                    <a:pt x="208280" y="3797"/>
                  </a:lnTo>
                  <a:lnTo>
                    <a:pt x="208280" y="2527"/>
                  </a:lnTo>
                  <a:lnTo>
                    <a:pt x="207010" y="2527"/>
                  </a:lnTo>
                  <a:lnTo>
                    <a:pt x="207010" y="1257"/>
                  </a:lnTo>
                  <a:lnTo>
                    <a:pt x="205727" y="1257"/>
                  </a:lnTo>
                  <a:lnTo>
                    <a:pt x="2057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210820" y="6337"/>
                  </a:lnTo>
                  <a:lnTo>
                    <a:pt x="210820" y="5067"/>
                  </a:lnTo>
                  <a:close/>
                </a:path>
                <a:path w="212089" h="7620">
                  <a:moveTo>
                    <a:pt x="212077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212077" y="7607"/>
                  </a:lnTo>
                  <a:lnTo>
                    <a:pt x="212077" y="6350"/>
                  </a:lnTo>
                  <a:close/>
                </a:path>
              </a:pathLst>
            </a:custGeom>
            <a:solidFill>
              <a:srgbClr val="6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84240" y="5256529"/>
              <a:ext cx="215900" cy="7620"/>
            </a:xfrm>
            <a:custGeom>
              <a:avLst/>
              <a:gdLst/>
              <a:ahLst/>
              <a:cxnLst/>
              <a:rect l="l" t="t" r="r" b="b"/>
              <a:pathLst>
                <a:path w="215900" h="7620">
                  <a:moveTo>
                    <a:pt x="210820" y="1270"/>
                  </a:moveTo>
                  <a:lnTo>
                    <a:pt x="209550" y="1270"/>
                  </a:lnTo>
                  <a:lnTo>
                    <a:pt x="2095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10820" y="2540"/>
                  </a:lnTo>
                  <a:lnTo>
                    <a:pt x="210820" y="1270"/>
                  </a:lnTo>
                  <a:close/>
                </a:path>
                <a:path w="215900" h="7620">
                  <a:moveTo>
                    <a:pt x="215900" y="6350"/>
                  </a:moveTo>
                  <a:lnTo>
                    <a:pt x="214617" y="6350"/>
                  </a:lnTo>
                  <a:lnTo>
                    <a:pt x="214617" y="5080"/>
                  </a:lnTo>
                  <a:lnTo>
                    <a:pt x="213360" y="5080"/>
                  </a:lnTo>
                  <a:lnTo>
                    <a:pt x="213360" y="3810"/>
                  </a:lnTo>
                  <a:lnTo>
                    <a:pt x="212090" y="3810"/>
                  </a:lnTo>
                  <a:lnTo>
                    <a:pt x="212090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15900" y="7620"/>
                  </a:lnTo>
                  <a:lnTo>
                    <a:pt x="215900" y="635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88050" y="5264150"/>
              <a:ext cx="217170" cy="5080"/>
            </a:xfrm>
            <a:custGeom>
              <a:avLst/>
              <a:gdLst/>
              <a:ahLst/>
              <a:cxnLst/>
              <a:rect l="l" t="t" r="r" b="b"/>
              <a:pathLst>
                <a:path w="217170" h="5079">
                  <a:moveTo>
                    <a:pt x="2133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13360" y="1270"/>
                  </a:lnTo>
                  <a:lnTo>
                    <a:pt x="213360" y="0"/>
                  </a:lnTo>
                  <a:close/>
                </a:path>
                <a:path w="217170" h="5079">
                  <a:moveTo>
                    <a:pt x="215900" y="2540"/>
                  </a:moveTo>
                  <a:lnTo>
                    <a:pt x="214630" y="2540"/>
                  </a:lnTo>
                  <a:lnTo>
                    <a:pt x="21463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15900" y="3810"/>
                  </a:lnTo>
                  <a:lnTo>
                    <a:pt x="215900" y="2540"/>
                  </a:lnTo>
                  <a:close/>
                </a:path>
                <a:path w="217170" h="5079">
                  <a:moveTo>
                    <a:pt x="21717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17170" y="5080"/>
                  </a:lnTo>
                  <a:lnTo>
                    <a:pt x="217170" y="3822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863997" y="5006747"/>
            <a:ext cx="921385" cy="920115"/>
            <a:chOff x="5863997" y="5006747"/>
            <a:chExt cx="921385" cy="920115"/>
          </a:xfrm>
        </p:grpSpPr>
        <p:sp>
          <p:nvSpPr>
            <p:cNvPr id="40" name="object 40"/>
            <p:cNvSpPr/>
            <p:nvPr/>
          </p:nvSpPr>
          <p:spPr>
            <a:xfrm>
              <a:off x="6304280" y="5369572"/>
              <a:ext cx="5080" cy="3810"/>
            </a:xfrm>
            <a:custGeom>
              <a:avLst/>
              <a:gdLst/>
              <a:ahLst/>
              <a:cxnLst/>
              <a:rect l="l" t="t" r="r" b="b"/>
              <a:pathLst>
                <a:path w="5079" h="3810">
                  <a:moveTo>
                    <a:pt x="5067" y="2527"/>
                  </a:moveTo>
                  <a:lnTo>
                    <a:pt x="3810" y="2527"/>
                  </a:lnTo>
                  <a:lnTo>
                    <a:pt x="3810" y="1257"/>
                  </a:lnTo>
                  <a:lnTo>
                    <a:pt x="2527" y="1257"/>
                  </a:lnTo>
                  <a:lnTo>
                    <a:pt x="25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5067" y="3797"/>
                  </a:lnTo>
                  <a:lnTo>
                    <a:pt x="5067" y="2527"/>
                  </a:lnTo>
                  <a:close/>
                </a:path>
              </a:pathLst>
            </a:custGeom>
            <a:solidFill>
              <a:srgbClr val="4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04280" y="5373382"/>
              <a:ext cx="12700" cy="7620"/>
            </a:xfrm>
            <a:custGeom>
              <a:avLst/>
              <a:gdLst/>
              <a:ahLst/>
              <a:cxnLst/>
              <a:rect l="l" t="t" r="r" b="b"/>
              <a:pathLst>
                <a:path w="12700" h="7620">
                  <a:moveTo>
                    <a:pt x="7620" y="1257"/>
                  </a:moveTo>
                  <a:lnTo>
                    <a:pt x="6350" y="1257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7620" y="2527"/>
                  </a:lnTo>
                  <a:lnTo>
                    <a:pt x="7620" y="1257"/>
                  </a:lnTo>
                  <a:close/>
                </a:path>
                <a:path w="12700" h="7620">
                  <a:moveTo>
                    <a:pt x="11417" y="5067"/>
                  </a:moveTo>
                  <a:lnTo>
                    <a:pt x="10160" y="5067"/>
                  </a:lnTo>
                  <a:lnTo>
                    <a:pt x="10160" y="3797"/>
                  </a:lnTo>
                  <a:lnTo>
                    <a:pt x="8877" y="3797"/>
                  </a:lnTo>
                  <a:lnTo>
                    <a:pt x="8877" y="2540"/>
                  </a:lnTo>
                  <a:lnTo>
                    <a:pt x="0" y="2540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1417" y="6337"/>
                  </a:lnTo>
                  <a:lnTo>
                    <a:pt x="11417" y="5067"/>
                  </a:lnTo>
                  <a:close/>
                </a:path>
                <a:path w="12700" h="7620">
                  <a:moveTo>
                    <a:pt x="1270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2700" y="7607"/>
                  </a:lnTo>
                  <a:lnTo>
                    <a:pt x="12700" y="6350"/>
                  </a:lnTo>
                  <a:close/>
                </a:path>
              </a:pathLst>
            </a:custGeom>
            <a:solidFill>
              <a:srgbClr val="4D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04280" y="5380989"/>
              <a:ext cx="19050" cy="6350"/>
            </a:xfrm>
            <a:custGeom>
              <a:avLst/>
              <a:gdLst/>
              <a:ahLst/>
              <a:cxnLst/>
              <a:rect l="l" t="t" r="r" b="b"/>
              <a:pathLst>
                <a:path w="19050" h="635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  <a:path w="19050" h="6350">
                  <a:moveTo>
                    <a:pt x="17767" y="3810"/>
                  </a:moveTo>
                  <a:lnTo>
                    <a:pt x="16510" y="3810"/>
                  </a:lnTo>
                  <a:lnTo>
                    <a:pt x="16510" y="2540"/>
                  </a:lnTo>
                  <a:lnTo>
                    <a:pt x="15227" y="2540"/>
                  </a:lnTo>
                  <a:lnTo>
                    <a:pt x="1522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7767" y="5080"/>
                  </a:lnTo>
                  <a:lnTo>
                    <a:pt x="17767" y="3810"/>
                  </a:lnTo>
                  <a:close/>
                </a:path>
                <a:path w="19050" h="6350">
                  <a:moveTo>
                    <a:pt x="190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9050" y="6350"/>
                  </a:lnTo>
                  <a:lnTo>
                    <a:pt x="19050" y="5092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04280" y="5387339"/>
              <a:ext cx="26670" cy="7620"/>
            </a:xfrm>
            <a:custGeom>
              <a:avLst/>
              <a:gdLst/>
              <a:ahLst/>
              <a:cxnLst/>
              <a:rect l="l" t="t" r="r" b="b"/>
              <a:pathLst>
                <a:path w="26670" h="7620">
                  <a:moveTo>
                    <a:pt x="203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0320" y="1270"/>
                  </a:lnTo>
                  <a:lnTo>
                    <a:pt x="20320" y="0"/>
                  </a:lnTo>
                  <a:close/>
                </a:path>
                <a:path w="26670" h="7620">
                  <a:moveTo>
                    <a:pt x="24117" y="3810"/>
                  </a:moveTo>
                  <a:lnTo>
                    <a:pt x="22860" y="3810"/>
                  </a:lnTo>
                  <a:lnTo>
                    <a:pt x="22860" y="2540"/>
                  </a:lnTo>
                  <a:lnTo>
                    <a:pt x="21577" y="2540"/>
                  </a:lnTo>
                  <a:lnTo>
                    <a:pt x="2157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24117" y="5080"/>
                  </a:lnTo>
                  <a:lnTo>
                    <a:pt x="24117" y="3810"/>
                  </a:lnTo>
                  <a:close/>
                </a:path>
                <a:path w="26670" h="7620">
                  <a:moveTo>
                    <a:pt x="26670" y="6350"/>
                  </a:moveTo>
                  <a:lnTo>
                    <a:pt x="25400" y="6350"/>
                  </a:lnTo>
                  <a:lnTo>
                    <a:pt x="25400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6670" y="7620"/>
                  </a:lnTo>
                  <a:lnTo>
                    <a:pt x="26670" y="6350"/>
                  </a:lnTo>
                  <a:close/>
                </a:path>
              </a:pathLst>
            </a:custGeom>
            <a:solidFill>
              <a:srgbClr val="4A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04280" y="5394972"/>
              <a:ext cx="34290" cy="7620"/>
            </a:xfrm>
            <a:custGeom>
              <a:avLst/>
              <a:gdLst/>
              <a:ahLst/>
              <a:cxnLst/>
              <a:rect l="l" t="t" r="r" b="b"/>
              <a:pathLst>
                <a:path w="34289" h="7620">
                  <a:moveTo>
                    <a:pt x="30467" y="2527"/>
                  </a:moveTo>
                  <a:lnTo>
                    <a:pt x="29210" y="2527"/>
                  </a:lnTo>
                  <a:lnTo>
                    <a:pt x="29210" y="1257"/>
                  </a:lnTo>
                  <a:lnTo>
                    <a:pt x="27927" y="1257"/>
                  </a:lnTo>
                  <a:lnTo>
                    <a:pt x="279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30467" y="3797"/>
                  </a:lnTo>
                  <a:lnTo>
                    <a:pt x="30467" y="2527"/>
                  </a:lnTo>
                  <a:close/>
                </a:path>
                <a:path w="34289" h="7620">
                  <a:moveTo>
                    <a:pt x="33020" y="5067"/>
                  </a:moveTo>
                  <a:lnTo>
                    <a:pt x="31750" y="5067"/>
                  </a:lnTo>
                  <a:lnTo>
                    <a:pt x="31750" y="3810"/>
                  </a:lnTo>
                  <a:lnTo>
                    <a:pt x="0" y="3810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33020" y="6337"/>
                  </a:lnTo>
                  <a:lnTo>
                    <a:pt x="33020" y="5067"/>
                  </a:lnTo>
                  <a:close/>
                </a:path>
                <a:path w="34289" h="7620">
                  <a:moveTo>
                    <a:pt x="3427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34277" y="7607"/>
                  </a:lnTo>
                  <a:lnTo>
                    <a:pt x="34277" y="6350"/>
                  </a:lnTo>
                  <a:close/>
                </a:path>
              </a:pathLst>
            </a:custGeom>
            <a:solidFill>
              <a:srgbClr val="49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04280" y="5402579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36817" y="1270"/>
                  </a:moveTo>
                  <a:lnTo>
                    <a:pt x="35560" y="127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6817" y="2540"/>
                  </a:lnTo>
                  <a:lnTo>
                    <a:pt x="36817" y="1270"/>
                  </a:lnTo>
                  <a:close/>
                </a:path>
                <a:path w="40639" h="6350">
                  <a:moveTo>
                    <a:pt x="39370" y="3810"/>
                  </a:moveTo>
                  <a:lnTo>
                    <a:pt x="38100" y="3810"/>
                  </a:lnTo>
                  <a:lnTo>
                    <a:pt x="38100" y="2552"/>
                  </a:ln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39370" y="5080"/>
                  </a:lnTo>
                  <a:lnTo>
                    <a:pt x="39370" y="3810"/>
                  </a:lnTo>
                  <a:close/>
                </a:path>
                <a:path w="40639" h="6350">
                  <a:moveTo>
                    <a:pt x="40627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40627" y="6350"/>
                  </a:lnTo>
                  <a:lnTo>
                    <a:pt x="40627" y="5092"/>
                  </a:lnTo>
                  <a:close/>
                </a:path>
              </a:pathLst>
            </a:custGeom>
            <a:solidFill>
              <a:srgbClr val="47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04280" y="5408929"/>
              <a:ext cx="48260" cy="7620"/>
            </a:xfrm>
            <a:custGeom>
              <a:avLst/>
              <a:gdLst/>
              <a:ahLst/>
              <a:cxnLst/>
              <a:rect l="l" t="t" r="r" b="b"/>
              <a:pathLst>
                <a:path w="48260" h="7620">
                  <a:moveTo>
                    <a:pt x="43167" y="1270"/>
                  </a:moveTo>
                  <a:lnTo>
                    <a:pt x="41910" y="1270"/>
                  </a:lnTo>
                  <a:lnTo>
                    <a:pt x="419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3167" y="2540"/>
                  </a:lnTo>
                  <a:lnTo>
                    <a:pt x="43167" y="1270"/>
                  </a:lnTo>
                  <a:close/>
                </a:path>
                <a:path w="48260" h="7620">
                  <a:moveTo>
                    <a:pt x="45720" y="3810"/>
                  </a:moveTo>
                  <a:lnTo>
                    <a:pt x="44450" y="3810"/>
                  </a:lnTo>
                  <a:lnTo>
                    <a:pt x="44450" y="2552"/>
                  </a:ln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45720" y="5080"/>
                  </a:lnTo>
                  <a:lnTo>
                    <a:pt x="45720" y="3810"/>
                  </a:lnTo>
                  <a:close/>
                </a:path>
                <a:path w="48260" h="7620">
                  <a:moveTo>
                    <a:pt x="48260" y="6350"/>
                  </a:moveTo>
                  <a:lnTo>
                    <a:pt x="46977" y="6350"/>
                  </a:lnTo>
                  <a:lnTo>
                    <a:pt x="46977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8260" y="7620"/>
                  </a:lnTo>
                  <a:lnTo>
                    <a:pt x="48260" y="6350"/>
                  </a:lnTo>
                  <a:close/>
                </a:path>
              </a:pathLst>
            </a:custGeom>
            <a:solidFill>
              <a:srgbClr val="49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4280" y="5416549"/>
              <a:ext cx="55880" cy="7620"/>
            </a:xfrm>
            <a:custGeom>
              <a:avLst/>
              <a:gdLst/>
              <a:ahLst/>
              <a:cxnLst/>
              <a:rect l="l" t="t" r="r" b="b"/>
              <a:pathLst>
                <a:path w="55879" h="7620">
                  <a:moveTo>
                    <a:pt x="495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17" y="1270"/>
                  </a:lnTo>
                  <a:lnTo>
                    <a:pt x="49517" y="0"/>
                  </a:lnTo>
                  <a:close/>
                </a:path>
                <a:path w="55879" h="7620">
                  <a:moveTo>
                    <a:pt x="52070" y="2540"/>
                  </a:moveTo>
                  <a:lnTo>
                    <a:pt x="50800" y="2540"/>
                  </a:lnTo>
                  <a:lnTo>
                    <a:pt x="5080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52070" y="3810"/>
                  </a:lnTo>
                  <a:lnTo>
                    <a:pt x="52070" y="2540"/>
                  </a:lnTo>
                  <a:close/>
                </a:path>
                <a:path w="55879" h="7620">
                  <a:moveTo>
                    <a:pt x="55867" y="6350"/>
                  </a:moveTo>
                  <a:lnTo>
                    <a:pt x="54610" y="6350"/>
                  </a:lnTo>
                  <a:lnTo>
                    <a:pt x="54610" y="5080"/>
                  </a:lnTo>
                  <a:lnTo>
                    <a:pt x="53327" y="5080"/>
                  </a:lnTo>
                  <a:lnTo>
                    <a:pt x="53327" y="3822"/>
                  </a:ln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5867" y="7620"/>
                  </a:lnTo>
                  <a:lnTo>
                    <a:pt x="55867" y="6350"/>
                  </a:lnTo>
                  <a:close/>
                </a:path>
              </a:pathLst>
            </a:custGeom>
            <a:solidFill>
              <a:srgbClr val="4A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280" y="5424182"/>
              <a:ext cx="63500" cy="7620"/>
            </a:xfrm>
            <a:custGeom>
              <a:avLst/>
              <a:gdLst/>
              <a:ahLst/>
              <a:cxnLst/>
              <a:rect l="l" t="t" r="r" b="b"/>
              <a:pathLst>
                <a:path w="63500" h="7620">
                  <a:moveTo>
                    <a:pt x="58420" y="1257"/>
                  </a:moveTo>
                  <a:lnTo>
                    <a:pt x="57150" y="1257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58420" y="2527"/>
                  </a:lnTo>
                  <a:lnTo>
                    <a:pt x="58420" y="1257"/>
                  </a:lnTo>
                  <a:close/>
                </a:path>
                <a:path w="63500" h="7620">
                  <a:moveTo>
                    <a:pt x="62217" y="5067"/>
                  </a:moveTo>
                  <a:lnTo>
                    <a:pt x="60960" y="5067"/>
                  </a:lnTo>
                  <a:lnTo>
                    <a:pt x="60960" y="3797"/>
                  </a:lnTo>
                  <a:lnTo>
                    <a:pt x="59677" y="3797"/>
                  </a:lnTo>
                  <a:lnTo>
                    <a:pt x="59677" y="2540"/>
                  </a:lnTo>
                  <a:lnTo>
                    <a:pt x="0" y="2540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62217" y="6337"/>
                  </a:lnTo>
                  <a:lnTo>
                    <a:pt x="62217" y="5067"/>
                  </a:lnTo>
                  <a:close/>
                </a:path>
                <a:path w="63500" h="7620">
                  <a:moveTo>
                    <a:pt x="6350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63500" y="7607"/>
                  </a:lnTo>
                  <a:lnTo>
                    <a:pt x="63500" y="6350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4280" y="5431789"/>
              <a:ext cx="69850" cy="6350"/>
            </a:xfrm>
            <a:custGeom>
              <a:avLst/>
              <a:gdLst/>
              <a:ahLst/>
              <a:cxnLst/>
              <a:rect l="l" t="t" r="r" b="b"/>
              <a:pathLst>
                <a:path w="69850" h="6350">
                  <a:moveTo>
                    <a:pt x="64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4770" y="1270"/>
                  </a:lnTo>
                  <a:lnTo>
                    <a:pt x="64770" y="0"/>
                  </a:lnTo>
                  <a:close/>
                </a:path>
                <a:path w="69850" h="6350">
                  <a:moveTo>
                    <a:pt x="68567" y="3810"/>
                  </a:moveTo>
                  <a:lnTo>
                    <a:pt x="67310" y="3810"/>
                  </a:lnTo>
                  <a:lnTo>
                    <a:pt x="67310" y="2540"/>
                  </a:lnTo>
                  <a:lnTo>
                    <a:pt x="66027" y="2540"/>
                  </a:lnTo>
                  <a:lnTo>
                    <a:pt x="6602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8567" y="5080"/>
                  </a:lnTo>
                  <a:lnTo>
                    <a:pt x="68567" y="3810"/>
                  </a:lnTo>
                  <a:close/>
                </a:path>
                <a:path w="69850" h="6350">
                  <a:moveTo>
                    <a:pt x="698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69850" y="6350"/>
                  </a:lnTo>
                  <a:lnTo>
                    <a:pt x="69850" y="5092"/>
                  </a:lnTo>
                  <a:close/>
                </a:path>
              </a:pathLst>
            </a:custGeom>
            <a:solidFill>
              <a:srgbClr val="4D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4280" y="5438139"/>
              <a:ext cx="77470" cy="7620"/>
            </a:xfrm>
            <a:custGeom>
              <a:avLst/>
              <a:gdLst/>
              <a:ahLst/>
              <a:cxnLst/>
              <a:rect l="l" t="t" r="r" b="b"/>
              <a:pathLst>
                <a:path w="77470" h="7620">
                  <a:moveTo>
                    <a:pt x="71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1120" y="1270"/>
                  </a:lnTo>
                  <a:lnTo>
                    <a:pt x="71120" y="0"/>
                  </a:lnTo>
                  <a:close/>
                </a:path>
                <a:path w="77470" h="7620">
                  <a:moveTo>
                    <a:pt x="74917" y="3810"/>
                  </a:moveTo>
                  <a:lnTo>
                    <a:pt x="73660" y="3810"/>
                  </a:lnTo>
                  <a:lnTo>
                    <a:pt x="73660" y="2540"/>
                  </a:lnTo>
                  <a:lnTo>
                    <a:pt x="72377" y="2540"/>
                  </a:lnTo>
                  <a:lnTo>
                    <a:pt x="7237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74917" y="5080"/>
                  </a:lnTo>
                  <a:lnTo>
                    <a:pt x="74917" y="3810"/>
                  </a:lnTo>
                  <a:close/>
                </a:path>
                <a:path w="77470" h="7620">
                  <a:moveTo>
                    <a:pt x="77470" y="6350"/>
                  </a:moveTo>
                  <a:lnTo>
                    <a:pt x="76200" y="6350"/>
                  </a:lnTo>
                  <a:lnTo>
                    <a:pt x="76200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7470" y="7620"/>
                  </a:lnTo>
                  <a:lnTo>
                    <a:pt x="77470" y="6350"/>
                  </a:lnTo>
                  <a:close/>
                </a:path>
              </a:pathLst>
            </a:custGeom>
            <a:solidFill>
              <a:srgbClr val="4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04280" y="5445772"/>
              <a:ext cx="85090" cy="7620"/>
            </a:xfrm>
            <a:custGeom>
              <a:avLst/>
              <a:gdLst/>
              <a:ahLst/>
              <a:cxnLst/>
              <a:rect l="l" t="t" r="r" b="b"/>
              <a:pathLst>
                <a:path w="85089" h="7620">
                  <a:moveTo>
                    <a:pt x="81267" y="2527"/>
                  </a:moveTo>
                  <a:lnTo>
                    <a:pt x="80010" y="2527"/>
                  </a:lnTo>
                  <a:lnTo>
                    <a:pt x="80010" y="1257"/>
                  </a:lnTo>
                  <a:lnTo>
                    <a:pt x="78727" y="1257"/>
                  </a:lnTo>
                  <a:lnTo>
                    <a:pt x="787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81267" y="3797"/>
                  </a:lnTo>
                  <a:lnTo>
                    <a:pt x="81267" y="2527"/>
                  </a:lnTo>
                  <a:close/>
                </a:path>
                <a:path w="85089" h="7620">
                  <a:moveTo>
                    <a:pt x="83820" y="5067"/>
                  </a:moveTo>
                  <a:lnTo>
                    <a:pt x="82550" y="5067"/>
                  </a:lnTo>
                  <a:lnTo>
                    <a:pt x="82550" y="3810"/>
                  </a:lnTo>
                  <a:lnTo>
                    <a:pt x="0" y="3810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83820" y="6337"/>
                  </a:lnTo>
                  <a:lnTo>
                    <a:pt x="83820" y="5067"/>
                  </a:lnTo>
                  <a:close/>
                </a:path>
                <a:path w="85089" h="7620">
                  <a:moveTo>
                    <a:pt x="8507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077" y="7607"/>
                  </a:lnTo>
                  <a:lnTo>
                    <a:pt x="85077" y="6350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04280" y="5453379"/>
              <a:ext cx="92710" cy="7620"/>
            </a:xfrm>
            <a:custGeom>
              <a:avLst/>
              <a:gdLst/>
              <a:ahLst/>
              <a:cxnLst/>
              <a:rect l="l" t="t" r="r" b="b"/>
              <a:pathLst>
                <a:path w="92710" h="7620">
                  <a:moveTo>
                    <a:pt x="87617" y="1270"/>
                  </a:moveTo>
                  <a:lnTo>
                    <a:pt x="86360" y="1270"/>
                  </a:lnTo>
                  <a:lnTo>
                    <a:pt x="863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7617" y="2540"/>
                  </a:lnTo>
                  <a:lnTo>
                    <a:pt x="87617" y="1270"/>
                  </a:lnTo>
                  <a:close/>
                </a:path>
                <a:path w="92710" h="7620">
                  <a:moveTo>
                    <a:pt x="90170" y="3810"/>
                  </a:moveTo>
                  <a:lnTo>
                    <a:pt x="88900" y="3810"/>
                  </a:lnTo>
                  <a:lnTo>
                    <a:pt x="88900" y="2552"/>
                  </a:ln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90170" y="5080"/>
                  </a:lnTo>
                  <a:lnTo>
                    <a:pt x="90170" y="3810"/>
                  </a:lnTo>
                  <a:close/>
                </a:path>
                <a:path w="92710" h="7620">
                  <a:moveTo>
                    <a:pt x="92710" y="6350"/>
                  </a:moveTo>
                  <a:lnTo>
                    <a:pt x="91427" y="6350"/>
                  </a:lnTo>
                  <a:lnTo>
                    <a:pt x="91427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2710" y="7620"/>
                  </a:lnTo>
                  <a:lnTo>
                    <a:pt x="92710" y="635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04280" y="5460999"/>
              <a:ext cx="99060" cy="6350"/>
            </a:xfrm>
            <a:custGeom>
              <a:avLst/>
              <a:gdLst/>
              <a:ahLst/>
              <a:cxnLst/>
              <a:rect l="l" t="t" r="r" b="b"/>
              <a:pathLst>
                <a:path w="99060" h="6350">
                  <a:moveTo>
                    <a:pt x="939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3967" y="1270"/>
                  </a:lnTo>
                  <a:lnTo>
                    <a:pt x="93967" y="0"/>
                  </a:lnTo>
                  <a:close/>
                </a:path>
                <a:path w="99060" h="6350">
                  <a:moveTo>
                    <a:pt x="96520" y="2540"/>
                  </a:moveTo>
                  <a:lnTo>
                    <a:pt x="95250" y="2540"/>
                  </a:lnTo>
                  <a:lnTo>
                    <a:pt x="9525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6520" y="3810"/>
                  </a:lnTo>
                  <a:lnTo>
                    <a:pt x="96520" y="2540"/>
                  </a:lnTo>
                  <a:close/>
                </a:path>
                <a:path w="99060" h="6350">
                  <a:moveTo>
                    <a:pt x="99060" y="5080"/>
                  </a:moveTo>
                  <a:lnTo>
                    <a:pt x="97777" y="5080"/>
                  </a:lnTo>
                  <a:lnTo>
                    <a:pt x="97777" y="3822"/>
                  </a:ln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99060" y="6350"/>
                  </a:lnTo>
                  <a:lnTo>
                    <a:pt x="99060" y="5080"/>
                  </a:lnTo>
                  <a:close/>
                </a:path>
              </a:pathLst>
            </a:custGeom>
            <a:solidFill>
              <a:srgbClr val="53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04280" y="5467349"/>
              <a:ext cx="106680" cy="7620"/>
            </a:xfrm>
            <a:custGeom>
              <a:avLst/>
              <a:gdLst/>
              <a:ahLst/>
              <a:cxnLst/>
              <a:rect l="l" t="t" r="r" b="b"/>
              <a:pathLst>
                <a:path w="106679" h="7620">
                  <a:moveTo>
                    <a:pt x="10031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0317" y="1270"/>
                  </a:lnTo>
                  <a:lnTo>
                    <a:pt x="100317" y="0"/>
                  </a:lnTo>
                  <a:close/>
                </a:path>
                <a:path w="106679" h="7620">
                  <a:moveTo>
                    <a:pt x="102870" y="2540"/>
                  </a:moveTo>
                  <a:lnTo>
                    <a:pt x="101600" y="2540"/>
                  </a:lnTo>
                  <a:lnTo>
                    <a:pt x="10160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2870" y="3810"/>
                  </a:lnTo>
                  <a:lnTo>
                    <a:pt x="102870" y="2540"/>
                  </a:lnTo>
                  <a:close/>
                </a:path>
                <a:path w="106679" h="7620">
                  <a:moveTo>
                    <a:pt x="106667" y="6350"/>
                  </a:moveTo>
                  <a:lnTo>
                    <a:pt x="105410" y="6350"/>
                  </a:lnTo>
                  <a:lnTo>
                    <a:pt x="105410" y="5080"/>
                  </a:lnTo>
                  <a:lnTo>
                    <a:pt x="104127" y="5080"/>
                  </a:lnTo>
                  <a:lnTo>
                    <a:pt x="104127" y="3822"/>
                  </a:ln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6667" y="7620"/>
                  </a:lnTo>
                  <a:lnTo>
                    <a:pt x="106667" y="6350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04280" y="5474982"/>
              <a:ext cx="114300" cy="7620"/>
            </a:xfrm>
            <a:custGeom>
              <a:avLst/>
              <a:gdLst/>
              <a:ahLst/>
              <a:cxnLst/>
              <a:rect l="l" t="t" r="r" b="b"/>
              <a:pathLst>
                <a:path w="114300" h="7620">
                  <a:moveTo>
                    <a:pt x="109220" y="1257"/>
                  </a:moveTo>
                  <a:lnTo>
                    <a:pt x="107950" y="1257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09220" y="2527"/>
                  </a:lnTo>
                  <a:lnTo>
                    <a:pt x="109220" y="1257"/>
                  </a:lnTo>
                  <a:close/>
                </a:path>
                <a:path w="114300" h="7620">
                  <a:moveTo>
                    <a:pt x="113017" y="5067"/>
                  </a:moveTo>
                  <a:lnTo>
                    <a:pt x="111760" y="5067"/>
                  </a:lnTo>
                  <a:lnTo>
                    <a:pt x="111760" y="3797"/>
                  </a:lnTo>
                  <a:lnTo>
                    <a:pt x="110477" y="3797"/>
                  </a:lnTo>
                  <a:lnTo>
                    <a:pt x="110477" y="2540"/>
                  </a:lnTo>
                  <a:lnTo>
                    <a:pt x="0" y="2540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13017" y="6337"/>
                  </a:lnTo>
                  <a:lnTo>
                    <a:pt x="113017" y="5067"/>
                  </a:lnTo>
                  <a:close/>
                </a:path>
                <a:path w="114300" h="7620">
                  <a:moveTo>
                    <a:pt x="11430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14300" y="7607"/>
                  </a:lnTo>
                  <a:lnTo>
                    <a:pt x="114300" y="635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04280" y="5482589"/>
              <a:ext cx="120650" cy="6350"/>
            </a:xfrm>
            <a:custGeom>
              <a:avLst/>
              <a:gdLst/>
              <a:ahLst/>
              <a:cxnLst/>
              <a:rect l="l" t="t" r="r" b="b"/>
              <a:pathLst>
                <a:path w="120650" h="6350">
                  <a:moveTo>
                    <a:pt x="115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  <a:path w="120650" h="6350">
                  <a:moveTo>
                    <a:pt x="119367" y="3810"/>
                  </a:moveTo>
                  <a:lnTo>
                    <a:pt x="118110" y="3810"/>
                  </a:lnTo>
                  <a:lnTo>
                    <a:pt x="118110" y="2540"/>
                  </a:lnTo>
                  <a:lnTo>
                    <a:pt x="116827" y="2540"/>
                  </a:lnTo>
                  <a:lnTo>
                    <a:pt x="11682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19367" y="5080"/>
                  </a:lnTo>
                  <a:lnTo>
                    <a:pt x="119367" y="3810"/>
                  </a:lnTo>
                  <a:close/>
                </a:path>
                <a:path w="120650" h="6350">
                  <a:moveTo>
                    <a:pt x="1206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20650" y="6350"/>
                  </a:lnTo>
                  <a:lnTo>
                    <a:pt x="120650" y="5092"/>
                  </a:lnTo>
                  <a:close/>
                </a:path>
              </a:pathLst>
            </a:custGeom>
            <a:solidFill>
              <a:srgbClr val="58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4280" y="5488939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70" h="7620">
                  <a:moveTo>
                    <a:pt x="121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1920" y="1270"/>
                  </a:lnTo>
                  <a:lnTo>
                    <a:pt x="121920" y="0"/>
                  </a:lnTo>
                  <a:close/>
                </a:path>
                <a:path w="128270" h="7620">
                  <a:moveTo>
                    <a:pt x="125717" y="3810"/>
                  </a:moveTo>
                  <a:lnTo>
                    <a:pt x="124460" y="3810"/>
                  </a:lnTo>
                  <a:lnTo>
                    <a:pt x="124460" y="2540"/>
                  </a:lnTo>
                  <a:lnTo>
                    <a:pt x="123177" y="2540"/>
                  </a:lnTo>
                  <a:lnTo>
                    <a:pt x="123177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5717" y="5080"/>
                  </a:lnTo>
                  <a:lnTo>
                    <a:pt x="125717" y="3810"/>
                  </a:lnTo>
                  <a:close/>
                </a:path>
                <a:path w="128270" h="7620">
                  <a:moveTo>
                    <a:pt x="128270" y="6350"/>
                  </a:moveTo>
                  <a:lnTo>
                    <a:pt x="127000" y="6350"/>
                  </a:lnTo>
                  <a:lnTo>
                    <a:pt x="127000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8270" y="7620"/>
                  </a:lnTo>
                  <a:lnTo>
                    <a:pt x="128270" y="6350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4280" y="5496572"/>
              <a:ext cx="135890" cy="7620"/>
            </a:xfrm>
            <a:custGeom>
              <a:avLst/>
              <a:gdLst/>
              <a:ahLst/>
              <a:cxnLst/>
              <a:rect l="l" t="t" r="r" b="b"/>
              <a:pathLst>
                <a:path w="135889" h="7620">
                  <a:moveTo>
                    <a:pt x="132067" y="2527"/>
                  </a:moveTo>
                  <a:lnTo>
                    <a:pt x="130810" y="2527"/>
                  </a:lnTo>
                  <a:lnTo>
                    <a:pt x="130810" y="1257"/>
                  </a:lnTo>
                  <a:lnTo>
                    <a:pt x="129527" y="1257"/>
                  </a:lnTo>
                  <a:lnTo>
                    <a:pt x="1295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132067" y="3797"/>
                  </a:lnTo>
                  <a:lnTo>
                    <a:pt x="132067" y="2527"/>
                  </a:lnTo>
                  <a:close/>
                </a:path>
                <a:path w="135889" h="7620">
                  <a:moveTo>
                    <a:pt x="134620" y="5067"/>
                  </a:moveTo>
                  <a:lnTo>
                    <a:pt x="133350" y="5067"/>
                  </a:lnTo>
                  <a:lnTo>
                    <a:pt x="133350" y="3810"/>
                  </a:lnTo>
                  <a:lnTo>
                    <a:pt x="0" y="3810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34620" y="6337"/>
                  </a:lnTo>
                  <a:lnTo>
                    <a:pt x="134620" y="5067"/>
                  </a:lnTo>
                  <a:close/>
                </a:path>
                <a:path w="135889" h="7620">
                  <a:moveTo>
                    <a:pt x="13587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35877" y="7607"/>
                  </a:lnTo>
                  <a:lnTo>
                    <a:pt x="135877" y="635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04280" y="5504179"/>
              <a:ext cx="143510" cy="7620"/>
            </a:xfrm>
            <a:custGeom>
              <a:avLst/>
              <a:gdLst/>
              <a:ahLst/>
              <a:cxnLst/>
              <a:rect l="l" t="t" r="r" b="b"/>
              <a:pathLst>
                <a:path w="143510" h="7620">
                  <a:moveTo>
                    <a:pt x="138417" y="1270"/>
                  </a:moveTo>
                  <a:lnTo>
                    <a:pt x="137160" y="127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8417" y="2540"/>
                  </a:lnTo>
                  <a:lnTo>
                    <a:pt x="138417" y="1270"/>
                  </a:lnTo>
                  <a:close/>
                </a:path>
                <a:path w="143510" h="7620">
                  <a:moveTo>
                    <a:pt x="140970" y="3810"/>
                  </a:moveTo>
                  <a:lnTo>
                    <a:pt x="139700" y="3810"/>
                  </a:lnTo>
                  <a:lnTo>
                    <a:pt x="139700" y="2552"/>
                  </a:ln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40970" y="5080"/>
                  </a:lnTo>
                  <a:lnTo>
                    <a:pt x="140970" y="3810"/>
                  </a:lnTo>
                  <a:close/>
                </a:path>
                <a:path w="143510" h="7620">
                  <a:moveTo>
                    <a:pt x="143510" y="6350"/>
                  </a:moveTo>
                  <a:lnTo>
                    <a:pt x="142227" y="6350"/>
                  </a:lnTo>
                  <a:lnTo>
                    <a:pt x="142227" y="5092"/>
                  </a:ln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43510" y="7620"/>
                  </a:lnTo>
                  <a:lnTo>
                    <a:pt x="143510" y="6350"/>
                  </a:lnTo>
                  <a:close/>
                </a:path>
              </a:pathLst>
            </a:custGeom>
            <a:solidFill>
              <a:srgbClr val="5C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04280" y="5511799"/>
              <a:ext cx="149860" cy="6350"/>
            </a:xfrm>
            <a:custGeom>
              <a:avLst/>
              <a:gdLst/>
              <a:ahLst/>
              <a:cxnLst/>
              <a:rect l="l" t="t" r="r" b="b"/>
              <a:pathLst>
                <a:path w="149860" h="6350">
                  <a:moveTo>
                    <a:pt x="144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44767" y="1270"/>
                  </a:lnTo>
                  <a:lnTo>
                    <a:pt x="144767" y="0"/>
                  </a:lnTo>
                  <a:close/>
                </a:path>
                <a:path w="149860" h="6350">
                  <a:moveTo>
                    <a:pt x="147320" y="2540"/>
                  </a:moveTo>
                  <a:lnTo>
                    <a:pt x="146050" y="2540"/>
                  </a:lnTo>
                  <a:lnTo>
                    <a:pt x="14605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47320" y="3810"/>
                  </a:lnTo>
                  <a:lnTo>
                    <a:pt x="147320" y="2540"/>
                  </a:lnTo>
                  <a:close/>
                </a:path>
                <a:path w="149860" h="6350">
                  <a:moveTo>
                    <a:pt x="149860" y="5080"/>
                  </a:moveTo>
                  <a:lnTo>
                    <a:pt x="148577" y="5080"/>
                  </a:lnTo>
                  <a:lnTo>
                    <a:pt x="148577" y="3822"/>
                  </a:ln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49860" y="6350"/>
                  </a:lnTo>
                  <a:lnTo>
                    <a:pt x="149860" y="508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03010" y="5518149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20">
                  <a:moveTo>
                    <a:pt x="152387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52387" y="1270"/>
                  </a:lnTo>
                  <a:lnTo>
                    <a:pt x="152387" y="0"/>
                  </a:lnTo>
                  <a:close/>
                </a:path>
                <a:path w="158750" h="7620">
                  <a:moveTo>
                    <a:pt x="154940" y="2540"/>
                  </a:moveTo>
                  <a:lnTo>
                    <a:pt x="153670" y="2540"/>
                  </a:lnTo>
                  <a:lnTo>
                    <a:pt x="15367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54940" y="3810"/>
                  </a:lnTo>
                  <a:lnTo>
                    <a:pt x="154940" y="2540"/>
                  </a:lnTo>
                  <a:close/>
                </a:path>
                <a:path w="158750" h="7620">
                  <a:moveTo>
                    <a:pt x="158737" y="6350"/>
                  </a:moveTo>
                  <a:lnTo>
                    <a:pt x="157480" y="6350"/>
                  </a:lnTo>
                  <a:lnTo>
                    <a:pt x="157480" y="5080"/>
                  </a:lnTo>
                  <a:lnTo>
                    <a:pt x="156197" y="5080"/>
                  </a:lnTo>
                  <a:lnTo>
                    <a:pt x="156197" y="3822"/>
                  </a:ln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158737" y="7620"/>
                  </a:lnTo>
                  <a:lnTo>
                    <a:pt x="158737" y="6350"/>
                  </a:lnTo>
                  <a:close/>
                </a:path>
              </a:pathLst>
            </a:custGeom>
            <a:solidFill>
              <a:srgbClr val="5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05550" y="552578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50" y="1257"/>
                  </a:move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58750" y="2527"/>
                  </a:lnTo>
                  <a:lnTo>
                    <a:pt x="158750" y="1257"/>
                  </a:lnTo>
                  <a:close/>
                </a:path>
                <a:path w="163829" h="7620">
                  <a:moveTo>
                    <a:pt x="162547" y="5067"/>
                  </a:moveTo>
                  <a:lnTo>
                    <a:pt x="161290" y="5067"/>
                  </a:lnTo>
                  <a:lnTo>
                    <a:pt x="161290" y="3797"/>
                  </a:lnTo>
                  <a:lnTo>
                    <a:pt x="160007" y="3797"/>
                  </a:lnTo>
                  <a:lnTo>
                    <a:pt x="160007" y="2540"/>
                  </a:lnTo>
                  <a:lnTo>
                    <a:pt x="2540" y="2540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47" y="6337"/>
                  </a:lnTo>
                  <a:lnTo>
                    <a:pt x="162547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61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13170" y="553338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60" h="635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2560" h="635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37" y="2540"/>
                  </a:lnTo>
                  <a:lnTo>
                    <a:pt x="158737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2560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62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19520" y="553973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3829" h="762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37" y="2540"/>
                  </a:lnTo>
                  <a:lnTo>
                    <a:pt x="158737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27140" y="554737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60007" y="2527"/>
                  </a:moveTo>
                  <a:lnTo>
                    <a:pt x="158750" y="2527"/>
                  </a:lnTo>
                  <a:lnTo>
                    <a:pt x="158750" y="1257"/>
                  </a:lnTo>
                  <a:lnTo>
                    <a:pt x="157467" y="1257"/>
                  </a:lnTo>
                  <a:lnTo>
                    <a:pt x="15746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60007" y="3797"/>
                  </a:lnTo>
                  <a:lnTo>
                    <a:pt x="160007" y="2527"/>
                  </a:lnTo>
                  <a:close/>
                </a:path>
                <a:path w="163829" h="7620">
                  <a:moveTo>
                    <a:pt x="162560" y="5067"/>
                  </a:moveTo>
                  <a:lnTo>
                    <a:pt x="161290" y="5067"/>
                  </a:lnTo>
                  <a:lnTo>
                    <a:pt x="161290" y="3810"/>
                  </a:ln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60" y="6337"/>
                  </a:lnTo>
                  <a:lnTo>
                    <a:pt x="162560" y="5067"/>
                  </a:lnTo>
                  <a:close/>
                </a:path>
                <a:path w="163829" h="7620">
                  <a:moveTo>
                    <a:pt x="163817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17" y="7607"/>
                  </a:lnTo>
                  <a:lnTo>
                    <a:pt x="163817" y="635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34760" y="555497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37" y="1270"/>
                  </a:moveTo>
                  <a:lnTo>
                    <a:pt x="157480" y="127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8737" y="2540"/>
                  </a:lnTo>
                  <a:lnTo>
                    <a:pt x="158737" y="1270"/>
                  </a:lnTo>
                  <a:close/>
                </a:path>
                <a:path w="163829" h="762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47" y="6350"/>
                  </a:lnTo>
                  <a:lnTo>
                    <a:pt x="162547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6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42380" y="556259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74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67" y="1270"/>
                  </a:lnTo>
                  <a:lnTo>
                    <a:pt x="157467" y="0"/>
                  </a:lnTo>
                  <a:close/>
                </a:path>
                <a:path w="162559" h="6350">
                  <a:moveTo>
                    <a:pt x="160020" y="2540"/>
                  </a:move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close/>
                </a:path>
                <a:path w="162559" h="6350">
                  <a:moveTo>
                    <a:pt x="162560" y="5080"/>
                  </a:moveTo>
                  <a:lnTo>
                    <a:pt x="161290" y="5080"/>
                  </a:lnTo>
                  <a:lnTo>
                    <a:pt x="16129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80"/>
                  </a:lnTo>
                  <a:close/>
                </a:path>
              </a:pathLst>
            </a:custGeom>
            <a:solidFill>
              <a:srgbClr val="68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48730" y="556894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67" y="1270"/>
                  </a:lnTo>
                  <a:lnTo>
                    <a:pt x="157467" y="0"/>
                  </a:lnTo>
                  <a:close/>
                </a:path>
                <a:path w="163829" h="7620">
                  <a:moveTo>
                    <a:pt x="160020" y="2540"/>
                  </a:move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close/>
                </a:path>
                <a:path w="163829" h="7620">
                  <a:moveTo>
                    <a:pt x="163817" y="6350"/>
                  </a:moveTo>
                  <a:lnTo>
                    <a:pt x="162560" y="6350"/>
                  </a:lnTo>
                  <a:lnTo>
                    <a:pt x="162560" y="5080"/>
                  </a:lnTo>
                  <a:lnTo>
                    <a:pt x="161290" y="5080"/>
                  </a:lnTo>
                  <a:lnTo>
                    <a:pt x="16129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17" y="7620"/>
                  </a:lnTo>
                  <a:lnTo>
                    <a:pt x="163817" y="635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56350" y="557658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50" y="1257"/>
                  </a:move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58750" y="2527"/>
                  </a:lnTo>
                  <a:lnTo>
                    <a:pt x="158750" y="1257"/>
                  </a:lnTo>
                  <a:close/>
                </a:path>
                <a:path w="163829" h="7620">
                  <a:moveTo>
                    <a:pt x="162547" y="5067"/>
                  </a:moveTo>
                  <a:lnTo>
                    <a:pt x="161290" y="5067"/>
                  </a:lnTo>
                  <a:lnTo>
                    <a:pt x="161290" y="3797"/>
                  </a:lnTo>
                  <a:lnTo>
                    <a:pt x="160020" y="3797"/>
                  </a:lnTo>
                  <a:lnTo>
                    <a:pt x="160020" y="2540"/>
                  </a:lnTo>
                  <a:lnTo>
                    <a:pt x="2540" y="2540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47" y="6337"/>
                  </a:lnTo>
                  <a:lnTo>
                    <a:pt x="162547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63970" y="558418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2559" h="635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2559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70320" y="559053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3829" h="762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77940" y="559817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60007" y="2527"/>
                  </a:moveTo>
                  <a:lnTo>
                    <a:pt x="158750" y="2527"/>
                  </a:lnTo>
                  <a:lnTo>
                    <a:pt x="158750" y="1257"/>
                  </a:ln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60007" y="3797"/>
                  </a:lnTo>
                  <a:lnTo>
                    <a:pt x="160007" y="2527"/>
                  </a:lnTo>
                  <a:close/>
                </a:path>
                <a:path w="163829" h="7620">
                  <a:moveTo>
                    <a:pt x="162560" y="5067"/>
                  </a:moveTo>
                  <a:lnTo>
                    <a:pt x="161290" y="5067"/>
                  </a:lnTo>
                  <a:lnTo>
                    <a:pt x="161290" y="3810"/>
                  </a:ln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60" y="6337"/>
                  </a:lnTo>
                  <a:lnTo>
                    <a:pt x="162560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85560" y="560577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8737" y="1270"/>
                  </a:moveTo>
                  <a:lnTo>
                    <a:pt x="157480" y="127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8737" y="2540"/>
                  </a:lnTo>
                  <a:lnTo>
                    <a:pt x="158737" y="1270"/>
                  </a:lnTo>
                  <a:close/>
                </a:path>
                <a:path w="162559" h="635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  <a:path w="162559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91910" y="561212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37" y="1270"/>
                  </a:moveTo>
                  <a:lnTo>
                    <a:pt x="157480" y="127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8737" y="2540"/>
                  </a:lnTo>
                  <a:lnTo>
                    <a:pt x="158737" y="1270"/>
                  </a:lnTo>
                  <a:close/>
                </a:path>
                <a:path w="163829" h="762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99530" y="561974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67" y="1270"/>
                  </a:lnTo>
                  <a:lnTo>
                    <a:pt x="157467" y="0"/>
                  </a:lnTo>
                  <a:close/>
                </a:path>
                <a:path w="163829" h="7620">
                  <a:moveTo>
                    <a:pt x="160020" y="2540"/>
                  </a:move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close/>
                </a:path>
                <a:path w="163829" h="7620">
                  <a:moveTo>
                    <a:pt x="163817" y="6350"/>
                  </a:moveTo>
                  <a:lnTo>
                    <a:pt x="162560" y="6350"/>
                  </a:lnTo>
                  <a:lnTo>
                    <a:pt x="162560" y="5080"/>
                  </a:lnTo>
                  <a:lnTo>
                    <a:pt x="161290" y="5080"/>
                  </a:lnTo>
                  <a:lnTo>
                    <a:pt x="16129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17" y="7620"/>
                  </a:lnTo>
                  <a:lnTo>
                    <a:pt x="163817" y="635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07150" y="562738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50" y="1257"/>
                  </a:move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58750" y="2527"/>
                  </a:lnTo>
                  <a:lnTo>
                    <a:pt x="158750" y="1257"/>
                  </a:lnTo>
                  <a:close/>
                </a:path>
                <a:path w="163829" h="7620">
                  <a:moveTo>
                    <a:pt x="162547" y="5067"/>
                  </a:moveTo>
                  <a:lnTo>
                    <a:pt x="161290" y="5067"/>
                  </a:lnTo>
                  <a:lnTo>
                    <a:pt x="161290" y="3797"/>
                  </a:lnTo>
                  <a:lnTo>
                    <a:pt x="160020" y="3797"/>
                  </a:lnTo>
                  <a:lnTo>
                    <a:pt x="160020" y="2540"/>
                  </a:lnTo>
                  <a:lnTo>
                    <a:pt x="2540" y="2540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47" y="6337"/>
                  </a:lnTo>
                  <a:lnTo>
                    <a:pt x="162547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6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14770" y="563498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2559" h="635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2559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21120" y="564133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3829" h="762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28740" y="564897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60007" y="2527"/>
                  </a:moveTo>
                  <a:lnTo>
                    <a:pt x="158750" y="2527"/>
                  </a:lnTo>
                  <a:lnTo>
                    <a:pt x="158750" y="1257"/>
                  </a:ln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60007" y="3797"/>
                  </a:lnTo>
                  <a:lnTo>
                    <a:pt x="160007" y="2527"/>
                  </a:lnTo>
                  <a:close/>
                </a:path>
                <a:path w="163829" h="7620">
                  <a:moveTo>
                    <a:pt x="162560" y="5067"/>
                  </a:moveTo>
                  <a:lnTo>
                    <a:pt x="161290" y="5067"/>
                  </a:lnTo>
                  <a:lnTo>
                    <a:pt x="161290" y="3810"/>
                  </a:ln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60" y="6337"/>
                  </a:lnTo>
                  <a:lnTo>
                    <a:pt x="162560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36360" y="565657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8737" y="1270"/>
                  </a:moveTo>
                  <a:lnTo>
                    <a:pt x="157480" y="127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8737" y="2540"/>
                  </a:lnTo>
                  <a:lnTo>
                    <a:pt x="158737" y="1270"/>
                  </a:lnTo>
                  <a:close/>
                </a:path>
                <a:path w="162559" h="635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  <a:path w="162559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7C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42710" y="566292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37" y="1270"/>
                  </a:moveTo>
                  <a:lnTo>
                    <a:pt x="157480" y="1270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8737" y="2540"/>
                  </a:lnTo>
                  <a:lnTo>
                    <a:pt x="158737" y="1270"/>
                  </a:lnTo>
                  <a:close/>
                </a:path>
                <a:path w="163829" h="762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7D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0330" y="567054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67" y="1270"/>
                  </a:lnTo>
                  <a:lnTo>
                    <a:pt x="157467" y="0"/>
                  </a:lnTo>
                  <a:close/>
                </a:path>
                <a:path w="163829" h="7620">
                  <a:moveTo>
                    <a:pt x="160020" y="2540"/>
                  </a:move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close/>
                </a:path>
                <a:path w="163829" h="7620">
                  <a:moveTo>
                    <a:pt x="163817" y="6350"/>
                  </a:moveTo>
                  <a:lnTo>
                    <a:pt x="162560" y="6350"/>
                  </a:lnTo>
                  <a:lnTo>
                    <a:pt x="162560" y="5080"/>
                  </a:lnTo>
                  <a:lnTo>
                    <a:pt x="161290" y="5080"/>
                  </a:lnTo>
                  <a:lnTo>
                    <a:pt x="16129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17" y="7620"/>
                  </a:lnTo>
                  <a:lnTo>
                    <a:pt x="163817" y="6350"/>
                  </a:lnTo>
                  <a:close/>
                </a:path>
              </a:pathLst>
            </a:custGeom>
            <a:solidFill>
              <a:srgbClr val="7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57950" y="567818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50" y="1257"/>
                  </a:move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58750" y="2527"/>
                  </a:lnTo>
                  <a:lnTo>
                    <a:pt x="158750" y="1257"/>
                  </a:lnTo>
                  <a:close/>
                </a:path>
                <a:path w="163829" h="7620">
                  <a:moveTo>
                    <a:pt x="162547" y="5067"/>
                  </a:moveTo>
                  <a:lnTo>
                    <a:pt x="161290" y="5067"/>
                  </a:lnTo>
                  <a:lnTo>
                    <a:pt x="161290" y="3797"/>
                  </a:lnTo>
                  <a:lnTo>
                    <a:pt x="160020" y="3797"/>
                  </a:lnTo>
                  <a:lnTo>
                    <a:pt x="160020" y="2540"/>
                  </a:lnTo>
                  <a:lnTo>
                    <a:pt x="2540" y="2540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47" y="6337"/>
                  </a:lnTo>
                  <a:lnTo>
                    <a:pt x="162547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65570" y="568578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2559" h="635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2559" h="6350">
                  <a:moveTo>
                    <a:pt x="16256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62560" y="6350"/>
                  </a:lnTo>
                  <a:lnTo>
                    <a:pt x="162560" y="5092"/>
                  </a:lnTo>
                  <a:close/>
                </a:path>
              </a:pathLst>
            </a:custGeom>
            <a:solidFill>
              <a:srgbClr val="82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71920" y="569213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  <a:path w="163829" h="7620">
                  <a:moveTo>
                    <a:pt x="161277" y="3810"/>
                  </a:moveTo>
                  <a:lnTo>
                    <a:pt x="160020" y="3810"/>
                  </a:lnTo>
                  <a:lnTo>
                    <a:pt x="160020" y="2540"/>
                  </a:lnTo>
                  <a:lnTo>
                    <a:pt x="158750" y="2540"/>
                  </a:lnTo>
                  <a:lnTo>
                    <a:pt x="15875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61277" y="5080"/>
                  </a:lnTo>
                  <a:lnTo>
                    <a:pt x="161277" y="3810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162560" y="6350"/>
                  </a:lnTo>
                  <a:lnTo>
                    <a:pt x="16256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3830" y="7620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479540" y="569977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60007" y="2527"/>
                  </a:moveTo>
                  <a:lnTo>
                    <a:pt x="158750" y="2527"/>
                  </a:lnTo>
                  <a:lnTo>
                    <a:pt x="158750" y="1257"/>
                  </a:lnTo>
                  <a:lnTo>
                    <a:pt x="157480" y="1257"/>
                  </a:lnTo>
                  <a:lnTo>
                    <a:pt x="15748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60007" y="3797"/>
                  </a:lnTo>
                  <a:lnTo>
                    <a:pt x="160007" y="2527"/>
                  </a:lnTo>
                  <a:close/>
                </a:path>
                <a:path w="163829" h="7620">
                  <a:moveTo>
                    <a:pt x="162560" y="5067"/>
                  </a:moveTo>
                  <a:lnTo>
                    <a:pt x="161290" y="5067"/>
                  </a:lnTo>
                  <a:lnTo>
                    <a:pt x="161290" y="3810"/>
                  </a:ln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62560" y="6337"/>
                  </a:lnTo>
                  <a:lnTo>
                    <a:pt x="162560" y="5067"/>
                  </a:lnTo>
                  <a:close/>
                </a:path>
                <a:path w="163829" h="7620">
                  <a:moveTo>
                    <a:pt x="16383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3830" y="7607"/>
                  </a:lnTo>
                  <a:lnTo>
                    <a:pt x="163830" y="635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87160" y="5707379"/>
              <a:ext cx="157480" cy="7620"/>
            </a:xfrm>
            <a:custGeom>
              <a:avLst/>
              <a:gdLst/>
              <a:ahLst/>
              <a:cxnLst/>
              <a:rect l="l" t="t" r="r" b="b"/>
              <a:pathLst>
                <a:path w="157479" h="7620">
                  <a:moveTo>
                    <a:pt x="15494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53670" y="7620"/>
                  </a:lnTo>
                  <a:lnTo>
                    <a:pt x="153670" y="6350"/>
                  </a:lnTo>
                  <a:lnTo>
                    <a:pt x="154940" y="6350"/>
                  </a:lnTo>
                  <a:lnTo>
                    <a:pt x="154940" y="5092"/>
                  </a:lnTo>
                  <a:close/>
                </a:path>
                <a:path w="157479" h="7620">
                  <a:moveTo>
                    <a:pt x="15748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56210" y="5080"/>
                  </a:lnTo>
                  <a:lnTo>
                    <a:pt x="156210" y="3810"/>
                  </a:lnTo>
                  <a:lnTo>
                    <a:pt x="157480" y="3810"/>
                  </a:lnTo>
                  <a:lnTo>
                    <a:pt x="157480" y="2552"/>
                  </a:lnTo>
                  <a:close/>
                </a:path>
                <a:path w="157479" h="7620">
                  <a:moveTo>
                    <a:pt x="157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7480" y="2540"/>
                  </a:lnTo>
                  <a:lnTo>
                    <a:pt x="157480" y="127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86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94780" y="5714999"/>
              <a:ext cx="144780" cy="6350"/>
            </a:xfrm>
            <a:custGeom>
              <a:avLst/>
              <a:gdLst/>
              <a:ahLst/>
              <a:cxnLst/>
              <a:rect l="l" t="t" r="r" b="b"/>
              <a:pathLst>
                <a:path w="144779" h="6350">
                  <a:moveTo>
                    <a:pt x="14097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39700" y="6350"/>
                  </a:lnTo>
                  <a:lnTo>
                    <a:pt x="139700" y="5080"/>
                  </a:lnTo>
                  <a:lnTo>
                    <a:pt x="140970" y="5080"/>
                  </a:lnTo>
                  <a:lnTo>
                    <a:pt x="140970" y="3822"/>
                  </a:lnTo>
                  <a:close/>
                </a:path>
                <a:path w="144779" h="6350">
                  <a:moveTo>
                    <a:pt x="14351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42240" y="3810"/>
                  </a:lnTo>
                  <a:lnTo>
                    <a:pt x="142240" y="2540"/>
                  </a:lnTo>
                  <a:lnTo>
                    <a:pt x="143510" y="2540"/>
                  </a:lnTo>
                  <a:lnTo>
                    <a:pt x="143510" y="1282"/>
                  </a:lnTo>
                  <a:close/>
                </a:path>
                <a:path w="144779" h="6350">
                  <a:moveTo>
                    <a:pt x="1447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44767" y="1270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01130" y="5721349"/>
              <a:ext cx="132080" cy="7620"/>
            </a:xfrm>
            <a:custGeom>
              <a:avLst/>
              <a:gdLst/>
              <a:ahLst/>
              <a:cxnLst/>
              <a:rect l="l" t="t" r="r" b="b"/>
              <a:pathLst>
                <a:path w="132079" h="7620">
                  <a:moveTo>
                    <a:pt x="12827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67" y="5080"/>
                  </a:lnTo>
                  <a:lnTo>
                    <a:pt x="5067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25717" y="7620"/>
                  </a:lnTo>
                  <a:lnTo>
                    <a:pt x="125717" y="6350"/>
                  </a:lnTo>
                  <a:lnTo>
                    <a:pt x="127000" y="6350"/>
                  </a:lnTo>
                  <a:lnTo>
                    <a:pt x="127000" y="5080"/>
                  </a:lnTo>
                  <a:lnTo>
                    <a:pt x="128270" y="5080"/>
                  </a:lnTo>
                  <a:lnTo>
                    <a:pt x="128270" y="3822"/>
                  </a:lnTo>
                  <a:close/>
                </a:path>
                <a:path w="132079" h="7620">
                  <a:moveTo>
                    <a:pt x="13081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9540" y="3810"/>
                  </a:lnTo>
                  <a:lnTo>
                    <a:pt x="129540" y="2540"/>
                  </a:lnTo>
                  <a:lnTo>
                    <a:pt x="130810" y="2540"/>
                  </a:lnTo>
                  <a:lnTo>
                    <a:pt x="130810" y="1282"/>
                  </a:lnTo>
                  <a:close/>
                </a:path>
                <a:path w="132079" h="7620">
                  <a:moveTo>
                    <a:pt x="1320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2067" y="1270"/>
                  </a:lnTo>
                  <a:lnTo>
                    <a:pt x="132067" y="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08750" y="5728982"/>
              <a:ext cx="116839" cy="7620"/>
            </a:xfrm>
            <a:custGeom>
              <a:avLst/>
              <a:gdLst/>
              <a:ahLst/>
              <a:cxnLst/>
              <a:rect l="l" t="t" r="r" b="b"/>
              <a:pathLst>
                <a:path w="116840" h="7620">
                  <a:moveTo>
                    <a:pt x="11049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10490" y="7607"/>
                  </a:lnTo>
                  <a:lnTo>
                    <a:pt x="110490" y="6350"/>
                  </a:lnTo>
                  <a:close/>
                </a:path>
                <a:path w="116840" h="7620">
                  <a:moveTo>
                    <a:pt x="11430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3797" y="3797"/>
                  </a:lnTo>
                  <a:lnTo>
                    <a:pt x="3797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11747" y="6337"/>
                  </a:lnTo>
                  <a:lnTo>
                    <a:pt x="111747" y="5067"/>
                  </a:lnTo>
                  <a:lnTo>
                    <a:pt x="113030" y="5067"/>
                  </a:lnTo>
                  <a:lnTo>
                    <a:pt x="113030" y="3797"/>
                  </a:lnTo>
                  <a:lnTo>
                    <a:pt x="114300" y="3797"/>
                  </a:lnTo>
                  <a:lnTo>
                    <a:pt x="114300" y="2540"/>
                  </a:lnTo>
                  <a:close/>
                </a:path>
                <a:path w="116840" h="7620">
                  <a:moveTo>
                    <a:pt x="11684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15570" y="2527"/>
                  </a:lnTo>
                  <a:lnTo>
                    <a:pt x="115570" y="1257"/>
                  </a:lnTo>
                  <a:lnTo>
                    <a:pt x="116840" y="1257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8B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16370" y="5736589"/>
              <a:ext cx="101600" cy="6350"/>
            </a:xfrm>
            <a:custGeom>
              <a:avLst/>
              <a:gdLst/>
              <a:ahLst/>
              <a:cxnLst/>
              <a:rect l="l" t="t" r="r" b="b"/>
              <a:pathLst>
                <a:path w="101600" h="6350">
                  <a:moveTo>
                    <a:pt x="9652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96520" y="6350"/>
                  </a:lnTo>
                  <a:lnTo>
                    <a:pt x="96520" y="5092"/>
                  </a:lnTo>
                  <a:close/>
                </a:path>
                <a:path w="101600" h="6350">
                  <a:moveTo>
                    <a:pt x="10033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97777" y="5080"/>
                  </a:lnTo>
                  <a:lnTo>
                    <a:pt x="97777" y="3810"/>
                  </a:lnTo>
                  <a:lnTo>
                    <a:pt x="99060" y="3810"/>
                  </a:lnTo>
                  <a:lnTo>
                    <a:pt x="99060" y="2540"/>
                  </a:lnTo>
                  <a:lnTo>
                    <a:pt x="100330" y="2540"/>
                  </a:lnTo>
                  <a:lnTo>
                    <a:pt x="100330" y="1282"/>
                  </a:lnTo>
                  <a:close/>
                </a:path>
                <a:path w="101600" h="6350">
                  <a:moveTo>
                    <a:pt x="1016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1600" y="127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22719" y="5742939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9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0" y="1270"/>
                  </a:lnTo>
                  <a:lnTo>
                    <a:pt x="88900" y="0"/>
                  </a:lnTo>
                  <a:close/>
                </a:path>
                <a:path w="88900" h="7620">
                  <a:moveTo>
                    <a:pt x="85089" y="3810"/>
                  </a:moveTo>
                  <a:lnTo>
                    <a:pt x="3809" y="3810"/>
                  </a:lnTo>
                  <a:lnTo>
                    <a:pt x="3809" y="5080"/>
                  </a:lnTo>
                  <a:lnTo>
                    <a:pt x="85089" y="5080"/>
                  </a:lnTo>
                  <a:lnTo>
                    <a:pt x="85089" y="3810"/>
                  </a:lnTo>
                  <a:close/>
                </a:path>
                <a:path w="88900" h="7620">
                  <a:moveTo>
                    <a:pt x="8635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86359" y="3810"/>
                  </a:lnTo>
                  <a:lnTo>
                    <a:pt x="86359" y="2540"/>
                  </a:lnTo>
                  <a:close/>
                </a:path>
                <a:path w="88900" h="7620">
                  <a:moveTo>
                    <a:pt x="8762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87629" y="2540"/>
                  </a:lnTo>
                  <a:lnTo>
                    <a:pt x="87629" y="1270"/>
                  </a:lnTo>
                  <a:close/>
                </a:path>
                <a:path w="88900" h="7620">
                  <a:moveTo>
                    <a:pt x="81279" y="6350"/>
                  </a:moveTo>
                  <a:lnTo>
                    <a:pt x="6350" y="6350"/>
                  </a:lnTo>
                  <a:lnTo>
                    <a:pt x="6350" y="7620"/>
                  </a:lnTo>
                  <a:lnTo>
                    <a:pt x="81279" y="7620"/>
                  </a:lnTo>
                  <a:lnTo>
                    <a:pt x="81279" y="6350"/>
                  </a:lnTo>
                  <a:close/>
                </a:path>
                <a:path w="88900" h="7620">
                  <a:moveTo>
                    <a:pt x="83820" y="5080"/>
                  </a:moveTo>
                  <a:lnTo>
                    <a:pt x="5079" y="5080"/>
                  </a:lnTo>
                  <a:lnTo>
                    <a:pt x="5079" y="6350"/>
                  </a:lnTo>
                  <a:lnTo>
                    <a:pt x="83820" y="6350"/>
                  </a:lnTo>
                  <a:lnTo>
                    <a:pt x="83820" y="508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0339" y="5750559"/>
              <a:ext cx="72390" cy="7620"/>
            </a:xfrm>
            <a:custGeom>
              <a:avLst/>
              <a:gdLst/>
              <a:ahLst/>
              <a:cxnLst/>
              <a:rect l="l" t="t" r="r" b="b"/>
              <a:pathLst>
                <a:path w="72390" h="7620">
                  <a:moveTo>
                    <a:pt x="6984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69849" y="3809"/>
                  </a:lnTo>
                  <a:lnTo>
                    <a:pt x="69849" y="2539"/>
                  </a:lnTo>
                  <a:close/>
                </a:path>
                <a:path w="72390" h="7620">
                  <a:moveTo>
                    <a:pt x="711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71119" y="2539"/>
                  </a:lnTo>
                  <a:lnTo>
                    <a:pt x="71119" y="1269"/>
                  </a:lnTo>
                  <a:close/>
                </a:path>
                <a:path w="72390" h="7620">
                  <a:moveTo>
                    <a:pt x="723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2390" y="1269"/>
                  </a:lnTo>
                  <a:lnTo>
                    <a:pt x="72390" y="0"/>
                  </a:lnTo>
                  <a:close/>
                </a:path>
                <a:path w="72390" h="7620">
                  <a:moveTo>
                    <a:pt x="67309" y="5079"/>
                  </a:moveTo>
                  <a:lnTo>
                    <a:pt x="5079" y="5079"/>
                  </a:lnTo>
                  <a:lnTo>
                    <a:pt x="5079" y="6349"/>
                  </a:lnTo>
                  <a:lnTo>
                    <a:pt x="67309" y="6349"/>
                  </a:lnTo>
                  <a:lnTo>
                    <a:pt x="67309" y="5079"/>
                  </a:lnTo>
                  <a:close/>
                </a:path>
                <a:path w="72390" h="7620">
                  <a:moveTo>
                    <a:pt x="68579" y="3809"/>
                  </a:moveTo>
                  <a:lnTo>
                    <a:pt x="3809" y="3809"/>
                  </a:lnTo>
                  <a:lnTo>
                    <a:pt x="3809" y="5079"/>
                  </a:lnTo>
                  <a:lnTo>
                    <a:pt x="68579" y="5079"/>
                  </a:lnTo>
                  <a:lnTo>
                    <a:pt x="68579" y="3809"/>
                  </a:lnTo>
                  <a:close/>
                </a:path>
                <a:path w="72390" h="7620">
                  <a:moveTo>
                    <a:pt x="66040" y="6350"/>
                  </a:moveTo>
                  <a:lnTo>
                    <a:pt x="6350" y="6350"/>
                  </a:lnTo>
                  <a:lnTo>
                    <a:pt x="6350" y="7619"/>
                  </a:lnTo>
                  <a:lnTo>
                    <a:pt x="66040" y="7619"/>
                  </a:lnTo>
                  <a:lnTo>
                    <a:pt x="66040" y="6350"/>
                  </a:lnTo>
                  <a:close/>
                </a:path>
              </a:pathLst>
            </a:custGeom>
            <a:solidFill>
              <a:srgbClr val="8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7959" y="5758179"/>
              <a:ext cx="57150" cy="7620"/>
            </a:xfrm>
            <a:custGeom>
              <a:avLst/>
              <a:gdLst/>
              <a:ahLst/>
              <a:cxnLst/>
              <a:rect l="l" t="t" r="r" b="b"/>
              <a:pathLst>
                <a:path w="57150" h="7620">
                  <a:moveTo>
                    <a:pt x="5587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5879" y="2540"/>
                  </a:lnTo>
                  <a:lnTo>
                    <a:pt x="55879" y="1270"/>
                  </a:lnTo>
                  <a:close/>
                </a:path>
                <a:path w="57150" h="7620">
                  <a:moveTo>
                    <a:pt x="57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7150" y="1270"/>
                  </a:lnTo>
                  <a:lnTo>
                    <a:pt x="57150" y="0"/>
                  </a:lnTo>
                  <a:close/>
                </a:path>
                <a:path w="57150" h="7620">
                  <a:moveTo>
                    <a:pt x="53340" y="3810"/>
                  </a:moveTo>
                  <a:lnTo>
                    <a:pt x="3810" y="3810"/>
                  </a:lnTo>
                  <a:lnTo>
                    <a:pt x="3810" y="5080"/>
                  </a:lnTo>
                  <a:lnTo>
                    <a:pt x="53340" y="5080"/>
                  </a:lnTo>
                  <a:lnTo>
                    <a:pt x="53340" y="3810"/>
                  </a:lnTo>
                  <a:close/>
                </a:path>
                <a:path w="57150" h="7620">
                  <a:moveTo>
                    <a:pt x="5461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54610" y="3810"/>
                  </a:lnTo>
                  <a:lnTo>
                    <a:pt x="54610" y="2540"/>
                  </a:lnTo>
                  <a:close/>
                </a:path>
                <a:path w="57150" h="7620">
                  <a:moveTo>
                    <a:pt x="50800" y="6350"/>
                  </a:moveTo>
                  <a:lnTo>
                    <a:pt x="6350" y="6350"/>
                  </a:lnTo>
                  <a:lnTo>
                    <a:pt x="6350" y="7620"/>
                  </a:lnTo>
                  <a:lnTo>
                    <a:pt x="50800" y="7620"/>
                  </a:lnTo>
                  <a:lnTo>
                    <a:pt x="50800" y="6350"/>
                  </a:lnTo>
                  <a:close/>
                </a:path>
                <a:path w="57150" h="7620">
                  <a:moveTo>
                    <a:pt x="52070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52070" y="6350"/>
                  </a:lnTo>
                  <a:lnTo>
                    <a:pt x="52070" y="5080"/>
                  </a:lnTo>
                  <a:close/>
                </a:path>
              </a:pathLst>
            </a:custGeom>
            <a:solidFill>
              <a:srgbClr val="91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45579" y="5765799"/>
              <a:ext cx="41910" cy="6350"/>
            </a:xfrm>
            <a:custGeom>
              <a:avLst/>
              <a:gdLst/>
              <a:ahLst/>
              <a:cxnLst/>
              <a:rect l="l" t="t" r="r" b="b"/>
              <a:pathLst>
                <a:path w="41909" h="6350">
                  <a:moveTo>
                    <a:pt x="419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1909" y="1269"/>
                  </a:lnTo>
                  <a:lnTo>
                    <a:pt x="41909" y="0"/>
                  </a:lnTo>
                  <a:close/>
                </a:path>
                <a:path w="41909" h="6350">
                  <a:moveTo>
                    <a:pt x="3937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39370" y="3809"/>
                  </a:lnTo>
                  <a:lnTo>
                    <a:pt x="39370" y="2540"/>
                  </a:lnTo>
                  <a:close/>
                </a:path>
                <a:path w="41909" h="6350">
                  <a:moveTo>
                    <a:pt x="406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0640" y="2540"/>
                  </a:lnTo>
                  <a:lnTo>
                    <a:pt x="40640" y="1270"/>
                  </a:lnTo>
                  <a:close/>
                </a:path>
                <a:path w="41909" h="6350">
                  <a:moveTo>
                    <a:pt x="36829" y="5080"/>
                  </a:moveTo>
                  <a:lnTo>
                    <a:pt x="5079" y="5080"/>
                  </a:lnTo>
                  <a:lnTo>
                    <a:pt x="5079" y="6350"/>
                  </a:lnTo>
                  <a:lnTo>
                    <a:pt x="36829" y="6350"/>
                  </a:lnTo>
                  <a:lnTo>
                    <a:pt x="36829" y="5080"/>
                  </a:lnTo>
                  <a:close/>
                </a:path>
                <a:path w="41909" h="6350">
                  <a:moveTo>
                    <a:pt x="38100" y="3810"/>
                  </a:moveTo>
                  <a:lnTo>
                    <a:pt x="3810" y="3810"/>
                  </a:lnTo>
                  <a:lnTo>
                    <a:pt x="3810" y="5080"/>
                  </a:lnTo>
                  <a:lnTo>
                    <a:pt x="38100" y="5080"/>
                  </a:lnTo>
                  <a:lnTo>
                    <a:pt x="38100" y="3810"/>
                  </a:lnTo>
                  <a:close/>
                </a:path>
              </a:pathLst>
            </a:custGeom>
            <a:solidFill>
              <a:srgbClr val="92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51929" y="5772149"/>
              <a:ext cx="29209" cy="7620"/>
            </a:xfrm>
            <a:custGeom>
              <a:avLst/>
              <a:gdLst/>
              <a:ahLst/>
              <a:cxnLst/>
              <a:rect l="l" t="t" r="r" b="b"/>
              <a:pathLst>
                <a:path w="29209" h="7620">
                  <a:moveTo>
                    <a:pt x="292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9209" y="1269"/>
                  </a:lnTo>
                  <a:lnTo>
                    <a:pt x="29209" y="0"/>
                  </a:lnTo>
                  <a:close/>
                </a:path>
                <a:path w="29209" h="7620">
                  <a:moveTo>
                    <a:pt x="2667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26670" y="3809"/>
                  </a:lnTo>
                  <a:lnTo>
                    <a:pt x="26670" y="2540"/>
                  </a:lnTo>
                  <a:close/>
                </a:path>
                <a:path w="29209" h="7620">
                  <a:moveTo>
                    <a:pt x="279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27940" y="2540"/>
                  </a:lnTo>
                  <a:lnTo>
                    <a:pt x="27940" y="1270"/>
                  </a:lnTo>
                  <a:close/>
                </a:path>
                <a:path w="29209" h="7620">
                  <a:moveTo>
                    <a:pt x="22859" y="6350"/>
                  </a:moveTo>
                  <a:lnTo>
                    <a:pt x="6350" y="6350"/>
                  </a:lnTo>
                  <a:lnTo>
                    <a:pt x="6350" y="7619"/>
                  </a:lnTo>
                  <a:lnTo>
                    <a:pt x="22859" y="7619"/>
                  </a:lnTo>
                  <a:lnTo>
                    <a:pt x="22859" y="6350"/>
                  </a:lnTo>
                  <a:close/>
                </a:path>
                <a:path w="29209" h="7620">
                  <a:moveTo>
                    <a:pt x="24129" y="5080"/>
                  </a:moveTo>
                  <a:lnTo>
                    <a:pt x="5079" y="5080"/>
                  </a:lnTo>
                  <a:lnTo>
                    <a:pt x="5079" y="6350"/>
                  </a:lnTo>
                  <a:lnTo>
                    <a:pt x="24129" y="6350"/>
                  </a:lnTo>
                  <a:lnTo>
                    <a:pt x="24129" y="5080"/>
                  </a:lnTo>
                  <a:close/>
                </a:path>
                <a:path w="29209" h="7620">
                  <a:moveTo>
                    <a:pt x="25400" y="3810"/>
                  </a:moveTo>
                  <a:lnTo>
                    <a:pt x="3810" y="3810"/>
                  </a:lnTo>
                  <a:lnTo>
                    <a:pt x="3810" y="5080"/>
                  </a:lnTo>
                  <a:lnTo>
                    <a:pt x="25400" y="5080"/>
                  </a:lnTo>
                  <a:lnTo>
                    <a:pt x="25400" y="3810"/>
                  </a:lnTo>
                  <a:close/>
                </a:path>
              </a:pathLst>
            </a:custGeom>
            <a:solidFill>
              <a:srgbClr val="94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59549" y="5779769"/>
              <a:ext cx="13970" cy="7620"/>
            </a:xfrm>
            <a:custGeom>
              <a:avLst/>
              <a:gdLst/>
              <a:ahLst/>
              <a:cxnLst/>
              <a:rect l="l" t="t" r="r" b="b"/>
              <a:pathLst>
                <a:path w="13970" h="7620">
                  <a:moveTo>
                    <a:pt x="1270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2700" y="2539"/>
                  </a:lnTo>
                  <a:lnTo>
                    <a:pt x="12700" y="1269"/>
                  </a:lnTo>
                  <a:close/>
                </a:path>
                <a:path w="13970" h="7620">
                  <a:moveTo>
                    <a:pt x="139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70" y="1269"/>
                  </a:lnTo>
                  <a:lnTo>
                    <a:pt x="13970" y="0"/>
                  </a:lnTo>
                  <a:close/>
                </a:path>
                <a:path w="13970" h="7620">
                  <a:moveTo>
                    <a:pt x="8889" y="5079"/>
                  </a:moveTo>
                  <a:lnTo>
                    <a:pt x="5079" y="5079"/>
                  </a:lnTo>
                  <a:lnTo>
                    <a:pt x="5079" y="6349"/>
                  </a:lnTo>
                  <a:lnTo>
                    <a:pt x="8889" y="6349"/>
                  </a:lnTo>
                  <a:lnTo>
                    <a:pt x="8889" y="5079"/>
                  </a:lnTo>
                  <a:close/>
                </a:path>
                <a:path w="13970" h="7620">
                  <a:moveTo>
                    <a:pt x="10159" y="3809"/>
                  </a:moveTo>
                  <a:lnTo>
                    <a:pt x="3809" y="3809"/>
                  </a:lnTo>
                  <a:lnTo>
                    <a:pt x="3809" y="5079"/>
                  </a:lnTo>
                  <a:lnTo>
                    <a:pt x="10159" y="5079"/>
                  </a:lnTo>
                  <a:lnTo>
                    <a:pt x="10159" y="3809"/>
                  </a:lnTo>
                  <a:close/>
                </a:path>
                <a:path w="13970" h="7620">
                  <a:moveTo>
                    <a:pt x="1143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11430" y="3809"/>
                  </a:lnTo>
                  <a:lnTo>
                    <a:pt x="11430" y="2539"/>
                  </a:lnTo>
                  <a:close/>
                </a:path>
                <a:path w="13970" h="7620">
                  <a:moveTo>
                    <a:pt x="7620" y="6349"/>
                  </a:moveTo>
                  <a:lnTo>
                    <a:pt x="6350" y="6349"/>
                  </a:lnTo>
                  <a:lnTo>
                    <a:pt x="6350" y="7619"/>
                  </a:lnTo>
                  <a:lnTo>
                    <a:pt x="7620" y="7619"/>
                  </a:lnTo>
                  <a:lnTo>
                    <a:pt x="7620" y="6349"/>
                  </a:lnTo>
                  <a:close/>
                </a:path>
              </a:pathLst>
            </a:custGeom>
            <a:solidFill>
              <a:srgbClr val="9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70040" y="5735332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09" h="2539">
                  <a:moveTo>
                    <a:pt x="3810" y="1257"/>
                  </a:moveTo>
                  <a:lnTo>
                    <a:pt x="2540" y="1257"/>
                  </a:lnTo>
                  <a:lnTo>
                    <a:pt x="2540" y="0"/>
                  </a:ln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3810" y="2527"/>
                  </a:lnTo>
                  <a:lnTo>
                    <a:pt x="3810" y="1257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66229" y="5737859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1142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1429" y="3809"/>
                  </a:lnTo>
                  <a:lnTo>
                    <a:pt x="11429" y="2539"/>
                  </a:lnTo>
                  <a:close/>
                </a:path>
                <a:path w="11429" h="3810">
                  <a:moveTo>
                    <a:pt x="101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0160" y="2539"/>
                  </a:lnTo>
                  <a:lnTo>
                    <a:pt x="10160" y="1269"/>
                  </a:lnTo>
                  <a:close/>
                </a:path>
                <a:path w="11429" h="3810">
                  <a:moveTo>
                    <a:pt x="88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8890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662419" y="574166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77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7779" y="2539"/>
                  </a:lnTo>
                  <a:lnTo>
                    <a:pt x="17779" y="1269"/>
                  </a:lnTo>
                  <a:close/>
                </a:path>
                <a:path w="19050" h="3810">
                  <a:moveTo>
                    <a:pt x="165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6509" y="1269"/>
                  </a:lnTo>
                  <a:lnTo>
                    <a:pt x="16509" y="0"/>
                  </a:lnTo>
                  <a:close/>
                </a:path>
                <a:path w="19050" h="3810">
                  <a:moveTo>
                    <a:pt x="190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658609" y="5745479"/>
              <a:ext cx="26670" cy="3810"/>
            </a:xfrm>
            <a:custGeom>
              <a:avLst/>
              <a:gdLst/>
              <a:ahLst/>
              <a:cxnLst/>
              <a:rect l="l" t="t" r="r" b="b"/>
              <a:pathLst>
                <a:path w="26670" h="3810">
                  <a:moveTo>
                    <a:pt x="254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25400" y="2540"/>
                  </a:lnTo>
                  <a:lnTo>
                    <a:pt x="25400" y="1270"/>
                  </a:lnTo>
                  <a:close/>
                </a:path>
                <a:path w="26670" h="3810">
                  <a:moveTo>
                    <a:pt x="241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4130" y="1270"/>
                  </a:lnTo>
                  <a:lnTo>
                    <a:pt x="24130" y="0"/>
                  </a:lnTo>
                  <a:close/>
                </a:path>
                <a:path w="26670" h="3810">
                  <a:moveTo>
                    <a:pt x="266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26670" y="3810"/>
                  </a:lnTo>
                  <a:lnTo>
                    <a:pt x="26670" y="254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656069" y="5749289"/>
              <a:ext cx="31750" cy="2540"/>
            </a:xfrm>
            <a:custGeom>
              <a:avLst/>
              <a:gdLst/>
              <a:ahLst/>
              <a:cxnLst/>
              <a:rect l="l" t="t" r="r" b="b"/>
              <a:pathLst>
                <a:path w="31750" h="2539">
                  <a:moveTo>
                    <a:pt x="30479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30479" y="1270"/>
                  </a:lnTo>
                  <a:lnTo>
                    <a:pt x="30479" y="0"/>
                  </a:lnTo>
                  <a:close/>
                </a:path>
                <a:path w="31750" h="2539">
                  <a:moveTo>
                    <a:pt x="3175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31750" y="2540"/>
                  </a:lnTo>
                  <a:lnTo>
                    <a:pt x="31750" y="127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652259" y="5751829"/>
              <a:ext cx="39370" cy="3810"/>
            </a:xfrm>
            <a:custGeom>
              <a:avLst/>
              <a:gdLst/>
              <a:ahLst/>
              <a:cxnLst/>
              <a:rect l="l" t="t" r="r" b="b"/>
              <a:pathLst>
                <a:path w="39370" h="3810">
                  <a:moveTo>
                    <a:pt x="381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38100" y="2540"/>
                  </a:lnTo>
                  <a:lnTo>
                    <a:pt x="38100" y="1270"/>
                  </a:lnTo>
                  <a:close/>
                </a:path>
                <a:path w="39370" h="3810">
                  <a:moveTo>
                    <a:pt x="368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36830" y="1270"/>
                  </a:lnTo>
                  <a:lnTo>
                    <a:pt x="36830" y="0"/>
                  </a:lnTo>
                  <a:close/>
                </a:path>
                <a:path w="39370" h="3810">
                  <a:moveTo>
                    <a:pt x="393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39370" y="3810"/>
                  </a:lnTo>
                  <a:lnTo>
                    <a:pt x="39370" y="254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48449" y="5755639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90" h="3810">
                  <a:moveTo>
                    <a:pt x="4445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  <a:path w="46990" h="3810">
                  <a:moveTo>
                    <a:pt x="4699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6990" y="3810"/>
                  </a:lnTo>
                  <a:lnTo>
                    <a:pt x="46990" y="2540"/>
                  </a:lnTo>
                  <a:close/>
                </a:path>
                <a:path w="46990" h="3810">
                  <a:moveTo>
                    <a:pt x="4572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5720" y="2540"/>
                  </a:lnTo>
                  <a:lnTo>
                    <a:pt x="45720" y="127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4639" y="5759449"/>
              <a:ext cx="54610" cy="3810"/>
            </a:xfrm>
            <a:custGeom>
              <a:avLst/>
              <a:gdLst/>
              <a:ahLst/>
              <a:cxnLst/>
              <a:rect l="l" t="t" r="r" b="b"/>
              <a:pathLst>
                <a:path w="54609" h="3810">
                  <a:moveTo>
                    <a:pt x="5206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2069" y="1269"/>
                  </a:lnTo>
                  <a:lnTo>
                    <a:pt x="52069" y="0"/>
                  </a:lnTo>
                  <a:close/>
                </a:path>
                <a:path w="54609" h="3810">
                  <a:moveTo>
                    <a:pt x="54609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54609" y="3809"/>
                  </a:lnTo>
                  <a:lnTo>
                    <a:pt x="54609" y="2540"/>
                  </a:lnTo>
                  <a:close/>
                </a:path>
                <a:path w="54609" h="3810">
                  <a:moveTo>
                    <a:pt x="5333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3339" y="2540"/>
                  </a:lnTo>
                  <a:lnTo>
                    <a:pt x="53339" y="127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40829" y="5763259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29" h="3810">
                  <a:moveTo>
                    <a:pt x="6222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2229" y="3809"/>
                  </a:lnTo>
                  <a:lnTo>
                    <a:pt x="62229" y="2539"/>
                  </a:lnTo>
                  <a:close/>
                </a:path>
                <a:path w="62229" h="3810">
                  <a:moveTo>
                    <a:pt x="609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29" h="3810">
                  <a:moveTo>
                    <a:pt x="596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37019" y="5767069"/>
              <a:ext cx="69850" cy="3810"/>
            </a:xfrm>
            <a:custGeom>
              <a:avLst/>
              <a:gdLst/>
              <a:ahLst/>
              <a:cxnLst/>
              <a:rect l="l" t="t" r="r" b="b"/>
              <a:pathLst>
                <a:path w="69850" h="3810">
                  <a:moveTo>
                    <a:pt x="685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8579" y="2539"/>
                  </a:lnTo>
                  <a:lnTo>
                    <a:pt x="68579" y="1269"/>
                  </a:lnTo>
                  <a:close/>
                </a:path>
                <a:path w="69850" h="3810">
                  <a:moveTo>
                    <a:pt x="673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7309" y="1269"/>
                  </a:lnTo>
                  <a:lnTo>
                    <a:pt x="67309" y="0"/>
                  </a:lnTo>
                  <a:close/>
                </a:path>
                <a:path w="69850" h="3810">
                  <a:moveTo>
                    <a:pt x="698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2539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33209" y="5770879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62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76200" y="2540"/>
                  </a:lnTo>
                  <a:lnTo>
                    <a:pt x="76200" y="1270"/>
                  </a:lnTo>
                  <a:close/>
                </a:path>
                <a:path w="77470" h="3810">
                  <a:moveTo>
                    <a:pt x="749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74930" y="1270"/>
                  </a:lnTo>
                  <a:lnTo>
                    <a:pt x="74930" y="0"/>
                  </a:lnTo>
                  <a:close/>
                </a:path>
                <a:path w="77470" h="3810">
                  <a:moveTo>
                    <a:pt x="7747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7470" y="3810"/>
                  </a:lnTo>
                  <a:lnTo>
                    <a:pt x="77470" y="254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629399" y="5774689"/>
              <a:ext cx="85090" cy="3810"/>
            </a:xfrm>
            <a:custGeom>
              <a:avLst/>
              <a:gdLst/>
              <a:ahLst/>
              <a:cxnLst/>
              <a:rect l="l" t="t" r="r" b="b"/>
              <a:pathLst>
                <a:path w="85090" h="3810">
                  <a:moveTo>
                    <a:pt x="8255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82550" y="1270"/>
                  </a:lnTo>
                  <a:lnTo>
                    <a:pt x="82550" y="0"/>
                  </a:lnTo>
                  <a:close/>
                </a:path>
                <a:path w="85090" h="3810">
                  <a:moveTo>
                    <a:pt x="8509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85090" y="3810"/>
                  </a:lnTo>
                  <a:lnTo>
                    <a:pt x="85090" y="2540"/>
                  </a:lnTo>
                  <a:close/>
                </a:path>
                <a:path w="85090" h="3810">
                  <a:moveTo>
                    <a:pt x="8382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83820" y="2540"/>
                  </a:lnTo>
                  <a:lnTo>
                    <a:pt x="83820" y="127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626847" y="5778499"/>
              <a:ext cx="90805" cy="2540"/>
            </a:xfrm>
            <a:custGeom>
              <a:avLst/>
              <a:gdLst/>
              <a:ahLst/>
              <a:cxnLst/>
              <a:rect l="l" t="t" r="r" b="b"/>
              <a:pathLst>
                <a:path w="90804" h="2539">
                  <a:moveTo>
                    <a:pt x="88912" y="0"/>
                  </a:moveTo>
                  <a:lnTo>
                    <a:pt x="1282" y="0"/>
                  </a:lnTo>
                  <a:lnTo>
                    <a:pt x="1282" y="1270"/>
                  </a:lnTo>
                  <a:lnTo>
                    <a:pt x="88912" y="1270"/>
                  </a:lnTo>
                  <a:lnTo>
                    <a:pt x="88912" y="0"/>
                  </a:lnTo>
                  <a:close/>
                </a:path>
                <a:path w="90804" h="2539">
                  <a:moveTo>
                    <a:pt x="90182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90182" y="2540"/>
                  </a:lnTo>
                  <a:lnTo>
                    <a:pt x="90182" y="1282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23050" y="5781039"/>
              <a:ext cx="97790" cy="3810"/>
            </a:xfrm>
            <a:custGeom>
              <a:avLst/>
              <a:gdLst/>
              <a:ahLst/>
              <a:cxnLst/>
              <a:rect l="l" t="t" r="r" b="b"/>
              <a:pathLst>
                <a:path w="97790" h="3810">
                  <a:moveTo>
                    <a:pt x="9525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  <a:path w="97790" h="3810">
                  <a:moveTo>
                    <a:pt x="97790" y="2540"/>
                  </a:moveTo>
                  <a:lnTo>
                    <a:pt x="96520" y="2540"/>
                  </a:lnTo>
                  <a:lnTo>
                    <a:pt x="9652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254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619240" y="5784849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09" h="3810">
                  <a:moveTo>
                    <a:pt x="1028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02870" y="1270"/>
                  </a:lnTo>
                  <a:lnTo>
                    <a:pt x="102870" y="0"/>
                  </a:lnTo>
                  <a:close/>
                </a:path>
                <a:path w="105409" h="3810">
                  <a:moveTo>
                    <a:pt x="105410" y="2540"/>
                  </a:moveTo>
                  <a:lnTo>
                    <a:pt x="104140" y="2540"/>
                  </a:lnTo>
                  <a:lnTo>
                    <a:pt x="104140" y="1282"/>
                  </a:lnTo>
                  <a:lnTo>
                    <a:pt x="1257" y="1282"/>
                  </a:lnTo>
                  <a:lnTo>
                    <a:pt x="1257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5410" y="3810"/>
                  </a:lnTo>
                  <a:lnTo>
                    <a:pt x="105410" y="254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615430" y="5788672"/>
              <a:ext cx="111760" cy="3810"/>
            </a:xfrm>
            <a:custGeom>
              <a:avLst/>
              <a:gdLst/>
              <a:ahLst/>
              <a:cxnLst/>
              <a:rect l="l" t="t" r="r" b="b"/>
              <a:pathLst>
                <a:path w="111759" h="3810">
                  <a:moveTo>
                    <a:pt x="111760" y="1257"/>
                  </a:moveTo>
                  <a:lnTo>
                    <a:pt x="110490" y="1257"/>
                  </a:lnTo>
                  <a:lnTo>
                    <a:pt x="110490" y="0"/>
                  </a:lnTo>
                  <a:lnTo>
                    <a:pt x="2540" y="0"/>
                  </a:lnTo>
                  <a:lnTo>
                    <a:pt x="254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110490" y="3797"/>
                  </a:lnTo>
                  <a:lnTo>
                    <a:pt x="110490" y="2527"/>
                  </a:lnTo>
                  <a:lnTo>
                    <a:pt x="111760" y="2527"/>
                  </a:lnTo>
                  <a:lnTo>
                    <a:pt x="111760" y="1257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11620" y="5792482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0490" y="2540"/>
                  </a:moveTo>
                  <a:lnTo>
                    <a:pt x="0" y="2540"/>
                  </a:lnTo>
                  <a:lnTo>
                    <a:pt x="0" y="3797"/>
                  </a:lnTo>
                  <a:lnTo>
                    <a:pt x="110490" y="3797"/>
                  </a:lnTo>
                  <a:lnTo>
                    <a:pt x="110490" y="2540"/>
                  </a:lnTo>
                  <a:close/>
                </a:path>
                <a:path w="113029" h="3810">
                  <a:moveTo>
                    <a:pt x="113030" y="0"/>
                  </a:moveTo>
                  <a:lnTo>
                    <a:pt x="2527" y="0"/>
                  </a:lnTo>
                  <a:lnTo>
                    <a:pt x="2527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11760" y="2527"/>
                  </a:lnTo>
                  <a:lnTo>
                    <a:pt x="111760" y="1257"/>
                  </a:lnTo>
                  <a:lnTo>
                    <a:pt x="113030" y="1257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607797" y="5796279"/>
              <a:ext cx="113664" cy="3810"/>
            </a:xfrm>
            <a:custGeom>
              <a:avLst/>
              <a:gdLst/>
              <a:ahLst/>
              <a:cxnLst/>
              <a:rect l="l" t="t" r="r" b="b"/>
              <a:pathLst>
                <a:path w="113665" h="3810">
                  <a:moveTo>
                    <a:pt x="110502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10502" y="3810"/>
                  </a:lnTo>
                  <a:lnTo>
                    <a:pt x="110502" y="2552"/>
                  </a:lnTo>
                  <a:close/>
                </a:path>
                <a:path w="113665" h="3810">
                  <a:moveTo>
                    <a:pt x="113042" y="0"/>
                  </a:moveTo>
                  <a:lnTo>
                    <a:pt x="2552" y="0"/>
                  </a:lnTo>
                  <a:lnTo>
                    <a:pt x="2552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11772" y="2540"/>
                  </a:lnTo>
                  <a:lnTo>
                    <a:pt x="111772" y="1270"/>
                  </a:lnTo>
                  <a:lnTo>
                    <a:pt x="113042" y="1270"/>
                  </a:lnTo>
                  <a:lnTo>
                    <a:pt x="113042" y="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04000" y="580008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176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0490" y="3810"/>
                  </a:lnTo>
                  <a:lnTo>
                    <a:pt x="110490" y="2540"/>
                  </a:lnTo>
                  <a:lnTo>
                    <a:pt x="111760" y="2540"/>
                  </a:lnTo>
                  <a:lnTo>
                    <a:pt x="111760" y="1282"/>
                  </a:lnTo>
                  <a:close/>
                </a:path>
                <a:path w="113029" h="3810">
                  <a:moveTo>
                    <a:pt x="1130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600190" y="580389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1760" y="1282"/>
                  </a:moveTo>
                  <a:lnTo>
                    <a:pt x="1257" y="1282"/>
                  </a:lnTo>
                  <a:lnTo>
                    <a:pt x="1257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0490" y="3810"/>
                  </a:lnTo>
                  <a:lnTo>
                    <a:pt x="110490" y="2540"/>
                  </a:lnTo>
                  <a:lnTo>
                    <a:pt x="111760" y="2540"/>
                  </a:lnTo>
                  <a:lnTo>
                    <a:pt x="111760" y="1282"/>
                  </a:lnTo>
                  <a:close/>
                </a:path>
                <a:path w="113029" h="3810">
                  <a:moveTo>
                    <a:pt x="1130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97650" y="5807722"/>
              <a:ext cx="111760" cy="2540"/>
            </a:xfrm>
            <a:custGeom>
              <a:avLst/>
              <a:gdLst/>
              <a:ahLst/>
              <a:cxnLst/>
              <a:rect l="l" t="t" r="r" b="b"/>
              <a:pathLst>
                <a:path w="111759" h="2539">
                  <a:moveTo>
                    <a:pt x="111760" y="0"/>
                  </a:move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10490" y="2527"/>
                  </a:lnTo>
                  <a:lnTo>
                    <a:pt x="110490" y="1257"/>
                  </a:lnTo>
                  <a:lnTo>
                    <a:pt x="111760" y="1257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93840" y="581024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1760" y="1282"/>
                  </a:moveTo>
                  <a:lnTo>
                    <a:pt x="1257" y="1282"/>
                  </a:lnTo>
                  <a:lnTo>
                    <a:pt x="1257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0490" y="3810"/>
                  </a:lnTo>
                  <a:lnTo>
                    <a:pt x="110490" y="2540"/>
                  </a:lnTo>
                  <a:lnTo>
                    <a:pt x="111760" y="2540"/>
                  </a:lnTo>
                  <a:lnTo>
                    <a:pt x="111760" y="1282"/>
                  </a:lnTo>
                  <a:close/>
                </a:path>
                <a:path w="113029" h="3810">
                  <a:moveTo>
                    <a:pt x="1130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92570" y="5814072"/>
              <a:ext cx="110489" cy="3810"/>
            </a:xfrm>
            <a:custGeom>
              <a:avLst/>
              <a:gdLst/>
              <a:ahLst/>
              <a:cxnLst/>
              <a:rect l="l" t="t" r="r" b="b"/>
              <a:pathLst>
                <a:path w="110490" h="3810">
                  <a:moveTo>
                    <a:pt x="11049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27" y="2527"/>
                  </a:lnTo>
                  <a:lnTo>
                    <a:pt x="2527" y="3797"/>
                  </a:lnTo>
                  <a:lnTo>
                    <a:pt x="107937" y="3797"/>
                  </a:lnTo>
                  <a:lnTo>
                    <a:pt x="107937" y="2527"/>
                  </a:lnTo>
                  <a:lnTo>
                    <a:pt x="109220" y="2527"/>
                  </a:lnTo>
                  <a:lnTo>
                    <a:pt x="109220" y="1257"/>
                  </a:lnTo>
                  <a:lnTo>
                    <a:pt x="110490" y="1257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96380" y="5817882"/>
              <a:ext cx="102870" cy="3810"/>
            </a:xfrm>
            <a:custGeom>
              <a:avLst/>
              <a:gdLst/>
              <a:ahLst/>
              <a:cxnLst/>
              <a:rect l="l" t="t" r="r" b="b"/>
              <a:pathLst>
                <a:path w="102870" h="3810">
                  <a:moveTo>
                    <a:pt x="10033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00330" y="3797"/>
                  </a:lnTo>
                  <a:lnTo>
                    <a:pt x="100330" y="2540"/>
                  </a:lnTo>
                  <a:close/>
                </a:path>
                <a:path w="102870" h="3810">
                  <a:moveTo>
                    <a:pt x="1028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01600" y="2527"/>
                  </a:lnTo>
                  <a:lnTo>
                    <a:pt x="101600" y="1257"/>
                  </a:lnTo>
                  <a:lnTo>
                    <a:pt x="102870" y="1257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00190" y="582167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9271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92710" y="3810"/>
                  </a:lnTo>
                  <a:lnTo>
                    <a:pt x="92710" y="2552"/>
                  </a:lnTo>
                  <a:close/>
                </a:path>
                <a:path w="95250" h="3810">
                  <a:moveTo>
                    <a:pt x="95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57" y="1270"/>
                  </a:lnTo>
                  <a:lnTo>
                    <a:pt x="1257" y="2540"/>
                  </a:lnTo>
                  <a:lnTo>
                    <a:pt x="93967" y="2540"/>
                  </a:lnTo>
                  <a:lnTo>
                    <a:pt x="93967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03999" y="5825489"/>
              <a:ext cx="87630" cy="3810"/>
            </a:xfrm>
            <a:custGeom>
              <a:avLst/>
              <a:gdLst/>
              <a:ahLst/>
              <a:cxnLst/>
              <a:rect l="l" t="t" r="r" b="b"/>
              <a:pathLst>
                <a:path w="87629" h="3810">
                  <a:moveTo>
                    <a:pt x="8762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7629" y="1270"/>
                  </a:lnTo>
                  <a:lnTo>
                    <a:pt x="87629" y="0"/>
                  </a:lnTo>
                  <a:close/>
                </a:path>
                <a:path w="87629" h="3810">
                  <a:moveTo>
                    <a:pt x="850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85090" y="3810"/>
                  </a:lnTo>
                  <a:lnTo>
                    <a:pt x="85090" y="2540"/>
                  </a:lnTo>
                  <a:close/>
                </a:path>
                <a:path w="87629" h="3810">
                  <a:moveTo>
                    <a:pt x="863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86360" y="2540"/>
                  </a:lnTo>
                  <a:lnTo>
                    <a:pt x="86360" y="127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09" y="5829299"/>
              <a:ext cx="80010" cy="2540"/>
            </a:xfrm>
            <a:custGeom>
              <a:avLst/>
              <a:gdLst/>
              <a:ahLst/>
              <a:cxnLst/>
              <a:rect l="l" t="t" r="r" b="b"/>
              <a:pathLst>
                <a:path w="80009" h="2539">
                  <a:moveTo>
                    <a:pt x="800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0009" y="1269"/>
                  </a:lnTo>
                  <a:lnTo>
                    <a:pt x="80009" y="0"/>
                  </a:lnTo>
                  <a:close/>
                </a:path>
                <a:path w="80009" h="2539">
                  <a:moveTo>
                    <a:pt x="7747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77470" y="2540"/>
                  </a:lnTo>
                  <a:lnTo>
                    <a:pt x="77470" y="127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10349" y="5831839"/>
              <a:ext cx="73660" cy="5080"/>
            </a:xfrm>
            <a:custGeom>
              <a:avLst/>
              <a:gdLst/>
              <a:ahLst/>
              <a:cxnLst/>
              <a:rect l="l" t="t" r="r" b="b"/>
              <a:pathLst>
                <a:path w="73659" h="5079">
                  <a:moveTo>
                    <a:pt x="7365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3659" y="1270"/>
                  </a:lnTo>
                  <a:lnTo>
                    <a:pt x="73659" y="0"/>
                  </a:lnTo>
                  <a:close/>
                </a:path>
                <a:path w="73659" h="5079">
                  <a:moveTo>
                    <a:pt x="69850" y="3810"/>
                  </a:moveTo>
                  <a:lnTo>
                    <a:pt x="3809" y="3810"/>
                  </a:lnTo>
                  <a:lnTo>
                    <a:pt x="3809" y="5080"/>
                  </a:lnTo>
                  <a:lnTo>
                    <a:pt x="69850" y="5080"/>
                  </a:lnTo>
                  <a:lnTo>
                    <a:pt x="69850" y="3810"/>
                  </a:lnTo>
                  <a:close/>
                </a:path>
                <a:path w="73659" h="5079">
                  <a:moveTo>
                    <a:pt x="7112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71120" y="3810"/>
                  </a:lnTo>
                  <a:lnTo>
                    <a:pt x="71120" y="2540"/>
                  </a:lnTo>
                  <a:close/>
                </a:path>
                <a:path w="73659" h="5079">
                  <a:moveTo>
                    <a:pt x="7239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72390" y="2540"/>
                  </a:lnTo>
                  <a:lnTo>
                    <a:pt x="72390" y="127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615429" y="5836919"/>
              <a:ext cx="63500" cy="2540"/>
            </a:xfrm>
            <a:custGeom>
              <a:avLst/>
              <a:gdLst/>
              <a:ahLst/>
              <a:cxnLst/>
              <a:rect l="l" t="t" r="r" b="b"/>
              <a:pathLst>
                <a:path w="63500" h="2539">
                  <a:moveTo>
                    <a:pt x="6222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2229" y="2539"/>
                  </a:lnTo>
                  <a:lnTo>
                    <a:pt x="62229" y="1269"/>
                  </a:lnTo>
                  <a:close/>
                </a:path>
                <a:path w="63500" h="2539">
                  <a:moveTo>
                    <a:pt x="635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0" y="1269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17969" y="583945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5879" y="2539"/>
                  </a:moveTo>
                  <a:lnTo>
                    <a:pt x="3809" y="2539"/>
                  </a:lnTo>
                  <a:lnTo>
                    <a:pt x="3809" y="3809"/>
                  </a:lnTo>
                  <a:lnTo>
                    <a:pt x="55879" y="3809"/>
                  </a:lnTo>
                  <a:lnTo>
                    <a:pt x="55879" y="2539"/>
                  </a:lnTo>
                  <a:close/>
                </a:path>
                <a:path w="58420" h="3810">
                  <a:moveTo>
                    <a:pt x="5714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57149" y="2539"/>
                  </a:lnTo>
                  <a:lnTo>
                    <a:pt x="57149" y="1269"/>
                  </a:lnTo>
                  <a:close/>
                </a:path>
                <a:path w="58420" h="3810">
                  <a:moveTo>
                    <a:pt x="5842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8420" y="126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23049" y="5843269"/>
              <a:ext cx="49530" cy="3810"/>
            </a:xfrm>
            <a:custGeom>
              <a:avLst/>
              <a:gdLst/>
              <a:ahLst/>
              <a:cxnLst/>
              <a:rect l="l" t="t" r="r" b="b"/>
              <a:pathLst>
                <a:path w="49529" h="3810">
                  <a:moveTo>
                    <a:pt x="482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48260" y="2539"/>
                  </a:lnTo>
                  <a:lnTo>
                    <a:pt x="48260" y="1269"/>
                  </a:lnTo>
                  <a:close/>
                </a:path>
                <a:path w="49529" h="3810">
                  <a:moveTo>
                    <a:pt x="495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9529" y="1269"/>
                  </a:lnTo>
                  <a:lnTo>
                    <a:pt x="49529" y="0"/>
                  </a:lnTo>
                  <a:close/>
                </a:path>
                <a:path w="49529" h="3810">
                  <a:moveTo>
                    <a:pt x="4699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46990" y="3809"/>
                  </a:lnTo>
                  <a:lnTo>
                    <a:pt x="46990" y="2539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26859" y="5847079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09" h="3810">
                  <a:moveTo>
                    <a:pt x="406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0640" y="2540"/>
                  </a:lnTo>
                  <a:lnTo>
                    <a:pt x="40640" y="1270"/>
                  </a:lnTo>
                  <a:close/>
                </a:path>
                <a:path w="41909" h="3810">
                  <a:moveTo>
                    <a:pt x="4190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909" y="1270"/>
                  </a:lnTo>
                  <a:lnTo>
                    <a:pt x="41909" y="0"/>
                  </a:lnTo>
                  <a:close/>
                </a:path>
                <a:path w="41909" h="3810">
                  <a:moveTo>
                    <a:pt x="3937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39370" y="3810"/>
                  </a:lnTo>
                  <a:lnTo>
                    <a:pt x="39370" y="254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30669" y="5850889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342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4290" y="1270"/>
                  </a:lnTo>
                  <a:lnTo>
                    <a:pt x="34290" y="0"/>
                  </a:lnTo>
                  <a:close/>
                </a:path>
                <a:path w="34290" h="3810">
                  <a:moveTo>
                    <a:pt x="3174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31749" y="3810"/>
                  </a:lnTo>
                  <a:lnTo>
                    <a:pt x="31749" y="2540"/>
                  </a:lnTo>
                  <a:close/>
                </a:path>
                <a:path w="34290" h="3810">
                  <a:moveTo>
                    <a:pt x="3302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33020" y="2540"/>
                  </a:lnTo>
                  <a:lnTo>
                    <a:pt x="33020" y="127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634479" y="5854699"/>
              <a:ext cx="26670" cy="3810"/>
            </a:xfrm>
            <a:custGeom>
              <a:avLst/>
              <a:gdLst/>
              <a:ahLst/>
              <a:cxnLst/>
              <a:rect l="l" t="t" r="r" b="b"/>
              <a:pathLst>
                <a:path w="26670" h="3810">
                  <a:moveTo>
                    <a:pt x="266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6670" y="1269"/>
                  </a:lnTo>
                  <a:lnTo>
                    <a:pt x="26670" y="0"/>
                  </a:lnTo>
                  <a:close/>
                </a:path>
                <a:path w="26670" h="3810">
                  <a:moveTo>
                    <a:pt x="2413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24130" y="3809"/>
                  </a:lnTo>
                  <a:lnTo>
                    <a:pt x="24130" y="2540"/>
                  </a:lnTo>
                  <a:close/>
                </a:path>
                <a:path w="26670" h="3810">
                  <a:moveTo>
                    <a:pt x="254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25400" y="2540"/>
                  </a:lnTo>
                  <a:lnTo>
                    <a:pt x="25400" y="127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38289" y="5858509"/>
              <a:ext cx="19050" cy="2540"/>
            </a:xfrm>
            <a:custGeom>
              <a:avLst/>
              <a:gdLst/>
              <a:ahLst/>
              <a:cxnLst/>
              <a:rect l="l" t="t" r="r" b="b"/>
              <a:pathLst>
                <a:path w="19050" h="2539">
                  <a:moveTo>
                    <a:pt x="1777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7779" y="2539"/>
                  </a:lnTo>
                  <a:lnTo>
                    <a:pt x="17779" y="1269"/>
                  </a:lnTo>
                  <a:close/>
                </a:path>
                <a:path w="19050" h="2539">
                  <a:moveTo>
                    <a:pt x="190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9050" y="126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40829" y="586104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70" h="3810">
                  <a:moveTo>
                    <a:pt x="139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70" y="1269"/>
                  </a:lnTo>
                  <a:lnTo>
                    <a:pt x="13970" y="0"/>
                  </a:lnTo>
                  <a:close/>
                </a:path>
                <a:path w="13970" h="3810">
                  <a:moveTo>
                    <a:pt x="1143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11430" y="3809"/>
                  </a:lnTo>
                  <a:lnTo>
                    <a:pt x="11430" y="2540"/>
                  </a:lnTo>
                  <a:close/>
                </a:path>
                <a:path w="13970" h="3810">
                  <a:moveTo>
                    <a:pt x="127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2700" y="2540"/>
                  </a:lnTo>
                  <a:lnTo>
                    <a:pt x="12700" y="127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44639" y="5864859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380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3809" y="3809"/>
                  </a:lnTo>
                  <a:lnTo>
                    <a:pt x="3809" y="2539"/>
                  </a:lnTo>
                  <a:close/>
                </a:path>
                <a:path w="6350" h="3810">
                  <a:moveTo>
                    <a:pt x="507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079" y="2539"/>
                  </a:lnTo>
                  <a:lnTo>
                    <a:pt x="5079" y="1269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751320" y="5816599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09" h="2539">
                  <a:moveTo>
                    <a:pt x="254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2540" y="1270"/>
                  </a:lnTo>
                  <a:lnTo>
                    <a:pt x="2540" y="0"/>
                  </a:lnTo>
                  <a:close/>
                </a:path>
                <a:path w="3809" h="2539">
                  <a:moveTo>
                    <a:pt x="381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1282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747509" y="5819139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889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8890" y="1270"/>
                  </a:lnTo>
                  <a:lnTo>
                    <a:pt x="8890" y="0"/>
                  </a:lnTo>
                  <a:close/>
                </a:path>
                <a:path w="11429" h="3810">
                  <a:moveTo>
                    <a:pt x="1142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1429" y="3810"/>
                  </a:lnTo>
                  <a:lnTo>
                    <a:pt x="11429" y="2540"/>
                  </a:lnTo>
                  <a:close/>
                </a:path>
                <a:path w="11429" h="3810">
                  <a:moveTo>
                    <a:pt x="101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0160" y="2540"/>
                  </a:lnTo>
                  <a:lnTo>
                    <a:pt x="10160" y="1270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743699" y="582294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65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6510" y="1269"/>
                  </a:lnTo>
                  <a:lnTo>
                    <a:pt x="16510" y="0"/>
                  </a:lnTo>
                  <a:close/>
                </a:path>
                <a:path w="19050" h="3810">
                  <a:moveTo>
                    <a:pt x="19050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19050" y="3809"/>
                  </a:lnTo>
                  <a:lnTo>
                    <a:pt x="19050" y="2540"/>
                  </a:lnTo>
                  <a:close/>
                </a:path>
                <a:path w="19050" h="3810">
                  <a:moveTo>
                    <a:pt x="1777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7779" y="2540"/>
                  </a:lnTo>
                  <a:lnTo>
                    <a:pt x="17779" y="127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739889" y="5826759"/>
              <a:ext cx="26670" cy="3810"/>
            </a:xfrm>
            <a:custGeom>
              <a:avLst/>
              <a:gdLst/>
              <a:ahLst/>
              <a:cxnLst/>
              <a:rect l="l" t="t" r="r" b="b"/>
              <a:pathLst>
                <a:path w="26670" h="3810">
                  <a:moveTo>
                    <a:pt x="266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26670" y="3809"/>
                  </a:lnTo>
                  <a:lnTo>
                    <a:pt x="26670" y="2539"/>
                  </a:lnTo>
                  <a:close/>
                </a:path>
                <a:path w="26670" h="3810">
                  <a:moveTo>
                    <a:pt x="2539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5399" y="2539"/>
                  </a:lnTo>
                  <a:lnTo>
                    <a:pt x="25399" y="1269"/>
                  </a:lnTo>
                  <a:close/>
                </a:path>
                <a:path w="26670" h="3810">
                  <a:moveTo>
                    <a:pt x="2412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24129" y="12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89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736079" y="5830569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90" h="3810">
                  <a:moveTo>
                    <a:pt x="330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3020" y="2539"/>
                  </a:lnTo>
                  <a:lnTo>
                    <a:pt x="33020" y="1269"/>
                  </a:lnTo>
                  <a:close/>
                </a:path>
                <a:path w="34290" h="3810">
                  <a:moveTo>
                    <a:pt x="3175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1750" y="1269"/>
                  </a:lnTo>
                  <a:lnTo>
                    <a:pt x="31750" y="0"/>
                  </a:lnTo>
                  <a:close/>
                </a:path>
                <a:path w="34290" h="3810">
                  <a:moveTo>
                    <a:pt x="3429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34290" y="3809"/>
                  </a:lnTo>
                  <a:lnTo>
                    <a:pt x="34290" y="2539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732269" y="5834379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09" h="3810">
                  <a:moveTo>
                    <a:pt x="406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0640" y="2540"/>
                  </a:lnTo>
                  <a:lnTo>
                    <a:pt x="40640" y="1270"/>
                  </a:lnTo>
                  <a:close/>
                </a:path>
                <a:path w="41909" h="3810">
                  <a:moveTo>
                    <a:pt x="3936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9369" y="1270"/>
                  </a:lnTo>
                  <a:lnTo>
                    <a:pt x="39369" y="0"/>
                  </a:lnTo>
                  <a:close/>
                </a:path>
                <a:path w="41909" h="3810">
                  <a:moveTo>
                    <a:pt x="4190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1909" y="3810"/>
                  </a:lnTo>
                  <a:lnTo>
                    <a:pt x="41909" y="254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728459" y="5838189"/>
              <a:ext cx="49530" cy="3810"/>
            </a:xfrm>
            <a:custGeom>
              <a:avLst/>
              <a:gdLst/>
              <a:ahLst/>
              <a:cxnLst/>
              <a:rect l="l" t="t" r="r" b="b"/>
              <a:pathLst>
                <a:path w="49529" h="3810">
                  <a:moveTo>
                    <a:pt x="4699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46990" y="1270"/>
                  </a:lnTo>
                  <a:lnTo>
                    <a:pt x="46990" y="0"/>
                  </a:lnTo>
                  <a:close/>
                </a:path>
                <a:path w="49529" h="3810">
                  <a:moveTo>
                    <a:pt x="4952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9529" y="3810"/>
                  </a:lnTo>
                  <a:lnTo>
                    <a:pt x="49529" y="2540"/>
                  </a:lnTo>
                  <a:close/>
                </a:path>
                <a:path w="49529" h="3810">
                  <a:moveTo>
                    <a:pt x="482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8260" y="2540"/>
                  </a:lnTo>
                  <a:lnTo>
                    <a:pt x="48260" y="127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724649" y="5841999"/>
              <a:ext cx="55880" cy="3810"/>
            </a:xfrm>
            <a:custGeom>
              <a:avLst/>
              <a:gdLst/>
              <a:ahLst/>
              <a:cxnLst/>
              <a:rect l="l" t="t" r="r" b="b"/>
              <a:pathLst>
                <a:path w="55879" h="3810">
                  <a:moveTo>
                    <a:pt x="546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4610" y="1269"/>
                  </a:lnTo>
                  <a:lnTo>
                    <a:pt x="54610" y="0"/>
                  </a:lnTo>
                  <a:close/>
                </a:path>
                <a:path w="55879" h="3810">
                  <a:moveTo>
                    <a:pt x="5587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55879" y="3810"/>
                  </a:lnTo>
                  <a:lnTo>
                    <a:pt x="55879" y="127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20839" y="5845809"/>
              <a:ext cx="59690" cy="3810"/>
            </a:xfrm>
            <a:custGeom>
              <a:avLst/>
              <a:gdLst/>
              <a:ahLst/>
              <a:cxnLst/>
              <a:rect l="l" t="t" r="r" b="b"/>
              <a:pathLst>
                <a:path w="59690" h="3810">
                  <a:moveTo>
                    <a:pt x="571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7150" y="3809"/>
                  </a:lnTo>
                  <a:lnTo>
                    <a:pt x="57150" y="2539"/>
                  </a:lnTo>
                  <a:close/>
                </a:path>
                <a:path w="59690" h="3810">
                  <a:moveTo>
                    <a:pt x="584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8419" y="2539"/>
                  </a:lnTo>
                  <a:lnTo>
                    <a:pt x="58419" y="1269"/>
                  </a:lnTo>
                  <a:close/>
                </a:path>
                <a:path w="59690" h="3810">
                  <a:moveTo>
                    <a:pt x="5968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9689" y="126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717029" y="5849619"/>
              <a:ext cx="59690" cy="3810"/>
            </a:xfrm>
            <a:custGeom>
              <a:avLst/>
              <a:gdLst/>
              <a:ahLst/>
              <a:cxnLst/>
              <a:rect l="l" t="t" r="r" b="b"/>
              <a:pathLst>
                <a:path w="59690" h="3810">
                  <a:moveTo>
                    <a:pt x="584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8420" y="2539"/>
                  </a:lnTo>
                  <a:lnTo>
                    <a:pt x="58420" y="1269"/>
                  </a:lnTo>
                  <a:close/>
                </a:path>
                <a:path w="59690" h="3810">
                  <a:moveTo>
                    <a:pt x="596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  <a:path w="59690" h="3810">
                  <a:moveTo>
                    <a:pt x="571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7150" y="3809"/>
                  </a:lnTo>
                  <a:lnTo>
                    <a:pt x="57150" y="2539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14489" y="585342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715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8420" h="3810">
                  <a:moveTo>
                    <a:pt x="5841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58419" y="1270"/>
                  </a:lnTo>
                  <a:lnTo>
                    <a:pt x="58419" y="0"/>
                  </a:lnTo>
                  <a:close/>
                </a:path>
                <a:path w="58420" h="3810">
                  <a:moveTo>
                    <a:pt x="5587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5879" y="3810"/>
                  </a:lnTo>
                  <a:lnTo>
                    <a:pt x="55879" y="254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10679" y="585723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58420" y="1270"/>
                  </a:lnTo>
                  <a:lnTo>
                    <a:pt x="58420" y="0"/>
                  </a:lnTo>
                  <a:close/>
                </a:path>
                <a:path w="58420" h="3810">
                  <a:moveTo>
                    <a:pt x="5587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5879" y="3810"/>
                  </a:lnTo>
                  <a:lnTo>
                    <a:pt x="5587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08139" y="5861049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714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57149" y="1269"/>
                  </a:lnTo>
                  <a:lnTo>
                    <a:pt x="57149" y="0"/>
                  </a:lnTo>
                  <a:close/>
                </a:path>
                <a:path w="57150" h="2539">
                  <a:moveTo>
                    <a:pt x="55879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55879" y="2540"/>
                  </a:lnTo>
                  <a:lnTo>
                    <a:pt x="55879" y="127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704329" y="586358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58420" y="1270"/>
                  </a:lnTo>
                  <a:lnTo>
                    <a:pt x="58420" y="0"/>
                  </a:lnTo>
                  <a:close/>
                </a:path>
                <a:path w="58420" h="3810">
                  <a:moveTo>
                    <a:pt x="5587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5879" y="3810"/>
                  </a:lnTo>
                  <a:lnTo>
                    <a:pt x="5587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4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00519" y="586739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1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8419" y="1269"/>
                  </a:lnTo>
                  <a:lnTo>
                    <a:pt x="58419" y="0"/>
                  </a:lnTo>
                  <a:close/>
                </a:path>
                <a:path w="58420" h="3810">
                  <a:moveTo>
                    <a:pt x="55879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55879" y="3809"/>
                  </a:lnTo>
                  <a:lnTo>
                    <a:pt x="5587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96709" y="587120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587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5879" y="3809"/>
                  </a:lnTo>
                  <a:lnTo>
                    <a:pt x="55879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842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8420" y="126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92899" y="587501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842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8420" y="1269"/>
                  </a:lnTo>
                  <a:lnTo>
                    <a:pt x="58420" y="0"/>
                  </a:lnTo>
                  <a:close/>
                </a:path>
                <a:path w="58420" h="3810">
                  <a:moveTo>
                    <a:pt x="5587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5879" y="3809"/>
                  </a:lnTo>
                  <a:lnTo>
                    <a:pt x="55879" y="2539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89089" y="587882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714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49" y="2540"/>
                  </a:lnTo>
                  <a:lnTo>
                    <a:pt x="57149" y="1270"/>
                  </a:lnTo>
                  <a:close/>
                </a:path>
                <a:path w="58420" h="3810">
                  <a:moveTo>
                    <a:pt x="5841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58419" y="1270"/>
                  </a:lnTo>
                  <a:lnTo>
                    <a:pt x="58419" y="0"/>
                  </a:lnTo>
                  <a:close/>
                </a:path>
                <a:path w="58420" h="3810">
                  <a:moveTo>
                    <a:pt x="5587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5879" y="3810"/>
                  </a:lnTo>
                  <a:lnTo>
                    <a:pt x="55879" y="2540"/>
                  </a:lnTo>
                  <a:close/>
                </a:path>
              </a:pathLst>
            </a:custGeom>
            <a:solidFill>
              <a:srgbClr val="55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685279" y="588263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58420" y="1270"/>
                  </a:lnTo>
                  <a:lnTo>
                    <a:pt x="58420" y="0"/>
                  </a:lnTo>
                  <a:close/>
                </a:path>
                <a:path w="58420" h="3810">
                  <a:moveTo>
                    <a:pt x="5460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4609" y="3810"/>
                  </a:lnTo>
                  <a:lnTo>
                    <a:pt x="5460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681469" y="588644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714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7149" y="1269"/>
                  </a:lnTo>
                  <a:lnTo>
                    <a:pt x="57149" y="0"/>
                  </a:lnTo>
                  <a:close/>
                </a:path>
                <a:path w="57150" h="3810">
                  <a:moveTo>
                    <a:pt x="54609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54609" y="3809"/>
                  </a:lnTo>
                  <a:lnTo>
                    <a:pt x="54609" y="2540"/>
                  </a:lnTo>
                  <a:close/>
                </a:path>
                <a:path w="57150" h="3810">
                  <a:moveTo>
                    <a:pt x="55879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5879" y="2540"/>
                  </a:lnTo>
                  <a:lnTo>
                    <a:pt x="55879" y="127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677659" y="589025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460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4609" y="3809"/>
                  </a:lnTo>
                  <a:lnTo>
                    <a:pt x="54609" y="2539"/>
                  </a:lnTo>
                  <a:close/>
                </a:path>
                <a:path w="57150" h="3810">
                  <a:moveTo>
                    <a:pt x="558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5879" y="2539"/>
                  </a:lnTo>
                  <a:lnTo>
                    <a:pt x="55879" y="1269"/>
                  </a:lnTo>
                  <a:close/>
                </a:path>
                <a:path w="57150" h="3810">
                  <a:moveTo>
                    <a:pt x="5715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7150" y="126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75119" y="5894069"/>
              <a:ext cx="55880" cy="3810"/>
            </a:xfrm>
            <a:custGeom>
              <a:avLst/>
              <a:gdLst/>
              <a:ahLst/>
              <a:cxnLst/>
              <a:rect l="l" t="t" r="r" b="b"/>
              <a:pathLst>
                <a:path w="55879" h="3810">
                  <a:moveTo>
                    <a:pt x="5460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54609" y="2539"/>
                  </a:lnTo>
                  <a:lnTo>
                    <a:pt x="54609" y="1269"/>
                  </a:lnTo>
                  <a:close/>
                </a:path>
                <a:path w="55879" h="3810">
                  <a:moveTo>
                    <a:pt x="55879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  <a:path w="55879" h="3810">
                  <a:moveTo>
                    <a:pt x="53340" y="2539"/>
                  </a:moveTo>
                  <a:lnTo>
                    <a:pt x="1270" y="2539"/>
                  </a:lnTo>
                  <a:lnTo>
                    <a:pt x="1270" y="3809"/>
                  </a:lnTo>
                  <a:lnTo>
                    <a:pt x="53340" y="3809"/>
                  </a:lnTo>
                  <a:lnTo>
                    <a:pt x="53340" y="2539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677659" y="5897879"/>
              <a:ext cx="49530" cy="3810"/>
            </a:xfrm>
            <a:custGeom>
              <a:avLst/>
              <a:gdLst/>
              <a:ahLst/>
              <a:cxnLst/>
              <a:rect l="l" t="t" r="r" b="b"/>
              <a:pathLst>
                <a:path w="49529" h="3810">
                  <a:moveTo>
                    <a:pt x="482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8260" y="2540"/>
                  </a:lnTo>
                  <a:lnTo>
                    <a:pt x="48260" y="1270"/>
                  </a:lnTo>
                  <a:close/>
                </a:path>
                <a:path w="49529" h="3810">
                  <a:moveTo>
                    <a:pt x="4952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29" y="1270"/>
                  </a:lnTo>
                  <a:lnTo>
                    <a:pt x="49529" y="0"/>
                  </a:lnTo>
                  <a:close/>
                </a:path>
                <a:path w="49529" h="3810">
                  <a:moveTo>
                    <a:pt x="469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46990" y="3810"/>
                  </a:lnTo>
                  <a:lnTo>
                    <a:pt x="46990" y="254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681469" y="5901689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09" h="2539">
                  <a:moveTo>
                    <a:pt x="4190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909" y="1270"/>
                  </a:lnTo>
                  <a:lnTo>
                    <a:pt x="41909" y="0"/>
                  </a:lnTo>
                  <a:close/>
                </a:path>
                <a:path w="41909" h="2539">
                  <a:moveTo>
                    <a:pt x="406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0640" y="2540"/>
                  </a:lnTo>
                  <a:lnTo>
                    <a:pt x="40640" y="127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684009" y="5904229"/>
              <a:ext cx="36830" cy="3810"/>
            </a:xfrm>
            <a:custGeom>
              <a:avLst/>
              <a:gdLst/>
              <a:ahLst/>
              <a:cxnLst/>
              <a:rect l="l" t="t" r="r" b="b"/>
              <a:pathLst>
                <a:path w="36829" h="3810">
                  <a:moveTo>
                    <a:pt x="355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35560" y="2540"/>
                  </a:lnTo>
                  <a:lnTo>
                    <a:pt x="35560" y="1270"/>
                  </a:lnTo>
                  <a:close/>
                </a:path>
                <a:path w="36829" h="3810">
                  <a:moveTo>
                    <a:pt x="3682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6829" y="1270"/>
                  </a:lnTo>
                  <a:lnTo>
                    <a:pt x="36829" y="0"/>
                  </a:lnTo>
                  <a:close/>
                </a:path>
                <a:path w="36829" h="3810">
                  <a:moveTo>
                    <a:pt x="342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34290" y="3810"/>
                  </a:lnTo>
                  <a:lnTo>
                    <a:pt x="34290" y="254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87819" y="5908039"/>
              <a:ext cx="29209" cy="3810"/>
            </a:xfrm>
            <a:custGeom>
              <a:avLst/>
              <a:gdLst/>
              <a:ahLst/>
              <a:cxnLst/>
              <a:rect l="l" t="t" r="r" b="b"/>
              <a:pathLst>
                <a:path w="29209" h="3810">
                  <a:moveTo>
                    <a:pt x="2920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9209" y="1270"/>
                  </a:lnTo>
                  <a:lnTo>
                    <a:pt x="29209" y="0"/>
                  </a:lnTo>
                  <a:close/>
                </a:path>
                <a:path w="29209" h="3810">
                  <a:moveTo>
                    <a:pt x="2666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26669" y="3810"/>
                  </a:lnTo>
                  <a:lnTo>
                    <a:pt x="26669" y="2540"/>
                  </a:lnTo>
                  <a:close/>
                </a:path>
                <a:path w="29209" h="3810">
                  <a:moveTo>
                    <a:pt x="279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27940" y="2540"/>
                  </a:lnTo>
                  <a:lnTo>
                    <a:pt x="27940" y="127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91629" y="5911849"/>
              <a:ext cx="21590" cy="3810"/>
            </a:xfrm>
            <a:custGeom>
              <a:avLst/>
              <a:gdLst/>
              <a:ahLst/>
              <a:cxnLst/>
              <a:rect l="l" t="t" r="r" b="b"/>
              <a:pathLst>
                <a:path w="21590" h="3810">
                  <a:moveTo>
                    <a:pt x="215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90" y="1269"/>
                  </a:lnTo>
                  <a:lnTo>
                    <a:pt x="21590" y="0"/>
                  </a:lnTo>
                  <a:close/>
                </a:path>
                <a:path w="21590" h="3810">
                  <a:moveTo>
                    <a:pt x="1905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19050" y="3809"/>
                  </a:lnTo>
                  <a:lnTo>
                    <a:pt x="19050" y="2540"/>
                  </a:lnTo>
                  <a:close/>
                </a:path>
                <a:path w="21590" h="3810">
                  <a:moveTo>
                    <a:pt x="2032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20320" y="2540"/>
                  </a:lnTo>
                  <a:lnTo>
                    <a:pt x="20320" y="127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95439" y="591565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70" h="3810">
                  <a:moveTo>
                    <a:pt x="1142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11429" y="3809"/>
                  </a:lnTo>
                  <a:lnTo>
                    <a:pt x="11429" y="2539"/>
                  </a:lnTo>
                  <a:close/>
                </a:path>
                <a:path w="13970" h="3810">
                  <a:moveTo>
                    <a:pt x="1269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2699" y="2539"/>
                  </a:lnTo>
                  <a:lnTo>
                    <a:pt x="12699" y="1269"/>
                  </a:lnTo>
                  <a:close/>
                </a:path>
                <a:path w="13970" h="3810">
                  <a:moveTo>
                    <a:pt x="139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70" y="126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8A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699249" y="5919469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50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079" y="2539"/>
                  </a:lnTo>
                  <a:lnTo>
                    <a:pt x="5079" y="1269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  <a:path w="6350" h="3810">
                  <a:moveTo>
                    <a:pt x="381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2539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701789" y="592327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68669" y="5011419"/>
              <a:ext cx="775970" cy="774700"/>
            </a:xfrm>
            <a:custGeom>
              <a:avLst/>
              <a:gdLst/>
              <a:ahLst/>
              <a:cxnLst/>
              <a:rect l="l" t="t" r="r" b="b"/>
              <a:pathLst>
                <a:path w="775970" h="774700">
                  <a:moveTo>
                    <a:pt x="295909" y="139699"/>
                  </a:moveTo>
                  <a:lnTo>
                    <a:pt x="256539" y="177799"/>
                  </a:lnTo>
                  <a:lnTo>
                    <a:pt x="775970" y="697229"/>
                  </a:lnTo>
                  <a:lnTo>
                    <a:pt x="697229" y="774699"/>
                  </a:lnTo>
                  <a:lnTo>
                    <a:pt x="179069" y="256539"/>
                  </a:lnTo>
                  <a:lnTo>
                    <a:pt x="139700" y="295909"/>
                  </a:lnTo>
                  <a:lnTo>
                    <a:pt x="0" y="0"/>
                  </a:lnTo>
                  <a:lnTo>
                    <a:pt x="295909" y="13969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7897" y="5730647"/>
              <a:ext cx="197304" cy="196034"/>
            </a:xfrm>
            <a:prstGeom prst="rect">
              <a:avLst/>
            </a:prstGeom>
          </p:spPr>
        </p:pic>
      </p:grpSp>
      <p:grpSp>
        <p:nvGrpSpPr>
          <p:cNvPr id="167" name="object 167"/>
          <p:cNvGrpSpPr/>
          <p:nvPr/>
        </p:nvGrpSpPr>
        <p:grpSpPr>
          <a:xfrm>
            <a:off x="2547620" y="5002529"/>
            <a:ext cx="345440" cy="266700"/>
            <a:chOff x="2547620" y="5002529"/>
            <a:chExt cx="345440" cy="266700"/>
          </a:xfrm>
        </p:grpSpPr>
        <p:sp>
          <p:nvSpPr>
            <p:cNvPr id="168" name="object 168"/>
            <p:cNvSpPr/>
            <p:nvPr/>
          </p:nvSpPr>
          <p:spPr>
            <a:xfrm>
              <a:off x="2881630" y="5002529"/>
              <a:ext cx="11430" cy="5080"/>
            </a:xfrm>
            <a:custGeom>
              <a:avLst/>
              <a:gdLst/>
              <a:ahLst/>
              <a:cxnLst/>
              <a:rect l="l" t="t" r="r" b="b"/>
              <a:pathLst>
                <a:path w="11430" h="5079">
                  <a:moveTo>
                    <a:pt x="11430" y="0"/>
                  </a:moveTo>
                  <a:lnTo>
                    <a:pt x="7619" y="0"/>
                  </a:lnTo>
                  <a:lnTo>
                    <a:pt x="7619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2539" y="2540"/>
                  </a:lnTo>
                  <a:lnTo>
                    <a:pt x="2539" y="3810"/>
                  </a:lnTo>
                  <a:lnTo>
                    <a:pt x="11430" y="3810"/>
                  </a:lnTo>
                  <a:lnTo>
                    <a:pt x="11430" y="0"/>
                  </a:lnTo>
                  <a:close/>
                </a:path>
                <a:path w="11430" h="5079">
                  <a:moveTo>
                    <a:pt x="10160" y="3810"/>
                  </a:moveTo>
                  <a:lnTo>
                    <a:pt x="0" y="3810"/>
                  </a:lnTo>
                  <a:lnTo>
                    <a:pt x="0" y="5080"/>
                  </a:lnTo>
                  <a:lnTo>
                    <a:pt x="10159" y="5080"/>
                  </a:lnTo>
                  <a:lnTo>
                    <a:pt x="10160" y="38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65120" y="5007609"/>
              <a:ext cx="26670" cy="7620"/>
            </a:xfrm>
            <a:custGeom>
              <a:avLst/>
              <a:gdLst/>
              <a:ahLst/>
              <a:cxnLst/>
              <a:rect l="l" t="t" r="r" b="b"/>
              <a:pathLst>
                <a:path w="26669" h="7620">
                  <a:moveTo>
                    <a:pt x="24130" y="3809"/>
                  </a:moveTo>
                  <a:lnTo>
                    <a:pt x="5080" y="3809"/>
                  </a:lnTo>
                  <a:lnTo>
                    <a:pt x="5080" y="5079"/>
                  </a:lnTo>
                  <a:lnTo>
                    <a:pt x="24130" y="5079"/>
                  </a:lnTo>
                  <a:lnTo>
                    <a:pt x="24130" y="3809"/>
                  </a:lnTo>
                  <a:close/>
                </a:path>
                <a:path w="26669" h="7620">
                  <a:moveTo>
                    <a:pt x="25400" y="1269"/>
                  </a:moveTo>
                  <a:lnTo>
                    <a:pt x="11430" y="1269"/>
                  </a:lnTo>
                  <a:lnTo>
                    <a:pt x="11430" y="2539"/>
                  </a:lnTo>
                  <a:lnTo>
                    <a:pt x="8890" y="2539"/>
                  </a:lnTo>
                  <a:lnTo>
                    <a:pt x="8890" y="3809"/>
                  </a:lnTo>
                  <a:lnTo>
                    <a:pt x="25400" y="3809"/>
                  </a:lnTo>
                  <a:lnTo>
                    <a:pt x="25400" y="1269"/>
                  </a:lnTo>
                  <a:close/>
                </a:path>
                <a:path w="26669" h="7620">
                  <a:moveTo>
                    <a:pt x="26669" y="0"/>
                  </a:moveTo>
                  <a:lnTo>
                    <a:pt x="13969" y="0"/>
                  </a:lnTo>
                  <a:lnTo>
                    <a:pt x="13969" y="1269"/>
                  </a:lnTo>
                  <a:lnTo>
                    <a:pt x="26669" y="1269"/>
                  </a:lnTo>
                  <a:lnTo>
                    <a:pt x="26669" y="0"/>
                  </a:lnTo>
                  <a:close/>
                </a:path>
                <a:path w="26669" h="7620">
                  <a:moveTo>
                    <a:pt x="22860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22860" y="7619"/>
                  </a:lnTo>
                  <a:lnTo>
                    <a:pt x="22860" y="6350"/>
                  </a:lnTo>
                  <a:close/>
                </a:path>
                <a:path w="26669" h="7620">
                  <a:moveTo>
                    <a:pt x="24130" y="5080"/>
                  </a:moveTo>
                  <a:lnTo>
                    <a:pt x="2540" y="5080"/>
                  </a:lnTo>
                  <a:lnTo>
                    <a:pt x="2540" y="6350"/>
                  </a:lnTo>
                  <a:lnTo>
                    <a:pt x="24130" y="6350"/>
                  </a:lnTo>
                  <a:lnTo>
                    <a:pt x="24130" y="5080"/>
                  </a:lnTo>
                  <a:close/>
                </a:path>
              </a:pathLst>
            </a:custGeom>
            <a:solidFill>
              <a:srgbClr val="97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52420" y="5015229"/>
              <a:ext cx="35560" cy="6350"/>
            </a:xfrm>
            <a:custGeom>
              <a:avLst/>
              <a:gdLst/>
              <a:ahLst/>
              <a:cxnLst/>
              <a:rect l="l" t="t" r="r" b="b"/>
              <a:pathLst>
                <a:path w="35560" h="6350">
                  <a:moveTo>
                    <a:pt x="34289" y="1270"/>
                  </a:moveTo>
                  <a:lnTo>
                    <a:pt x="7619" y="1270"/>
                  </a:lnTo>
                  <a:lnTo>
                    <a:pt x="7619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34290" y="3810"/>
                  </a:lnTo>
                  <a:lnTo>
                    <a:pt x="34289" y="1270"/>
                  </a:lnTo>
                  <a:close/>
                </a:path>
                <a:path w="35560" h="6350">
                  <a:moveTo>
                    <a:pt x="3556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35560" y="1270"/>
                  </a:lnTo>
                  <a:lnTo>
                    <a:pt x="35560" y="0"/>
                  </a:lnTo>
                  <a:close/>
                </a:path>
                <a:path w="35560" h="6350">
                  <a:moveTo>
                    <a:pt x="33020" y="3810"/>
                  </a:move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33019" y="6350"/>
                  </a:lnTo>
                  <a:lnTo>
                    <a:pt x="33020" y="3810"/>
                  </a:lnTo>
                  <a:close/>
                </a:path>
              </a:pathLst>
            </a:custGeom>
            <a:solidFill>
              <a:srgbClr val="9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35910" y="5021579"/>
              <a:ext cx="48260" cy="7620"/>
            </a:xfrm>
            <a:custGeom>
              <a:avLst/>
              <a:gdLst/>
              <a:ahLst/>
              <a:cxnLst/>
              <a:rect l="l" t="t" r="r" b="b"/>
              <a:pathLst>
                <a:path w="48260" h="7620">
                  <a:moveTo>
                    <a:pt x="46989" y="2540"/>
                  </a:moveTo>
                  <a:lnTo>
                    <a:pt x="7619" y="2540"/>
                  </a:lnTo>
                  <a:lnTo>
                    <a:pt x="7619" y="3810"/>
                  </a:lnTo>
                  <a:lnTo>
                    <a:pt x="46989" y="3810"/>
                  </a:lnTo>
                  <a:lnTo>
                    <a:pt x="46989" y="2540"/>
                  </a:lnTo>
                  <a:close/>
                </a:path>
                <a:path w="48260" h="7620">
                  <a:moveTo>
                    <a:pt x="4826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0159" y="1270"/>
                  </a:lnTo>
                  <a:lnTo>
                    <a:pt x="10159" y="2540"/>
                  </a:lnTo>
                  <a:lnTo>
                    <a:pt x="48259" y="2540"/>
                  </a:lnTo>
                  <a:lnTo>
                    <a:pt x="48260" y="0"/>
                  </a:lnTo>
                  <a:close/>
                </a:path>
                <a:path w="48260" h="7620">
                  <a:moveTo>
                    <a:pt x="45719" y="5080"/>
                  </a:moveTo>
                  <a:lnTo>
                    <a:pt x="2539" y="5080"/>
                  </a:lnTo>
                  <a:lnTo>
                    <a:pt x="2539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5719" y="7620"/>
                  </a:lnTo>
                  <a:lnTo>
                    <a:pt x="45719" y="5080"/>
                  </a:lnTo>
                  <a:close/>
                </a:path>
                <a:path w="48260" h="7620">
                  <a:moveTo>
                    <a:pt x="46989" y="3810"/>
                  </a:moveTo>
                  <a:lnTo>
                    <a:pt x="5079" y="3810"/>
                  </a:lnTo>
                  <a:lnTo>
                    <a:pt x="5079" y="5080"/>
                  </a:lnTo>
                  <a:lnTo>
                    <a:pt x="46989" y="5080"/>
                  </a:lnTo>
                  <a:lnTo>
                    <a:pt x="46989" y="381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9400" y="5029199"/>
              <a:ext cx="62230" cy="7620"/>
            </a:xfrm>
            <a:custGeom>
              <a:avLst/>
              <a:gdLst/>
              <a:ahLst/>
              <a:cxnLst/>
              <a:rect l="l" t="t" r="r" b="b"/>
              <a:pathLst>
                <a:path w="62230" h="7620">
                  <a:moveTo>
                    <a:pt x="60960" y="1269"/>
                  </a:moveTo>
                  <a:lnTo>
                    <a:pt x="11430" y="1269"/>
                  </a:lnTo>
                  <a:lnTo>
                    <a:pt x="1143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30" h="7620">
                  <a:moveTo>
                    <a:pt x="62230" y="0"/>
                  </a:moveTo>
                  <a:lnTo>
                    <a:pt x="13969" y="0"/>
                  </a:lnTo>
                  <a:lnTo>
                    <a:pt x="13969" y="1269"/>
                  </a:lnTo>
                  <a:lnTo>
                    <a:pt x="62230" y="1269"/>
                  </a:lnTo>
                  <a:lnTo>
                    <a:pt x="62230" y="0"/>
                  </a:lnTo>
                  <a:close/>
                </a:path>
                <a:path w="62230" h="7620">
                  <a:moveTo>
                    <a:pt x="58419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58420" y="7619"/>
                  </a:lnTo>
                  <a:lnTo>
                    <a:pt x="58419" y="6350"/>
                  </a:lnTo>
                  <a:close/>
                </a:path>
                <a:path w="62230" h="7620">
                  <a:moveTo>
                    <a:pt x="59690" y="3810"/>
                  </a:moveTo>
                  <a:lnTo>
                    <a:pt x="5080" y="3810"/>
                  </a:lnTo>
                  <a:lnTo>
                    <a:pt x="5080" y="5080"/>
                  </a:lnTo>
                  <a:lnTo>
                    <a:pt x="2539" y="5080"/>
                  </a:lnTo>
                  <a:lnTo>
                    <a:pt x="2539" y="6350"/>
                  </a:lnTo>
                  <a:lnTo>
                    <a:pt x="59689" y="6350"/>
                  </a:lnTo>
                  <a:lnTo>
                    <a:pt x="59690" y="3810"/>
                  </a:lnTo>
                  <a:close/>
                </a:path>
                <a:path w="62230" h="7620">
                  <a:moveTo>
                    <a:pt x="60959" y="2540"/>
                  </a:moveTo>
                  <a:lnTo>
                    <a:pt x="7619" y="2540"/>
                  </a:lnTo>
                  <a:lnTo>
                    <a:pt x="7619" y="3810"/>
                  </a:lnTo>
                  <a:lnTo>
                    <a:pt x="60959" y="3810"/>
                  </a:lnTo>
                  <a:lnTo>
                    <a:pt x="60959" y="2540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05430" y="5036819"/>
              <a:ext cx="72390" cy="6350"/>
            </a:xfrm>
            <a:custGeom>
              <a:avLst/>
              <a:gdLst/>
              <a:ahLst/>
              <a:cxnLst/>
              <a:rect l="l" t="t" r="r" b="b"/>
              <a:pathLst>
                <a:path w="72389" h="6350">
                  <a:moveTo>
                    <a:pt x="72389" y="0"/>
                  </a:moveTo>
                  <a:lnTo>
                    <a:pt x="11430" y="0"/>
                  </a:lnTo>
                  <a:lnTo>
                    <a:pt x="11430" y="1269"/>
                  </a:lnTo>
                  <a:lnTo>
                    <a:pt x="72390" y="1269"/>
                  </a:lnTo>
                  <a:lnTo>
                    <a:pt x="72389" y="0"/>
                  </a:lnTo>
                  <a:close/>
                </a:path>
                <a:path w="72389" h="6350">
                  <a:moveTo>
                    <a:pt x="69850" y="3809"/>
                  </a:moveTo>
                  <a:lnTo>
                    <a:pt x="2539" y="3809"/>
                  </a:lnTo>
                  <a:lnTo>
                    <a:pt x="2539" y="5079"/>
                  </a:lnTo>
                  <a:lnTo>
                    <a:pt x="0" y="5079"/>
                  </a:lnTo>
                  <a:lnTo>
                    <a:pt x="0" y="6349"/>
                  </a:lnTo>
                  <a:lnTo>
                    <a:pt x="69850" y="6349"/>
                  </a:lnTo>
                  <a:lnTo>
                    <a:pt x="69850" y="3809"/>
                  </a:lnTo>
                  <a:close/>
                </a:path>
                <a:path w="72389" h="6350">
                  <a:moveTo>
                    <a:pt x="71119" y="1269"/>
                  </a:moveTo>
                  <a:lnTo>
                    <a:pt x="8889" y="1269"/>
                  </a:lnTo>
                  <a:lnTo>
                    <a:pt x="8889" y="2539"/>
                  </a:lnTo>
                  <a:lnTo>
                    <a:pt x="6350" y="2539"/>
                  </a:lnTo>
                  <a:lnTo>
                    <a:pt x="6350" y="3809"/>
                  </a:lnTo>
                  <a:lnTo>
                    <a:pt x="71119" y="3809"/>
                  </a:lnTo>
                  <a:lnTo>
                    <a:pt x="71119" y="1269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790190" y="5043169"/>
              <a:ext cx="83820" cy="7620"/>
            </a:xfrm>
            <a:custGeom>
              <a:avLst/>
              <a:gdLst/>
              <a:ahLst/>
              <a:cxnLst/>
              <a:rect l="l" t="t" r="r" b="b"/>
              <a:pathLst>
                <a:path w="83819" h="7620">
                  <a:moveTo>
                    <a:pt x="83819" y="0"/>
                  </a:moveTo>
                  <a:lnTo>
                    <a:pt x="12700" y="0"/>
                  </a:lnTo>
                  <a:lnTo>
                    <a:pt x="12700" y="1269"/>
                  </a:lnTo>
                  <a:lnTo>
                    <a:pt x="83819" y="1269"/>
                  </a:lnTo>
                  <a:lnTo>
                    <a:pt x="83819" y="0"/>
                  </a:lnTo>
                  <a:close/>
                </a:path>
                <a:path w="83819" h="7620">
                  <a:moveTo>
                    <a:pt x="81280" y="5079"/>
                  </a:moveTo>
                  <a:lnTo>
                    <a:pt x="2540" y="5079"/>
                  </a:lnTo>
                  <a:lnTo>
                    <a:pt x="2540" y="6349"/>
                  </a:lnTo>
                  <a:lnTo>
                    <a:pt x="0" y="6349"/>
                  </a:lnTo>
                  <a:lnTo>
                    <a:pt x="0" y="7619"/>
                  </a:lnTo>
                  <a:lnTo>
                    <a:pt x="81280" y="7619"/>
                  </a:lnTo>
                  <a:lnTo>
                    <a:pt x="81280" y="5079"/>
                  </a:lnTo>
                  <a:close/>
                </a:path>
                <a:path w="83819" h="7620">
                  <a:moveTo>
                    <a:pt x="82550" y="2539"/>
                  </a:moveTo>
                  <a:lnTo>
                    <a:pt x="7620" y="2539"/>
                  </a:lnTo>
                  <a:lnTo>
                    <a:pt x="7620" y="3809"/>
                  </a:lnTo>
                  <a:lnTo>
                    <a:pt x="5080" y="3809"/>
                  </a:lnTo>
                  <a:lnTo>
                    <a:pt x="5080" y="5079"/>
                  </a:lnTo>
                  <a:lnTo>
                    <a:pt x="82550" y="5079"/>
                  </a:lnTo>
                  <a:lnTo>
                    <a:pt x="82550" y="2539"/>
                  </a:lnTo>
                  <a:close/>
                </a:path>
                <a:path w="83819" h="7620">
                  <a:moveTo>
                    <a:pt x="83820" y="1269"/>
                  </a:moveTo>
                  <a:lnTo>
                    <a:pt x="10160" y="1269"/>
                  </a:lnTo>
                  <a:lnTo>
                    <a:pt x="10160" y="2539"/>
                  </a:lnTo>
                  <a:lnTo>
                    <a:pt x="83820" y="2539"/>
                  </a:lnTo>
                  <a:lnTo>
                    <a:pt x="83820" y="1269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776220" y="5050789"/>
              <a:ext cx="93980" cy="6350"/>
            </a:xfrm>
            <a:custGeom>
              <a:avLst/>
              <a:gdLst/>
              <a:ahLst/>
              <a:cxnLst/>
              <a:rect l="l" t="t" r="r" b="b"/>
              <a:pathLst>
                <a:path w="93980" h="6350">
                  <a:moveTo>
                    <a:pt x="9398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7620" y="1270"/>
                  </a:lnTo>
                  <a:lnTo>
                    <a:pt x="762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92710" y="6350"/>
                  </a:lnTo>
                  <a:lnTo>
                    <a:pt x="92710" y="508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759710" y="5057139"/>
              <a:ext cx="107950" cy="7620"/>
            </a:xfrm>
            <a:custGeom>
              <a:avLst/>
              <a:gdLst/>
              <a:ahLst/>
              <a:cxnLst/>
              <a:rect l="l" t="t" r="r" b="b"/>
              <a:pathLst>
                <a:path w="107950" h="7620">
                  <a:moveTo>
                    <a:pt x="10541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105410" y="7620"/>
                  </a:lnTo>
                  <a:lnTo>
                    <a:pt x="105410" y="6362"/>
                  </a:lnTo>
                  <a:close/>
                </a:path>
                <a:path w="107950" h="7620">
                  <a:moveTo>
                    <a:pt x="10795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105410" y="6350"/>
                  </a:lnTo>
                  <a:lnTo>
                    <a:pt x="105410" y="5080"/>
                  </a:lnTo>
                  <a:lnTo>
                    <a:pt x="106680" y="5080"/>
                  </a:lnTo>
                  <a:lnTo>
                    <a:pt x="106680" y="3810"/>
                  </a:lnTo>
                  <a:lnTo>
                    <a:pt x="106680" y="2540"/>
                  </a:lnTo>
                  <a:lnTo>
                    <a:pt x="107937" y="2540"/>
                  </a:lnTo>
                  <a:lnTo>
                    <a:pt x="107937" y="127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743200" y="5064759"/>
              <a:ext cx="120650" cy="7620"/>
            </a:xfrm>
            <a:custGeom>
              <a:avLst/>
              <a:gdLst/>
              <a:ahLst/>
              <a:cxnLst/>
              <a:rect l="l" t="t" r="r" b="b"/>
              <a:pathLst>
                <a:path w="120650" h="7620">
                  <a:moveTo>
                    <a:pt x="12065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18110" y="7620"/>
                  </a:lnTo>
                  <a:lnTo>
                    <a:pt x="118110" y="6350"/>
                  </a:lnTo>
                  <a:lnTo>
                    <a:pt x="118110" y="5080"/>
                  </a:lnTo>
                  <a:lnTo>
                    <a:pt x="119380" y="5080"/>
                  </a:lnTo>
                  <a:lnTo>
                    <a:pt x="119380" y="3810"/>
                  </a:lnTo>
                  <a:lnTo>
                    <a:pt x="119367" y="2540"/>
                  </a:lnTo>
                  <a:lnTo>
                    <a:pt x="120650" y="2540"/>
                  </a:lnTo>
                  <a:lnTo>
                    <a:pt x="120650" y="127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730500" y="5072379"/>
              <a:ext cx="129539" cy="6350"/>
            </a:xfrm>
            <a:custGeom>
              <a:avLst/>
              <a:gdLst/>
              <a:ahLst/>
              <a:cxnLst/>
              <a:rect l="l" t="t" r="r" b="b"/>
              <a:pathLst>
                <a:path w="129539" h="6350">
                  <a:moveTo>
                    <a:pt x="12827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7000" y="6350"/>
                  </a:lnTo>
                  <a:lnTo>
                    <a:pt x="127000" y="5080"/>
                  </a:lnTo>
                  <a:lnTo>
                    <a:pt x="128270" y="5080"/>
                  </a:lnTo>
                  <a:lnTo>
                    <a:pt x="128270" y="3822"/>
                  </a:lnTo>
                  <a:close/>
                </a:path>
                <a:path w="129539" h="6350">
                  <a:moveTo>
                    <a:pt x="12954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7620" y="1270"/>
                  </a:lnTo>
                  <a:lnTo>
                    <a:pt x="762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128270" y="3810"/>
                  </a:lnTo>
                  <a:lnTo>
                    <a:pt x="128270" y="254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713990" y="5078729"/>
              <a:ext cx="143510" cy="7620"/>
            </a:xfrm>
            <a:custGeom>
              <a:avLst/>
              <a:gdLst/>
              <a:ahLst/>
              <a:cxnLst/>
              <a:rect l="l" t="t" r="r" b="b"/>
              <a:pathLst>
                <a:path w="143510" h="7620">
                  <a:moveTo>
                    <a:pt x="142240" y="3822"/>
                  </a:moveTo>
                  <a:lnTo>
                    <a:pt x="5080" y="3822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40957" y="7620"/>
                  </a:lnTo>
                  <a:lnTo>
                    <a:pt x="140957" y="6350"/>
                  </a:lnTo>
                  <a:lnTo>
                    <a:pt x="140970" y="5080"/>
                  </a:lnTo>
                  <a:lnTo>
                    <a:pt x="142240" y="5080"/>
                  </a:lnTo>
                  <a:lnTo>
                    <a:pt x="142240" y="3822"/>
                  </a:lnTo>
                  <a:close/>
                </a:path>
                <a:path w="143510" h="7620">
                  <a:moveTo>
                    <a:pt x="14351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142240" y="3810"/>
                  </a:lnTo>
                  <a:lnTo>
                    <a:pt x="142240" y="2540"/>
                  </a:lnTo>
                  <a:lnTo>
                    <a:pt x="142240" y="1270"/>
                  </a:lnTo>
                  <a:lnTo>
                    <a:pt x="143510" y="1270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700020" y="5086349"/>
              <a:ext cx="153670" cy="6350"/>
            </a:xfrm>
            <a:custGeom>
              <a:avLst/>
              <a:gdLst/>
              <a:ahLst/>
              <a:cxnLst/>
              <a:rect l="l" t="t" r="r" b="b"/>
              <a:pathLst>
                <a:path w="153669" h="6350">
                  <a:moveTo>
                    <a:pt x="15367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1130" y="6350"/>
                  </a:lnTo>
                  <a:lnTo>
                    <a:pt x="151130" y="5080"/>
                  </a:lnTo>
                  <a:lnTo>
                    <a:pt x="152400" y="5080"/>
                  </a:lnTo>
                  <a:lnTo>
                    <a:pt x="152400" y="3810"/>
                  </a:lnTo>
                  <a:lnTo>
                    <a:pt x="152400" y="2540"/>
                  </a:lnTo>
                  <a:lnTo>
                    <a:pt x="153670" y="2540"/>
                  </a:lnTo>
                  <a:lnTo>
                    <a:pt x="153670" y="127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684780" y="5092699"/>
              <a:ext cx="166370" cy="7620"/>
            </a:xfrm>
            <a:custGeom>
              <a:avLst/>
              <a:gdLst/>
              <a:ahLst/>
              <a:cxnLst/>
              <a:rect l="l" t="t" r="r" b="b"/>
              <a:pathLst>
                <a:path w="166369" h="7620">
                  <a:moveTo>
                    <a:pt x="165100" y="2552"/>
                  </a:moveTo>
                  <a:lnTo>
                    <a:pt x="7620" y="2552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62560" y="7620"/>
                  </a:lnTo>
                  <a:lnTo>
                    <a:pt x="162560" y="6350"/>
                  </a:lnTo>
                  <a:lnTo>
                    <a:pt x="163817" y="6350"/>
                  </a:lnTo>
                  <a:lnTo>
                    <a:pt x="163817" y="5080"/>
                  </a:lnTo>
                  <a:lnTo>
                    <a:pt x="163830" y="3810"/>
                  </a:lnTo>
                  <a:lnTo>
                    <a:pt x="165100" y="3810"/>
                  </a:lnTo>
                  <a:lnTo>
                    <a:pt x="165100" y="2552"/>
                  </a:lnTo>
                  <a:close/>
                </a:path>
                <a:path w="166369" h="7620">
                  <a:moveTo>
                    <a:pt x="16637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165087" y="2540"/>
                  </a:lnTo>
                  <a:lnTo>
                    <a:pt x="165087" y="1270"/>
                  </a:lnTo>
                  <a:lnTo>
                    <a:pt x="166370" y="127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668270" y="5100319"/>
              <a:ext cx="179070" cy="7620"/>
            </a:xfrm>
            <a:custGeom>
              <a:avLst/>
              <a:gdLst/>
              <a:ahLst/>
              <a:cxnLst/>
              <a:rect l="l" t="t" r="r" b="b"/>
              <a:pathLst>
                <a:path w="179069" h="7620">
                  <a:moveTo>
                    <a:pt x="17907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75260" y="7620"/>
                  </a:lnTo>
                  <a:lnTo>
                    <a:pt x="175260" y="6350"/>
                  </a:lnTo>
                  <a:lnTo>
                    <a:pt x="176530" y="6350"/>
                  </a:lnTo>
                  <a:lnTo>
                    <a:pt x="176530" y="5080"/>
                  </a:lnTo>
                  <a:lnTo>
                    <a:pt x="176530" y="3810"/>
                  </a:lnTo>
                  <a:lnTo>
                    <a:pt x="177800" y="381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654300" y="5107939"/>
              <a:ext cx="189230" cy="6350"/>
            </a:xfrm>
            <a:custGeom>
              <a:avLst/>
              <a:gdLst/>
              <a:ahLst/>
              <a:cxnLst/>
              <a:rect l="l" t="t" r="r" b="b"/>
              <a:pathLst>
                <a:path w="189230" h="6350">
                  <a:moveTo>
                    <a:pt x="18923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86690" y="6350"/>
                  </a:lnTo>
                  <a:lnTo>
                    <a:pt x="186690" y="5080"/>
                  </a:lnTo>
                  <a:lnTo>
                    <a:pt x="187947" y="5080"/>
                  </a:lnTo>
                  <a:lnTo>
                    <a:pt x="187947" y="3810"/>
                  </a:lnTo>
                  <a:lnTo>
                    <a:pt x="187960" y="2540"/>
                  </a:lnTo>
                  <a:lnTo>
                    <a:pt x="189217" y="2540"/>
                  </a:lnTo>
                  <a:lnTo>
                    <a:pt x="189217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637790" y="5114302"/>
              <a:ext cx="203200" cy="7620"/>
            </a:xfrm>
            <a:custGeom>
              <a:avLst/>
              <a:gdLst/>
              <a:ahLst/>
              <a:cxnLst/>
              <a:rect l="l" t="t" r="r" b="b"/>
              <a:pathLst>
                <a:path w="203200" h="7620">
                  <a:moveTo>
                    <a:pt x="19937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99377" y="7607"/>
                  </a:lnTo>
                  <a:lnTo>
                    <a:pt x="199377" y="6350"/>
                  </a:lnTo>
                  <a:close/>
                </a:path>
                <a:path w="203200" h="7620">
                  <a:moveTo>
                    <a:pt x="20320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200660" y="6337"/>
                  </a:lnTo>
                  <a:lnTo>
                    <a:pt x="200660" y="5067"/>
                  </a:lnTo>
                  <a:lnTo>
                    <a:pt x="200660" y="3797"/>
                  </a:lnTo>
                  <a:lnTo>
                    <a:pt x="201930" y="3797"/>
                  </a:lnTo>
                  <a:lnTo>
                    <a:pt x="201930" y="2527"/>
                  </a:lnTo>
                  <a:lnTo>
                    <a:pt x="201930" y="1257"/>
                  </a:lnTo>
                  <a:lnTo>
                    <a:pt x="203200" y="125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622550" y="5121909"/>
              <a:ext cx="214629" cy="7620"/>
            </a:xfrm>
            <a:custGeom>
              <a:avLst/>
              <a:gdLst/>
              <a:ahLst/>
              <a:cxnLst/>
              <a:rect l="l" t="t" r="r" b="b"/>
              <a:pathLst>
                <a:path w="214630" h="7620">
                  <a:moveTo>
                    <a:pt x="2120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10820" y="7620"/>
                  </a:lnTo>
                  <a:lnTo>
                    <a:pt x="210820" y="6350"/>
                  </a:lnTo>
                  <a:lnTo>
                    <a:pt x="212090" y="6350"/>
                  </a:lnTo>
                  <a:lnTo>
                    <a:pt x="212090" y="5092"/>
                  </a:lnTo>
                  <a:close/>
                </a:path>
                <a:path w="214630" h="7620">
                  <a:moveTo>
                    <a:pt x="214630" y="1270"/>
                  </a:moveTo>
                  <a:lnTo>
                    <a:pt x="214617" y="0"/>
                  </a:lnTo>
                  <a:lnTo>
                    <a:pt x="1270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12090" y="5080"/>
                  </a:lnTo>
                  <a:lnTo>
                    <a:pt x="212090" y="3810"/>
                  </a:lnTo>
                  <a:lnTo>
                    <a:pt x="213347" y="3810"/>
                  </a:lnTo>
                  <a:lnTo>
                    <a:pt x="213347" y="2540"/>
                  </a:lnTo>
                  <a:lnTo>
                    <a:pt x="213360" y="1270"/>
                  </a:lnTo>
                  <a:lnTo>
                    <a:pt x="214630" y="127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608580" y="5129529"/>
              <a:ext cx="224790" cy="6350"/>
            </a:xfrm>
            <a:custGeom>
              <a:avLst/>
              <a:gdLst/>
              <a:ahLst/>
              <a:cxnLst/>
              <a:rect l="l" t="t" r="r" b="b"/>
              <a:pathLst>
                <a:path w="224789" h="6350">
                  <a:moveTo>
                    <a:pt x="22479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7620" y="1270"/>
                  </a:lnTo>
                  <a:lnTo>
                    <a:pt x="762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22237" y="6350"/>
                  </a:lnTo>
                  <a:lnTo>
                    <a:pt x="222237" y="5080"/>
                  </a:lnTo>
                  <a:lnTo>
                    <a:pt x="222250" y="3810"/>
                  </a:lnTo>
                  <a:lnTo>
                    <a:pt x="223520" y="3810"/>
                  </a:lnTo>
                  <a:lnTo>
                    <a:pt x="223520" y="2540"/>
                  </a:lnTo>
                  <a:lnTo>
                    <a:pt x="223520" y="1270"/>
                  </a:lnTo>
                  <a:lnTo>
                    <a:pt x="224790" y="127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5880" y="5135879"/>
              <a:ext cx="234950" cy="7620"/>
            </a:xfrm>
            <a:custGeom>
              <a:avLst/>
              <a:gdLst/>
              <a:ahLst/>
              <a:cxnLst/>
              <a:rect l="l" t="t" r="r" b="b"/>
              <a:pathLst>
                <a:path w="234950" h="7620">
                  <a:moveTo>
                    <a:pt x="234937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7620" y="1270"/>
                  </a:lnTo>
                  <a:lnTo>
                    <a:pt x="762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231140" y="7620"/>
                  </a:lnTo>
                  <a:lnTo>
                    <a:pt x="231140" y="6350"/>
                  </a:lnTo>
                  <a:lnTo>
                    <a:pt x="232410" y="6350"/>
                  </a:lnTo>
                  <a:lnTo>
                    <a:pt x="232410" y="5080"/>
                  </a:lnTo>
                  <a:lnTo>
                    <a:pt x="232410" y="3810"/>
                  </a:lnTo>
                  <a:lnTo>
                    <a:pt x="233680" y="3810"/>
                  </a:lnTo>
                  <a:lnTo>
                    <a:pt x="233680" y="2540"/>
                  </a:lnTo>
                  <a:lnTo>
                    <a:pt x="233680" y="1270"/>
                  </a:lnTo>
                  <a:lnTo>
                    <a:pt x="234937" y="1270"/>
                  </a:lnTo>
                  <a:lnTo>
                    <a:pt x="234937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8420" y="5143499"/>
              <a:ext cx="228600" cy="7620"/>
            </a:xfrm>
            <a:custGeom>
              <a:avLst/>
              <a:gdLst/>
              <a:ahLst/>
              <a:cxnLst/>
              <a:rect l="l" t="t" r="r" b="b"/>
              <a:pathLst>
                <a:path w="228600" h="7620">
                  <a:moveTo>
                    <a:pt x="22733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224777" y="7620"/>
                  </a:lnTo>
                  <a:lnTo>
                    <a:pt x="224777" y="6350"/>
                  </a:lnTo>
                  <a:lnTo>
                    <a:pt x="226060" y="6350"/>
                  </a:lnTo>
                  <a:lnTo>
                    <a:pt x="226060" y="5080"/>
                  </a:lnTo>
                  <a:lnTo>
                    <a:pt x="226060" y="3810"/>
                  </a:lnTo>
                  <a:lnTo>
                    <a:pt x="227330" y="3810"/>
                  </a:lnTo>
                  <a:lnTo>
                    <a:pt x="227330" y="2552"/>
                  </a:lnTo>
                  <a:close/>
                </a:path>
                <a:path w="228600" h="7620">
                  <a:moveTo>
                    <a:pt x="2286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27330" y="2540"/>
                  </a:lnTo>
                  <a:lnTo>
                    <a:pt x="227330" y="1270"/>
                  </a:lnTo>
                  <a:lnTo>
                    <a:pt x="228600" y="127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606040" y="5151119"/>
              <a:ext cx="217170" cy="6350"/>
            </a:xfrm>
            <a:custGeom>
              <a:avLst/>
              <a:gdLst/>
              <a:ahLst/>
              <a:cxnLst/>
              <a:rect l="l" t="t" r="r" b="b"/>
              <a:pathLst>
                <a:path w="217169" h="6350">
                  <a:moveTo>
                    <a:pt x="2171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14630" y="6350"/>
                  </a:lnTo>
                  <a:lnTo>
                    <a:pt x="214630" y="5080"/>
                  </a:lnTo>
                  <a:lnTo>
                    <a:pt x="214630" y="3810"/>
                  </a:lnTo>
                  <a:lnTo>
                    <a:pt x="215900" y="3810"/>
                  </a:lnTo>
                  <a:lnTo>
                    <a:pt x="215900" y="2540"/>
                  </a:lnTo>
                  <a:lnTo>
                    <a:pt x="215900" y="1270"/>
                  </a:lnTo>
                  <a:lnTo>
                    <a:pt x="217157" y="1270"/>
                  </a:lnTo>
                  <a:lnTo>
                    <a:pt x="217157" y="0"/>
                  </a:lnTo>
                  <a:close/>
                </a:path>
              </a:pathLst>
            </a:custGeom>
            <a:solidFill>
              <a:srgbClr val="79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612390" y="5157469"/>
              <a:ext cx="207010" cy="7620"/>
            </a:xfrm>
            <a:custGeom>
              <a:avLst/>
              <a:gdLst/>
              <a:ahLst/>
              <a:cxnLst/>
              <a:rect l="l" t="t" r="r" b="b"/>
              <a:pathLst>
                <a:path w="207010" h="7620">
                  <a:moveTo>
                    <a:pt x="20701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204457" y="7620"/>
                  </a:lnTo>
                  <a:lnTo>
                    <a:pt x="204457" y="6350"/>
                  </a:lnTo>
                  <a:lnTo>
                    <a:pt x="204457" y="5080"/>
                  </a:lnTo>
                  <a:lnTo>
                    <a:pt x="205740" y="5080"/>
                  </a:lnTo>
                  <a:lnTo>
                    <a:pt x="205740" y="3810"/>
                  </a:lnTo>
                  <a:lnTo>
                    <a:pt x="205740" y="2540"/>
                  </a:lnTo>
                  <a:lnTo>
                    <a:pt x="207010" y="2540"/>
                  </a:lnTo>
                  <a:lnTo>
                    <a:pt x="207010" y="1282"/>
                  </a:lnTo>
                  <a:close/>
                </a:path>
                <a:path w="207010" h="7620">
                  <a:moveTo>
                    <a:pt x="2070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07010" y="127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20010" y="5165102"/>
              <a:ext cx="196850" cy="6350"/>
            </a:xfrm>
            <a:custGeom>
              <a:avLst/>
              <a:gdLst/>
              <a:ahLst/>
              <a:cxnLst/>
              <a:rect l="l" t="t" r="r" b="b"/>
              <a:pathLst>
                <a:path w="196850" h="6350">
                  <a:moveTo>
                    <a:pt x="19685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94310" y="6337"/>
                  </a:lnTo>
                  <a:lnTo>
                    <a:pt x="194310" y="5067"/>
                  </a:lnTo>
                  <a:lnTo>
                    <a:pt x="194310" y="3797"/>
                  </a:lnTo>
                  <a:lnTo>
                    <a:pt x="195580" y="3797"/>
                  </a:lnTo>
                  <a:lnTo>
                    <a:pt x="195580" y="2527"/>
                  </a:lnTo>
                  <a:lnTo>
                    <a:pt x="195580" y="1257"/>
                  </a:lnTo>
                  <a:lnTo>
                    <a:pt x="196850" y="1257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626360" y="5171439"/>
              <a:ext cx="186690" cy="7620"/>
            </a:xfrm>
            <a:custGeom>
              <a:avLst/>
              <a:gdLst/>
              <a:ahLst/>
              <a:cxnLst/>
              <a:rect l="l" t="t" r="r" b="b"/>
              <a:pathLst>
                <a:path w="186689" h="7620">
                  <a:moveTo>
                    <a:pt x="184150" y="6362"/>
                  </a:moveTo>
                  <a:lnTo>
                    <a:pt x="6350" y="6362"/>
                  </a:lnTo>
                  <a:lnTo>
                    <a:pt x="6350" y="7620"/>
                  </a:lnTo>
                  <a:lnTo>
                    <a:pt x="184150" y="7620"/>
                  </a:lnTo>
                  <a:lnTo>
                    <a:pt x="184150" y="6362"/>
                  </a:lnTo>
                  <a:close/>
                </a:path>
                <a:path w="186689" h="7620">
                  <a:moveTo>
                    <a:pt x="186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84137" y="6350"/>
                  </a:lnTo>
                  <a:lnTo>
                    <a:pt x="184137" y="5080"/>
                  </a:lnTo>
                  <a:lnTo>
                    <a:pt x="185420" y="5080"/>
                  </a:lnTo>
                  <a:lnTo>
                    <a:pt x="185420" y="3810"/>
                  </a:lnTo>
                  <a:lnTo>
                    <a:pt x="185420" y="2540"/>
                  </a:lnTo>
                  <a:lnTo>
                    <a:pt x="186690" y="2540"/>
                  </a:lnTo>
                  <a:lnTo>
                    <a:pt x="186690" y="127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630170" y="5179059"/>
              <a:ext cx="179070" cy="7620"/>
            </a:xfrm>
            <a:custGeom>
              <a:avLst/>
              <a:gdLst/>
              <a:ahLst/>
              <a:cxnLst/>
              <a:rect l="l" t="t" r="r" b="b"/>
              <a:pathLst>
                <a:path w="179069" h="7620">
                  <a:moveTo>
                    <a:pt x="17907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76530" y="7620"/>
                  </a:lnTo>
                  <a:lnTo>
                    <a:pt x="176530" y="6350"/>
                  </a:lnTo>
                  <a:lnTo>
                    <a:pt x="176530" y="5080"/>
                  </a:lnTo>
                  <a:lnTo>
                    <a:pt x="177800" y="5080"/>
                  </a:lnTo>
                  <a:lnTo>
                    <a:pt x="177800" y="3810"/>
                  </a:lnTo>
                  <a:lnTo>
                    <a:pt x="177800" y="2540"/>
                  </a:lnTo>
                  <a:lnTo>
                    <a:pt x="179070" y="254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74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623820" y="5186679"/>
              <a:ext cx="181610" cy="6350"/>
            </a:xfrm>
            <a:custGeom>
              <a:avLst/>
              <a:gdLst/>
              <a:ahLst/>
              <a:cxnLst/>
              <a:rect l="l" t="t" r="r" b="b"/>
              <a:pathLst>
                <a:path w="181610" h="6350">
                  <a:moveTo>
                    <a:pt x="18161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80327" y="6350"/>
                  </a:lnTo>
                  <a:lnTo>
                    <a:pt x="180327" y="5080"/>
                  </a:lnTo>
                  <a:lnTo>
                    <a:pt x="180327" y="3810"/>
                  </a:lnTo>
                  <a:lnTo>
                    <a:pt x="180340" y="2540"/>
                  </a:lnTo>
                  <a:lnTo>
                    <a:pt x="181610" y="2540"/>
                  </a:lnTo>
                  <a:lnTo>
                    <a:pt x="181610" y="127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616200" y="5193029"/>
              <a:ext cx="186690" cy="7620"/>
            </a:xfrm>
            <a:custGeom>
              <a:avLst/>
              <a:gdLst/>
              <a:ahLst/>
              <a:cxnLst/>
              <a:rect l="l" t="t" r="r" b="b"/>
              <a:pathLst>
                <a:path w="186689" h="7620">
                  <a:moveTo>
                    <a:pt x="18542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84150" y="7620"/>
                  </a:lnTo>
                  <a:lnTo>
                    <a:pt x="184150" y="6350"/>
                  </a:lnTo>
                  <a:lnTo>
                    <a:pt x="184150" y="5092"/>
                  </a:lnTo>
                  <a:lnTo>
                    <a:pt x="185420" y="5092"/>
                  </a:lnTo>
                  <a:lnTo>
                    <a:pt x="185420" y="3822"/>
                  </a:lnTo>
                  <a:close/>
                </a:path>
                <a:path w="186689" h="7620">
                  <a:moveTo>
                    <a:pt x="18669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85420" y="3810"/>
                  </a:lnTo>
                  <a:lnTo>
                    <a:pt x="185420" y="2540"/>
                  </a:lnTo>
                  <a:lnTo>
                    <a:pt x="186690" y="2540"/>
                  </a:lnTo>
                  <a:lnTo>
                    <a:pt x="186690" y="127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71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609850" y="5200649"/>
              <a:ext cx="189230" cy="6350"/>
            </a:xfrm>
            <a:custGeom>
              <a:avLst/>
              <a:gdLst/>
              <a:ahLst/>
              <a:cxnLst/>
              <a:rect l="l" t="t" r="r" b="b"/>
              <a:pathLst>
                <a:path w="189230" h="6350">
                  <a:moveTo>
                    <a:pt x="1892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86690" y="6350"/>
                  </a:lnTo>
                  <a:lnTo>
                    <a:pt x="186690" y="5080"/>
                  </a:lnTo>
                  <a:lnTo>
                    <a:pt x="187947" y="5080"/>
                  </a:lnTo>
                  <a:lnTo>
                    <a:pt x="187947" y="3810"/>
                  </a:lnTo>
                  <a:lnTo>
                    <a:pt x="187947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602230" y="5206999"/>
              <a:ext cx="194310" cy="7620"/>
            </a:xfrm>
            <a:custGeom>
              <a:avLst/>
              <a:gdLst/>
              <a:ahLst/>
              <a:cxnLst/>
              <a:rect l="l" t="t" r="r" b="b"/>
              <a:pathLst>
                <a:path w="194310" h="7620">
                  <a:moveTo>
                    <a:pt x="19304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0500" y="7620"/>
                  </a:lnTo>
                  <a:lnTo>
                    <a:pt x="190500" y="6350"/>
                  </a:lnTo>
                  <a:lnTo>
                    <a:pt x="191770" y="6350"/>
                  </a:lnTo>
                  <a:lnTo>
                    <a:pt x="191770" y="5080"/>
                  </a:lnTo>
                  <a:lnTo>
                    <a:pt x="191770" y="3822"/>
                  </a:lnTo>
                  <a:lnTo>
                    <a:pt x="193040" y="3822"/>
                  </a:lnTo>
                  <a:lnTo>
                    <a:pt x="193040" y="2552"/>
                  </a:lnTo>
                  <a:close/>
                </a:path>
                <a:path w="194310" h="7620">
                  <a:moveTo>
                    <a:pt x="19431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93040" y="2540"/>
                  </a:lnTo>
                  <a:lnTo>
                    <a:pt x="193040" y="127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E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4610" y="5214619"/>
              <a:ext cx="198120" cy="7620"/>
            </a:xfrm>
            <a:custGeom>
              <a:avLst/>
              <a:gdLst/>
              <a:ahLst/>
              <a:cxnLst/>
              <a:rect l="l" t="t" r="r" b="b"/>
              <a:pathLst>
                <a:path w="198119" h="7620">
                  <a:moveTo>
                    <a:pt x="19812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5580" y="7620"/>
                  </a:lnTo>
                  <a:lnTo>
                    <a:pt x="195580" y="6350"/>
                  </a:lnTo>
                  <a:lnTo>
                    <a:pt x="195580" y="5080"/>
                  </a:lnTo>
                  <a:lnTo>
                    <a:pt x="196850" y="5080"/>
                  </a:lnTo>
                  <a:lnTo>
                    <a:pt x="196850" y="3810"/>
                  </a:lnTo>
                  <a:lnTo>
                    <a:pt x="196837" y="2540"/>
                  </a:lnTo>
                  <a:lnTo>
                    <a:pt x="196837" y="1270"/>
                  </a:lnTo>
                  <a:lnTo>
                    <a:pt x="198120" y="127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88260" y="5222239"/>
              <a:ext cx="200660" cy="6350"/>
            </a:xfrm>
            <a:custGeom>
              <a:avLst/>
              <a:gdLst/>
              <a:ahLst/>
              <a:cxnLst/>
              <a:rect l="l" t="t" r="r" b="b"/>
              <a:pathLst>
                <a:path w="200660" h="6350">
                  <a:moveTo>
                    <a:pt x="2006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8120" y="6350"/>
                  </a:lnTo>
                  <a:lnTo>
                    <a:pt x="198120" y="5080"/>
                  </a:lnTo>
                  <a:lnTo>
                    <a:pt x="199390" y="5080"/>
                  </a:lnTo>
                  <a:lnTo>
                    <a:pt x="199390" y="3810"/>
                  </a:lnTo>
                  <a:lnTo>
                    <a:pt x="199390" y="2540"/>
                  </a:lnTo>
                  <a:lnTo>
                    <a:pt x="200660" y="254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80640" y="5228602"/>
              <a:ext cx="205740" cy="7620"/>
            </a:xfrm>
            <a:custGeom>
              <a:avLst/>
              <a:gdLst/>
              <a:ahLst/>
              <a:cxnLst/>
              <a:rect l="l" t="t" r="r" b="b"/>
              <a:pathLst>
                <a:path w="205739" h="7620">
                  <a:moveTo>
                    <a:pt x="203200" y="5080"/>
                  </a:moveTo>
                  <a:lnTo>
                    <a:pt x="1270" y="5080"/>
                  </a:lnTo>
                  <a:lnTo>
                    <a:pt x="1270" y="6337"/>
                  </a:lnTo>
                  <a:lnTo>
                    <a:pt x="0" y="6337"/>
                  </a:lnTo>
                  <a:lnTo>
                    <a:pt x="0" y="7607"/>
                  </a:lnTo>
                  <a:lnTo>
                    <a:pt x="201930" y="7607"/>
                  </a:lnTo>
                  <a:lnTo>
                    <a:pt x="201930" y="6337"/>
                  </a:lnTo>
                  <a:lnTo>
                    <a:pt x="203200" y="6337"/>
                  </a:lnTo>
                  <a:lnTo>
                    <a:pt x="203200" y="5080"/>
                  </a:lnTo>
                  <a:close/>
                </a:path>
                <a:path w="205739" h="7620">
                  <a:moveTo>
                    <a:pt x="205727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03200" y="5067"/>
                  </a:lnTo>
                  <a:lnTo>
                    <a:pt x="203200" y="3797"/>
                  </a:lnTo>
                  <a:lnTo>
                    <a:pt x="204470" y="3797"/>
                  </a:lnTo>
                  <a:lnTo>
                    <a:pt x="204470" y="2527"/>
                  </a:lnTo>
                  <a:lnTo>
                    <a:pt x="204457" y="1270"/>
                  </a:lnTo>
                  <a:lnTo>
                    <a:pt x="205727" y="1270"/>
                  </a:lnTo>
                  <a:lnTo>
                    <a:pt x="205727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74290" y="5236222"/>
              <a:ext cx="208279" cy="6350"/>
            </a:xfrm>
            <a:custGeom>
              <a:avLst/>
              <a:gdLst/>
              <a:ahLst/>
              <a:cxnLst/>
              <a:rect l="l" t="t" r="r" b="b"/>
              <a:pathLst>
                <a:path w="208280" h="6350">
                  <a:moveTo>
                    <a:pt x="20828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05727" y="6337"/>
                  </a:lnTo>
                  <a:lnTo>
                    <a:pt x="205727" y="5067"/>
                  </a:lnTo>
                  <a:lnTo>
                    <a:pt x="205740" y="3797"/>
                  </a:lnTo>
                  <a:lnTo>
                    <a:pt x="207010" y="3797"/>
                  </a:lnTo>
                  <a:lnTo>
                    <a:pt x="207010" y="2527"/>
                  </a:lnTo>
                  <a:lnTo>
                    <a:pt x="207010" y="1257"/>
                  </a:lnTo>
                  <a:lnTo>
                    <a:pt x="208280" y="1257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6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66670" y="5242559"/>
              <a:ext cx="212090" cy="7620"/>
            </a:xfrm>
            <a:custGeom>
              <a:avLst/>
              <a:gdLst/>
              <a:ahLst/>
              <a:cxnLst/>
              <a:rect l="l" t="t" r="r" b="b"/>
              <a:pathLst>
                <a:path w="212089" h="7620">
                  <a:moveTo>
                    <a:pt x="20955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209550" y="7620"/>
                  </a:lnTo>
                  <a:lnTo>
                    <a:pt x="209550" y="6362"/>
                  </a:lnTo>
                  <a:close/>
                </a:path>
                <a:path w="212089" h="7620">
                  <a:moveTo>
                    <a:pt x="212090" y="2540"/>
                  </a:moveTo>
                  <a:lnTo>
                    <a:pt x="212077" y="1270"/>
                  </a:lnTo>
                  <a:lnTo>
                    <a:pt x="212077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10820" y="6350"/>
                  </a:lnTo>
                  <a:lnTo>
                    <a:pt x="210820" y="5080"/>
                  </a:lnTo>
                  <a:lnTo>
                    <a:pt x="210820" y="3810"/>
                  </a:lnTo>
                  <a:lnTo>
                    <a:pt x="212090" y="3810"/>
                  </a:lnTo>
                  <a:lnTo>
                    <a:pt x="212090" y="254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59050" y="5250179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69" h="7620">
                  <a:moveTo>
                    <a:pt x="21463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13360" y="7620"/>
                  </a:lnTo>
                  <a:lnTo>
                    <a:pt x="213360" y="6350"/>
                  </a:lnTo>
                  <a:lnTo>
                    <a:pt x="214630" y="6350"/>
                  </a:lnTo>
                  <a:lnTo>
                    <a:pt x="214630" y="5092"/>
                  </a:lnTo>
                  <a:close/>
                </a:path>
                <a:path w="217169" h="7620">
                  <a:moveTo>
                    <a:pt x="21590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14617" y="5080"/>
                  </a:lnTo>
                  <a:lnTo>
                    <a:pt x="214617" y="3810"/>
                  </a:lnTo>
                  <a:lnTo>
                    <a:pt x="215900" y="3810"/>
                  </a:lnTo>
                  <a:lnTo>
                    <a:pt x="215900" y="2552"/>
                  </a:lnTo>
                  <a:close/>
                </a:path>
                <a:path w="217169" h="7620">
                  <a:moveTo>
                    <a:pt x="21717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215900" y="2540"/>
                  </a:lnTo>
                  <a:lnTo>
                    <a:pt x="215900" y="1270"/>
                  </a:lnTo>
                  <a:lnTo>
                    <a:pt x="217170" y="127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66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52700" y="5257799"/>
              <a:ext cx="219710" cy="6350"/>
            </a:xfrm>
            <a:custGeom>
              <a:avLst/>
              <a:gdLst/>
              <a:ahLst/>
              <a:cxnLst/>
              <a:rect l="l" t="t" r="r" b="b"/>
              <a:pathLst>
                <a:path w="219710" h="6350">
                  <a:moveTo>
                    <a:pt x="16002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80"/>
                  </a:lnTo>
                  <a:lnTo>
                    <a:pt x="160020" y="5080"/>
                  </a:lnTo>
                  <a:lnTo>
                    <a:pt x="160020" y="3822"/>
                  </a:lnTo>
                  <a:close/>
                </a:path>
                <a:path w="219710" h="6350">
                  <a:moveTo>
                    <a:pt x="21971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3810"/>
                  </a:lnTo>
                  <a:lnTo>
                    <a:pt x="163830" y="3810"/>
                  </a:lnTo>
                  <a:lnTo>
                    <a:pt x="163830" y="5080"/>
                  </a:lnTo>
                  <a:lnTo>
                    <a:pt x="165100" y="5080"/>
                  </a:lnTo>
                  <a:lnTo>
                    <a:pt x="165100" y="6350"/>
                  </a:lnTo>
                  <a:lnTo>
                    <a:pt x="217170" y="6350"/>
                  </a:lnTo>
                  <a:lnTo>
                    <a:pt x="217170" y="5080"/>
                  </a:lnTo>
                  <a:lnTo>
                    <a:pt x="217170" y="3810"/>
                  </a:lnTo>
                  <a:lnTo>
                    <a:pt x="218440" y="3810"/>
                  </a:lnTo>
                  <a:lnTo>
                    <a:pt x="218440" y="2540"/>
                  </a:lnTo>
                  <a:lnTo>
                    <a:pt x="218440" y="1270"/>
                  </a:lnTo>
                  <a:lnTo>
                    <a:pt x="219710" y="127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47620" y="5264149"/>
              <a:ext cx="220979" cy="5080"/>
            </a:xfrm>
            <a:custGeom>
              <a:avLst/>
              <a:gdLst/>
              <a:ahLst/>
              <a:cxnLst/>
              <a:rect l="l" t="t" r="r" b="b"/>
              <a:pathLst>
                <a:path w="220980" h="5079">
                  <a:moveTo>
                    <a:pt x="158750" y="3822"/>
                  </a:moveTo>
                  <a:lnTo>
                    <a:pt x="0" y="3822"/>
                  </a:lnTo>
                  <a:lnTo>
                    <a:pt x="0" y="5080"/>
                  </a:lnTo>
                  <a:lnTo>
                    <a:pt x="158750" y="5080"/>
                  </a:lnTo>
                  <a:lnTo>
                    <a:pt x="158750" y="3822"/>
                  </a:lnTo>
                  <a:close/>
                </a:path>
                <a:path w="220980" h="5079">
                  <a:moveTo>
                    <a:pt x="16129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1290" y="2540"/>
                  </a:lnTo>
                  <a:lnTo>
                    <a:pt x="161290" y="1282"/>
                  </a:lnTo>
                  <a:close/>
                </a:path>
                <a:path w="220980" h="5079">
                  <a:moveTo>
                    <a:pt x="16256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  <a:path w="220980" h="5079">
                  <a:moveTo>
                    <a:pt x="219710" y="3822"/>
                  </a:moveTo>
                  <a:lnTo>
                    <a:pt x="175260" y="3822"/>
                  </a:lnTo>
                  <a:lnTo>
                    <a:pt x="175260" y="5080"/>
                  </a:lnTo>
                  <a:lnTo>
                    <a:pt x="219710" y="5080"/>
                  </a:lnTo>
                  <a:lnTo>
                    <a:pt x="219710" y="3822"/>
                  </a:lnTo>
                  <a:close/>
                </a:path>
                <a:path w="220980" h="5079">
                  <a:moveTo>
                    <a:pt x="220980" y="1282"/>
                  </a:moveTo>
                  <a:lnTo>
                    <a:pt x="172720" y="1282"/>
                  </a:lnTo>
                  <a:lnTo>
                    <a:pt x="172720" y="2540"/>
                  </a:lnTo>
                  <a:lnTo>
                    <a:pt x="173990" y="2540"/>
                  </a:lnTo>
                  <a:lnTo>
                    <a:pt x="173990" y="3810"/>
                  </a:lnTo>
                  <a:lnTo>
                    <a:pt x="219710" y="3810"/>
                  </a:lnTo>
                  <a:lnTo>
                    <a:pt x="219710" y="2540"/>
                  </a:lnTo>
                  <a:lnTo>
                    <a:pt x="220980" y="2540"/>
                  </a:lnTo>
                  <a:lnTo>
                    <a:pt x="220980" y="1282"/>
                  </a:lnTo>
                  <a:close/>
                </a:path>
                <a:path w="220980" h="5079">
                  <a:moveTo>
                    <a:pt x="220980" y="0"/>
                  </a:moveTo>
                  <a:lnTo>
                    <a:pt x="171450" y="0"/>
                  </a:lnTo>
                  <a:lnTo>
                    <a:pt x="171450" y="1270"/>
                  </a:lnTo>
                  <a:lnTo>
                    <a:pt x="220980" y="127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6" name="object 206"/>
          <p:cNvGrpSpPr/>
          <p:nvPr/>
        </p:nvGrpSpPr>
        <p:grpSpPr>
          <a:xfrm>
            <a:off x="1976527" y="4996587"/>
            <a:ext cx="921385" cy="921385"/>
            <a:chOff x="1976527" y="4996587"/>
            <a:chExt cx="921385" cy="921385"/>
          </a:xfrm>
        </p:grpSpPr>
        <p:sp>
          <p:nvSpPr>
            <p:cNvPr id="207" name="object 207"/>
            <p:cNvSpPr/>
            <p:nvPr/>
          </p:nvSpPr>
          <p:spPr>
            <a:xfrm>
              <a:off x="2430779" y="538479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1269"/>
                  </a:moveTo>
                  <a:lnTo>
                    <a:pt x="2539" y="1269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1269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424430" y="5386082"/>
              <a:ext cx="8890" cy="6350"/>
            </a:xfrm>
            <a:custGeom>
              <a:avLst/>
              <a:gdLst/>
              <a:ahLst/>
              <a:cxnLst/>
              <a:rect l="l" t="t" r="r" b="b"/>
              <a:pathLst>
                <a:path w="8889" h="6350">
                  <a:moveTo>
                    <a:pt x="889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8890" y="6337"/>
                  </a:lnTo>
                  <a:lnTo>
                    <a:pt x="8890" y="5067"/>
                  </a:lnTo>
                  <a:lnTo>
                    <a:pt x="8890" y="3797"/>
                  </a:lnTo>
                  <a:lnTo>
                    <a:pt x="8890" y="2540"/>
                  </a:lnTo>
                  <a:close/>
                </a:path>
                <a:path w="8889" h="6350">
                  <a:moveTo>
                    <a:pt x="889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8890" y="2527"/>
                  </a:lnTo>
                  <a:lnTo>
                    <a:pt x="8890" y="1257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9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416810" y="5392432"/>
              <a:ext cx="16510" cy="7620"/>
            </a:xfrm>
            <a:custGeom>
              <a:avLst/>
              <a:gdLst/>
              <a:ahLst/>
              <a:cxnLst/>
              <a:rect l="l" t="t" r="r" b="b"/>
              <a:pathLst>
                <a:path w="16510" h="7620">
                  <a:moveTo>
                    <a:pt x="1651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6510" y="7607"/>
                  </a:lnTo>
                  <a:lnTo>
                    <a:pt x="16510" y="6350"/>
                  </a:lnTo>
                  <a:close/>
                </a:path>
                <a:path w="16510" h="7620">
                  <a:moveTo>
                    <a:pt x="1651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510" y="6337"/>
                  </a:lnTo>
                  <a:lnTo>
                    <a:pt x="16510" y="5067"/>
                  </a:lnTo>
                  <a:lnTo>
                    <a:pt x="16510" y="3797"/>
                  </a:lnTo>
                  <a:lnTo>
                    <a:pt x="16510" y="2540"/>
                  </a:lnTo>
                  <a:close/>
                </a:path>
                <a:path w="16510" h="7620">
                  <a:moveTo>
                    <a:pt x="1651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6510" y="2527"/>
                  </a:lnTo>
                  <a:lnTo>
                    <a:pt x="16510" y="1257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47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409190" y="5400039"/>
              <a:ext cx="24130" cy="7620"/>
            </a:xfrm>
            <a:custGeom>
              <a:avLst/>
              <a:gdLst/>
              <a:ahLst/>
              <a:cxnLst/>
              <a:rect l="l" t="t" r="r" b="b"/>
              <a:pathLst>
                <a:path w="24130" h="7620">
                  <a:moveTo>
                    <a:pt x="2413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4130" y="7620"/>
                  </a:lnTo>
                  <a:lnTo>
                    <a:pt x="24130" y="6350"/>
                  </a:lnTo>
                  <a:lnTo>
                    <a:pt x="24130" y="5092"/>
                  </a:lnTo>
                  <a:close/>
                </a:path>
                <a:path w="24130" h="7620">
                  <a:moveTo>
                    <a:pt x="241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4130" y="5080"/>
                  </a:lnTo>
                  <a:lnTo>
                    <a:pt x="24130" y="3810"/>
                  </a:lnTo>
                  <a:lnTo>
                    <a:pt x="24130" y="2540"/>
                  </a:lnTo>
                  <a:lnTo>
                    <a:pt x="24130" y="1282"/>
                  </a:lnTo>
                  <a:close/>
                </a:path>
                <a:path w="24130" h="7620">
                  <a:moveTo>
                    <a:pt x="2413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24130" y="127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48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402840" y="5407672"/>
              <a:ext cx="30480" cy="6350"/>
            </a:xfrm>
            <a:custGeom>
              <a:avLst/>
              <a:gdLst/>
              <a:ahLst/>
              <a:cxnLst/>
              <a:rect l="l" t="t" r="r" b="b"/>
              <a:pathLst>
                <a:path w="30480" h="6350">
                  <a:moveTo>
                    <a:pt x="30480" y="3810"/>
                  </a:moveTo>
                  <a:lnTo>
                    <a:pt x="1270" y="3810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30480" y="6337"/>
                  </a:lnTo>
                  <a:lnTo>
                    <a:pt x="30480" y="5067"/>
                  </a:lnTo>
                  <a:lnTo>
                    <a:pt x="30480" y="3810"/>
                  </a:lnTo>
                  <a:close/>
                </a:path>
                <a:path w="30480" h="6350">
                  <a:moveTo>
                    <a:pt x="3048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30480" y="3797"/>
                  </a:lnTo>
                  <a:lnTo>
                    <a:pt x="30480" y="2527"/>
                  </a:lnTo>
                  <a:lnTo>
                    <a:pt x="30480" y="1257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395220" y="5414022"/>
              <a:ext cx="38100" cy="7620"/>
            </a:xfrm>
            <a:custGeom>
              <a:avLst/>
              <a:gdLst/>
              <a:ahLst/>
              <a:cxnLst/>
              <a:rect l="l" t="t" r="r" b="b"/>
              <a:pathLst>
                <a:path w="38100" h="7620">
                  <a:moveTo>
                    <a:pt x="3810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38100" y="7607"/>
                  </a:lnTo>
                  <a:lnTo>
                    <a:pt x="38100" y="6350"/>
                  </a:lnTo>
                  <a:close/>
                </a:path>
                <a:path w="38100" h="7620">
                  <a:moveTo>
                    <a:pt x="3810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38100" y="6337"/>
                  </a:lnTo>
                  <a:lnTo>
                    <a:pt x="38100" y="5067"/>
                  </a:lnTo>
                  <a:lnTo>
                    <a:pt x="38100" y="3810"/>
                  </a:lnTo>
                  <a:close/>
                </a:path>
                <a:path w="38100" h="7620">
                  <a:moveTo>
                    <a:pt x="38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38100" y="3797"/>
                  </a:lnTo>
                  <a:lnTo>
                    <a:pt x="38100" y="2527"/>
                  </a:lnTo>
                  <a:lnTo>
                    <a:pt x="38100" y="125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388870" y="5421629"/>
              <a:ext cx="44450" cy="6350"/>
            </a:xfrm>
            <a:custGeom>
              <a:avLst/>
              <a:gdLst/>
              <a:ahLst/>
              <a:cxnLst/>
              <a:rect l="l" t="t" r="r" b="b"/>
              <a:pathLst>
                <a:path w="44450" h="6350">
                  <a:moveTo>
                    <a:pt x="444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44450" y="6350"/>
                  </a:lnTo>
                  <a:lnTo>
                    <a:pt x="44450" y="5092"/>
                  </a:lnTo>
                  <a:close/>
                </a:path>
                <a:path w="44450" h="6350">
                  <a:moveTo>
                    <a:pt x="4445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44450" y="5080"/>
                  </a:lnTo>
                  <a:lnTo>
                    <a:pt x="44450" y="3810"/>
                  </a:lnTo>
                  <a:lnTo>
                    <a:pt x="44450" y="2552"/>
                  </a:lnTo>
                  <a:close/>
                </a:path>
                <a:path w="44450" h="6350">
                  <a:moveTo>
                    <a:pt x="4445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44450" y="254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381250" y="5427979"/>
              <a:ext cx="52069" cy="7620"/>
            </a:xfrm>
            <a:custGeom>
              <a:avLst/>
              <a:gdLst/>
              <a:ahLst/>
              <a:cxnLst/>
              <a:rect l="l" t="t" r="r" b="b"/>
              <a:pathLst>
                <a:path w="52069" h="7620">
                  <a:moveTo>
                    <a:pt x="5207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2070" y="7620"/>
                  </a:lnTo>
                  <a:lnTo>
                    <a:pt x="52070" y="6350"/>
                  </a:lnTo>
                  <a:lnTo>
                    <a:pt x="52070" y="5092"/>
                  </a:lnTo>
                  <a:close/>
                </a:path>
                <a:path w="52069" h="7620">
                  <a:moveTo>
                    <a:pt x="5207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52070" y="5080"/>
                  </a:lnTo>
                  <a:lnTo>
                    <a:pt x="52070" y="3810"/>
                  </a:lnTo>
                  <a:lnTo>
                    <a:pt x="52070" y="2552"/>
                  </a:lnTo>
                  <a:close/>
                </a:path>
                <a:path w="52069" h="7620">
                  <a:moveTo>
                    <a:pt x="5207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52070" y="2540"/>
                  </a:lnTo>
                  <a:lnTo>
                    <a:pt x="52070" y="127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373630" y="5435599"/>
              <a:ext cx="59690" cy="7620"/>
            </a:xfrm>
            <a:custGeom>
              <a:avLst/>
              <a:gdLst/>
              <a:ahLst/>
              <a:cxnLst/>
              <a:rect l="l" t="t" r="r" b="b"/>
              <a:pathLst>
                <a:path w="59689" h="7620">
                  <a:moveTo>
                    <a:pt x="5969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9690" y="7620"/>
                  </a:lnTo>
                  <a:lnTo>
                    <a:pt x="59690" y="6350"/>
                  </a:lnTo>
                  <a:lnTo>
                    <a:pt x="59690" y="5080"/>
                  </a:lnTo>
                  <a:lnTo>
                    <a:pt x="59690" y="3822"/>
                  </a:lnTo>
                  <a:close/>
                </a:path>
                <a:path w="59689" h="7620">
                  <a:moveTo>
                    <a:pt x="5969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59690" y="3810"/>
                  </a:lnTo>
                  <a:lnTo>
                    <a:pt x="59690" y="2540"/>
                  </a:lnTo>
                  <a:lnTo>
                    <a:pt x="59690" y="1282"/>
                  </a:lnTo>
                  <a:close/>
                </a:path>
                <a:path w="59689" h="7620">
                  <a:moveTo>
                    <a:pt x="5969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9690" y="127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5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367280" y="5443232"/>
              <a:ext cx="66040" cy="6350"/>
            </a:xfrm>
            <a:custGeom>
              <a:avLst/>
              <a:gdLst/>
              <a:ahLst/>
              <a:cxnLst/>
              <a:rect l="l" t="t" r="r" b="b"/>
              <a:pathLst>
                <a:path w="66039" h="6350">
                  <a:moveTo>
                    <a:pt x="6604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66040" y="6337"/>
                  </a:lnTo>
                  <a:lnTo>
                    <a:pt x="66040" y="5067"/>
                  </a:lnTo>
                  <a:lnTo>
                    <a:pt x="66040" y="3797"/>
                  </a:lnTo>
                  <a:lnTo>
                    <a:pt x="66040" y="2540"/>
                  </a:lnTo>
                  <a:close/>
                </a:path>
                <a:path w="66039" h="6350">
                  <a:moveTo>
                    <a:pt x="6604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66040" y="2527"/>
                  </a:lnTo>
                  <a:lnTo>
                    <a:pt x="66040" y="1257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359660" y="5449582"/>
              <a:ext cx="73660" cy="7620"/>
            </a:xfrm>
            <a:custGeom>
              <a:avLst/>
              <a:gdLst/>
              <a:ahLst/>
              <a:cxnLst/>
              <a:rect l="l" t="t" r="r" b="b"/>
              <a:pathLst>
                <a:path w="73660" h="7620">
                  <a:moveTo>
                    <a:pt x="7366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73660" y="7607"/>
                  </a:lnTo>
                  <a:lnTo>
                    <a:pt x="73660" y="6350"/>
                  </a:lnTo>
                  <a:close/>
                </a:path>
                <a:path w="73660" h="7620">
                  <a:moveTo>
                    <a:pt x="7366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73660" y="6337"/>
                  </a:lnTo>
                  <a:lnTo>
                    <a:pt x="73660" y="5067"/>
                  </a:lnTo>
                  <a:lnTo>
                    <a:pt x="73660" y="3797"/>
                  </a:lnTo>
                  <a:lnTo>
                    <a:pt x="73660" y="2540"/>
                  </a:lnTo>
                  <a:close/>
                </a:path>
                <a:path w="73660" h="7620">
                  <a:moveTo>
                    <a:pt x="7366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73660" y="2527"/>
                  </a:lnTo>
                  <a:lnTo>
                    <a:pt x="73660" y="1257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53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52040" y="5457189"/>
              <a:ext cx="81280" cy="7620"/>
            </a:xfrm>
            <a:custGeom>
              <a:avLst/>
              <a:gdLst/>
              <a:ahLst/>
              <a:cxnLst/>
              <a:rect l="l" t="t" r="r" b="b"/>
              <a:pathLst>
                <a:path w="81280" h="7620">
                  <a:moveTo>
                    <a:pt x="8128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1280" y="7620"/>
                  </a:lnTo>
                  <a:lnTo>
                    <a:pt x="81280" y="6350"/>
                  </a:lnTo>
                  <a:lnTo>
                    <a:pt x="81280" y="5092"/>
                  </a:lnTo>
                  <a:close/>
                </a:path>
                <a:path w="81280" h="7620">
                  <a:moveTo>
                    <a:pt x="8128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81280" y="5080"/>
                  </a:lnTo>
                  <a:lnTo>
                    <a:pt x="81280" y="3810"/>
                  </a:lnTo>
                  <a:lnTo>
                    <a:pt x="81280" y="2540"/>
                  </a:lnTo>
                  <a:lnTo>
                    <a:pt x="81280" y="1282"/>
                  </a:lnTo>
                  <a:close/>
                </a:path>
                <a:path w="81280" h="7620">
                  <a:moveTo>
                    <a:pt x="8128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81280" y="127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54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345690" y="5464822"/>
              <a:ext cx="87630" cy="6350"/>
            </a:xfrm>
            <a:custGeom>
              <a:avLst/>
              <a:gdLst/>
              <a:ahLst/>
              <a:cxnLst/>
              <a:rect l="l" t="t" r="r" b="b"/>
              <a:pathLst>
                <a:path w="87630" h="6350">
                  <a:moveTo>
                    <a:pt x="87630" y="3810"/>
                  </a:moveTo>
                  <a:lnTo>
                    <a:pt x="1270" y="3810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87630" y="6337"/>
                  </a:lnTo>
                  <a:lnTo>
                    <a:pt x="87630" y="5067"/>
                  </a:lnTo>
                  <a:lnTo>
                    <a:pt x="87630" y="3810"/>
                  </a:lnTo>
                  <a:close/>
                </a:path>
                <a:path w="87630" h="6350">
                  <a:moveTo>
                    <a:pt x="8763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87630" y="3797"/>
                  </a:lnTo>
                  <a:lnTo>
                    <a:pt x="87630" y="2527"/>
                  </a:lnTo>
                  <a:lnTo>
                    <a:pt x="87630" y="1257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56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338070" y="5471172"/>
              <a:ext cx="95250" cy="7620"/>
            </a:xfrm>
            <a:custGeom>
              <a:avLst/>
              <a:gdLst/>
              <a:ahLst/>
              <a:cxnLst/>
              <a:rect l="l" t="t" r="r" b="b"/>
              <a:pathLst>
                <a:path w="95250" h="7620">
                  <a:moveTo>
                    <a:pt x="95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95250" y="7607"/>
                  </a:lnTo>
                  <a:lnTo>
                    <a:pt x="95250" y="6350"/>
                  </a:lnTo>
                  <a:close/>
                </a:path>
                <a:path w="95250" h="7620">
                  <a:moveTo>
                    <a:pt x="9525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95250" y="6337"/>
                  </a:lnTo>
                  <a:lnTo>
                    <a:pt x="95250" y="5067"/>
                  </a:lnTo>
                  <a:lnTo>
                    <a:pt x="95250" y="3810"/>
                  </a:lnTo>
                  <a:close/>
                </a:path>
                <a:path w="95250" h="7620">
                  <a:moveTo>
                    <a:pt x="9525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95250" y="3797"/>
                  </a:lnTo>
                  <a:lnTo>
                    <a:pt x="95250" y="2527"/>
                  </a:lnTo>
                  <a:lnTo>
                    <a:pt x="95250" y="1257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57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331720" y="5478779"/>
              <a:ext cx="101600" cy="6350"/>
            </a:xfrm>
            <a:custGeom>
              <a:avLst/>
              <a:gdLst/>
              <a:ahLst/>
              <a:cxnLst/>
              <a:rect l="l" t="t" r="r" b="b"/>
              <a:pathLst>
                <a:path w="101600" h="6350">
                  <a:moveTo>
                    <a:pt x="10160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01600" y="6350"/>
                  </a:lnTo>
                  <a:lnTo>
                    <a:pt x="101600" y="5092"/>
                  </a:lnTo>
                  <a:close/>
                </a:path>
                <a:path w="101600" h="6350">
                  <a:moveTo>
                    <a:pt x="10160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01600" y="5080"/>
                  </a:lnTo>
                  <a:lnTo>
                    <a:pt x="101600" y="3810"/>
                  </a:lnTo>
                  <a:lnTo>
                    <a:pt x="101600" y="2552"/>
                  </a:lnTo>
                  <a:close/>
                </a:path>
                <a:path w="101600" h="6350">
                  <a:moveTo>
                    <a:pt x="10160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324100" y="5485129"/>
              <a:ext cx="109220" cy="7620"/>
            </a:xfrm>
            <a:custGeom>
              <a:avLst/>
              <a:gdLst/>
              <a:ahLst/>
              <a:cxnLst/>
              <a:rect l="l" t="t" r="r" b="b"/>
              <a:pathLst>
                <a:path w="109219" h="7620">
                  <a:moveTo>
                    <a:pt x="1092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9220" y="7620"/>
                  </a:lnTo>
                  <a:lnTo>
                    <a:pt x="109220" y="6350"/>
                  </a:lnTo>
                  <a:lnTo>
                    <a:pt x="109220" y="5092"/>
                  </a:lnTo>
                  <a:close/>
                </a:path>
                <a:path w="109219" h="7620">
                  <a:moveTo>
                    <a:pt x="10922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09220" y="5080"/>
                  </a:lnTo>
                  <a:lnTo>
                    <a:pt x="109220" y="3810"/>
                  </a:lnTo>
                  <a:lnTo>
                    <a:pt x="109220" y="2552"/>
                  </a:lnTo>
                  <a:close/>
                </a:path>
                <a:path w="109219" h="7620">
                  <a:moveTo>
                    <a:pt x="10922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09220" y="2540"/>
                  </a:lnTo>
                  <a:lnTo>
                    <a:pt x="109220" y="127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316480" y="5492749"/>
              <a:ext cx="116839" cy="7620"/>
            </a:xfrm>
            <a:custGeom>
              <a:avLst/>
              <a:gdLst/>
              <a:ahLst/>
              <a:cxnLst/>
              <a:rect l="l" t="t" r="r" b="b"/>
              <a:pathLst>
                <a:path w="116839" h="7620">
                  <a:moveTo>
                    <a:pt x="11684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16840" y="7620"/>
                  </a:lnTo>
                  <a:lnTo>
                    <a:pt x="116840" y="6350"/>
                  </a:lnTo>
                  <a:lnTo>
                    <a:pt x="116840" y="5080"/>
                  </a:lnTo>
                  <a:lnTo>
                    <a:pt x="116840" y="3822"/>
                  </a:lnTo>
                  <a:close/>
                </a:path>
                <a:path w="116839" h="7620">
                  <a:moveTo>
                    <a:pt x="11684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16840" y="3810"/>
                  </a:lnTo>
                  <a:lnTo>
                    <a:pt x="116840" y="2540"/>
                  </a:lnTo>
                  <a:lnTo>
                    <a:pt x="116840" y="1282"/>
                  </a:lnTo>
                  <a:close/>
                </a:path>
                <a:path w="116839" h="7620">
                  <a:moveTo>
                    <a:pt x="11684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16840" y="127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5C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310130" y="5500382"/>
              <a:ext cx="123189" cy="6350"/>
            </a:xfrm>
            <a:custGeom>
              <a:avLst/>
              <a:gdLst/>
              <a:ahLst/>
              <a:cxnLst/>
              <a:rect l="l" t="t" r="r" b="b"/>
              <a:pathLst>
                <a:path w="123189" h="6350">
                  <a:moveTo>
                    <a:pt x="12319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23190" y="6337"/>
                  </a:lnTo>
                  <a:lnTo>
                    <a:pt x="123190" y="5067"/>
                  </a:lnTo>
                  <a:lnTo>
                    <a:pt x="123190" y="3797"/>
                  </a:lnTo>
                  <a:lnTo>
                    <a:pt x="123190" y="2540"/>
                  </a:lnTo>
                  <a:close/>
                </a:path>
                <a:path w="123189" h="6350">
                  <a:moveTo>
                    <a:pt x="12319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123190" y="2527"/>
                  </a:lnTo>
                  <a:lnTo>
                    <a:pt x="123190" y="1257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5D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302510" y="5506732"/>
              <a:ext cx="130810" cy="7620"/>
            </a:xfrm>
            <a:custGeom>
              <a:avLst/>
              <a:gdLst/>
              <a:ahLst/>
              <a:cxnLst/>
              <a:rect l="l" t="t" r="r" b="b"/>
              <a:pathLst>
                <a:path w="130810" h="7620">
                  <a:moveTo>
                    <a:pt x="13081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30810" y="7607"/>
                  </a:lnTo>
                  <a:lnTo>
                    <a:pt x="130810" y="6350"/>
                  </a:lnTo>
                  <a:close/>
                </a:path>
                <a:path w="130810" h="7620">
                  <a:moveTo>
                    <a:pt x="13081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30810" y="6337"/>
                  </a:lnTo>
                  <a:lnTo>
                    <a:pt x="130810" y="5067"/>
                  </a:lnTo>
                  <a:lnTo>
                    <a:pt x="130810" y="3797"/>
                  </a:lnTo>
                  <a:lnTo>
                    <a:pt x="130810" y="2540"/>
                  </a:lnTo>
                  <a:close/>
                </a:path>
                <a:path w="130810" h="7620">
                  <a:moveTo>
                    <a:pt x="13081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30810" y="2527"/>
                  </a:lnTo>
                  <a:lnTo>
                    <a:pt x="130810" y="1257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296160" y="5514339"/>
              <a:ext cx="137160" cy="6350"/>
            </a:xfrm>
            <a:custGeom>
              <a:avLst/>
              <a:gdLst/>
              <a:ahLst/>
              <a:cxnLst/>
              <a:rect l="l" t="t" r="r" b="b"/>
              <a:pathLst>
                <a:path w="137160" h="6350">
                  <a:moveTo>
                    <a:pt x="13716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37160" y="6350"/>
                  </a:lnTo>
                  <a:lnTo>
                    <a:pt x="137160" y="5092"/>
                  </a:lnTo>
                  <a:close/>
                </a:path>
                <a:path w="137160" h="6350">
                  <a:moveTo>
                    <a:pt x="13716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37160" y="5080"/>
                  </a:lnTo>
                  <a:lnTo>
                    <a:pt x="137160" y="3810"/>
                  </a:lnTo>
                  <a:lnTo>
                    <a:pt x="137160" y="2540"/>
                  </a:lnTo>
                  <a:lnTo>
                    <a:pt x="137160" y="1282"/>
                  </a:lnTo>
                  <a:close/>
                </a:path>
                <a:path w="137160" h="6350">
                  <a:moveTo>
                    <a:pt x="1371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37160" y="127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288540" y="5520689"/>
              <a:ext cx="144780" cy="7620"/>
            </a:xfrm>
            <a:custGeom>
              <a:avLst/>
              <a:gdLst/>
              <a:ahLst/>
              <a:cxnLst/>
              <a:rect l="l" t="t" r="r" b="b"/>
              <a:pathLst>
                <a:path w="144780" h="7620">
                  <a:moveTo>
                    <a:pt x="14478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44780" y="7620"/>
                  </a:lnTo>
                  <a:lnTo>
                    <a:pt x="144780" y="6350"/>
                  </a:lnTo>
                  <a:lnTo>
                    <a:pt x="144780" y="5092"/>
                  </a:lnTo>
                  <a:close/>
                </a:path>
                <a:path w="144780" h="7620">
                  <a:moveTo>
                    <a:pt x="14478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44780" y="5080"/>
                  </a:lnTo>
                  <a:lnTo>
                    <a:pt x="144780" y="3810"/>
                  </a:lnTo>
                  <a:lnTo>
                    <a:pt x="144780" y="2540"/>
                  </a:lnTo>
                  <a:lnTo>
                    <a:pt x="144780" y="1282"/>
                  </a:lnTo>
                  <a:close/>
                </a:path>
                <a:path w="144780" h="7620">
                  <a:moveTo>
                    <a:pt x="14478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44780" y="127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280920" y="5528322"/>
              <a:ext cx="152400" cy="7620"/>
            </a:xfrm>
            <a:custGeom>
              <a:avLst/>
              <a:gdLst/>
              <a:ahLst/>
              <a:cxnLst/>
              <a:rect l="l" t="t" r="r" b="b"/>
              <a:pathLst>
                <a:path w="152400" h="7620">
                  <a:moveTo>
                    <a:pt x="15240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2400" y="7607"/>
                  </a:lnTo>
                  <a:lnTo>
                    <a:pt x="152400" y="6350"/>
                  </a:lnTo>
                  <a:close/>
                </a:path>
                <a:path w="152400" h="7620">
                  <a:moveTo>
                    <a:pt x="15240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52400" y="6337"/>
                  </a:lnTo>
                  <a:lnTo>
                    <a:pt x="152400" y="5067"/>
                  </a:lnTo>
                  <a:lnTo>
                    <a:pt x="152400" y="3810"/>
                  </a:lnTo>
                  <a:close/>
                </a:path>
                <a:path w="152400" h="7620">
                  <a:moveTo>
                    <a:pt x="1524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152400" y="3797"/>
                  </a:lnTo>
                  <a:lnTo>
                    <a:pt x="152400" y="2527"/>
                  </a:lnTo>
                  <a:lnTo>
                    <a:pt x="152400" y="125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273300" y="5535929"/>
              <a:ext cx="161290" cy="7620"/>
            </a:xfrm>
            <a:custGeom>
              <a:avLst/>
              <a:gdLst/>
              <a:ahLst/>
              <a:cxnLst/>
              <a:rect l="l" t="t" r="r" b="b"/>
              <a:pathLst>
                <a:path w="161289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1289" h="7620">
                  <a:moveTo>
                    <a:pt x="16002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60020" y="2540"/>
                  </a:lnTo>
                  <a:lnTo>
                    <a:pt x="160020" y="1270"/>
                  </a:lnTo>
                  <a:lnTo>
                    <a:pt x="160020" y="0"/>
                  </a:lnTo>
                  <a:close/>
                </a:path>
                <a:path w="161289" h="7620">
                  <a:moveTo>
                    <a:pt x="161290" y="3810"/>
                  </a:moveTo>
                  <a:lnTo>
                    <a:pt x="160020" y="3810"/>
                  </a:lnTo>
                  <a:lnTo>
                    <a:pt x="160020" y="2552"/>
                  </a:ln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close/>
                </a:path>
              </a:pathLst>
            </a:custGeom>
            <a:solidFill>
              <a:srgbClr val="66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266950" y="554354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6002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80"/>
                  </a:lnTo>
                  <a:lnTo>
                    <a:pt x="160020" y="5080"/>
                  </a:lnTo>
                  <a:lnTo>
                    <a:pt x="160020" y="3822"/>
                  </a:lnTo>
                  <a:close/>
                </a:path>
                <a:path w="163830" h="6350">
                  <a:moveTo>
                    <a:pt x="16256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259330" y="554989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129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1290" y="5080"/>
                  </a:lnTo>
                  <a:lnTo>
                    <a:pt x="161290" y="382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252980" y="5557532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6129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58750" y="6337"/>
                  </a:lnTo>
                  <a:lnTo>
                    <a:pt x="158750" y="5067"/>
                  </a:lnTo>
                  <a:lnTo>
                    <a:pt x="160020" y="5067"/>
                  </a:lnTo>
                  <a:lnTo>
                    <a:pt x="160020" y="3797"/>
                  </a:lnTo>
                  <a:lnTo>
                    <a:pt x="161290" y="3797"/>
                  </a:lnTo>
                  <a:lnTo>
                    <a:pt x="161290" y="2540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162560" y="2527"/>
                  </a:lnTo>
                  <a:lnTo>
                    <a:pt x="162560" y="1257"/>
                  </a:lnTo>
                  <a:lnTo>
                    <a:pt x="163830" y="125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245360" y="5563882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587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8750" y="7607"/>
                  </a:lnTo>
                  <a:lnTo>
                    <a:pt x="158750" y="6350"/>
                  </a:lnTo>
                  <a:close/>
                </a:path>
                <a:path w="165100" h="7620">
                  <a:moveTo>
                    <a:pt x="16256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0020" y="6337"/>
                  </a:lnTo>
                  <a:lnTo>
                    <a:pt x="160020" y="5067"/>
                  </a:lnTo>
                  <a:lnTo>
                    <a:pt x="161290" y="5067"/>
                  </a:lnTo>
                  <a:lnTo>
                    <a:pt x="161290" y="3797"/>
                  </a:lnTo>
                  <a:lnTo>
                    <a:pt x="162560" y="3797"/>
                  </a:lnTo>
                  <a:lnTo>
                    <a:pt x="162560" y="2540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63830" y="2527"/>
                  </a:lnTo>
                  <a:lnTo>
                    <a:pt x="163830" y="1257"/>
                  </a:lnTo>
                  <a:lnTo>
                    <a:pt x="165100" y="125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6A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237740" y="557148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231390" y="5579122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60020" y="3810"/>
                  </a:moveTo>
                  <a:lnTo>
                    <a:pt x="1270" y="3810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58750" y="6337"/>
                  </a:lnTo>
                  <a:lnTo>
                    <a:pt x="158750" y="5067"/>
                  </a:lnTo>
                  <a:lnTo>
                    <a:pt x="160020" y="5067"/>
                  </a:lnTo>
                  <a:lnTo>
                    <a:pt x="160020" y="3810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61290" y="3797"/>
                  </a:lnTo>
                  <a:lnTo>
                    <a:pt x="161290" y="2527"/>
                  </a:lnTo>
                  <a:lnTo>
                    <a:pt x="162560" y="2527"/>
                  </a:lnTo>
                  <a:lnTo>
                    <a:pt x="162560" y="1257"/>
                  </a:lnTo>
                  <a:lnTo>
                    <a:pt x="163830" y="125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6D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223770" y="5585472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587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8750" y="7607"/>
                  </a:lnTo>
                  <a:lnTo>
                    <a:pt x="158750" y="6350"/>
                  </a:lnTo>
                  <a:close/>
                </a:path>
                <a:path w="165100" h="7620">
                  <a:moveTo>
                    <a:pt x="16129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0020" y="6337"/>
                  </a:lnTo>
                  <a:lnTo>
                    <a:pt x="160020" y="5067"/>
                  </a:lnTo>
                  <a:lnTo>
                    <a:pt x="161290" y="5067"/>
                  </a:lnTo>
                  <a:lnTo>
                    <a:pt x="161290" y="3810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162560" y="3797"/>
                  </a:lnTo>
                  <a:lnTo>
                    <a:pt x="162560" y="2527"/>
                  </a:lnTo>
                  <a:lnTo>
                    <a:pt x="163830" y="2527"/>
                  </a:lnTo>
                  <a:lnTo>
                    <a:pt x="163830" y="1257"/>
                  </a:lnTo>
                  <a:lnTo>
                    <a:pt x="165100" y="125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217420" y="559307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587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92"/>
                  </a:lnTo>
                  <a:close/>
                </a:path>
                <a:path w="163830" h="6350">
                  <a:moveTo>
                    <a:pt x="16129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5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62560" y="2540"/>
                  </a:lnTo>
                  <a:lnTo>
                    <a:pt x="16256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0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209800" y="559942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5100" h="7620">
                  <a:moveTo>
                    <a:pt x="16256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2560" y="3810"/>
                  </a:lnTo>
                  <a:lnTo>
                    <a:pt x="162560" y="255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63830" y="2540"/>
                  </a:lnTo>
                  <a:lnTo>
                    <a:pt x="16383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202180" y="560704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129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1290" y="5080"/>
                  </a:lnTo>
                  <a:lnTo>
                    <a:pt x="161290" y="382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195830" y="5614682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6129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58750" y="6337"/>
                  </a:lnTo>
                  <a:lnTo>
                    <a:pt x="158750" y="5067"/>
                  </a:lnTo>
                  <a:lnTo>
                    <a:pt x="160020" y="5067"/>
                  </a:lnTo>
                  <a:lnTo>
                    <a:pt x="160020" y="3797"/>
                  </a:lnTo>
                  <a:lnTo>
                    <a:pt x="161290" y="3797"/>
                  </a:lnTo>
                  <a:lnTo>
                    <a:pt x="161290" y="2540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57"/>
                  </a:lnTo>
                  <a:lnTo>
                    <a:pt x="3810" y="1257"/>
                  </a:lnTo>
                  <a:lnTo>
                    <a:pt x="3810" y="2527"/>
                  </a:lnTo>
                  <a:lnTo>
                    <a:pt x="162560" y="2527"/>
                  </a:lnTo>
                  <a:lnTo>
                    <a:pt x="162560" y="1257"/>
                  </a:lnTo>
                  <a:lnTo>
                    <a:pt x="163830" y="125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188210" y="5621032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587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8750" y="7607"/>
                  </a:lnTo>
                  <a:lnTo>
                    <a:pt x="158750" y="6350"/>
                  </a:lnTo>
                  <a:close/>
                </a:path>
                <a:path w="165100" h="7620">
                  <a:moveTo>
                    <a:pt x="16256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0020" y="6337"/>
                  </a:lnTo>
                  <a:lnTo>
                    <a:pt x="160020" y="5067"/>
                  </a:lnTo>
                  <a:lnTo>
                    <a:pt x="161290" y="5067"/>
                  </a:lnTo>
                  <a:lnTo>
                    <a:pt x="161290" y="3797"/>
                  </a:lnTo>
                  <a:lnTo>
                    <a:pt x="162560" y="3797"/>
                  </a:lnTo>
                  <a:lnTo>
                    <a:pt x="162560" y="2540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63830" y="2527"/>
                  </a:lnTo>
                  <a:lnTo>
                    <a:pt x="163830" y="1257"/>
                  </a:lnTo>
                  <a:lnTo>
                    <a:pt x="165100" y="125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6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181860" y="562863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587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92"/>
                  </a:lnTo>
                  <a:close/>
                </a:path>
                <a:path w="163830" h="6350">
                  <a:moveTo>
                    <a:pt x="16256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174240" y="563498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9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166620" y="5642622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587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8750" y="7607"/>
                  </a:lnTo>
                  <a:lnTo>
                    <a:pt x="158750" y="6350"/>
                  </a:lnTo>
                  <a:close/>
                </a:path>
                <a:path w="165100" h="7620">
                  <a:moveTo>
                    <a:pt x="16129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0020" y="6337"/>
                  </a:lnTo>
                  <a:lnTo>
                    <a:pt x="160020" y="5067"/>
                  </a:lnTo>
                  <a:lnTo>
                    <a:pt x="161290" y="5067"/>
                  </a:lnTo>
                  <a:lnTo>
                    <a:pt x="161290" y="3810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162560" y="3797"/>
                  </a:lnTo>
                  <a:lnTo>
                    <a:pt x="162560" y="2527"/>
                  </a:lnTo>
                  <a:lnTo>
                    <a:pt x="163830" y="2527"/>
                  </a:lnTo>
                  <a:lnTo>
                    <a:pt x="163830" y="1257"/>
                  </a:lnTo>
                  <a:lnTo>
                    <a:pt x="165100" y="125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160270" y="565022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587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92"/>
                  </a:lnTo>
                  <a:close/>
                </a:path>
                <a:path w="163830" h="6350">
                  <a:moveTo>
                    <a:pt x="16129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5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62560" y="2540"/>
                  </a:lnTo>
                  <a:lnTo>
                    <a:pt x="16256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152650" y="565657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5100" h="7620">
                  <a:moveTo>
                    <a:pt x="16256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2560" y="3810"/>
                  </a:lnTo>
                  <a:lnTo>
                    <a:pt x="162560" y="255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63830" y="2540"/>
                  </a:lnTo>
                  <a:lnTo>
                    <a:pt x="16383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146300" y="566419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6002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80"/>
                  </a:lnTo>
                  <a:lnTo>
                    <a:pt x="160020" y="5080"/>
                  </a:lnTo>
                  <a:lnTo>
                    <a:pt x="160020" y="3822"/>
                  </a:lnTo>
                  <a:close/>
                </a:path>
                <a:path w="163830" h="6350">
                  <a:moveTo>
                    <a:pt x="16256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138680" y="567054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129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80"/>
                  </a:lnTo>
                  <a:lnTo>
                    <a:pt x="161290" y="5080"/>
                  </a:lnTo>
                  <a:lnTo>
                    <a:pt x="161290" y="382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131060" y="5678182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587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8750" y="7607"/>
                  </a:lnTo>
                  <a:lnTo>
                    <a:pt x="158750" y="6350"/>
                  </a:lnTo>
                  <a:close/>
                </a:path>
                <a:path w="165100" h="7620">
                  <a:moveTo>
                    <a:pt x="162560" y="2540"/>
                  </a:moveTo>
                  <a:lnTo>
                    <a:pt x="3810" y="2540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60020" y="6337"/>
                  </a:lnTo>
                  <a:lnTo>
                    <a:pt x="160020" y="5067"/>
                  </a:lnTo>
                  <a:lnTo>
                    <a:pt x="161290" y="5067"/>
                  </a:lnTo>
                  <a:lnTo>
                    <a:pt x="161290" y="3797"/>
                  </a:lnTo>
                  <a:lnTo>
                    <a:pt x="162560" y="3797"/>
                  </a:lnTo>
                  <a:lnTo>
                    <a:pt x="162560" y="2540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163830" y="2527"/>
                  </a:lnTo>
                  <a:lnTo>
                    <a:pt x="163830" y="1257"/>
                  </a:lnTo>
                  <a:lnTo>
                    <a:pt x="165100" y="1257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124710" y="5685789"/>
              <a:ext cx="163830" cy="6350"/>
            </a:xfrm>
            <a:custGeom>
              <a:avLst/>
              <a:gdLst/>
              <a:ahLst/>
              <a:cxnLst/>
              <a:rect l="l" t="t" r="r" b="b"/>
              <a:pathLst>
                <a:path w="163830" h="6350">
                  <a:moveTo>
                    <a:pt x="1587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58750" y="6350"/>
                  </a:lnTo>
                  <a:lnTo>
                    <a:pt x="158750" y="5092"/>
                  </a:lnTo>
                  <a:close/>
                </a:path>
                <a:path w="163830" h="6350">
                  <a:moveTo>
                    <a:pt x="16256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  <a:path w="163830" h="6350">
                  <a:moveTo>
                    <a:pt x="16383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17090" y="5692139"/>
              <a:ext cx="165100" cy="7620"/>
            </a:xfrm>
            <a:custGeom>
              <a:avLst/>
              <a:gdLst/>
              <a:ahLst/>
              <a:cxnLst/>
              <a:rect l="l" t="t" r="r" b="b"/>
              <a:pathLst>
                <a:path w="165100" h="7620">
                  <a:moveTo>
                    <a:pt x="1600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8750" y="7620"/>
                  </a:lnTo>
                  <a:lnTo>
                    <a:pt x="158750" y="6350"/>
                  </a:lnTo>
                  <a:lnTo>
                    <a:pt x="160020" y="6350"/>
                  </a:lnTo>
                  <a:lnTo>
                    <a:pt x="160020" y="5092"/>
                  </a:lnTo>
                  <a:close/>
                </a:path>
                <a:path w="165100" h="7620">
                  <a:moveTo>
                    <a:pt x="16383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1290" y="5080"/>
                  </a:lnTo>
                  <a:lnTo>
                    <a:pt x="161290" y="3810"/>
                  </a:lnTo>
                  <a:lnTo>
                    <a:pt x="162560" y="3810"/>
                  </a:lnTo>
                  <a:lnTo>
                    <a:pt x="162560" y="2540"/>
                  </a:lnTo>
                  <a:lnTo>
                    <a:pt x="163830" y="2540"/>
                  </a:lnTo>
                  <a:lnTo>
                    <a:pt x="163830" y="1282"/>
                  </a:lnTo>
                  <a:close/>
                </a:path>
                <a:path w="165100" h="7620">
                  <a:moveTo>
                    <a:pt x="16510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5100" y="127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18360" y="5699772"/>
              <a:ext cx="156210" cy="6350"/>
            </a:xfrm>
            <a:custGeom>
              <a:avLst/>
              <a:gdLst/>
              <a:ahLst/>
              <a:cxnLst/>
              <a:rect l="l" t="t" r="r" b="b"/>
              <a:pathLst>
                <a:path w="156210" h="6350">
                  <a:moveTo>
                    <a:pt x="152387" y="3810"/>
                  </a:move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51130" y="6337"/>
                  </a:lnTo>
                  <a:lnTo>
                    <a:pt x="151130" y="5067"/>
                  </a:lnTo>
                  <a:lnTo>
                    <a:pt x="152387" y="5067"/>
                  </a:lnTo>
                  <a:lnTo>
                    <a:pt x="152387" y="3810"/>
                  </a:lnTo>
                  <a:close/>
                </a:path>
                <a:path w="156210" h="6350">
                  <a:moveTo>
                    <a:pt x="1562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53670" y="3797"/>
                  </a:lnTo>
                  <a:lnTo>
                    <a:pt x="153670" y="2527"/>
                  </a:lnTo>
                  <a:lnTo>
                    <a:pt x="154940" y="2527"/>
                  </a:lnTo>
                  <a:lnTo>
                    <a:pt x="154940" y="1257"/>
                  </a:lnTo>
                  <a:lnTo>
                    <a:pt x="156210" y="1257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24710" y="5706122"/>
              <a:ext cx="143510" cy="7620"/>
            </a:xfrm>
            <a:custGeom>
              <a:avLst/>
              <a:gdLst/>
              <a:ahLst/>
              <a:cxnLst/>
              <a:rect l="l" t="t" r="r" b="b"/>
              <a:pathLst>
                <a:path w="143510" h="7620">
                  <a:moveTo>
                    <a:pt x="13716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37160" y="7607"/>
                  </a:lnTo>
                  <a:lnTo>
                    <a:pt x="137160" y="6350"/>
                  </a:lnTo>
                  <a:close/>
                </a:path>
                <a:path w="143510" h="7620">
                  <a:moveTo>
                    <a:pt x="139687" y="3810"/>
                  </a:moveTo>
                  <a:lnTo>
                    <a:pt x="3810" y="3810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38430" y="6337"/>
                  </a:lnTo>
                  <a:lnTo>
                    <a:pt x="138430" y="5067"/>
                  </a:lnTo>
                  <a:lnTo>
                    <a:pt x="139687" y="5067"/>
                  </a:lnTo>
                  <a:lnTo>
                    <a:pt x="139687" y="3810"/>
                  </a:lnTo>
                  <a:close/>
                </a:path>
                <a:path w="143510" h="7620">
                  <a:moveTo>
                    <a:pt x="14351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40970" y="3797"/>
                  </a:lnTo>
                  <a:lnTo>
                    <a:pt x="140970" y="2527"/>
                  </a:lnTo>
                  <a:lnTo>
                    <a:pt x="142240" y="2527"/>
                  </a:lnTo>
                  <a:lnTo>
                    <a:pt x="142240" y="1257"/>
                  </a:lnTo>
                  <a:lnTo>
                    <a:pt x="143510" y="1257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132330" y="5713729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69" h="7620">
                  <a:moveTo>
                    <a:pt x="12319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21920" y="7620"/>
                  </a:lnTo>
                  <a:lnTo>
                    <a:pt x="121920" y="6350"/>
                  </a:lnTo>
                  <a:lnTo>
                    <a:pt x="123190" y="6350"/>
                  </a:lnTo>
                  <a:lnTo>
                    <a:pt x="123190" y="5092"/>
                  </a:lnTo>
                  <a:close/>
                </a:path>
                <a:path w="128269" h="7620">
                  <a:moveTo>
                    <a:pt x="125717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4460" y="5080"/>
                  </a:lnTo>
                  <a:lnTo>
                    <a:pt x="124460" y="3810"/>
                  </a:lnTo>
                  <a:lnTo>
                    <a:pt x="125717" y="3810"/>
                  </a:lnTo>
                  <a:lnTo>
                    <a:pt x="125717" y="2552"/>
                  </a:lnTo>
                  <a:close/>
                </a:path>
                <a:path w="128269" h="7620">
                  <a:moveTo>
                    <a:pt x="128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00" y="2540"/>
                  </a:lnTo>
                  <a:lnTo>
                    <a:pt x="127000" y="1270"/>
                  </a:lnTo>
                  <a:lnTo>
                    <a:pt x="128270" y="127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89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139950" y="5721349"/>
              <a:ext cx="113030" cy="6350"/>
            </a:xfrm>
            <a:custGeom>
              <a:avLst/>
              <a:gdLst/>
              <a:ahLst/>
              <a:cxnLst/>
              <a:rect l="l" t="t" r="r" b="b"/>
              <a:pathLst>
                <a:path w="113030" h="6350">
                  <a:moveTo>
                    <a:pt x="10922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07950" y="6350"/>
                  </a:lnTo>
                  <a:lnTo>
                    <a:pt x="107950" y="5080"/>
                  </a:lnTo>
                  <a:lnTo>
                    <a:pt x="109220" y="5080"/>
                  </a:lnTo>
                  <a:lnTo>
                    <a:pt x="109220" y="3822"/>
                  </a:lnTo>
                  <a:close/>
                </a:path>
                <a:path w="113030" h="6350">
                  <a:moveTo>
                    <a:pt x="111747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0490" y="3810"/>
                  </a:lnTo>
                  <a:lnTo>
                    <a:pt x="110490" y="2540"/>
                  </a:lnTo>
                  <a:lnTo>
                    <a:pt x="111747" y="2540"/>
                  </a:lnTo>
                  <a:lnTo>
                    <a:pt x="111747" y="1282"/>
                  </a:lnTo>
                  <a:close/>
                </a:path>
                <a:path w="113030" h="6350">
                  <a:moveTo>
                    <a:pt x="1130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146300" y="5727699"/>
              <a:ext cx="100330" cy="7620"/>
            </a:xfrm>
            <a:custGeom>
              <a:avLst/>
              <a:gdLst/>
              <a:ahLst/>
              <a:cxnLst/>
              <a:rect l="l" t="t" r="r" b="b"/>
              <a:pathLst>
                <a:path w="100330" h="7620">
                  <a:moveTo>
                    <a:pt x="9652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93980" y="7620"/>
                  </a:lnTo>
                  <a:lnTo>
                    <a:pt x="93980" y="6350"/>
                  </a:lnTo>
                  <a:lnTo>
                    <a:pt x="95250" y="6350"/>
                  </a:lnTo>
                  <a:lnTo>
                    <a:pt x="95250" y="5080"/>
                  </a:lnTo>
                  <a:lnTo>
                    <a:pt x="96520" y="5080"/>
                  </a:lnTo>
                  <a:lnTo>
                    <a:pt x="96520" y="3822"/>
                  </a:lnTo>
                  <a:close/>
                </a:path>
                <a:path w="100330" h="7620">
                  <a:moveTo>
                    <a:pt x="99047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97790" y="3810"/>
                  </a:lnTo>
                  <a:lnTo>
                    <a:pt x="97790" y="2540"/>
                  </a:lnTo>
                  <a:lnTo>
                    <a:pt x="99047" y="2540"/>
                  </a:lnTo>
                  <a:lnTo>
                    <a:pt x="99047" y="1282"/>
                  </a:lnTo>
                  <a:close/>
                </a:path>
                <a:path w="100330" h="7620">
                  <a:moveTo>
                    <a:pt x="1003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0330" y="127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8C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153919" y="5735319"/>
              <a:ext cx="85090" cy="7620"/>
            </a:xfrm>
            <a:custGeom>
              <a:avLst/>
              <a:gdLst/>
              <a:ahLst/>
              <a:cxnLst/>
              <a:rect l="l" t="t" r="r" b="b"/>
              <a:pathLst>
                <a:path w="85089" h="7620">
                  <a:moveTo>
                    <a:pt x="838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83819" y="2539"/>
                  </a:lnTo>
                  <a:lnTo>
                    <a:pt x="83819" y="1269"/>
                  </a:lnTo>
                  <a:close/>
                </a:path>
                <a:path w="85089" h="7620">
                  <a:moveTo>
                    <a:pt x="850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5089" y="1269"/>
                  </a:lnTo>
                  <a:lnTo>
                    <a:pt x="85089" y="0"/>
                  </a:lnTo>
                  <a:close/>
                </a:path>
                <a:path w="85089" h="7620">
                  <a:moveTo>
                    <a:pt x="80010" y="5079"/>
                  </a:moveTo>
                  <a:lnTo>
                    <a:pt x="5080" y="5079"/>
                  </a:lnTo>
                  <a:lnTo>
                    <a:pt x="5080" y="6349"/>
                  </a:lnTo>
                  <a:lnTo>
                    <a:pt x="80010" y="6349"/>
                  </a:lnTo>
                  <a:lnTo>
                    <a:pt x="80010" y="5079"/>
                  </a:lnTo>
                  <a:close/>
                </a:path>
                <a:path w="85089" h="7620">
                  <a:moveTo>
                    <a:pt x="81280" y="3809"/>
                  </a:moveTo>
                  <a:lnTo>
                    <a:pt x="3810" y="3809"/>
                  </a:lnTo>
                  <a:lnTo>
                    <a:pt x="3810" y="5079"/>
                  </a:lnTo>
                  <a:lnTo>
                    <a:pt x="81280" y="5079"/>
                  </a:lnTo>
                  <a:lnTo>
                    <a:pt x="81280" y="3809"/>
                  </a:lnTo>
                  <a:close/>
                </a:path>
                <a:path w="85089" h="7620">
                  <a:moveTo>
                    <a:pt x="8255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82550" y="3809"/>
                  </a:lnTo>
                  <a:lnTo>
                    <a:pt x="82550" y="2539"/>
                  </a:lnTo>
                  <a:close/>
                </a:path>
                <a:path w="85089" h="7620">
                  <a:moveTo>
                    <a:pt x="78739" y="6349"/>
                  </a:moveTo>
                  <a:lnTo>
                    <a:pt x="6350" y="6349"/>
                  </a:lnTo>
                  <a:lnTo>
                    <a:pt x="6350" y="7619"/>
                  </a:lnTo>
                  <a:lnTo>
                    <a:pt x="78739" y="7619"/>
                  </a:lnTo>
                  <a:lnTo>
                    <a:pt x="78739" y="6349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161539" y="5742939"/>
              <a:ext cx="69850" cy="6350"/>
            </a:xfrm>
            <a:custGeom>
              <a:avLst/>
              <a:gdLst/>
              <a:ahLst/>
              <a:cxnLst/>
              <a:rect l="l" t="t" r="r" b="b"/>
              <a:pathLst>
                <a:path w="69850" h="6350">
                  <a:moveTo>
                    <a:pt x="69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9850" y="1270"/>
                  </a:lnTo>
                  <a:lnTo>
                    <a:pt x="69850" y="0"/>
                  </a:lnTo>
                  <a:close/>
                </a:path>
                <a:path w="69850" h="6350">
                  <a:moveTo>
                    <a:pt x="66040" y="3810"/>
                  </a:moveTo>
                  <a:lnTo>
                    <a:pt x="3810" y="3810"/>
                  </a:lnTo>
                  <a:lnTo>
                    <a:pt x="3810" y="5080"/>
                  </a:lnTo>
                  <a:lnTo>
                    <a:pt x="66040" y="5080"/>
                  </a:lnTo>
                  <a:lnTo>
                    <a:pt x="66040" y="3810"/>
                  </a:lnTo>
                  <a:close/>
                </a:path>
                <a:path w="69850" h="6350">
                  <a:moveTo>
                    <a:pt x="6731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67310" y="3810"/>
                  </a:lnTo>
                  <a:lnTo>
                    <a:pt x="67310" y="2540"/>
                  </a:lnTo>
                  <a:close/>
                </a:path>
                <a:path w="69850" h="6350">
                  <a:moveTo>
                    <a:pt x="6858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68580" y="2540"/>
                  </a:lnTo>
                  <a:lnTo>
                    <a:pt x="68580" y="1270"/>
                  </a:lnTo>
                  <a:close/>
                </a:path>
                <a:path w="69850" h="6350">
                  <a:moveTo>
                    <a:pt x="64769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64769" y="6350"/>
                  </a:lnTo>
                  <a:lnTo>
                    <a:pt x="64769" y="5080"/>
                  </a:lnTo>
                  <a:close/>
                </a:path>
              </a:pathLst>
            </a:custGeom>
            <a:solidFill>
              <a:srgbClr val="8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167889" y="5749289"/>
              <a:ext cx="57150" cy="7620"/>
            </a:xfrm>
            <a:custGeom>
              <a:avLst/>
              <a:gdLst/>
              <a:ahLst/>
              <a:cxnLst/>
              <a:rect l="l" t="t" r="r" b="b"/>
              <a:pathLst>
                <a:path w="57150" h="7620">
                  <a:moveTo>
                    <a:pt x="571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7150" y="1270"/>
                  </a:lnTo>
                  <a:lnTo>
                    <a:pt x="57150" y="0"/>
                  </a:lnTo>
                  <a:close/>
                </a:path>
                <a:path w="57150" h="7620">
                  <a:moveTo>
                    <a:pt x="53340" y="3810"/>
                  </a:moveTo>
                  <a:lnTo>
                    <a:pt x="3810" y="3810"/>
                  </a:lnTo>
                  <a:lnTo>
                    <a:pt x="3810" y="5080"/>
                  </a:lnTo>
                  <a:lnTo>
                    <a:pt x="53340" y="5080"/>
                  </a:lnTo>
                  <a:lnTo>
                    <a:pt x="53340" y="3810"/>
                  </a:lnTo>
                  <a:close/>
                </a:path>
                <a:path w="57150" h="7620">
                  <a:moveTo>
                    <a:pt x="5461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54610" y="3810"/>
                  </a:lnTo>
                  <a:lnTo>
                    <a:pt x="54610" y="2540"/>
                  </a:lnTo>
                  <a:close/>
                </a:path>
                <a:path w="57150" h="7620">
                  <a:moveTo>
                    <a:pt x="5588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5880" y="2540"/>
                  </a:lnTo>
                  <a:lnTo>
                    <a:pt x="55880" y="1270"/>
                  </a:lnTo>
                  <a:close/>
                </a:path>
                <a:path w="57150" h="7620">
                  <a:moveTo>
                    <a:pt x="50800" y="6350"/>
                  </a:moveTo>
                  <a:lnTo>
                    <a:pt x="6350" y="6350"/>
                  </a:lnTo>
                  <a:lnTo>
                    <a:pt x="6350" y="7620"/>
                  </a:lnTo>
                  <a:lnTo>
                    <a:pt x="50800" y="7620"/>
                  </a:lnTo>
                  <a:lnTo>
                    <a:pt x="50800" y="6350"/>
                  </a:lnTo>
                  <a:close/>
                </a:path>
                <a:path w="57150" h="7620">
                  <a:moveTo>
                    <a:pt x="52069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52069" y="6350"/>
                  </a:lnTo>
                  <a:lnTo>
                    <a:pt x="52069" y="508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175509" y="5756909"/>
              <a:ext cx="41910" cy="7620"/>
            </a:xfrm>
            <a:custGeom>
              <a:avLst/>
              <a:gdLst/>
              <a:ahLst/>
              <a:cxnLst/>
              <a:rect l="l" t="t" r="r" b="b"/>
              <a:pathLst>
                <a:path w="41910" h="7620">
                  <a:moveTo>
                    <a:pt x="3936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39369" y="3809"/>
                  </a:lnTo>
                  <a:lnTo>
                    <a:pt x="39369" y="2539"/>
                  </a:lnTo>
                  <a:close/>
                </a:path>
                <a:path w="41910" h="7620">
                  <a:moveTo>
                    <a:pt x="406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0639" y="2539"/>
                  </a:lnTo>
                  <a:lnTo>
                    <a:pt x="40639" y="1269"/>
                  </a:lnTo>
                  <a:close/>
                </a:path>
                <a:path w="41910" h="7620">
                  <a:moveTo>
                    <a:pt x="419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1910" y="1269"/>
                  </a:lnTo>
                  <a:lnTo>
                    <a:pt x="41910" y="0"/>
                  </a:lnTo>
                  <a:close/>
                </a:path>
                <a:path w="41910" h="7620">
                  <a:moveTo>
                    <a:pt x="36829" y="5079"/>
                  </a:moveTo>
                  <a:lnTo>
                    <a:pt x="5079" y="5079"/>
                  </a:lnTo>
                  <a:lnTo>
                    <a:pt x="5079" y="6349"/>
                  </a:lnTo>
                  <a:lnTo>
                    <a:pt x="36829" y="6349"/>
                  </a:lnTo>
                  <a:lnTo>
                    <a:pt x="36829" y="5079"/>
                  </a:lnTo>
                  <a:close/>
                </a:path>
                <a:path w="41910" h="7620">
                  <a:moveTo>
                    <a:pt x="38099" y="3809"/>
                  </a:moveTo>
                  <a:lnTo>
                    <a:pt x="3809" y="3809"/>
                  </a:lnTo>
                  <a:lnTo>
                    <a:pt x="3809" y="5079"/>
                  </a:lnTo>
                  <a:lnTo>
                    <a:pt x="38099" y="5079"/>
                  </a:lnTo>
                  <a:lnTo>
                    <a:pt x="38099" y="3809"/>
                  </a:lnTo>
                  <a:close/>
                </a:path>
                <a:path w="41910" h="7620">
                  <a:moveTo>
                    <a:pt x="35560" y="6350"/>
                  </a:moveTo>
                  <a:lnTo>
                    <a:pt x="6350" y="6350"/>
                  </a:lnTo>
                  <a:lnTo>
                    <a:pt x="6350" y="7619"/>
                  </a:lnTo>
                  <a:lnTo>
                    <a:pt x="35560" y="7619"/>
                  </a:lnTo>
                  <a:lnTo>
                    <a:pt x="35560" y="6350"/>
                  </a:lnTo>
                  <a:close/>
                </a:path>
              </a:pathLst>
            </a:custGeom>
            <a:solidFill>
              <a:srgbClr val="9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183129" y="5764529"/>
              <a:ext cx="26670" cy="6350"/>
            </a:xfrm>
            <a:custGeom>
              <a:avLst/>
              <a:gdLst/>
              <a:ahLst/>
              <a:cxnLst/>
              <a:rect l="l" t="t" r="r" b="b"/>
              <a:pathLst>
                <a:path w="26669" h="6350">
                  <a:moveTo>
                    <a:pt x="2540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25400" y="2540"/>
                  </a:lnTo>
                  <a:lnTo>
                    <a:pt x="25400" y="1270"/>
                  </a:lnTo>
                  <a:close/>
                </a:path>
                <a:path w="26669" h="6350">
                  <a:moveTo>
                    <a:pt x="2666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6669" y="1270"/>
                  </a:lnTo>
                  <a:lnTo>
                    <a:pt x="26669" y="0"/>
                  </a:lnTo>
                  <a:close/>
                </a:path>
                <a:path w="26669" h="6350">
                  <a:moveTo>
                    <a:pt x="22859" y="3810"/>
                  </a:moveTo>
                  <a:lnTo>
                    <a:pt x="3809" y="3810"/>
                  </a:lnTo>
                  <a:lnTo>
                    <a:pt x="3809" y="5080"/>
                  </a:lnTo>
                  <a:lnTo>
                    <a:pt x="22859" y="5080"/>
                  </a:lnTo>
                  <a:lnTo>
                    <a:pt x="22859" y="3810"/>
                  </a:lnTo>
                  <a:close/>
                </a:path>
                <a:path w="26669" h="6350">
                  <a:moveTo>
                    <a:pt x="2412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24129" y="3810"/>
                  </a:lnTo>
                  <a:lnTo>
                    <a:pt x="24129" y="2540"/>
                  </a:lnTo>
                  <a:close/>
                </a:path>
                <a:path w="26669" h="6350">
                  <a:moveTo>
                    <a:pt x="21590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21590" y="6350"/>
                  </a:lnTo>
                  <a:lnTo>
                    <a:pt x="21590" y="508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189479" y="5770879"/>
              <a:ext cx="13970" cy="7620"/>
            </a:xfrm>
            <a:custGeom>
              <a:avLst/>
              <a:gdLst/>
              <a:ahLst/>
              <a:cxnLst/>
              <a:rect l="l" t="t" r="r" b="b"/>
              <a:pathLst>
                <a:path w="13969" h="7620">
                  <a:moveTo>
                    <a:pt x="1270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12700" y="2540"/>
                  </a:lnTo>
                  <a:lnTo>
                    <a:pt x="12700" y="1270"/>
                  </a:lnTo>
                  <a:close/>
                </a:path>
                <a:path w="13969" h="7620">
                  <a:moveTo>
                    <a:pt x="1396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69" y="1270"/>
                  </a:lnTo>
                  <a:lnTo>
                    <a:pt x="13969" y="0"/>
                  </a:lnTo>
                  <a:close/>
                </a:path>
                <a:path w="13969" h="7620">
                  <a:moveTo>
                    <a:pt x="10159" y="3810"/>
                  </a:moveTo>
                  <a:lnTo>
                    <a:pt x="3809" y="3810"/>
                  </a:lnTo>
                  <a:lnTo>
                    <a:pt x="3809" y="5080"/>
                  </a:lnTo>
                  <a:lnTo>
                    <a:pt x="10159" y="5080"/>
                  </a:lnTo>
                  <a:lnTo>
                    <a:pt x="10159" y="3810"/>
                  </a:lnTo>
                  <a:close/>
                </a:path>
                <a:path w="13969" h="7620">
                  <a:moveTo>
                    <a:pt x="1142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11429" y="3810"/>
                  </a:lnTo>
                  <a:lnTo>
                    <a:pt x="11429" y="2540"/>
                  </a:lnTo>
                  <a:close/>
                </a:path>
                <a:path w="13969" h="7620">
                  <a:moveTo>
                    <a:pt x="7619" y="6350"/>
                  </a:moveTo>
                  <a:lnTo>
                    <a:pt x="6350" y="6350"/>
                  </a:lnTo>
                  <a:lnTo>
                    <a:pt x="6350" y="7620"/>
                  </a:lnTo>
                  <a:lnTo>
                    <a:pt x="7619" y="7620"/>
                  </a:lnTo>
                  <a:lnTo>
                    <a:pt x="7619" y="6350"/>
                  </a:lnTo>
                  <a:close/>
                </a:path>
                <a:path w="13969" h="7620">
                  <a:moveTo>
                    <a:pt x="8890" y="5080"/>
                  </a:moveTo>
                  <a:lnTo>
                    <a:pt x="5080" y="5080"/>
                  </a:lnTo>
                  <a:lnTo>
                    <a:pt x="5080" y="6350"/>
                  </a:lnTo>
                  <a:lnTo>
                    <a:pt x="8890" y="6350"/>
                  </a:lnTo>
                  <a:lnTo>
                    <a:pt x="8890" y="5080"/>
                  </a:lnTo>
                  <a:close/>
                </a:path>
              </a:pathLst>
            </a:custGeom>
            <a:solidFill>
              <a:srgbClr val="95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089150" y="5726429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10" h="2539">
                  <a:moveTo>
                    <a:pt x="3810" y="1270"/>
                  </a:moveTo>
                  <a:lnTo>
                    <a:pt x="2540" y="1270"/>
                  </a:lnTo>
                  <a:lnTo>
                    <a:pt x="2540" y="0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127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085339" y="5728969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30" h="3810">
                  <a:moveTo>
                    <a:pt x="101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0160" y="2539"/>
                  </a:lnTo>
                  <a:lnTo>
                    <a:pt x="10160" y="1269"/>
                  </a:lnTo>
                  <a:close/>
                </a:path>
                <a:path w="11430" h="3810">
                  <a:moveTo>
                    <a:pt x="88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8890" y="1269"/>
                  </a:lnTo>
                  <a:lnTo>
                    <a:pt x="8890" y="0"/>
                  </a:lnTo>
                  <a:close/>
                </a:path>
                <a:path w="11430" h="3810">
                  <a:moveTo>
                    <a:pt x="1143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1430" y="3809"/>
                  </a:lnTo>
                  <a:lnTo>
                    <a:pt x="11430" y="2539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081529" y="573277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778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17780" y="2540"/>
                  </a:lnTo>
                  <a:lnTo>
                    <a:pt x="17780" y="1270"/>
                  </a:lnTo>
                  <a:close/>
                </a:path>
                <a:path w="19050" h="3810">
                  <a:moveTo>
                    <a:pt x="165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16509" y="1270"/>
                  </a:lnTo>
                  <a:lnTo>
                    <a:pt x="16509" y="0"/>
                  </a:lnTo>
                  <a:close/>
                </a:path>
                <a:path w="19050" h="3810">
                  <a:moveTo>
                    <a:pt x="190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9050" y="3810"/>
                  </a:lnTo>
                  <a:lnTo>
                    <a:pt x="19050" y="254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077719" y="5736589"/>
              <a:ext cx="26670" cy="3810"/>
            </a:xfrm>
            <a:custGeom>
              <a:avLst/>
              <a:gdLst/>
              <a:ahLst/>
              <a:cxnLst/>
              <a:rect l="l" t="t" r="r" b="b"/>
              <a:pathLst>
                <a:path w="26669" h="3810">
                  <a:moveTo>
                    <a:pt x="241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4130" y="1270"/>
                  </a:lnTo>
                  <a:lnTo>
                    <a:pt x="24130" y="0"/>
                  </a:lnTo>
                  <a:close/>
                </a:path>
                <a:path w="26669" h="3810">
                  <a:moveTo>
                    <a:pt x="2666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26669" y="3810"/>
                  </a:lnTo>
                  <a:lnTo>
                    <a:pt x="26669" y="2540"/>
                  </a:lnTo>
                  <a:close/>
                </a:path>
                <a:path w="26669" h="3810">
                  <a:moveTo>
                    <a:pt x="2540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25400" y="2540"/>
                  </a:lnTo>
                  <a:lnTo>
                    <a:pt x="25400" y="127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075179" y="5740400"/>
              <a:ext cx="31750" cy="2540"/>
            </a:xfrm>
            <a:custGeom>
              <a:avLst/>
              <a:gdLst/>
              <a:ahLst/>
              <a:cxnLst/>
              <a:rect l="l" t="t" r="r" b="b"/>
              <a:pathLst>
                <a:path w="31750" h="2539">
                  <a:moveTo>
                    <a:pt x="30480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30480" y="1269"/>
                  </a:lnTo>
                  <a:lnTo>
                    <a:pt x="30480" y="0"/>
                  </a:lnTo>
                  <a:close/>
                </a:path>
                <a:path w="31750" h="2539">
                  <a:moveTo>
                    <a:pt x="3175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31750" y="2540"/>
                  </a:lnTo>
                  <a:lnTo>
                    <a:pt x="31750" y="127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071369" y="5742939"/>
              <a:ext cx="39370" cy="3810"/>
            </a:xfrm>
            <a:custGeom>
              <a:avLst/>
              <a:gdLst/>
              <a:ahLst/>
              <a:cxnLst/>
              <a:rect l="l" t="t" r="r" b="b"/>
              <a:pathLst>
                <a:path w="39369" h="3810">
                  <a:moveTo>
                    <a:pt x="368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36830" y="1270"/>
                  </a:lnTo>
                  <a:lnTo>
                    <a:pt x="36830" y="0"/>
                  </a:lnTo>
                  <a:close/>
                </a:path>
                <a:path w="39369" h="3810">
                  <a:moveTo>
                    <a:pt x="3936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39369" y="3810"/>
                  </a:lnTo>
                  <a:lnTo>
                    <a:pt x="39369" y="2540"/>
                  </a:lnTo>
                  <a:close/>
                </a:path>
                <a:path w="39369" h="3810">
                  <a:moveTo>
                    <a:pt x="3810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38100" y="2540"/>
                  </a:lnTo>
                  <a:lnTo>
                    <a:pt x="38100" y="127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067559" y="5746750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89" h="3810">
                  <a:moveTo>
                    <a:pt x="4445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44450" y="1269"/>
                  </a:lnTo>
                  <a:lnTo>
                    <a:pt x="44450" y="0"/>
                  </a:lnTo>
                  <a:close/>
                </a:path>
                <a:path w="46989" h="3810">
                  <a:moveTo>
                    <a:pt x="46989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46989" y="3809"/>
                  </a:lnTo>
                  <a:lnTo>
                    <a:pt x="46989" y="2540"/>
                  </a:lnTo>
                  <a:close/>
                </a:path>
                <a:path w="46989" h="3810">
                  <a:moveTo>
                    <a:pt x="457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5719" y="2540"/>
                  </a:lnTo>
                  <a:lnTo>
                    <a:pt x="45719" y="127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063749" y="5750559"/>
              <a:ext cx="54610" cy="3810"/>
            </a:xfrm>
            <a:custGeom>
              <a:avLst/>
              <a:gdLst/>
              <a:ahLst/>
              <a:cxnLst/>
              <a:rect l="l" t="t" r="r" b="b"/>
              <a:pathLst>
                <a:path w="54610" h="3810">
                  <a:moveTo>
                    <a:pt x="5461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4610" y="3809"/>
                  </a:lnTo>
                  <a:lnTo>
                    <a:pt x="54610" y="2539"/>
                  </a:lnTo>
                  <a:close/>
                </a:path>
                <a:path w="54610" h="3810">
                  <a:moveTo>
                    <a:pt x="533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3339" y="2539"/>
                  </a:lnTo>
                  <a:lnTo>
                    <a:pt x="53339" y="1269"/>
                  </a:lnTo>
                  <a:close/>
                </a:path>
                <a:path w="54610" h="3810">
                  <a:moveTo>
                    <a:pt x="5206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2069" y="126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059939" y="5754369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609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30" h="3810">
                  <a:moveTo>
                    <a:pt x="596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  <a:path w="62230" h="3810">
                  <a:moveTo>
                    <a:pt x="6223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2230" y="3809"/>
                  </a:lnTo>
                  <a:lnTo>
                    <a:pt x="62230" y="2539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056129" y="5758179"/>
              <a:ext cx="69850" cy="3810"/>
            </a:xfrm>
            <a:custGeom>
              <a:avLst/>
              <a:gdLst/>
              <a:ahLst/>
              <a:cxnLst/>
              <a:rect l="l" t="t" r="r" b="b"/>
              <a:pathLst>
                <a:path w="69850" h="3810">
                  <a:moveTo>
                    <a:pt x="6858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68580" y="2540"/>
                  </a:lnTo>
                  <a:lnTo>
                    <a:pt x="68580" y="1270"/>
                  </a:lnTo>
                  <a:close/>
                </a:path>
                <a:path w="69850" h="3810">
                  <a:moveTo>
                    <a:pt x="6730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67309" y="1270"/>
                  </a:lnTo>
                  <a:lnTo>
                    <a:pt x="67309" y="0"/>
                  </a:lnTo>
                  <a:close/>
                </a:path>
                <a:path w="69850" h="3810">
                  <a:moveTo>
                    <a:pt x="698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254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052319" y="5761989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69" h="3810">
                  <a:moveTo>
                    <a:pt x="749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74930" y="1270"/>
                  </a:lnTo>
                  <a:lnTo>
                    <a:pt x="74930" y="0"/>
                  </a:lnTo>
                  <a:close/>
                </a:path>
                <a:path w="77469" h="3810">
                  <a:moveTo>
                    <a:pt x="7746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77469" y="3810"/>
                  </a:lnTo>
                  <a:lnTo>
                    <a:pt x="77469" y="2540"/>
                  </a:lnTo>
                  <a:close/>
                </a:path>
                <a:path w="77469" h="3810">
                  <a:moveTo>
                    <a:pt x="7620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76200" y="2540"/>
                  </a:lnTo>
                  <a:lnTo>
                    <a:pt x="76200" y="127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048509" y="5765800"/>
              <a:ext cx="85090" cy="3810"/>
            </a:xfrm>
            <a:custGeom>
              <a:avLst/>
              <a:gdLst/>
              <a:ahLst/>
              <a:cxnLst/>
              <a:rect l="l" t="t" r="r" b="b"/>
              <a:pathLst>
                <a:path w="85089" h="3810">
                  <a:moveTo>
                    <a:pt x="8255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82550" y="1269"/>
                  </a:lnTo>
                  <a:lnTo>
                    <a:pt x="82550" y="0"/>
                  </a:lnTo>
                  <a:close/>
                </a:path>
                <a:path w="85089" h="3810">
                  <a:moveTo>
                    <a:pt x="85089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85089" y="3809"/>
                  </a:lnTo>
                  <a:lnTo>
                    <a:pt x="85089" y="2540"/>
                  </a:lnTo>
                  <a:close/>
                </a:path>
                <a:path w="85089" h="3810">
                  <a:moveTo>
                    <a:pt x="838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83819" y="2540"/>
                  </a:lnTo>
                  <a:lnTo>
                    <a:pt x="83819" y="127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045970" y="5769622"/>
              <a:ext cx="90170" cy="2540"/>
            </a:xfrm>
            <a:custGeom>
              <a:avLst/>
              <a:gdLst/>
              <a:ahLst/>
              <a:cxnLst/>
              <a:rect l="l" t="t" r="r" b="b"/>
              <a:pathLst>
                <a:path w="90169" h="2539">
                  <a:moveTo>
                    <a:pt x="90170" y="1257"/>
                  </a:moveTo>
                  <a:lnTo>
                    <a:pt x="88900" y="1257"/>
                  </a:lnTo>
                  <a:lnTo>
                    <a:pt x="88900" y="0"/>
                  </a:ln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90170" y="2527"/>
                  </a:lnTo>
                  <a:lnTo>
                    <a:pt x="90170" y="1257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2042160" y="5772149"/>
              <a:ext cx="97790" cy="3810"/>
            </a:xfrm>
            <a:custGeom>
              <a:avLst/>
              <a:gdLst/>
              <a:ahLst/>
              <a:cxnLst/>
              <a:rect l="l" t="t" r="r" b="b"/>
              <a:pathLst>
                <a:path w="97789" h="3810">
                  <a:moveTo>
                    <a:pt x="9525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  <a:path w="97789" h="3810">
                  <a:moveTo>
                    <a:pt x="97790" y="2540"/>
                  </a:moveTo>
                  <a:lnTo>
                    <a:pt x="96520" y="2540"/>
                  </a:lnTo>
                  <a:lnTo>
                    <a:pt x="9652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254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2038350" y="5775972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10">
                  <a:moveTo>
                    <a:pt x="105410" y="2527"/>
                  </a:moveTo>
                  <a:lnTo>
                    <a:pt x="104140" y="2527"/>
                  </a:lnTo>
                  <a:lnTo>
                    <a:pt x="104140" y="1257"/>
                  </a:lnTo>
                  <a:lnTo>
                    <a:pt x="102870" y="1257"/>
                  </a:lnTo>
                  <a:lnTo>
                    <a:pt x="102870" y="0"/>
                  </a:lnTo>
                  <a:lnTo>
                    <a:pt x="2540" y="0"/>
                  </a:lnTo>
                  <a:lnTo>
                    <a:pt x="254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105410" y="3797"/>
                  </a:lnTo>
                  <a:lnTo>
                    <a:pt x="105410" y="2527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2035810" y="5779782"/>
              <a:ext cx="111760" cy="3810"/>
            </a:xfrm>
            <a:custGeom>
              <a:avLst/>
              <a:gdLst/>
              <a:ahLst/>
              <a:cxnLst/>
              <a:rect l="l" t="t" r="r" b="b"/>
              <a:pathLst>
                <a:path w="111760" h="3810">
                  <a:moveTo>
                    <a:pt x="110490" y="1257"/>
                  </a:moveTo>
                  <a:lnTo>
                    <a:pt x="109220" y="1257"/>
                  </a:lnTo>
                  <a:lnTo>
                    <a:pt x="109220" y="0"/>
                  </a:ln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10490" y="2527"/>
                  </a:lnTo>
                  <a:lnTo>
                    <a:pt x="110490" y="1257"/>
                  </a:lnTo>
                  <a:close/>
                </a:path>
                <a:path w="111760" h="3810">
                  <a:moveTo>
                    <a:pt x="111760" y="2540"/>
                  </a:moveTo>
                  <a:lnTo>
                    <a:pt x="1270" y="2540"/>
                  </a:lnTo>
                  <a:lnTo>
                    <a:pt x="1270" y="3797"/>
                  </a:lnTo>
                  <a:lnTo>
                    <a:pt x="111760" y="3797"/>
                  </a:lnTo>
                  <a:lnTo>
                    <a:pt x="111760" y="2540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2038350" y="578357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1747" y="1270"/>
                  </a:moveTo>
                  <a:lnTo>
                    <a:pt x="110490" y="1270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11747" y="2540"/>
                  </a:lnTo>
                  <a:lnTo>
                    <a:pt x="111747" y="1270"/>
                  </a:lnTo>
                  <a:close/>
                </a:path>
                <a:path w="113030" h="3810">
                  <a:moveTo>
                    <a:pt x="113017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13017" y="3810"/>
                  </a:lnTo>
                  <a:lnTo>
                    <a:pt x="113017" y="2552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2042160" y="578738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04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0490" y="1270"/>
                  </a:lnTo>
                  <a:lnTo>
                    <a:pt x="110490" y="0"/>
                  </a:lnTo>
                  <a:close/>
                </a:path>
                <a:path w="113030" h="3810">
                  <a:moveTo>
                    <a:pt x="113030" y="2540"/>
                  </a:moveTo>
                  <a:lnTo>
                    <a:pt x="111760" y="2540"/>
                  </a:lnTo>
                  <a:lnTo>
                    <a:pt x="11176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30" y="381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045970" y="579119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04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0477" y="1270"/>
                  </a:lnTo>
                  <a:lnTo>
                    <a:pt x="110477" y="0"/>
                  </a:lnTo>
                  <a:close/>
                </a:path>
                <a:path w="113030" h="3810">
                  <a:moveTo>
                    <a:pt x="113030" y="2540"/>
                  </a:moveTo>
                  <a:lnTo>
                    <a:pt x="111747" y="2540"/>
                  </a:lnTo>
                  <a:lnTo>
                    <a:pt x="111747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30" y="381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2049780" y="5795022"/>
              <a:ext cx="111760" cy="2540"/>
            </a:xfrm>
            <a:custGeom>
              <a:avLst/>
              <a:gdLst/>
              <a:ahLst/>
              <a:cxnLst/>
              <a:rect l="l" t="t" r="r" b="b"/>
              <a:pathLst>
                <a:path w="111760" h="2539">
                  <a:moveTo>
                    <a:pt x="111760" y="1257"/>
                  </a:moveTo>
                  <a:lnTo>
                    <a:pt x="110490" y="1257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11760" y="2527"/>
                  </a:lnTo>
                  <a:lnTo>
                    <a:pt x="111760" y="1257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052320" y="579754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047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0477" y="1270"/>
                  </a:lnTo>
                  <a:lnTo>
                    <a:pt x="110477" y="0"/>
                  </a:lnTo>
                  <a:close/>
                </a:path>
                <a:path w="113030" h="3810">
                  <a:moveTo>
                    <a:pt x="113030" y="2540"/>
                  </a:moveTo>
                  <a:lnTo>
                    <a:pt x="111747" y="2540"/>
                  </a:lnTo>
                  <a:lnTo>
                    <a:pt x="111747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30" y="381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056130" y="5801372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3017" y="2527"/>
                  </a:moveTo>
                  <a:lnTo>
                    <a:pt x="111760" y="2527"/>
                  </a:lnTo>
                  <a:lnTo>
                    <a:pt x="111760" y="1257"/>
                  </a:lnTo>
                  <a:lnTo>
                    <a:pt x="110490" y="1257"/>
                  </a:lnTo>
                  <a:lnTo>
                    <a:pt x="11049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13017" y="3797"/>
                  </a:lnTo>
                  <a:lnTo>
                    <a:pt x="113017" y="2527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059940" y="5805182"/>
              <a:ext cx="107950" cy="3810"/>
            </a:xfrm>
            <a:custGeom>
              <a:avLst/>
              <a:gdLst/>
              <a:ahLst/>
              <a:cxnLst/>
              <a:rect l="l" t="t" r="r" b="b"/>
              <a:pathLst>
                <a:path w="107950" h="3810">
                  <a:moveTo>
                    <a:pt x="105410" y="2540"/>
                  </a:moveTo>
                  <a:lnTo>
                    <a:pt x="2540" y="2540"/>
                  </a:lnTo>
                  <a:lnTo>
                    <a:pt x="2540" y="3797"/>
                  </a:lnTo>
                  <a:lnTo>
                    <a:pt x="105410" y="3797"/>
                  </a:lnTo>
                  <a:lnTo>
                    <a:pt x="105410" y="2540"/>
                  </a:lnTo>
                  <a:close/>
                </a:path>
                <a:path w="107950" h="3810">
                  <a:moveTo>
                    <a:pt x="10795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06680" y="2527"/>
                  </a:lnTo>
                  <a:lnTo>
                    <a:pt x="106680" y="1257"/>
                  </a:lnTo>
                  <a:lnTo>
                    <a:pt x="107950" y="1257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063750" y="5808979"/>
              <a:ext cx="100330" cy="3810"/>
            </a:xfrm>
            <a:custGeom>
              <a:avLst/>
              <a:gdLst/>
              <a:ahLst/>
              <a:cxnLst/>
              <a:rect l="l" t="t" r="r" b="b"/>
              <a:pathLst>
                <a:path w="100330" h="3810">
                  <a:moveTo>
                    <a:pt x="9779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97790" y="3810"/>
                  </a:lnTo>
                  <a:lnTo>
                    <a:pt x="97790" y="2552"/>
                  </a:lnTo>
                  <a:close/>
                </a:path>
                <a:path w="100330" h="3810">
                  <a:moveTo>
                    <a:pt x="1003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99047" y="2540"/>
                  </a:lnTo>
                  <a:lnTo>
                    <a:pt x="99047" y="1270"/>
                  </a:lnTo>
                  <a:lnTo>
                    <a:pt x="100330" y="127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067560" y="5812789"/>
              <a:ext cx="92710" cy="3810"/>
            </a:xfrm>
            <a:custGeom>
              <a:avLst/>
              <a:gdLst/>
              <a:ahLst/>
              <a:cxnLst/>
              <a:rect l="l" t="t" r="r" b="b"/>
              <a:pathLst>
                <a:path w="92710" h="3810">
                  <a:moveTo>
                    <a:pt x="9144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90170" y="3810"/>
                  </a:lnTo>
                  <a:lnTo>
                    <a:pt x="90170" y="2540"/>
                  </a:lnTo>
                  <a:lnTo>
                    <a:pt x="91440" y="2540"/>
                  </a:lnTo>
                  <a:lnTo>
                    <a:pt x="91440" y="1282"/>
                  </a:lnTo>
                  <a:close/>
                </a:path>
                <a:path w="92710" h="3810">
                  <a:moveTo>
                    <a:pt x="927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2710" y="1270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071369" y="5816600"/>
              <a:ext cx="85090" cy="2540"/>
            </a:xfrm>
            <a:custGeom>
              <a:avLst/>
              <a:gdLst/>
              <a:ahLst/>
              <a:cxnLst/>
              <a:rect l="l" t="t" r="r" b="b"/>
              <a:pathLst>
                <a:path w="85089" h="2539">
                  <a:moveTo>
                    <a:pt x="850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5089" y="1269"/>
                  </a:lnTo>
                  <a:lnTo>
                    <a:pt x="85089" y="0"/>
                  </a:lnTo>
                  <a:close/>
                </a:path>
                <a:path w="85089" h="2539">
                  <a:moveTo>
                    <a:pt x="838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83819" y="2540"/>
                  </a:lnTo>
                  <a:lnTo>
                    <a:pt x="83819" y="127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073909" y="5819139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10" h="3810">
                  <a:moveTo>
                    <a:pt x="800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0010" y="1270"/>
                  </a:lnTo>
                  <a:lnTo>
                    <a:pt x="80010" y="0"/>
                  </a:lnTo>
                  <a:close/>
                </a:path>
                <a:path w="80010" h="3810">
                  <a:moveTo>
                    <a:pt x="7746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77469" y="3810"/>
                  </a:lnTo>
                  <a:lnTo>
                    <a:pt x="77469" y="2540"/>
                  </a:lnTo>
                  <a:close/>
                </a:path>
                <a:path w="80010" h="3810">
                  <a:moveTo>
                    <a:pt x="7873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78739" y="2540"/>
                  </a:lnTo>
                  <a:lnTo>
                    <a:pt x="78739" y="127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077719" y="5822950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  <a:path w="72389" h="3810">
                  <a:moveTo>
                    <a:pt x="6985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69850" y="3809"/>
                  </a:lnTo>
                  <a:lnTo>
                    <a:pt x="69850" y="2540"/>
                  </a:lnTo>
                  <a:close/>
                </a:path>
                <a:path w="72389" h="3810">
                  <a:moveTo>
                    <a:pt x="711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71119" y="2540"/>
                  </a:lnTo>
                  <a:lnTo>
                    <a:pt x="71119" y="127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081529" y="5826759"/>
              <a:ext cx="64769" cy="3810"/>
            </a:xfrm>
            <a:custGeom>
              <a:avLst/>
              <a:gdLst/>
              <a:ahLst/>
              <a:cxnLst/>
              <a:rect l="l" t="t" r="r" b="b"/>
              <a:pathLst>
                <a:path w="64769" h="3810">
                  <a:moveTo>
                    <a:pt x="6222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62229" y="3809"/>
                  </a:lnTo>
                  <a:lnTo>
                    <a:pt x="62229" y="2539"/>
                  </a:lnTo>
                  <a:close/>
                </a:path>
                <a:path w="64769" h="3810">
                  <a:moveTo>
                    <a:pt x="635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3500" y="2539"/>
                  </a:lnTo>
                  <a:lnTo>
                    <a:pt x="63500" y="1269"/>
                  </a:lnTo>
                  <a:close/>
                </a:path>
                <a:path w="64769" h="3810">
                  <a:moveTo>
                    <a:pt x="647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4769" y="12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085339" y="583056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588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5880" y="2539"/>
                  </a:lnTo>
                  <a:lnTo>
                    <a:pt x="55880" y="1269"/>
                  </a:lnTo>
                  <a:close/>
                </a:path>
                <a:path w="57150" h="3810">
                  <a:moveTo>
                    <a:pt x="571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7150" y="1269"/>
                  </a:lnTo>
                  <a:lnTo>
                    <a:pt x="57150" y="0"/>
                  </a:lnTo>
                  <a:close/>
                </a:path>
                <a:path w="57150" h="3810">
                  <a:moveTo>
                    <a:pt x="5461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4610" y="3809"/>
                  </a:lnTo>
                  <a:lnTo>
                    <a:pt x="54610" y="2539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089149" y="5834380"/>
              <a:ext cx="49530" cy="3810"/>
            </a:xfrm>
            <a:custGeom>
              <a:avLst/>
              <a:gdLst/>
              <a:ahLst/>
              <a:cxnLst/>
              <a:rect l="l" t="t" r="r" b="b"/>
              <a:pathLst>
                <a:path w="49530" h="3810">
                  <a:moveTo>
                    <a:pt x="4825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8259" y="2540"/>
                  </a:lnTo>
                  <a:lnTo>
                    <a:pt x="48259" y="1270"/>
                  </a:lnTo>
                  <a:close/>
                </a:path>
                <a:path w="49530" h="3810">
                  <a:moveTo>
                    <a:pt x="49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9530" y="1270"/>
                  </a:lnTo>
                  <a:lnTo>
                    <a:pt x="49530" y="0"/>
                  </a:lnTo>
                  <a:close/>
                </a:path>
                <a:path w="49530" h="3810">
                  <a:moveTo>
                    <a:pt x="4698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46989" y="3810"/>
                  </a:lnTo>
                  <a:lnTo>
                    <a:pt x="46989" y="254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092959" y="5838189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10" h="3810">
                  <a:moveTo>
                    <a:pt x="419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910" y="1270"/>
                  </a:lnTo>
                  <a:lnTo>
                    <a:pt x="41910" y="0"/>
                  </a:lnTo>
                  <a:close/>
                </a:path>
                <a:path w="41910" h="3810">
                  <a:moveTo>
                    <a:pt x="3936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39369" y="3810"/>
                  </a:lnTo>
                  <a:lnTo>
                    <a:pt x="39369" y="2540"/>
                  </a:lnTo>
                  <a:close/>
                </a:path>
                <a:path w="41910" h="3810">
                  <a:moveTo>
                    <a:pt x="4063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0639" y="2540"/>
                  </a:lnTo>
                  <a:lnTo>
                    <a:pt x="40639" y="127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096769" y="5842000"/>
              <a:ext cx="34290" cy="3810"/>
            </a:xfrm>
            <a:custGeom>
              <a:avLst/>
              <a:gdLst/>
              <a:ahLst/>
              <a:cxnLst/>
              <a:rect l="l" t="t" r="r" b="b"/>
              <a:pathLst>
                <a:path w="34289" h="3810">
                  <a:moveTo>
                    <a:pt x="342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4289" y="1269"/>
                  </a:lnTo>
                  <a:lnTo>
                    <a:pt x="34289" y="0"/>
                  </a:lnTo>
                  <a:close/>
                </a:path>
                <a:path w="34289" h="3810">
                  <a:moveTo>
                    <a:pt x="3175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31750" y="3809"/>
                  </a:lnTo>
                  <a:lnTo>
                    <a:pt x="31750" y="2540"/>
                  </a:lnTo>
                  <a:close/>
                </a:path>
                <a:path w="34289" h="3810">
                  <a:moveTo>
                    <a:pt x="330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33019" y="2540"/>
                  </a:lnTo>
                  <a:lnTo>
                    <a:pt x="33019" y="127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100579" y="5845809"/>
              <a:ext cx="26670" cy="2540"/>
            </a:xfrm>
            <a:custGeom>
              <a:avLst/>
              <a:gdLst/>
              <a:ahLst/>
              <a:cxnLst/>
              <a:rect l="l" t="t" r="r" b="b"/>
              <a:pathLst>
                <a:path w="26669" h="2539">
                  <a:moveTo>
                    <a:pt x="254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5400" y="2539"/>
                  </a:lnTo>
                  <a:lnTo>
                    <a:pt x="25400" y="1269"/>
                  </a:lnTo>
                  <a:close/>
                </a:path>
                <a:path w="26669" h="2539">
                  <a:moveTo>
                    <a:pt x="266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6669" y="1269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103119" y="5848350"/>
              <a:ext cx="21590" cy="3810"/>
            </a:xfrm>
            <a:custGeom>
              <a:avLst/>
              <a:gdLst/>
              <a:ahLst/>
              <a:cxnLst/>
              <a:rect l="l" t="t" r="r" b="b"/>
              <a:pathLst>
                <a:path w="21589" h="3810">
                  <a:moveTo>
                    <a:pt x="215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89" y="1269"/>
                  </a:lnTo>
                  <a:lnTo>
                    <a:pt x="21589" y="0"/>
                  </a:lnTo>
                  <a:close/>
                </a:path>
                <a:path w="21589" h="3810">
                  <a:moveTo>
                    <a:pt x="19050" y="2540"/>
                  </a:moveTo>
                  <a:lnTo>
                    <a:pt x="2540" y="2540"/>
                  </a:lnTo>
                  <a:lnTo>
                    <a:pt x="2540" y="3809"/>
                  </a:lnTo>
                  <a:lnTo>
                    <a:pt x="19050" y="3809"/>
                  </a:lnTo>
                  <a:lnTo>
                    <a:pt x="19050" y="2540"/>
                  </a:lnTo>
                  <a:close/>
                </a:path>
                <a:path w="21589" h="3810">
                  <a:moveTo>
                    <a:pt x="203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20319" y="2540"/>
                  </a:lnTo>
                  <a:lnTo>
                    <a:pt x="20319" y="127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106929" y="585215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69" h="3810">
                  <a:moveTo>
                    <a:pt x="1142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11429" y="3809"/>
                  </a:lnTo>
                  <a:lnTo>
                    <a:pt x="11429" y="2539"/>
                  </a:lnTo>
                  <a:close/>
                </a:path>
                <a:path w="13969" h="3810">
                  <a:moveTo>
                    <a:pt x="127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2700" y="2539"/>
                  </a:lnTo>
                  <a:lnTo>
                    <a:pt x="12700" y="1269"/>
                  </a:lnTo>
                  <a:close/>
                </a:path>
                <a:path w="13969" h="3810">
                  <a:moveTo>
                    <a:pt x="139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69" y="126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110739" y="5855969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508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080" y="2539"/>
                  </a:lnTo>
                  <a:lnTo>
                    <a:pt x="5080" y="1269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  <a:path w="6350" h="3810">
                  <a:moveTo>
                    <a:pt x="381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2539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006600" y="5807722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10" h="2539">
                  <a:moveTo>
                    <a:pt x="3810" y="1257"/>
                  </a:moveTo>
                  <a:lnTo>
                    <a:pt x="2540" y="1257"/>
                  </a:lnTo>
                  <a:lnTo>
                    <a:pt x="2540" y="0"/>
                  </a:ln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3810" y="2527"/>
                  </a:lnTo>
                  <a:lnTo>
                    <a:pt x="3810" y="1257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002789" y="5810250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30" h="3810">
                  <a:moveTo>
                    <a:pt x="88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8890" y="1269"/>
                  </a:lnTo>
                  <a:lnTo>
                    <a:pt x="8890" y="0"/>
                  </a:lnTo>
                  <a:close/>
                </a:path>
                <a:path w="11430" h="3810">
                  <a:moveTo>
                    <a:pt x="11430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11430" y="3809"/>
                  </a:lnTo>
                  <a:lnTo>
                    <a:pt x="11430" y="2540"/>
                  </a:lnTo>
                  <a:close/>
                </a:path>
                <a:path w="11430" h="3810">
                  <a:moveTo>
                    <a:pt x="101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0160" y="2540"/>
                  </a:lnTo>
                  <a:lnTo>
                    <a:pt x="10160" y="1270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998979" y="581405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19050" h="3810">
                  <a:moveTo>
                    <a:pt x="1778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7780" y="2539"/>
                  </a:lnTo>
                  <a:lnTo>
                    <a:pt x="17780" y="1269"/>
                  </a:lnTo>
                  <a:close/>
                </a:path>
                <a:path w="19050" h="3810">
                  <a:moveTo>
                    <a:pt x="165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6509" y="1269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995169" y="5817869"/>
              <a:ext cx="26670" cy="3810"/>
            </a:xfrm>
            <a:custGeom>
              <a:avLst/>
              <a:gdLst/>
              <a:ahLst/>
              <a:cxnLst/>
              <a:rect l="l" t="t" r="r" b="b"/>
              <a:pathLst>
                <a:path w="26669" h="3810">
                  <a:moveTo>
                    <a:pt x="254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5400" y="2539"/>
                  </a:lnTo>
                  <a:lnTo>
                    <a:pt x="25400" y="1269"/>
                  </a:lnTo>
                  <a:close/>
                </a:path>
                <a:path w="26669" h="3810">
                  <a:moveTo>
                    <a:pt x="241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24130" y="1269"/>
                  </a:lnTo>
                  <a:lnTo>
                    <a:pt x="24130" y="0"/>
                  </a:lnTo>
                  <a:close/>
                </a:path>
                <a:path w="26669" h="3810">
                  <a:moveTo>
                    <a:pt x="2666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26669" y="3809"/>
                  </a:lnTo>
                  <a:lnTo>
                    <a:pt x="26669" y="2539"/>
                  </a:lnTo>
                  <a:close/>
                </a:path>
              </a:pathLst>
            </a:custGeom>
            <a:solidFill>
              <a:srgbClr val="89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992629" y="5821680"/>
              <a:ext cx="33020" cy="3810"/>
            </a:xfrm>
            <a:custGeom>
              <a:avLst/>
              <a:gdLst/>
              <a:ahLst/>
              <a:cxnLst/>
              <a:rect l="l" t="t" r="r" b="b"/>
              <a:pathLst>
                <a:path w="33019" h="3810">
                  <a:moveTo>
                    <a:pt x="317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31750" y="2540"/>
                  </a:lnTo>
                  <a:lnTo>
                    <a:pt x="31750" y="1270"/>
                  </a:lnTo>
                  <a:close/>
                </a:path>
                <a:path w="33019" h="3810">
                  <a:moveTo>
                    <a:pt x="3047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0479" y="1270"/>
                  </a:lnTo>
                  <a:lnTo>
                    <a:pt x="30479" y="0"/>
                  </a:lnTo>
                  <a:close/>
                </a:path>
                <a:path w="33019" h="3810">
                  <a:moveTo>
                    <a:pt x="3301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33019" y="3810"/>
                  </a:lnTo>
                  <a:lnTo>
                    <a:pt x="33019" y="254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988819" y="5825489"/>
              <a:ext cx="40640" cy="3810"/>
            </a:xfrm>
            <a:custGeom>
              <a:avLst/>
              <a:gdLst/>
              <a:ahLst/>
              <a:cxnLst/>
              <a:rect l="l" t="t" r="r" b="b"/>
              <a:pathLst>
                <a:path w="40639" h="3810">
                  <a:moveTo>
                    <a:pt x="3810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38100" y="1270"/>
                  </a:lnTo>
                  <a:lnTo>
                    <a:pt x="38100" y="0"/>
                  </a:lnTo>
                  <a:close/>
                </a:path>
                <a:path w="40639" h="3810">
                  <a:moveTo>
                    <a:pt x="4063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0639" y="3810"/>
                  </a:lnTo>
                  <a:lnTo>
                    <a:pt x="40639" y="2540"/>
                  </a:lnTo>
                  <a:close/>
                </a:path>
                <a:path w="40639" h="3810">
                  <a:moveTo>
                    <a:pt x="3936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39369" y="2540"/>
                  </a:lnTo>
                  <a:lnTo>
                    <a:pt x="39369" y="127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985009" y="5829300"/>
              <a:ext cx="48260" cy="3810"/>
            </a:xfrm>
            <a:custGeom>
              <a:avLst/>
              <a:gdLst/>
              <a:ahLst/>
              <a:cxnLst/>
              <a:rect l="l" t="t" r="r" b="b"/>
              <a:pathLst>
                <a:path w="48260" h="3810">
                  <a:moveTo>
                    <a:pt x="4571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45719" y="1269"/>
                  </a:lnTo>
                  <a:lnTo>
                    <a:pt x="45719" y="0"/>
                  </a:lnTo>
                  <a:close/>
                </a:path>
                <a:path w="48260" h="3810">
                  <a:moveTo>
                    <a:pt x="48260" y="2540"/>
                  </a:moveTo>
                  <a:lnTo>
                    <a:pt x="0" y="2540"/>
                  </a:lnTo>
                  <a:lnTo>
                    <a:pt x="0" y="3809"/>
                  </a:lnTo>
                  <a:lnTo>
                    <a:pt x="48260" y="3809"/>
                  </a:lnTo>
                  <a:lnTo>
                    <a:pt x="48260" y="2540"/>
                  </a:lnTo>
                  <a:close/>
                </a:path>
                <a:path w="48260" h="3810">
                  <a:moveTo>
                    <a:pt x="4698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6989" y="2540"/>
                  </a:lnTo>
                  <a:lnTo>
                    <a:pt x="46989" y="127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981199" y="5833109"/>
              <a:ext cx="55880" cy="3810"/>
            </a:xfrm>
            <a:custGeom>
              <a:avLst/>
              <a:gdLst/>
              <a:ahLst/>
              <a:cxnLst/>
              <a:rect l="l" t="t" r="r" b="b"/>
              <a:pathLst>
                <a:path w="55880" h="3810">
                  <a:moveTo>
                    <a:pt x="5588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5880" y="3809"/>
                  </a:lnTo>
                  <a:lnTo>
                    <a:pt x="55880" y="2539"/>
                  </a:lnTo>
                  <a:close/>
                </a:path>
                <a:path w="55880" h="3810">
                  <a:moveTo>
                    <a:pt x="5460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4609" y="2539"/>
                  </a:lnTo>
                  <a:lnTo>
                    <a:pt x="54609" y="1269"/>
                  </a:lnTo>
                  <a:close/>
                </a:path>
                <a:path w="55880" h="3810">
                  <a:moveTo>
                    <a:pt x="5333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333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982469" y="583691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986279" y="5840730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7150" h="2539">
                  <a:moveTo>
                    <a:pt x="55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80" y="127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988819" y="5843269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9689" h="5079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9689" h="5079">
                  <a:moveTo>
                    <a:pt x="59690" y="3809"/>
                  </a:moveTo>
                  <a:lnTo>
                    <a:pt x="3810" y="3809"/>
                  </a:lnTo>
                  <a:lnTo>
                    <a:pt x="3810" y="5079"/>
                  </a:lnTo>
                  <a:lnTo>
                    <a:pt x="59690" y="5079"/>
                  </a:lnTo>
                  <a:lnTo>
                    <a:pt x="59690" y="3809"/>
                  </a:lnTo>
                  <a:close/>
                </a:path>
                <a:path w="59689" h="5079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993899" y="5848350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7150" h="2539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996439" y="585088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80" y="1270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2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58420" y="3810"/>
                  </a:lnTo>
                  <a:lnTo>
                    <a:pt x="58420" y="2540"/>
                  </a:lnTo>
                  <a:close/>
                </a:path>
                <a:path w="58419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000249" y="5854700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09"/>
                  </a:lnTo>
                  <a:lnTo>
                    <a:pt x="58419" y="3809"/>
                  </a:lnTo>
                  <a:lnTo>
                    <a:pt x="58419" y="2540"/>
                  </a:lnTo>
                  <a:close/>
                </a:path>
                <a:path w="58419" h="3810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4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004059" y="585850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841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58419" y="3809"/>
                  </a:lnTo>
                  <a:lnTo>
                    <a:pt x="58419" y="2539"/>
                  </a:lnTo>
                  <a:close/>
                </a:path>
                <a:path w="58419" h="3810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007869" y="586231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011679" y="5866130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80" y="1270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015489" y="586993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80" y="1270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2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58420" y="3810"/>
                  </a:lnTo>
                  <a:lnTo>
                    <a:pt x="58420" y="2540"/>
                  </a:lnTo>
                  <a:close/>
                </a:path>
                <a:path w="58419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5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019299" y="5873750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09"/>
                  </a:lnTo>
                  <a:lnTo>
                    <a:pt x="58419" y="3809"/>
                  </a:lnTo>
                  <a:lnTo>
                    <a:pt x="58419" y="2540"/>
                  </a:lnTo>
                  <a:close/>
                </a:path>
                <a:path w="58419" h="3810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023109" y="587755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841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58419" y="3809"/>
                  </a:lnTo>
                  <a:lnTo>
                    <a:pt x="58419" y="2539"/>
                  </a:lnTo>
                  <a:close/>
                </a:path>
                <a:path w="58419" h="3810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026919" y="588136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19" h="3810">
                  <a:moveTo>
                    <a:pt x="571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19" h="381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030729" y="5885180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71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7150" h="3810">
                  <a:moveTo>
                    <a:pt x="558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80" y="1270"/>
                  </a:lnTo>
                  <a:lnTo>
                    <a:pt x="55880" y="0"/>
                  </a:lnTo>
                  <a:close/>
                </a:path>
                <a:path w="57150" h="3810">
                  <a:moveTo>
                    <a:pt x="5587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5879" y="3810"/>
                  </a:lnTo>
                  <a:lnTo>
                    <a:pt x="55879" y="254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034539" y="5888989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0800" y="1270"/>
                  </a:lnTo>
                  <a:lnTo>
                    <a:pt x="50800" y="0"/>
                  </a:lnTo>
                  <a:close/>
                </a:path>
                <a:path w="50800" h="2539">
                  <a:moveTo>
                    <a:pt x="4953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49530" y="2540"/>
                  </a:lnTo>
                  <a:lnTo>
                    <a:pt x="49530" y="127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037079" y="5891530"/>
              <a:ext cx="45720" cy="3810"/>
            </a:xfrm>
            <a:custGeom>
              <a:avLst/>
              <a:gdLst/>
              <a:ahLst/>
              <a:cxnLst/>
              <a:rect l="l" t="t" r="r" b="b"/>
              <a:pathLst>
                <a:path w="45719" h="3810">
                  <a:moveTo>
                    <a:pt x="444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4450" y="2540"/>
                  </a:lnTo>
                  <a:lnTo>
                    <a:pt x="44450" y="1270"/>
                  </a:lnTo>
                  <a:close/>
                </a:path>
                <a:path w="45719" h="3810">
                  <a:moveTo>
                    <a:pt x="4571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5719" y="1270"/>
                  </a:lnTo>
                  <a:lnTo>
                    <a:pt x="45719" y="0"/>
                  </a:lnTo>
                  <a:close/>
                </a:path>
                <a:path w="45719" h="3810">
                  <a:moveTo>
                    <a:pt x="4317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43179" y="3810"/>
                  </a:lnTo>
                  <a:lnTo>
                    <a:pt x="43179" y="254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040889" y="5895339"/>
              <a:ext cx="38100" cy="3810"/>
            </a:xfrm>
            <a:custGeom>
              <a:avLst/>
              <a:gdLst/>
              <a:ahLst/>
              <a:cxnLst/>
              <a:rect l="l" t="t" r="r" b="b"/>
              <a:pathLst>
                <a:path w="38100" h="3810">
                  <a:moveTo>
                    <a:pt x="381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100" y="1270"/>
                  </a:lnTo>
                  <a:lnTo>
                    <a:pt x="38100" y="0"/>
                  </a:lnTo>
                  <a:close/>
                </a:path>
                <a:path w="38100" h="3810">
                  <a:moveTo>
                    <a:pt x="3556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35560" y="3810"/>
                  </a:lnTo>
                  <a:lnTo>
                    <a:pt x="35560" y="2540"/>
                  </a:lnTo>
                  <a:close/>
                </a:path>
                <a:path w="38100" h="3810">
                  <a:moveTo>
                    <a:pt x="3683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36830" y="2540"/>
                  </a:lnTo>
                  <a:lnTo>
                    <a:pt x="36830" y="127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044699" y="5899150"/>
              <a:ext cx="30480" cy="3810"/>
            </a:xfrm>
            <a:custGeom>
              <a:avLst/>
              <a:gdLst/>
              <a:ahLst/>
              <a:cxnLst/>
              <a:rect l="l" t="t" r="r" b="b"/>
              <a:pathLst>
                <a:path w="30480" h="3810">
                  <a:moveTo>
                    <a:pt x="304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0480" y="1269"/>
                  </a:lnTo>
                  <a:lnTo>
                    <a:pt x="30480" y="0"/>
                  </a:lnTo>
                  <a:close/>
                </a:path>
                <a:path w="30480" h="3810">
                  <a:moveTo>
                    <a:pt x="26669" y="2540"/>
                  </a:moveTo>
                  <a:lnTo>
                    <a:pt x="2539" y="2540"/>
                  </a:lnTo>
                  <a:lnTo>
                    <a:pt x="2539" y="3809"/>
                  </a:lnTo>
                  <a:lnTo>
                    <a:pt x="26669" y="3809"/>
                  </a:lnTo>
                  <a:lnTo>
                    <a:pt x="26669" y="2540"/>
                  </a:lnTo>
                  <a:close/>
                </a:path>
                <a:path w="30480" h="3810">
                  <a:moveTo>
                    <a:pt x="2920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29209" y="2540"/>
                  </a:lnTo>
                  <a:lnTo>
                    <a:pt x="29209" y="127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048509" y="5902959"/>
              <a:ext cx="21590" cy="3810"/>
            </a:xfrm>
            <a:custGeom>
              <a:avLst/>
              <a:gdLst/>
              <a:ahLst/>
              <a:cxnLst/>
              <a:rect l="l" t="t" r="r" b="b"/>
              <a:pathLst>
                <a:path w="21589" h="3810">
                  <a:moveTo>
                    <a:pt x="19050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21589" h="3810">
                  <a:moveTo>
                    <a:pt x="203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0319" y="2539"/>
                  </a:lnTo>
                  <a:lnTo>
                    <a:pt x="20319" y="1269"/>
                  </a:lnTo>
                  <a:close/>
                </a:path>
                <a:path w="21589" h="3810">
                  <a:moveTo>
                    <a:pt x="215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89" y="12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052319" y="590676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69" h="3810">
                  <a:moveTo>
                    <a:pt x="127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2700" y="2539"/>
                  </a:lnTo>
                  <a:lnTo>
                    <a:pt x="12700" y="1269"/>
                  </a:lnTo>
                  <a:close/>
                </a:path>
                <a:path w="13969" h="3810">
                  <a:moveTo>
                    <a:pt x="139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69" y="1269"/>
                  </a:lnTo>
                  <a:lnTo>
                    <a:pt x="13969" y="0"/>
                  </a:lnTo>
                  <a:close/>
                </a:path>
                <a:path w="13969" h="3810">
                  <a:moveTo>
                    <a:pt x="1143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11430" y="3809"/>
                  </a:lnTo>
                  <a:lnTo>
                    <a:pt x="11430" y="2539"/>
                  </a:lnTo>
                  <a:close/>
                </a:path>
              </a:pathLst>
            </a:custGeom>
            <a:solidFill>
              <a:srgbClr val="8A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056129" y="591058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508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080" y="2540"/>
                  </a:lnTo>
                  <a:lnTo>
                    <a:pt x="5080" y="1270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6350" h="3810">
                  <a:moveTo>
                    <a:pt x="380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3809" y="3810"/>
                  </a:lnTo>
                  <a:lnTo>
                    <a:pt x="3809" y="254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058669" y="5914389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69">
                  <a:moveTo>
                    <a:pt x="1269" y="0"/>
                  </a:moveTo>
                  <a:lnTo>
                    <a:pt x="0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117089" y="5001259"/>
              <a:ext cx="775970" cy="775970"/>
            </a:xfrm>
            <a:custGeom>
              <a:avLst/>
              <a:gdLst/>
              <a:ahLst/>
              <a:cxnLst/>
              <a:rect l="l" t="t" r="r" b="b"/>
              <a:pathLst>
                <a:path w="775969" h="775970">
                  <a:moveTo>
                    <a:pt x="635000" y="295909"/>
                  </a:moveTo>
                  <a:lnTo>
                    <a:pt x="596900" y="257809"/>
                  </a:lnTo>
                  <a:lnTo>
                    <a:pt x="78740" y="775969"/>
                  </a:lnTo>
                  <a:lnTo>
                    <a:pt x="0" y="697229"/>
                  </a:lnTo>
                  <a:lnTo>
                    <a:pt x="518160" y="179069"/>
                  </a:lnTo>
                  <a:lnTo>
                    <a:pt x="478790" y="139700"/>
                  </a:lnTo>
                  <a:lnTo>
                    <a:pt x="775970" y="0"/>
                  </a:lnTo>
                  <a:lnTo>
                    <a:pt x="635000" y="29590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6527" y="5721757"/>
              <a:ext cx="196034" cy="196034"/>
            </a:xfrm>
            <a:prstGeom prst="rect">
              <a:avLst/>
            </a:prstGeom>
          </p:spPr>
        </p:pic>
      </p:grpSp>
      <p:grpSp>
        <p:nvGrpSpPr>
          <p:cNvPr id="332" name="object 332"/>
          <p:cNvGrpSpPr/>
          <p:nvPr/>
        </p:nvGrpSpPr>
        <p:grpSpPr>
          <a:xfrm>
            <a:off x="6414770" y="4069079"/>
            <a:ext cx="210820" cy="236220"/>
            <a:chOff x="6414770" y="4069079"/>
            <a:chExt cx="210820" cy="236220"/>
          </a:xfrm>
        </p:grpSpPr>
        <p:sp>
          <p:nvSpPr>
            <p:cNvPr id="333" name="object 333"/>
            <p:cNvSpPr/>
            <p:nvPr/>
          </p:nvSpPr>
          <p:spPr>
            <a:xfrm>
              <a:off x="6541770" y="4069079"/>
              <a:ext cx="11430" cy="6350"/>
            </a:xfrm>
            <a:custGeom>
              <a:avLst/>
              <a:gdLst/>
              <a:ahLst/>
              <a:cxnLst/>
              <a:rect l="l" t="t" r="r" b="b"/>
              <a:pathLst>
                <a:path w="11429" h="6350">
                  <a:moveTo>
                    <a:pt x="888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8889" y="3810"/>
                  </a:lnTo>
                  <a:lnTo>
                    <a:pt x="8889" y="2540"/>
                  </a:lnTo>
                  <a:close/>
                </a:path>
                <a:path w="11429" h="6350">
                  <a:moveTo>
                    <a:pt x="7619" y="1270"/>
                  </a:moveTo>
                  <a:lnTo>
                    <a:pt x="3809" y="1270"/>
                  </a:lnTo>
                  <a:lnTo>
                    <a:pt x="3809" y="2540"/>
                  </a:lnTo>
                  <a:lnTo>
                    <a:pt x="7619" y="2540"/>
                  </a:lnTo>
                  <a:lnTo>
                    <a:pt x="7619" y="1270"/>
                  </a:lnTo>
                  <a:close/>
                </a:path>
                <a:path w="11429" h="6350">
                  <a:moveTo>
                    <a:pt x="6350" y="0"/>
                  </a:moveTo>
                  <a:lnTo>
                    <a:pt x="5079" y="0"/>
                  </a:lnTo>
                  <a:lnTo>
                    <a:pt x="5079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1429" h="6350">
                  <a:moveTo>
                    <a:pt x="11429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11429" y="6350"/>
                  </a:lnTo>
                  <a:lnTo>
                    <a:pt x="11429" y="5080"/>
                  </a:lnTo>
                  <a:close/>
                </a:path>
                <a:path w="11429" h="6350">
                  <a:moveTo>
                    <a:pt x="1016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10160" y="5080"/>
                  </a:lnTo>
                  <a:lnTo>
                    <a:pt x="10160" y="38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6535420" y="4075429"/>
              <a:ext cx="24130" cy="6350"/>
            </a:xfrm>
            <a:custGeom>
              <a:avLst/>
              <a:gdLst/>
              <a:ahLst/>
              <a:cxnLst/>
              <a:rect l="l" t="t" r="r" b="b"/>
              <a:pathLst>
                <a:path w="24129" h="6350">
                  <a:moveTo>
                    <a:pt x="2158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21589" y="3810"/>
                  </a:lnTo>
                  <a:lnTo>
                    <a:pt x="21589" y="2540"/>
                  </a:lnTo>
                  <a:close/>
                </a:path>
                <a:path w="24129" h="6350">
                  <a:moveTo>
                    <a:pt x="20319" y="1270"/>
                  </a:moveTo>
                  <a:lnTo>
                    <a:pt x="3809" y="1270"/>
                  </a:lnTo>
                  <a:lnTo>
                    <a:pt x="3809" y="2540"/>
                  </a:lnTo>
                  <a:lnTo>
                    <a:pt x="20319" y="2540"/>
                  </a:lnTo>
                  <a:lnTo>
                    <a:pt x="20319" y="1270"/>
                  </a:lnTo>
                  <a:close/>
                </a:path>
                <a:path w="24129" h="6350">
                  <a:moveTo>
                    <a:pt x="19050" y="0"/>
                  </a:moveTo>
                  <a:lnTo>
                    <a:pt x="5079" y="0"/>
                  </a:lnTo>
                  <a:lnTo>
                    <a:pt x="5079" y="1270"/>
                  </a:lnTo>
                  <a:lnTo>
                    <a:pt x="19050" y="1270"/>
                  </a:lnTo>
                  <a:lnTo>
                    <a:pt x="19050" y="0"/>
                  </a:lnTo>
                  <a:close/>
                </a:path>
                <a:path w="24129" h="6350">
                  <a:moveTo>
                    <a:pt x="24129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24129" y="6350"/>
                  </a:lnTo>
                  <a:lnTo>
                    <a:pt x="24129" y="5080"/>
                  </a:lnTo>
                  <a:close/>
                </a:path>
                <a:path w="24129" h="6350">
                  <a:moveTo>
                    <a:pt x="2286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22860" y="5080"/>
                  </a:lnTo>
                  <a:lnTo>
                    <a:pt x="22860" y="3810"/>
                  </a:lnTo>
                  <a:close/>
                </a:path>
              </a:pathLst>
            </a:custGeom>
            <a:solidFill>
              <a:srgbClr val="97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6527800" y="4081779"/>
              <a:ext cx="39370" cy="7620"/>
            </a:xfrm>
            <a:custGeom>
              <a:avLst/>
              <a:gdLst/>
              <a:ahLst/>
              <a:cxnLst/>
              <a:rect l="l" t="t" r="r" b="b"/>
              <a:pathLst>
                <a:path w="39370" h="7620">
                  <a:moveTo>
                    <a:pt x="35559" y="2540"/>
                  </a:moveTo>
                  <a:lnTo>
                    <a:pt x="3809" y="2540"/>
                  </a:lnTo>
                  <a:lnTo>
                    <a:pt x="3809" y="3810"/>
                  </a:lnTo>
                  <a:lnTo>
                    <a:pt x="35559" y="3810"/>
                  </a:lnTo>
                  <a:lnTo>
                    <a:pt x="35559" y="2540"/>
                  </a:lnTo>
                  <a:close/>
                </a:path>
                <a:path w="39370" h="7620">
                  <a:moveTo>
                    <a:pt x="34289" y="1270"/>
                  </a:moveTo>
                  <a:lnTo>
                    <a:pt x="5079" y="1270"/>
                  </a:lnTo>
                  <a:lnTo>
                    <a:pt x="5079" y="2540"/>
                  </a:lnTo>
                  <a:lnTo>
                    <a:pt x="34289" y="2540"/>
                  </a:lnTo>
                  <a:lnTo>
                    <a:pt x="34289" y="1270"/>
                  </a:lnTo>
                  <a:close/>
                </a:path>
                <a:path w="39370" h="7620">
                  <a:moveTo>
                    <a:pt x="3302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33020" y="1270"/>
                  </a:lnTo>
                  <a:lnTo>
                    <a:pt x="33020" y="0"/>
                  </a:lnTo>
                  <a:close/>
                </a:path>
                <a:path w="39370" h="7620">
                  <a:moveTo>
                    <a:pt x="39370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39370" y="7620"/>
                  </a:lnTo>
                  <a:lnTo>
                    <a:pt x="39370" y="6350"/>
                  </a:lnTo>
                  <a:close/>
                </a:path>
                <a:path w="39370" h="7620">
                  <a:moveTo>
                    <a:pt x="38100" y="5080"/>
                  </a:moveTo>
                  <a:lnTo>
                    <a:pt x="1270" y="5080"/>
                  </a:lnTo>
                  <a:lnTo>
                    <a:pt x="1270" y="6350"/>
                  </a:lnTo>
                  <a:lnTo>
                    <a:pt x="38100" y="6350"/>
                  </a:lnTo>
                  <a:lnTo>
                    <a:pt x="38100" y="5080"/>
                  </a:lnTo>
                  <a:close/>
                </a:path>
                <a:path w="39370" h="7620">
                  <a:moveTo>
                    <a:pt x="36830" y="3810"/>
                  </a:moveTo>
                  <a:lnTo>
                    <a:pt x="2540" y="3810"/>
                  </a:lnTo>
                  <a:lnTo>
                    <a:pt x="2540" y="5080"/>
                  </a:lnTo>
                  <a:lnTo>
                    <a:pt x="36830" y="5080"/>
                  </a:lnTo>
                  <a:lnTo>
                    <a:pt x="36830" y="3810"/>
                  </a:lnTo>
                  <a:close/>
                </a:path>
              </a:pathLst>
            </a:custGeom>
            <a:solidFill>
              <a:srgbClr val="9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6520180" y="4089399"/>
              <a:ext cx="54610" cy="7620"/>
            </a:xfrm>
            <a:custGeom>
              <a:avLst/>
              <a:gdLst/>
              <a:ahLst/>
              <a:cxnLst/>
              <a:rect l="l" t="t" r="r" b="b"/>
              <a:pathLst>
                <a:path w="54609" h="7620">
                  <a:moveTo>
                    <a:pt x="49529" y="1269"/>
                  </a:moveTo>
                  <a:lnTo>
                    <a:pt x="5079" y="1269"/>
                  </a:lnTo>
                  <a:lnTo>
                    <a:pt x="5079" y="2539"/>
                  </a:lnTo>
                  <a:lnTo>
                    <a:pt x="49529" y="2539"/>
                  </a:lnTo>
                  <a:lnTo>
                    <a:pt x="49529" y="1269"/>
                  </a:lnTo>
                  <a:close/>
                </a:path>
                <a:path w="54609" h="7620">
                  <a:moveTo>
                    <a:pt x="48259" y="0"/>
                  </a:moveTo>
                  <a:lnTo>
                    <a:pt x="6350" y="0"/>
                  </a:lnTo>
                  <a:lnTo>
                    <a:pt x="6350" y="1269"/>
                  </a:lnTo>
                  <a:lnTo>
                    <a:pt x="48259" y="1269"/>
                  </a:lnTo>
                  <a:lnTo>
                    <a:pt x="48259" y="0"/>
                  </a:lnTo>
                  <a:close/>
                </a:path>
                <a:path w="54609" h="7620">
                  <a:moveTo>
                    <a:pt x="54609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54609" y="7619"/>
                  </a:lnTo>
                  <a:lnTo>
                    <a:pt x="54609" y="6350"/>
                  </a:lnTo>
                  <a:close/>
                </a:path>
                <a:path w="54609" h="7620">
                  <a:moveTo>
                    <a:pt x="53340" y="5080"/>
                  </a:moveTo>
                  <a:lnTo>
                    <a:pt x="1270" y="5080"/>
                  </a:lnTo>
                  <a:lnTo>
                    <a:pt x="1270" y="6350"/>
                  </a:lnTo>
                  <a:lnTo>
                    <a:pt x="53340" y="6350"/>
                  </a:lnTo>
                  <a:lnTo>
                    <a:pt x="53340" y="5080"/>
                  </a:lnTo>
                  <a:close/>
                </a:path>
                <a:path w="54609" h="7620">
                  <a:moveTo>
                    <a:pt x="52070" y="3810"/>
                  </a:moveTo>
                  <a:lnTo>
                    <a:pt x="2540" y="3810"/>
                  </a:lnTo>
                  <a:lnTo>
                    <a:pt x="2540" y="5080"/>
                  </a:lnTo>
                  <a:lnTo>
                    <a:pt x="52070" y="5080"/>
                  </a:lnTo>
                  <a:lnTo>
                    <a:pt x="52070" y="3810"/>
                  </a:lnTo>
                  <a:close/>
                </a:path>
                <a:path w="54609" h="7620">
                  <a:moveTo>
                    <a:pt x="50800" y="2540"/>
                  </a:moveTo>
                  <a:lnTo>
                    <a:pt x="3810" y="2540"/>
                  </a:lnTo>
                  <a:lnTo>
                    <a:pt x="3810" y="3810"/>
                  </a:lnTo>
                  <a:lnTo>
                    <a:pt x="50800" y="3810"/>
                  </a:lnTo>
                  <a:lnTo>
                    <a:pt x="50800" y="254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513830" y="4097019"/>
              <a:ext cx="67310" cy="6350"/>
            </a:xfrm>
            <a:custGeom>
              <a:avLst/>
              <a:gdLst/>
              <a:ahLst/>
              <a:cxnLst/>
              <a:rect l="l" t="t" r="r" b="b"/>
              <a:pathLst>
                <a:path w="67309" h="6350">
                  <a:moveTo>
                    <a:pt x="62229" y="0"/>
                  </a:moveTo>
                  <a:lnTo>
                    <a:pt x="5079" y="0"/>
                  </a:lnTo>
                  <a:lnTo>
                    <a:pt x="5079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  <a:path w="67309" h="6350">
                  <a:moveTo>
                    <a:pt x="67309" y="5079"/>
                  </a:moveTo>
                  <a:lnTo>
                    <a:pt x="0" y="5079"/>
                  </a:lnTo>
                  <a:lnTo>
                    <a:pt x="0" y="6349"/>
                  </a:lnTo>
                  <a:lnTo>
                    <a:pt x="67309" y="6349"/>
                  </a:lnTo>
                  <a:lnTo>
                    <a:pt x="67309" y="5079"/>
                  </a:lnTo>
                  <a:close/>
                </a:path>
                <a:path w="67309" h="6350">
                  <a:moveTo>
                    <a:pt x="66040" y="3809"/>
                  </a:moveTo>
                  <a:lnTo>
                    <a:pt x="1270" y="3809"/>
                  </a:lnTo>
                  <a:lnTo>
                    <a:pt x="1270" y="5079"/>
                  </a:lnTo>
                  <a:lnTo>
                    <a:pt x="66040" y="5079"/>
                  </a:lnTo>
                  <a:lnTo>
                    <a:pt x="66040" y="3809"/>
                  </a:lnTo>
                  <a:close/>
                </a:path>
                <a:path w="67309" h="6350">
                  <a:moveTo>
                    <a:pt x="6477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64770" y="3809"/>
                  </a:lnTo>
                  <a:lnTo>
                    <a:pt x="64770" y="2539"/>
                  </a:lnTo>
                  <a:close/>
                </a:path>
                <a:path w="67309" h="6350">
                  <a:moveTo>
                    <a:pt x="63500" y="1269"/>
                  </a:moveTo>
                  <a:lnTo>
                    <a:pt x="3810" y="1269"/>
                  </a:lnTo>
                  <a:lnTo>
                    <a:pt x="3810" y="2539"/>
                  </a:lnTo>
                  <a:lnTo>
                    <a:pt x="63500" y="2539"/>
                  </a:lnTo>
                  <a:lnTo>
                    <a:pt x="63500" y="1269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506210" y="4103369"/>
              <a:ext cx="81280" cy="7620"/>
            </a:xfrm>
            <a:custGeom>
              <a:avLst/>
              <a:gdLst/>
              <a:ahLst/>
              <a:cxnLst/>
              <a:rect l="l" t="t" r="r" b="b"/>
              <a:pathLst>
                <a:path w="81279" h="7620">
                  <a:moveTo>
                    <a:pt x="76200" y="0"/>
                  </a:moveTo>
                  <a:lnTo>
                    <a:pt x="6350" y="0"/>
                  </a:lnTo>
                  <a:lnTo>
                    <a:pt x="6350" y="1269"/>
                  </a:lnTo>
                  <a:lnTo>
                    <a:pt x="76200" y="1269"/>
                  </a:lnTo>
                  <a:lnTo>
                    <a:pt x="76200" y="0"/>
                  </a:lnTo>
                  <a:close/>
                </a:path>
                <a:path w="81279" h="7620">
                  <a:moveTo>
                    <a:pt x="81279" y="5079"/>
                  </a:moveTo>
                  <a:lnTo>
                    <a:pt x="1270" y="5079"/>
                  </a:lnTo>
                  <a:lnTo>
                    <a:pt x="1270" y="6349"/>
                  </a:lnTo>
                  <a:lnTo>
                    <a:pt x="0" y="6349"/>
                  </a:lnTo>
                  <a:lnTo>
                    <a:pt x="0" y="7619"/>
                  </a:lnTo>
                  <a:lnTo>
                    <a:pt x="81279" y="7619"/>
                  </a:lnTo>
                  <a:lnTo>
                    <a:pt x="81279" y="5079"/>
                  </a:lnTo>
                  <a:close/>
                </a:path>
                <a:path w="81279" h="7620">
                  <a:moveTo>
                    <a:pt x="80010" y="3809"/>
                  </a:moveTo>
                  <a:lnTo>
                    <a:pt x="2540" y="3809"/>
                  </a:lnTo>
                  <a:lnTo>
                    <a:pt x="2540" y="5079"/>
                  </a:lnTo>
                  <a:lnTo>
                    <a:pt x="80010" y="5079"/>
                  </a:lnTo>
                  <a:lnTo>
                    <a:pt x="80010" y="3809"/>
                  </a:lnTo>
                  <a:close/>
                </a:path>
                <a:path w="81279" h="7620">
                  <a:moveTo>
                    <a:pt x="78740" y="2539"/>
                  </a:moveTo>
                  <a:lnTo>
                    <a:pt x="3810" y="2539"/>
                  </a:lnTo>
                  <a:lnTo>
                    <a:pt x="3810" y="3809"/>
                  </a:lnTo>
                  <a:lnTo>
                    <a:pt x="78740" y="3809"/>
                  </a:lnTo>
                  <a:lnTo>
                    <a:pt x="78740" y="2539"/>
                  </a:lnTo>
                  <a:close/>
                </a:path>
                <a:path w="81279" h="7620">
                  <a:moveTo>
                    <a:pt x="77470" y="1269"/>
                  </a:moveTo>
                  <a:lnTo>
                    <a:pt x="5080" y="1269"/>
                  </a:lnTo>
                  <a:lnTo>
                    <a:pt x="5080" y="2539"/>
                  </a:lnTo>
                  <a:lnTo>
                    <a:pt x="77470" y="2539"/>
                  </a:lnTo>
                  <a:lnTo>
                    <a:pt x="77470" y="1269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498590" y="4111002"/>
              <a:ext cx="96520" cy="7620"/>
            </a:xfrm>
            <a:custGeom>
              <a:avLst/>
              <a:gdLst/>
              <a:ahLst/>
              <a:cxnLst/>
              <a:rect l="l" t="t" r="r" b="b"/>
              <a:pathLst>
                <a:path w="96520" h="7620">
                  <a:moveTo>
                    <a:pt x="95250" y="5067"/>
                  </a:moveTo>
                  <a:lnTo>
                    <a:pt x="93980" y="5067"/>
                  </a:lnTo>
                  <a:lnTo>
                    <a:pt x="93980" y="3797"/>
                  </a:lnTo>
                  <a:lnTo>
                    <a:pt x="92710" y="3797"/>
                  </a:lnTo>
                  <a:lnTo>
                    <a:pt x="92710" y="2527"/>
                  </a:lnTo>
                  <a:lnTo>
                    <a:pt x="91440" y="2527"/>
                  </a:lnTo>
                  <a:lnTo>
                    <a:pt x="91440" y="1257"/>
                  </a:lnTo>
                  <a:lnTo>
                    <a:pt x="90170" y="1257"/>
                  </a:lnTo>
                  <a:lnTo>
                    <a:pt x="90170" y="0"/>
                  </a:ln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95250" y="6337"/>
                  </a:lnTo>
                  <a:lnTo>
                    <a:pt x="95250" y="5067"/>
                  </a:lnTo>
                  <a:close/>
                </a:path>
                <a:path w="96520" h="7620">
                  <a:moveTo>
                    <a:pt x="9650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96507" y="7607"/>
                  </a:lnTo>
                  <a:lnTo>
                    <a:pt x="96507" y="635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6492240" y="4118609"/>
              <a:ext cx="109220" cy="6350"/>
            </a:xfrm>
            <a:custGeom>
              <a:avLst/>
              <a:gdLst/>
              <a:ahLst/>
              <a:cxnLst/>
              <a:rect l="l" t="t" r="r" b="b"/>
              <a:pathLst>
                <a:path w="109220" h="6350">
                  <a:moveTo>
                    <a:pt x="107950" y="3810"/>
                  </a:moveTo>
                  <a:lnTo>
                    <a:pt x="106680" y="3810"/>
                  </a:lnTo>
                  <a:lnTo>
                    <a:pt x="106680" y="2540"/>
                  </a:lnTo>
                  <a:lnTo>
                    <a:pt x="105410" y="2540"/>
                  </a:lnTo>
                  <a:lnTo>
                    <a:pt x="105410" y="1270"/>
                  </a:lnTo>
                  <a:lnTo>
                    <a:pt x="104140" y="1270"/>
                  </a:lnTo>
                  <a:lnTo>
                    <a:pt x="10414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07950" y="5080"/>
                  </a:lnTo>
                  <a:lnTo>
                    <a:pt x="107950" y="3810"/>
                  </a:lnTo>
                  <a:close/>
                </a:path>
                <a:path w="109220" h="6350">
                  <a:moveTo>
                    <a:pt x="109207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09207" y="6350"/>
                  </a:lnTo>
                  <a:lnTo>
                    <a:pt x="109207" y="5092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6484620" y="4124959"/>
              <a:ext cx="124460" cy="7620"/>
            </a:xfrm>
            <a:custGeom>
              <a:avLst/>
              <a:gdLst/>
              <a:ahLst/>
              <a:cxnLst/>
              <a:rect l="l" t="t" r="r" b="b"/>
              <a:pathLst>
                <a:path w="124459" h="7620">
                  <a:moveTo>
                    <a:pt x="121920" y="3810"/>
                  </a:moveTo>
                  <a:lnTo>
                    <a:pt x="120650" y="3810"/>
                  </a:lnTo>
                  <a:lnTo>
                    <a:pt x="120650" y="2540"/>
                  </a:lnTo>
                  <a:lnTo>
                    <a:pt x="119380" y="2540"/>
                  </a:lnTo>
                  <a:lnTo>
                    <a:pt x="119380" y="1270"/>
                  </a:lnTo>
                  <a:lnTo>
                    <a:pt x="118110" y="1270"/>
                  </a:lnTo>
                  <a:lnTo>
                    <a:pt x="11811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1920" y="5080"/>
                  </a:lnTo>
                  <a:lnTo>
                    <a:pt x="121920" y="3810"/>
                  </a:lnTo>
                  <a:close/>
                </a:path>
                <a:path w="124459" h="7620">
                  <a:moveTo>
                    <a:pt x="124460" y="6350"/>
                  </a:moveTo>
                  <a:lnTo>
                    <a:pt x="123177" y="6350"/>
                  </a:lnTo>
                  <a:lnTo>
                    <a:pt x="123177" y="5092"/>
                  </a:ln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4460" y="7620"/>
                  </a:lnTo>
                  <a:lnTo>
                    <a:pt x="124460" y="635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477000" y="4132579"/>
              <a:ext cx="139700" cy="7620"/>
            </a:xfrm>
            <a:custGeom>
              <a:avLst/>
              <a:gdLst/>
              <a:ahLst/>
              <a:cxnLst/>
              <a:rect l="l" t="t" r="r" b="b"/>
              <a:pathLst>
                <a:path w="139700" h="7620">
                  <a:moveTo>
                    <a:pt x="135890" y="2540"/>
                  </a:moveTo>
                  <a:lnTo>
                    <a:pt x="134620" y="2540"/>
                  </a:lnTo>
                  <a:lnTo>
                    <a:pt x="134620" y="1270"/>
                  </a:lnTo>
                  <a:lnTo>
                    <a:pt x="133350" y="1270"/>
                  </a:lnTo>
                  <a:lnTo>
                    <a:pt x="13335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35890" y="3810"/>
                  </a:lnTo>
                  <a:lnTo>
                    <a:pt x="135890" y="2540"/>
                  </a:lnTo>
                  <a:close/>
                </a:path>
                <a:path w="139700" h="7620">
                  <a:moveTo>
                    <a:pt x="139700" y="6350"/>
                  </a:moveTo>
                  <a:lnTo>
                    <a:pt x="138430" y="6350"/>
                  </a:lnTo>
                  <a:lnTo>
                    <a:pt x="138430" y="5080"/>
                  </a:lnTo>
                  <a:lnTo>
                    <a:pt x="137147" y="5080"/>
                  </a:lnTo>
                  <a:lnTo>
                    <a:pt x="137147" y="3822"/>
                  </a:ln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9700" y="7620"/>
                  </a:lnTo>
                  <a:lnTo>
                    <a:pt x="139700" y="635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470650" y="4140199"/>
              <a:ext cx="152400" cy="6350"/>
            </a:xfrm>
            <a:custGeom>
              <a:avLst/>
              <a:gdLst/>
              <a:ahLst/>
              <a:cxnLst/>
              <a:rect l="l" t="t" r="r" b="b"/>
              <a:pathLst>
                <a:path w="152400" h="6350">
                  <a:moveTo>
                    <a:pt x="148590" y="1270"/>
                  </a:moveTo>
                  <a:lnTo>
                    <a:pt x="147320" y="1270"/>
                  </a:lnTo>
                  <a:lnTo>
                    <a:pt x="14732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48590" y="2540"/>
                  </a:lnTo>
                  <a:lnTo>
                    <a:pt x="148590" y="1270"/>
                  </a:lnTo>
                  <a:close/>
                </a:path>
                <a:path w="152400" h="6350">
                  <a:moveTo>
                    <a:pt x="152400" y="5080"/>
                  </a:moveTo>
                  <a:lnTo>
                    <a:pt x="151130" y="5080"/>
                  </a:lnTo>
                  <a:lnTo>
                    <a:pt x="151130" y="3810"/>
                  </a:lnTo>
                  <a:lnTo>
                    <a:pt x="149847" y="3810"/>
                  </a:lnTo>
                  <a:lnTo>
                    <a:pt x="149847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2400" y="6350"/>
                  </a:lnTo>
                  <a:lnTo>
                    <a:pt x="152400" y="508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6463030" y="4146549"/>
              <a:ext cx="162560" cy="7620"/>
            </a:xfrm>
            <a:custGeom>
              <a:avLst/>
              <a:gdLst/>
              <a:ahLst/>
              <a:cxnLst/>
              <a:rect l="l" t="t" r="r" b="b"/>
              <a:pathLst>
                <a:path w="162559" h="7620">
                  <a:moveTo>
                    <a:pt x="161290" y="2552"/>
                  </a:move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7467" y="7620"/>
                  </a:lnTo>
                  <a:lnTo>
                    <a:pt x="157467" y="6350"/>
                  </a:lnTo>
                  <a:lnTo>
                    <a:pt x="158750" y="6350"/>
                  </a:lnTo>
                  <a:lnTo>
                    <a:pt x="15875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52"/>
                  </a:lnTo>
                  <a:close/>
                </a:path>
                <a:path w="162559" h="7620">
                  <a:moveTo>
                    <a:pt x="162560" y="1270"/>
                  </a:moveTo>
                  <a:lnTo>
                    <a:pt x="161290" y="1270"/>
                  </a:lnTo>
                  <a:lnTo>
                    <a:pt x="16129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162560" y="2540"/>
                  </a:lnTo>
                  <a:lnTo>
                    <a:pt x="162560" y="127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6456680" y="415416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61290" y="1282"/>
                  </a:moveTo>
                  <a:lnTo>
                    <a:pt x="3810" y="1282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7467" y="6350"/>
                  </a:lnTo>
                  <a:lnTo>
                    <a:pt x="157467" y="5080"/>
                  </a:lnTo>
                  <a:lnTo>
                    <a:pt x="158750" y="5080"/>
                  </a:lnTo>
                  <a:lnTo>
                    <a:pt x="158750" y="381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1290" y="2540"/>
                  </a:lnTo>
                  <a:lnTo>
                    <a:pt x="161290" y="1282"/>
                  </a:lnTo>
                  <a:close/>
                </a:path>
                <a:path w="162559" h="6350">
                  <a:moveTo>
                    <a:pt x="1625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449060" y="416051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62560" y="1282"/>
                  </a:moveTo>
                  <a:lnTo>
                    <a:pt x="5080" y="1282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7480" y="7620"/>
                  </a:lnTo>
                  <a:lnTo>
                    <a:pt x="157480" y="6350"/>
                  </a:lnTo>
                  <a:lnTo>
                    <a:pt x="158737" y="6350"/>
                  </a:lnTo>
                  <a:lnTo>
                    <a:pt x="158737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90" y="3810"/>
                  </a:lnTo>
                  <a:lnTo>
                    <a:pt x="161290" y="2540"/>
                  </a:lnTo>
                  <a:lnTo>
                    <a:pt x="162560" y="2540"/>
                  </a:lnTo>
                  <a:lnTo>
                    <a:pt x="162560" y="1282"/>
                  </a:lnTo>
                  <a:close/>
                </a:path>
                <a:path w="163829" h="7620">
                  <a:moveTo>
                    <a:pt x="16383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441440" y="4168152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748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7480" y="7607"/>
                  </a:lnTo>
                  <a:lnTo>
                    <a:pt x="157480" y="6350"/>
                  </a:lnTo>
                  <a:close/>
                </a:path>
                <a:path w="163829" h="7620">
                  <a:moveTo>
                    <a:pt x="163830" y="0"/>
                  </a:move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58750" y="6337"/>
                  </a:lnTo>
                  <a:lnTo>
                    <a:pt x="158750" y="5067"/>
                  </a:lnTo>
                  <a:lnTo>
                    <a:pt x="160007" y="5067"/>
                  </a:lnTo>
                  <a:lnTo>
                    <a:pt x="160007" y="3797"/>
                  </a:lnTo>
                  <a:lnTo>
                    <a:pt x="161290" y="3797"/>
                  </a:lnTo>
                  <a:lnTo>
                    <a:pt x="161290" y="2527"/>
                  </a:lnTo>
                  <a:lnTo>
                    <a:pt x="162560" y="2527"/>
                  </a:lnTo>
                  <a:lnTo>
                    <a:pt x="162560" y="1257"/>
                  </a:lnTo>
                  <a:lnTo>
                    <a:pt x="163830" y="125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435090" y="417575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748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57480" y="6350"/>
                  </a:lnTo>
                  <a:lnTo>
                    <a:pt x="157480" y="5092"/>
                  </a:lnTo>
                  <a:close/>
                </a:path>
                <a:path w="162559" h="6350">
                  <a:moveTo>
                    <a:pt x="1625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58750" y="5080"/>
                  </a:lnTo>
                  <a:lnTo>
                    <a:pt x="158750" y="3810"/>
                  </a:lnTo>
                  <a:lnTo>
                    <a:pt x="160007" y="3810"/>
                  </a:lnTo>
                  <a:lnTo>
                    <a:pt x="160007" y="2540"/>
                  </a:lnTo>
                  <a:lnTo>
                    <a:pt x="161290" y="2540"/>
                  </a:lnTo>
                  <a:lnTo>
                    <a:pt x="161290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427470" y="4182109"/>
              <a:ext cx="163830" cy="7620"/>
            </a:xfrm>
            <a:custGeom>
              <a:avLst/>
              <a:gdLst/>
              <a:ahLst/>
              <a:cxnLst/>
              <a:rect l="l" t="t" r="r" b="b"/>
              <a:pathLst>
                <a:path w="163829" h="7620">
                  <a:moveTo>
                    <a:pt x="15875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57480" y="7620"/>
                  </a:lnTo>
                  <a:lnTo>
                    <a:pt x="157480" y="6350"/>
                  </a:lnTo>
                  <a:lnTo>
                    <a:pt x="158750" y="6350"/>
                  </a:lnTo>
                  <a:lnTo>
                    <a:pt x="158750" y="5092"/>
                  </a:lnTo>
                  <a:close/>
                </a:path>
                <a:path w="163829" h="7620">
                  <a:moveTo>
                    <a:pt x="163830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60020" y="5080"/>
                  </a:lnTo>
                  <a:lnTo>
                    <a:pt x="160020" y="3810"/>
                  </a:lnTo>
                  <a:lnTo>
                    <a:pt x="161277" y="3810"/>
                  </a:lnTo>
                  <a:lnTo>
                    <a:pt x="161277" y="2540"/>
                  </a:lnTo>
                  <a:lnTo>
                    <a:pt x="162560" y="2540"/>
                  </a:lnTo>
                  <a:lnTo>
                    <a:pt x="162560" y="1270"/>
                  </a:lnTo>
                  <a:lnTo>
                    <a:pt x="163830" y="127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6421120" y="4189729"/>
              <a:ext cx="162560" cy="6350"/>
            </a:xfrm>
            <a:custGeom>
              <a:avLst/>
              <a:gdLst/>
              <a:ahLst/>
              <a:cxnLst/>
              <a:rect l="l" t="t" r="r" b="b"/>
              <a:pathLst>
                <a:path w="162559" h="6350">
                  <a:moveTo>
                    <a:pt x="15875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7480" y="6350"/>
                  </a:lnTo>
                  <a:lnTo>
                    <a:pt x="157480" y="5080"/>
                  </a:lnTo>
                  <a:lnTo>
                    <a:pt x="158750" y="5080"/>
                  </a:lnTo>
                  <a:lnTo>
                    <a:pt x="158750" y="3822"/>
                  </a:lnTo>
                  <a:close/>
                </a:path>
                <a:path w="162559" h="6350">
                  <a:moveTo>
                    <a:pt x="1625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1277" y="2540"/>
                  </a:lnTo>
                  <a:lnTo>
                    <a:pt x="161277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6414770" y="4196079"/>
              <a:ext cx="162560" cy="7620"/>
            </a:xfrm>
            <a:custGeom>
              <a:avLst/>
              <a:gdLst/>
              <a:ahLst/>
              <a:cxnLst/>
              <a:rect l="l" t="t" r="r" b="b"/>
              <a:pathLst>
                <a:path w="162559" h="7620">
                  <a:moveTo>
                    <a:pt x="15875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52070" y="6350"/>
                  </a:lnTo>
                  <a:lnTo>
                    <a:pt x="52070" y="7620"/>
                  </a:lnTo>
                  <a:lnTo>
                    <a:pt x="156210" y="7620"/>
                  </a:lnTo>
                  <a:lnTo>
                    <a:pt x="156210" y="6350"/>
                  </a:lnTo>
                  <a:lnTo>
                    <a:pt x="157480" y="6350"/>
                  </a:lnTo>
                  <a:lnTo>
                    <a:pt x="157480" y="5080"/>
                  </a:lnTo>
                  <a:lnTo>
                    <a:pt x="158750" y="5080"/>
                  </a:lnTo>
                  <a:lnTo>
                    <a:pt x="158750" y="3822"/>
                  </a:lnTo>
                  <a:close/>
                </a:path>
                <a:path w="162559" h="7620">
                  <a:moveTo>
                    <a:pt x="16256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60020" y="3810"/>
                  </a:lnTo>
                  <a:lnTo>
                    <a:pt x="160020" y="2540"/>
                  </a:lnTo>
                  <a:lnTo>
                    <a:pt x="161277" y="2540"/>
                  </a:lnTo>
                  <a:lnTo>
                    <a:pt x="161277" y="1270"/>
                  </a:lnTo>
                  <a:lnTo>
                    <a:pt x="162560" y="127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6466840" y="4203699"/>
              <a:ext cx="102870" cy="7620"/>
            </a:xfrm>
            <a:custGeom>
              <a:avLst/>
              <a:gdLst/>
              <a:ahLst/>
              <a:cxnLst/>
              <a:rect l="l" t="t" r="r" b="b"/>
              <a:pathLst>
                <a:path w="102870" h="7620">
                  <a:moveTo>
                    <a:pt x="10033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6507" y="7620"/>
                  </a:lnTo>
                  <a:lnTo>
                    <a:pt x="96507" y="6350"/>
                  </a:lnTo>
                  <a:lnTo>
                    <a:pt x="97790" y="6350"/>
                  </a:lnTo>
                  <a:lnTo>
                    <a:pt x="97790" y="5080"/>
                  </a:lnTo>
                  <a:lnTo>
                    <a:pt x="99060" y="5080"/>
                  </a:lnTo>
                  <a:lnTo>
                    <a:pt x="99060" y="3810"/>
                  </a:lnTo>
                  <a:lnTo>
                    <a:pt x="100330" y="3810"/>
                  </a:lnTo>
                  <a:lnTo>
                    <a:pt x="100330" y="2552"/>
                  </a:lnTo>
                  <a:close/>
                </a:path>
                <a:path w="102870" h="7620">
                  <a:moveTo>
                    <a:pt x="1028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01600" y="2540"/>
                  </a:lnTo>
                  <a:lnTo>
                    <a:pt x="101600" y="1270"/>
                  </a:lnTo>
                  <a:lnTo>
                    <a:pt x="102857" y="1270"/>
                  </a:lnTo>
                  <a:lnTo>
                    <a:pt x="102857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466840" y="4211319"/>
              <a:ext cx="95250" cy="6350"/>
            </a:xfrm>
            <a:custGeom>
              <a:avLst/>
              <a:gdLst/>
              <a:ahLst/>
              <a:cxnLst/>
              <a:rect l="l" t="t" r="r" b="b"/>
              <a:pathLst>
                <a:path w="95250" h="6350">
                  <a:moveTo>
                    <a:pt x="9398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90157" y="6350"/>
                  </a:lnTo>
                  <a:lnTo>
                    <a:pt x="90157" y="5080"/>
                  </a:lnTo>
                  <a:lnTo>
                    <a:pt x="91440" y="5080"/>
                  </a:lnTo>
                  <a:lnTo>
                    <a:pt x="91440" y="3810"/>
                  </a:lnTo>
                  <a:lnTo>
                    <a:pt x="92710" y="3810"/>
                  </a:lnTo>
                  <a:lnTo>
                    <a:pt x="92710" y="2540"/>
                  </a:lnTo>
                  <a:lnTo>
                    <a:pt x="93980" y="2540"/>
                  </a:lnTo>
                  <a:lnTo>
                    <a:pt x="93980" y="1282"/>
                  </a:lnTo>
                  <a:close/>
                </a:path>
                <a:path w="95250" h="6350">
                  <a:moveTo>
                    <a:pt x="95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466840" y="4217669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763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2550" y="7620"/>
                  </a:lnTo>
                  <a:lnTo>
                    <a:pt x="82550" y="6350"/>
                  </a:lnTo>
                  <a:lnTo>
                    <a:pt x="83807" y="6350"/>
                  </a:lnTo>
                  <a:lnTo>
                    <a:pt x="83807" y="5080"/>
                  </a:lnTo>
                  <a:lnTo>
                    <a:pt x="85090" y="5080"/>
                  </a:lnTo>
                  <a:lnTo>
                    <a:pt x="85090" y="3810"/>
                  </a:lnTo>
                  <a:lnTo>
                    <a:pt x="86360" y="3810"/>
                  </a:lnTo>
                  <a:lnTo>
                    <a:pt x="86360" y="2540"/>
                  </a:lnTo>
                  <a:lnTo>
                    <a:pt x="87630" y="2540"/>
                  </a:lnTo>
                  <a:lnTo>
                    <a:pt x="87630" y="1282"/>
                  </a:lnTo>
                  <a:close/>
                </a:path>
                <a:path w="88900" h="7620">
                  <a:moveTo>
                    <a:pt x="889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900" y="127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79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6466840" y="4225302"/>
              <a:ext cx="81280" cy="6350"/>
            </a:xfrm>
            <a:custGeom>
              <a:avLst/>
              <a:gdLst/>
              <a:ahLst/>
              <a:cxnLst/>
              <a:rect l="l" t="t" r="r" b="b"/>
              <a:pathLst>
                <a:path w="81279" h="6350">
                  <a:moveTo>
                    <a:pt x="812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76200" y="6337"/>
                  </a:lnTo>
                  <a:lnTo>
                    <a:pt x="76200" y="5067"/>
                  </a:lnTo>
                  <a:lnTo>
                    <a:pt x="77457" y="5067"/>
                  </a:lnTo>
                  <a:lnTo>
                    <a:pt x="77457" y="3797"/>
                  </a:lnTo>
                  <a:lnTo>
                    <a:pt x="78740" y="3797"/>
                  </a:lnTo>
                  <a:lnTo>
                    <a:pt x="78740" y="2527"/>
                  </a:lnTo>
                  <a:lnTo>
                    <a:pt x="80010" y="2527"/>
                  </a:lnTo>
                  <a:lnTo>
                    <a:pt x="80010" y="1257"/>
                  </a:lnTo>
                  <a:lnTo>
                    <a:pt x="81280" y="1257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466840" y="4231652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6858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68580" y="7607"/>
                  </a:lnTo>
                  <a:lnTo>
                    <a:pt x="68580" y="6350"/>
                  </a:lnTo>
                  <a:close/>
                </a:path>
                <a:path w="74929" h="7620">
                  <a:moveTo>
                    <a:pt x="7493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69850" y="6337"/>
                  </a:lnTo>
                  <a:lnTo>
                    <a:pt x="69850" y="5067"/>
                  </a:lnTo>
                  <a:lnTo>
                    <a:pt x="71107" y="5067"/>
                  </a:lnTo>
                  <a:lnTo>
                    <a:pt x="71107" y="3797"/>
                  </a:lnTo>
                  <a:lnTo>
                    <a:pt x="72390" y="3797"/>
                  </a:lnTo>
                  <a:lnTo>
                    <a:pt x="72390" y="2527"/>
                  </a:lnTo>
                  <a:lnTo>
                    <a:pt x="73660" y="2527"/>
                  </a:lnTo>
                  <a:lnTo>
                    <a:pt x="73660" y="1257"/>
                  </a:lnTo>
                  <a:lnTo>
                    <a:pt x="74930" y="1257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466840" y="4239259"/>
              <a:ext cx="67310" cy="7620"/>
            </a:xfrm>
            <a:custGeom>
              <a:avLst/>
              <a:gdLst/>
              <a:ahLst/>
              <a:cxnLst/>
              <a:rect l="l" t="t" r="r" b="b"/>
              <a:pathLst>
                <a:path w="67309" h="7620">
                  <a:moveTo>
                    <a:pt x="6223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0960" y="7620"/>
                  </a:lnTo>
                  <a:lnTo>
                    <a:pt x="60960" y="6350"/>
                  </a:lnTo>
                  <a:lnTo>
                    <a:pt x="62230" y="6350"/>
                  </a:lnTo>
                  <a:lnTo>
                    <a:pt x="62230" y="5092"/>
                  </a:lnTo>
                  <a:close/>
                </a:path>
                <a:path w="67309" h="7620">
                  <a:moveTo>
                    <a:pt x="67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3500" y="5080"/>
                  </a:lnTo>
                  <a:lnTo>
                    <a:pt x="63500" y="3810"/>
                  </a:lnTo>
                  <a:lnTo>
                    <a:pt x="64757" y="3810"/>
                  </a:lnTo>
                  <a:lnTo>
                    <a:pt x="64757" y="2540"/>
                  </a:lnTo>
                  <a:lnTo>
                    <a:pt x="66040" y="2540"/>
                  </a:lnTo>
                  <a:lnTo>
                    <a:pt x="66040" y="1270"/>
                  </a:lnTo>
                  <a:lnTo>
                    <a:pt x="67310" y="127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466840" y="4246879"/>
              <a:ext cx="59690" cy="6350"/>
            </a:xfrm>
            <a:custGeom>
              <a:avLst/>
              <a:gdLst/>
              <a:ahLst/>
              <a:cxnLst/>
              <a:rect l="l" t="t" r="r" b="b"/>
              <a:pathLst>
                <a:path w="59690" h="6350">
                  <a:moveTo>
                    <a:pt x="55880" y="3822"/>
                  </a:move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54610" y="6350"/>
                  </a:lnTo>
                  <a:lnTo>
                    <a:pt x="54610" y="5080"/>
                  </a:lnTo>
                  <a:lnTo>
                    <a:pt x="55880" y="5080"/>
                  </a:lnTo>
                  <a:lnTo>
                    <a:pt x="55880" y="3822"/>
                  </a:lnTo>
                  <a:close/>
                </a:path>
                <a:path w="59690" h="6350">
                  <a:moveTo>
                    <a:pt x="59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8407" y="2540"/>
                  </a:lnTo>
                  <a:lnTo>
                    <a:pt x="58407" y="1270"/>
                  </a:lnTo>
                  <a:lnTo>
                    <a:pt x="59690" y="127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74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466840" y="4253229"/>
              <a:ext cx="53340" cy="7620"/>
            </a:xfrm>
            <a:custGeom>
              <a:avLst/>
              <a:gdLst/>
              <a:ahLst/>
              <a:cxnLst/>
              <a:rect l="l" t="t" r="r" b="b"/>
              <a:pathLst>
                <a:path w="53340" h="7620">
                  <a:moveTo>
                    <a:pt x="49530" y="3822"/>
                  </a:moveTo>
                  <a:lnTo>
                    <a:pt x="0" y="3822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46990" y="7620"/>
                  </a:lnTo>
                  <a:lnTo>
                    <a:pt x="46990" y="6350"/>
                  </a:lnTo>
                  <a:lnTo>
                    <a:pt x="48260" y="6350"/>
                  </a:lnTo>
                  <a:lnTo>
                    <a:pt x="48260" y="5080"/>
                  </a:lnTo>
                  <a:lnTo>
                    <a:pt x="49530" y="5080"/>
                  </a:lnTo>
                  <a:lnTo>
                    <a:pt x="49530" y="3822"/>
                  </a:lnTo>
                  <a:close/>
                </a:path>
                <a:path w="53340" h="7620">
                  <a:moveTo>
                    <a:pt x="533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50800" y="3810"/>
                  </a:lnTo>
                  <a:lnTo>
                    <a:pt x="50800" y="2540"/>
                  </a:lnTo>
                  <a:lnTo>
                    <a:pt x="52057" y="2540"/>
                  </a:lnTo>
                  <a:lnTo>
                    <a:pt x="52057" y="1270"/>
                  </a:lnTo>
                  <a:lnTo>
                    <a:pt x="53340" y="127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466840" y="4260849"/>
              <a:ext cx="45720" cy="6350"/>
            </a:xfrm>
            <a:custGeom>
              <a:avLst/>
              <a:gdLst/>
              <a:ahLst/>
              <a:cxnLst/>
              <a:rect l="l" t="t" r="r" b="b"/>
              <a:pathLst>
                <a:path w="45720" h="6350">
                  <a:moveTo>
                    <a:pt x="4318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40640" y="6350"/>
                  </a:lnTo>
                  <a:lnTo>
                    <a:pt x="40640" y="5080"/>
                  </a:lnTo>
                  <a:lnTo>
                    <a:pt x="41910" y="5080"/>
                  </a:lnTo>
                  <a:lnTo>
                    <a:pt x="41910" y="3810"/>
                  </a:lnTo>
                  <a:lnTo>
                    <a:pt x="43180" y="3810"/>
                  </a:lnTo>
                  <a:lnTo>
                    <a:pt x="43180" y="2552"/>
                  </a:lnTo>
                  <a:close/>
                </a:path>
                <a:path w="45720" h="6350">
                  <a:moveTo>
                    <a:pt x="4570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4450" y="2540"/>
                  </a:lnTo>
                  <a:lnTo>
                    <a:pt x="44450" y="1270"/>
                  </a:lnTo>
                  <a:lnTo>
                    <a:pt x="45707" y="1270"/>
                  </a:lnTo>
                  <a:lnTo>
                    <a:pt x="45707" y="0"/>
                  </a:lnTo>
                  <a:close/>
                </a:path>
              </a:pathLst>
            </a:custGeom>
            <a:solidFill>
              <a:srgbClr val="71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466840" y="4267199"/>
              <a:ext cx="39370" cy="7620"/>
            </a:xfrm>
            <a:custGeom>
              <a:avLst/>
              <a:gdLst/>
              <a:ahLst/>
              <a:cxnLst/>
              <a:rect l="l" t="t" r="r" b="b"/>
              <a:pathLst>
                <a:path w="39370" h="7620">
                  <a:moveTo>
                    <a:pt x="3683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33007" y="7620"/>
                  </a:lnTo>
                  <a:lnTo>
                    <a:pt x="33007" y="635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35560" y="5080"/>
                  </a:lnTo>
                  <a:lnTo>
                    <a:pt x="35560" y="3810"/>
                  </a:lnTo>
                  <a:lnTo>
                    <a:pt x="36830" y="3810"/>
                  </a:lnTo>
                  <a:lnTo>
                    <a:pt x="36830" y="2552"/>
                  </a:lnTo>
                  <a:close/>
                </a:path>
                <a:path w="39370" h="7620">
                  <a:moveTo>
                    <a:pt x="3935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8100" y="2540"/>
                  </a:lnTo>
                  <a:lnTo>
                    <a:pt x="38100" y="1270"/>
                  </a:lnTo>
                  <a:lnTo>
                    <a:pt x="39357" y="1270"/>
                  </a:lnTo>
                  <a:lnTo>
                    <a:pt x="39357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466840" y="4274819"/>
              <a:ext cx="31750" cy="7620"/>
            </a:xfrm>
            <a:custGeom>
              <a:avLst/>
              <a:gdLst/>
              <a:ahLst/>
              <a:cxnLst/>
              <a:rect l="l" t="t" r="r" b="b"/>
              <a:pathLst>
                <a:path w="31750" h="7620">
                  <a:moveTo>
                    <a:pt x="30467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5400" y="7620"/>
                  </a:lnTo>
                  <a:lnTo>
                    <a:pt x="25400" y="6350"/>
                  </a:lnTo>
                  <a:lnTo>
                    <a:pt x="26657" y="6350"/>
                  </a:lnTo>
                  <a:lnTo>
                    <a:pt x="26657" y="5080"/>
                  </a:lnTo>
                  <a:lnTo>
                    <a:pt x="27940" y="5080"/>
                  </a:lnTo>
                  <a:lnTo>
                    <a:pt x="27940" y="3810"/>
                  </a:lnTo>
                  <a:lnTo>
                    <a:pt x="29210" y="3810"/>
                  </a:lnTo>
                  <a:lnTo>
                    <a:pt x="29210" y="2540"/>
                  </a:lnTo>
                  <a:lnTo>
                    <a:pt x="30467" y="2540"/>
                  </a:lnTo>
                  <a:lnTo>
                    <a:pt x="30467" y="1282"/>
                  </a:lnTo>
                  <a:close/>
                </a:path>
                <a:path w="31750" h="7620">
                  <a:moveTo>
                    <a:pt x="317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1750" y="127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6E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466840" y="4282452"/>
              <a:ext cx="24130" cy="6350"/>
            </a:xfrm>
            <a:custGeom>
              <a:avLst/>
              <a:gdLst/>
              <a:ahLst/>
              <a:cxnLst/>
              <a:rect l="l" t="t" r="r" b="b"/>
              <a:pathLst>
                <a:path w="24129" h="6350">
                  <a:moveTo>
                    <a:pt x="24117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9050" y="6337"/>
                  </a:lnTo>
                  <a:lnTo>
                    <a:pt x="19050" y="5067"/>
                  </a:lnTo>
                  <a:lnTo>
                    <a:pt x="20307" y="5067"/>
                  </a:lnTo>
                  <a:lnTo>
                    <a:pt x="20307" y="3797"/>
                  </a:lnTo>
                  <a:lnTo>
                    <a:pt x="21590" y="3797"/>
                  </a:lnTo>
                  <a:lnTo>
                    <a:pt x="21590" y="2527"/>
                  </a:lnTo>
                  <a:lnTo>
                    <a:pt x="22860" y="2527"/>
                  </a:lnTo>
                  <a:lnTo>
                    <a:pt x="22860" y="1257"/>
                  </a:lnTo>
                  <a:lnTo>
                    <a:pt x="24117" y="1257"/>
                  </a:lnTo>
                  <a:lnTo>
                    <a:pt x="24117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466840" y="4288802"/>
              <a:ext cx="17780" cy="7620"/>
            </a:xfrm>
            <a:custGeom>
              <a:avLst/>
              <a:gdLst/>
              <a:ahLst/>
              <a:cxnLst/>
              <a:rect l="l" t="t" r="r" b="b"/>
              <a:pathLst>
                <a:path w="17779" h="7620">
                  <a:moveTo>
                    <a:pt x="1141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1417" y="7607"/>
                  </a:lnTo>
                  <a:lnTo>
                    <a:pt x="11417" y="6350"/>
                  </a:lnTo>
                  <a:close/>
                </a:path>
                <a:path w="17779" h="7620">
                  <a:moveTo>
                    <a:pt x="17767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12700" y="6337"/>
                  </a:lnTo>
                  <a:lnTo>
                    <a:pt x="12700" y="5067"/>
                  </a:lnTo>
                  <a:lnTo>
                    <a:pt x="13957" y="5067"/>
                  </a:lnTo>
                  <a:lnTo>
                    <a:pt x="13957" y="3797"/>
                  </a:lnTo>
                  <a:lnTo>
                    <a:pt x="15240" y="3797"/>
                  </a:lnTo>
                  <a:lnTo>
                    <a:pt x="15240" y="2527"/>
                  </a:lnTo>
                  <a:lnTo>
                    <a:pt x="16510" y="2527"/>
                  </a:lnTo>
                  <a:lnTo>
                    <a:pt x="16510" y="1257"/>
                  </a:lnTo>
                  <a:lnTo>
                    <a:pt x="17767" y="1257"/>
                  </a:lnTo>
                  <a:lnTo>
                    <a:pt x="17767" y="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466840" y="4296409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60" h="7620">
                  <a:moveTo>
                    <a:pt x="5067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3810" y="7620"/>
                  </a:lnTo>
                  <a:lnTo>
                    <a:pt x="3810" y="6350"/>
                  </a:lnTo>
                  <a:lnTo>
                    <a:pt x="5067" y="6350"/>
                  </a:lnTo>
                  <a:lnTo>
                    <a:pt x="5067" y="5092"/>
                  </a:lnTo>
                  <a:close/>
                </a:path>
                <a:path w="10160" h="762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6350" y="5080"/>
                  </a:lnTo>
                  <a:lnTo>
                    <a:pt x="6350" y="3810"/>
                  </a:lnTo>
                  <a:lnTo>
                    <a:pt x="7607" y="3810"/>
                  </a:lnTo>
                  <a:lnTo>
                    <a:pt x="7607" y="2540"/>
                  </a:lnTo>
                  <a:lnTo>
                    <a:pt x="8890" y="2540"/>
                  </a:lnTo>
                  <a:lnTo>
                    <a:pt x="8890" y="1270"/>
                  </a:lnTo>
                  <a:lnTo>
                    <a:pt x="10160" y="12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466840" y="4304029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0" y="1270"/>
                  </a:moveTo>
                  <a:lnTo>
                    <a:pt x="2539" y="127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6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/>
          <p:nvPr/>
        </p:nvSpPr>
        <p:spPr>
          <a:xfrm>
            <a:off x="5986780" y="4552950"/>
            <a:ext cx="8890" cy="2540"/>
          </a:xfrm>
          <a:custGeom>
            <a:avLst/>
            <a:gdLst/>
            <a:ahLst/>
            <a:cxnLst/>
            <a:rect l="l" t="t" r="r" b="b"/>
            <a:pathLst>
              <a:path w="8889" h="2539">
                <a:moveTo>
                  <a:pt x="8877" y="1270"/>
                </a:moveTo>
                <a:lnTo>
                  <a:pt x="7620" y="1270"/>
                </a:lnTo>
                <a:lnTo>
                  <a:pt x="7620" y="0"/>
                </a:ln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2540"/>
                </a:lnTo>
                <a:lnTo>
                  <a:pt x="8877" y="2540"/>
                </a:lnTo>
                <a:lnTo>
                  <a:pt x="8877" y="1270"/>
                </a:lnTo>
                <a:close/>
              </a:path>
            </a:pathLst>
          </a:custGeom>
          <a:solidFill>
            <a:srgbClr val="5A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061710" y="4552950"/>
            <a:ext cx="158750" cy="2540"/>
          </a:xfrm>
          <a:custGeom>
            <a:avLst/>
            <a:gdLst/>
            <a:ahLst/>
            <a:cxnLst/>
            <a:rect l="l" t="t" r="r" b="b"/>
            <a:pathLst>
              <a:path w="158750" h="2539">
                <a:moveTo>
                  <a:pt x="158737" y="0"/>
                </a:moveTo>
                <a:lnTo>
                  <a:pt x="1270" y="0"/>
                </a:lnTo>
                <a:lnTo>
                  <a:pt x="1270" y="1270"/>
                </a:lnTo>
                <a:lnTo>
                  <a:pt x="0" y="1270"/>
                </a:lnTo>
                <a:lnTo>
                  <a:pt x="0" y="2540"/>
                </a:lnTo>
                <a:lnTo>
                  <a:pt x="157480" y="2540"/>
                </a:lnTo>
                <a:lnTo>
                  <a:pt x="157480" y="1270"/>
                </a:lnTo>
                <a:lnTo>
                  <a:pt x="158737" y="1270"/>
                </a:lnTo>
                <a:lnTo>
                  <a:pt x="158737" y="0"/>
                </a:lnTo>
                <a:close/>
              </a:path>
            </a:pathLst>
          </a:custGeom>
          <a:solidFill>
            <a:srgbClr val="5A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984240" y="4555502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510" y="3797"/>
                </a:moveTo>
                <a:lnTo>
                  <a:pt x="15240" y="3797"/>
                </a:lnTo>
                <a:lnTo>
                  <a:pt x="15240" y="2527"/>
                </a:lnTo>
                <a:lnTo>
                  <a:pt x="13970" y="2527"/>
                </a:lnTo>
                <a:lnTo>
                  <a:pt x="13970" y="1257"/>
                </a:lnTo>
                <a:lnTo>
                  <a:pt x="12700" y="1257"/>
                </a:lnTo>
                <a:lnTo>
                  <a:pt x="12700" y="0"/>
                </a:lnTo>
                <a:lnTo>
                  <a:pt x="2540" y="0"/>
                </a:lnTo>
                <a:lnTo>
                  <a:pt x="2540" y="1257"/>
                </a:lnTo>
                <a:lnTo>
                  <a:pt x="1270" y="1257"/>
                </a:lnTo>
                <a:lnTo>
                  <a:pt x="1270" y="2527"/>
                </a:lnTo>
                <a:lnTo>
                  <a:pt x="1270" y="3797"/>
                </a:lnTo>
                <a:lnTo>
                  <a:pt x="0" y="3797"/>
                </a:lnTo>
                <a:lnTo>
                  <a:pt x="0" y="5067"/>
                </a:lnTo>
                <a:lnTo>
                  <a:pt x="16510" y="5067"/>
                </a:lnTo>
                <a:lnTo>
                  <a:pt x="16510" y="3797"/>
                </a:lnTo>
                <a:close/>
              </a:path>
            </a:pathLst>
          </a:custGeom>
          <a:solidFill>
            <a:srgbClr val="5A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056630" y="4555502"/>
            <a:ext cx="161290" cy="5080"/>
          </a:xfrm>
          <a:custGeom>
            <a:avLst/>
            <a:gdLst/>
            <a:ahLst/>
            <a:cxnLst/>
            <a:rect l="l" t="t" r="r" b="b"/>
            <a:pathLst>
              <a:path w="161289" h="5079">
                <a:moveTo>
                  <a:pt x="161277" y="0"/>
                </a:moveTo>
                <a:lnTo>
                  <a:pt x="3810" y="0"/>
                </a:lnTo>
                <a:lnTo>
                  <a:pt x="3810" y="1257"/>
                </a:lnTo>
                <a:lnTo>
                  <a:pt x="2540" y="1257"/>
                </a:lnTo>
                <a:lnTo>
                  <a:pt x="2540" y="2527"/>
                </a:lnTo>
                <a:lnTo>
                  <a:pt x="1270" y="2527"/>
                </a:lnTo>
                <a:lnTo>
                  <a:pt x="1270" y="3797"/>
                </a:lnTo>
                <a:lnTo>
                  <a:pt x="0" y="3797"/>
                </a:lnTo>
                <a:lnTo>
                  <a:pt x="0" y="5067"/>
                </a:lnTo>
                <a:lnTo>
                  <a:pt x="157467" y="5067"/>
                </a:lnTo>
                <a:lnTo>
                  <a:pt x="157467" y="3797"/>
                </a:lnTo>
                <a:lnTo>
                  <a:pt x="158750" y="3797"/>
                </a:lnTo>
                <a:lnTo>
                  <a:pt x="158750" y="2527"/>
                </a:lnTo>
                <a:lnTo>
                  <a:pt x="160020" y="2527"/>
                </a:lnTo>
                <a:lnTo>
                  <a:pt x="160020" y="1257"/>
                </a:lnTo>
                <a:lnTo>
                  <a:pt x="161277" y="1257"/>
                </a:lnTo>
                <a:lnTo>
                  <a:pt x="161277" y="0"/>
                </a:lnTo>
                <a:close/>
              </a:path>
            </a:pathLst>
          </a:custGeom>
          <a:solidFill>
            <a:srgbClr val="5A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984240" y="4560570"/>
            <a:ext cx="17780" cy="1270"/>
          </a:xfrm>
          <a:custGeom>
            <a:avLst/>
            <a:gdLst/>
            <a:ahLst/>
            <a:cxnLst/>
            <a:rect l="l" t="t" r="r" b="b"/>
            <a:pathLst>
              <a:path w="17779" h="1270">
                <a:moveTo>
                  <a:pt x="17779" y="0"/>
                </a:moveTo>
                <a:lnTo>
                  <a:pt x="0" y="0"/>
                </a:lnTo>
                <a:lnTo>
                  <a:pt x="0" y="1269"/>
                </a:lnTo>
                <a:lnTo>
                  <a:pt x="17779" y="1269"/>
                </a:lnTo>
                <a:lnTo>
                  <a:pt x="17779" y="0"/>
                </a:lnTo>
                <a:close/>
              </a:path>
            </a:pathLst>
          </a:custGeom>
          <a:solidFill>
            <a:srgbClr val="5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055359" y="4560570"/>
            <a:ext cx="157480" cy="1270"/>
          </a:xfrm>
          <a:custGeom>
            <a:avLst/>
            <a:gdLst/>
            <a:ahLst/>
            <a:cxnLst/>
            <a:rect l="l" t="t" r="r" b="b"/>
            <a:pathLst>
              <a:path w="157479" h="1270">
                <a:moveTo>
                  <a:pt x="157479" y="0"/>
                </a:moveTo>
                <a:lnTo>
                  <a:pt x="0" y="0"/>
                </a:lnTo>
                <a:lnTo>
                  <a:pt x="0" y="1269"/>
                </a:lnTo>
                <a:lnTo>
                  <a:pt x="157479" y="1269"/>
                </a:lnTo>
                <a:lnTo>
                  <a:pt x="157479" y="0"/>
                </a:lnTo>
                <a:close/>
              </a:path>
            </a:pathLst>
          </a:custGeom>
          <a:solidFill>
            <a:srgbClr val="5C7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3" name="object 373"/>
          <p:cNvGrpSpPr/>
          <p:nvPr/>
        </p:nvGrpSpPr>
        <p:grpSpPr>
          <a:xfrm>
            <a:off x="5849620" y="4561840"/>
            <a:ext cx="361950" cy="284480"/>
            <a:chOff x="5849620" y="4561840"/>
            <a:chExt cx="361950" cy="284480"/>
          </a:xfrm>
        </p:grpSpPr>
        <p:sp>
          <p:nvSpPr>
            <p:cNvPr id="374" name="object 374"/>
            <p:cNvSpPr/>
            <p:nvPr/>
          </p:nvSpPr>
          <p:spPr>
            <a:xfrm>
              <a:off x="5980430" y="4561840"/>
              <a:ext cx="231140" cy="6350"/>
            </a:xfrm>
            <a:custGeom>
              <a:avLst/>
              <a:gdLst/>
              <a:ahLst/>
              <a:cxnLst/>
              <a:rect l="l" t="t" r="r" b="b"/>
              <a:pathLst>
                <a:path w="231139" h="6350">
                  <a:moveTo>
                    <a:pt x="27927" y="5080"/>
                  </a:moveTo>
                  <a:lnTo>
                    <a:pt x="26670" y="5080"/>
                  </a:lnTo>
                  <a:lnTo>
                    <a:pt x="26670" y="3810"/>
                  </a:lnTo>
                  <a:lnTo>
                    <a:pt x="25400" y="3810"/>
                  </a:lnTo>
                  <a:lnTo>
                    <a:pt x="25400" y="2540"/>
                  </a:lnTo>
                  <a:lnTo>
                    <a:pt x="24130" y="2540"/>
                  </a:lnTo>
                  <a:lnTo>
                    <a:pt x="24130" y="1270"/>
                  </a:lnTo>
                  <a:lnTo>
                    <a:pt x="22860" y="1270"/>
                  </a:lnTo>
                  <a:lnTo>
                    <a:pt x="2286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7927" y="6350"/>
                  </a:lnTo>
                  <a:lnTo>
                    <a:pt x="27927" y="5080"/>
                  </a:lnTo>
                  <a:close/>
                </a:path>
                <a:path w="231139" h="6350">
                  <a:moveTo>
                    <a:pt x="231127" y="12"/>
                  </a:moveTo>
                  <a:lnTo>
                    <a:pt x="73660" y="12"/>
                  </a:lnTo>
                  <a:lnTo>
                    <a:pt x="73660" y="1270"/>
                  </a:lnTo>
                  <a:lnTo>
                    <a:pt x="72390" y="1270"/>
                  </a:lnTo>
                  <a:lnTo>
                    <a:pt x="72390" y="2540"/>
                  </a:lnTo>
                  <a:lnTo>
                    <a:pt x="71120" y="2540"/>
                  </a:lnTo>
                  <a:lnTo>
                    <a:pt x="71120" y="3810"/>
                  </a:lnTo>
                  <a:lnTo>
                    <a:pt x="69850" y="3810"/>
                  </a:lnTo>
                  <a:lnTo>
                    <a:pt x="69850" y="5080"/>
                  </a:lnTo>
                  <a:lnTo>
                    <a:pt x="68580" y="5080"/>
                  </a:lnTo>
                  <a:lnTo>
                    <a:pt x="68580" y="6350"/>
                  </a:lnTo>
                  <a:lnTo>
                    <a:pt x="226060" y="6350"/>
                  </a:lnTo>
                  <a:lnTo>
                    <a:pt x="226060" y="5080"/>
                  </a:lnTo>
                  <a:lnTo>
                    <a:pt x="227317" y="5080"/>
                  </a:lnTo>
                  <a:lnTo>
                    <a:pt x="227317" y="3810"/>
                  </a:lnTo>
                  <a:lnTo>
                    <a:pt x="228600" y="3810"/>
                  </a:lnTo>
                  <a:lnTo>
                    <a:pt x="228600" y="2540"/>
                  </a:lnTo>
                  <a:lnTo>
                    <a:pt x="229870" y="2540"/>
                  </a:lnTo>
                  <a:lnTo>
                    <a:pt x="229870" y="1270"/>
                  </a:lnTo>
                  <a:lnTo>
                    <a:pt x="231127" y="1270"/>
                  </a:lnTo>
                  <a:lnTo>
                    <a:pt x="231127" y="12"/>
                  </a:lnTo>
                  <a:close/>
                </a:path>
              </a:pathLst>
            </a:custGeom>
            <a:solidFill>
              <a:srgbClr val="5C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5977890" y="4568202"/>
              <a:ext cx="227329" cy="6350"/>
            </a:xfrm>
            <a:custGeom>
              <a:avLst/>
              <a:gdLst/>
              <a:ahLst/>
              <a:cxnLst/>
              <a:rect l="l" t="t" r="r" b="b"/>
              <a:pathLst>
                <a:path w="227329" h="6350">
                  <a:moveTo>
                    <a:pt x="38100" y="5067"/>
                  </a:moveTo>
                  <a:lnTo>
                    <a:pt x="36830" y="5067"/>
                  </a:lnTo>
                  <a:lnTo>
                    <a:pt x="36830" y="3797"/>
                  </a:lnTo>
                  <a:lnTo>
                    <a:pt x="35560" y="3797"/>
                  </a:lnTo>
                  <a:lnTo>
                    <a:pt x="35560" y="2527"/>
                  </a:lnTo>
                  <a:lnTo>
                    <a:pt x="34290" y="2527"/>
                  </a:lnTo>
                  <a:lnTo>
                    <a:pt x="34290" y="1257"/>
                  </a:lnTo>
                  <a:lnTo>
                    <a:pt x="31750" y="1257"/>
                  </a:lnTo>
                  <a:lnTo>
                    <a:pt x="31750" y="0"/>
                  </a:lnTo>
                  <a:lnTo>
                    <a:pt x="2540" y="0"/>
                  </a:lnTo>
                  <a:lnTo>
                    <a:pt x="254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38100" y="6337"/>
                  </a:lnTo>
                  <a:lnTo>
                    <a:pt x="38100" y="5067"/>
                  </a:lnTo>
                  <a:close/>
                </a:path>
                <a:path w="227329" h="6350">
                  <a:moveTo>
                    <a:pt x="227317" y="0"/>
                  </a:moveTo>
                  <a:lnTo>
                    <a:pt x="69850" y="0"/>
                  </a:lnTo>
                  <a:lnTo>
                    <a:pt x="69850" y="1257"/>
                  </a:lnTo>
                  <a:lnTo>
                    <a:pt x="68580" y="1257"/>
                  </a:lnTo>
                  <a:lnTo>
                    <a:pt x="68580" y="2527"/>
                  </a:lnTo>
                  <a:lnTo>
                    <a:pt x="67310" y="2527"/>
                  </a:lnTo>
                  <a:lnTo>
                    <a:pt x="67310" y="3797"/>
                  </a:lnTo>
                  <a:lnTo>
                    <a:pt x="66040" y="3797"/>
                  </a:lnTo>
                  <a:lnTo>
                    <a:pt x="66040" y="5067"/>
                  </a:lnTo>
                  <a:lnTo>
                    <a:pt x="64770" y="5067"/>
                  </a:lnTo>
                  <a:lnTo>
                    <a:pt x="64770" y="6337"/>
                  </a:lnTo>
                  <a:lnTo>
                    <a:pt x="222250" y="6337"/>
                  </a:lnTo>
                  <a:lnTo>
                    <a:pt x="222250" y="5067"/>
                  </a:lnTo>
                  <a:lnTo>
                    <a:pt x="223507" y="5067"/>
                  </a:lnTo>
                  <a:lnTo>
                    <a:pt x="223507" y="3797"/>
                  </a:lnTo>
                  <a:lnTo>
                    <a:pt x="224790" y="3797"/>
                  </a:lnTo>
                  <a:lnTo>
                    <a:pt x="224790" y="2527"/>
                  </a:lnTo>
                  <a:lnTo>
                    <a:pt x="226060" y="2527"/>
                  </a:lnTo>
                  <a:lnTo>
                    <a:pt x="226060" y="1257"/>
                  </a:lnTo>
                  <a:lnTo>
                    <a:pt x="227317" y="1257"/>
                  </a:lnTo>
                  <a:lnTo>
                    <a:pt x="227317" y="0"/>
                  </a:lnTo>
                  <a:close/>
                </a:path>
              </a:pathLst>
            </a:custGeom>
            <a:solidFill>
              <a:srgbClr val="5D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5974080" y="4574552"/>
              <a:ext cx="224790" cy="7620"/>
            </a:xfrm>
            <a:custGeom>
              <a:avLst/>
              <a:gdLst/>
              <a:ahLst/>
              <a:cxnLst/>
              <a:rect l="l" t="t" r="r" b="b"/>
              <a:pathLst>
                <a:path w="224789" h="7620">
                  <a:moveTo>
                    <a:pt x="48260" y="5067"/>
                  </a:moveTo>
                  <a:lnTo>
                    <a:pt x="46990" y="5067"/>
                  </a:lnTo>
                  <a:lnTo>
                    <a:pt x="46990" y="3797"/>
                  </a:lnTo>
                  <a:lnTo>
                    <a:pt x="45720" y="3797"/>
                  </a:lnTo>
                  <a:lnTo>
                    <a:pt x="45720" y="2527"/>
                  </a:lnTo>
                  <a:lnTo>
                    <a:pt x="44450" y="2527"/>
                  </a:lnTo>
                  <a:lnTo>
                    <a:pt x="44450" y="1257"/>
                  </a:lnTo>
                  <a:lnTo>
                    <a:pt x="43180" y="1257"/>
                  </a:lnTo>
                  <a:lnTo>
                    <a:pt x="43180" y="0"/>
                  </a:lnTo>
                  <a:lnTo>
                    <a:pt x="3810" y="0"/>
                  </a:lnTo>
                  <a:lnTo>
                    <a:pt x="3810" y="1257"/>
                  </a:lnTo>
                  <a:lnTo>
                    <a:pt x="2540" y="125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48260" y="6337"/>
                  </a:lnTo>
                  <a:lnTo>
                    <a:pt x="48260" y="5067"/>
                  </a:lnTo>
                  <a:close/>
                </a:path>
                <a:path w="224789" h="7620">
                  <a:moveTo>
                    <a:pt x="4951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49517" y="7607"/>
                  </a:lnTo>
                  <a:lnTo>
                    <a:pt x="49517" y="6350"/>
                  </a:lnTo>
                  <a:close/>
                </a:path>
                <a:path w="224789" h="7620">
                  <a:moveTo>
                    <a:pt x="218427" y="6350"/>
                  </a:moveTo>
                  <a:lnTo>
                    <a:pt x="60960" y="6350"/>
                  </a:lnTo>
                  <a:lnTo>
                    <a:pt x="60960" y="7607"/>
                  </a:lnTo>
                  <a:lnTo>
                    <a:pt x="218427" y="7607"/>
                  </a:lnTo>
                  <a:lnTo>
                    <a:pt x="218427" y="6350"/>
                  </a:lnTo>
                  <a:close/>
                </a:path>
                <a:path w="224789" h="7620">
                  <a:moveTo>
                    <a:pt x="224777" y="0"/>
                  </a:moveTo>
                  <a:lnTo>
                    <a:pt x="67310" y="0"/>
                  </a:lnTo>
                  <a:lnTo>
                    <a:pt x="67310" y="1257"/>
                  </a:lnTo>
                  <a:lnTo>
                    <a:pt x="66040" y="1257"/>
                  </a:lnTo>
                  <a:lnTo>
                    <a:pt x="66040" y="2527"/>
                  </a:lnTo>
                  <a:lnTo>
                    <a:pt x="64770" y="2527"/>
                  </a:lnTo>
                  <a:lnTo>
                    <a:pt x="64770" y="3797"/>
                  </a:lnTo>
                  <a:lnTo>
                    <a:pt x="63500" y="3797"/>
                  </a:lnTo>
                  <a:lnTo>
                    <a:pt x="63500" y="5067"/>
                  </a:lnTo>
                  <a:lnTo>
                    <a:pt x="62230" y="5067"/>
                  </a:lnTo>
                  <a:lnTo>
                    <a:pt x="62230" y="6337"/>
                  </a:lnTo>
                  <a:lnTo>
                    <a:pt x="219710" y="6337"/>
                  </a:lnTo>
                  <a:lnTo>
                    <a:pt x="219710" y="5067"/>
                  </a:lnTo>
                  <a:lnTo>
                    <a:pt x="220967" y="5067"/>
                  </a:lnTo>
                  <a:lnTo>
                    <a:pt x="220967" y="3797"/>
                  </a:lnTo>
                  <a:lnTo>
                    <a:pt x="222250" y="3797"/>
                  </a:lnTo>
                  <a:lnTo>
                    <a:pt x="222250" y="2527"/>
                  </a:lnTo>
                  <a:lnTo>
                    <a:pt x="223520" y="2527"/>
                  </a:lnTo>
                  <a:lnTo>
                    <a:pt x="223520" y="1257"/>
                  </a:lnTo>
                  <a:lnTo>
                    <a:pt x="224777" y="1257"/>
                  </a:lnTo>
                  <a:lnTo>
                    <a:pt x="224777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971540" y="4582160"/>
              <a:ext cx="219710" cy="6350"/>
            </a:xfrm>
            <a:custGeom>
              <a:avLst/>
              <a:gdLst/>
              <a:ahLst/>
              <a:cxnLst/>
              <a:rect l="l" t="t" r="r" b="b"/>
              <a:pathLst>
                <a:path w="219710" h="6350">
                  <a:moveTo>
                    <a:pt x="57150" y="3810"/>
                  </a:moveTo>
                  <a:lnTo>
                    <a:pt x="55880" y="3810"/>
                  </a:lnTo>
                  <a:lnTo>
                    <a:pt x="55880" y="2540"/>
                  </a:lnTo>
                  <a:lnTo>
                    <a:pt x="54610" y="2540"/>
                  </a:lnTo>
                  <a:lnTo>
                    <a:pt x="54610" y="1270"/>
                  </a:lnTo>
                  <a:lnTo>
                    <a:pt x="53340" y="1270"/>
                  </a:lnTo>
                  <a:lnTo>
                    <a:pt x="5334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7150" y="5080"/>
                  </a:lnTo>
                  <a:lnTo>
                    <a:pt x="57150" y="3810"/>
                  </a:lnTo>
                  <a:close/>
                </a:path>
                <a:path w="219710" h="6350">
                  <a:moveTo>
                    <a:pt x="214617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214617" y="6350"/>
                  </a:lnTo>
                  <a:lnTo>
                    <a:pt x="214617" y="5092"/>
                  </a:lnTo>
                  <a:close/>
                </a:path>
                <a:path w="219710" h="6350">
                  <a:moveTo>
                    <a:pt x="219710" y="0"/>
                  </a:moveTo>
                  <a:lnTo>
                    <a:pt x="62230" y="0"/>
                  </a:lnTo>
                  <a:lnTo>
                    <a:pt x="62230" y="1270"/>
                  </a:lnTo>
                  <a:lnTo>
                    <a:pt x="60960" y="1270"/>
                  </a:lnTo>
                  <a:lnTo>
                    <a:pt x="60960" y="2540"/>
                  </a:lnTo>
                  <a:lnTo>
                    <a:pt x="59690" y="2540"/>
                  </a:lnTo>
                  <a:lnTo>
                    <a:pt x="59690" y="3810"/>
                  </a:lnTo>
                  <a:lnTo>
                    <a:pt x="58420" y="3810"/>
                  </a:lnTo>
                  <a:lnTo>
                    <a:pt x="58420" y="5080"/>
                  </a:lnTo>
                  <a:lnTo>
                    <a:pt x="215900" y="5080"/>
                  </a:lnTo>
                  <a:lnTo>
                    <a:pt x="215900" y="3810"/>
                  </a:lnTo>
                  <a:lnTo>
                    <a:pt x="217157" y="3810"/>
                  </a:lnTo>
                  <a:lnTo>
                    <a:pt x="217157" y="2540"/>
                  </a:lnTo>
                  <a:lnTo>
                    <a:pt x="218440" y="2540"/>
                  </a:lnTo>
                  <a:lnTo>
                    <a:pt x="218440" y="1270"/>
                  </a:lnTo>
                  <a:lnTo>
                    <a:pt x="219710" y="127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967730" y="4588510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70" h="7620">
                  <a:moveTo>
                    <a:pt x="2171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10820" y="7620"/>
                  </a:lnTo>
                  <a:lnTo>
                    <a:pt x="210820" y="6350"/>
                  </a:lnTo>
                  <a:lnTo>
                    <a:pt x="212077" y="6350"/>
                  </a:lnTo>
                  <a:lnTo>
                    <a:pt x="212077" y="5080"/>
                  </a:lnTo>
                  <a:lnTo>
                    <a:pt x="213360" y="5080"/>
                  </a:lnTo>
                  <a:lnTo>
                    <a:pt x="213360" y="3810"/>
                  </a:lnTo>
                  <a:lnTo>
                    <a:pt x="214630" y="3810"/>
                  </a:lnTo>
                  <a:lnTo>
                    <a:pt x="214630" y="2540"/>
                  </a:lnTo>
                  <a:lnTo>
                    <a:pt x="215900" y="2540"/>
                  </a:lnTo>
                  <a:lnTo>
                    <a:pt x="215900" y="1270"/>
                  </a:lnTo>
                  <a:lnTo>
                    <a:pt x="217170" y="127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963920" y="4596130"/>
              <a:ext cx="213360" cy="7620"/>
            </a:xfrm>
            <a:custGeom>
              <a:avLst/>
              <a:gdLst/>
              <a:ahLst/>
              <a:cxnLst/>
              <a:rect l="l" t="t" r="r" b="b"/>
              <a:pathLst>
                <a:path w="213360" h="7620">
                  <a:moveTo>
                    <a:pt x="21336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07010" y="7620"/>
                  </a:lnTo>
                  <a:lnTo>
                    <a:pt x="207010" y="6350"/>
                  </a:lnTo>
                  <a:lnTo>
                    <a:pt x="208280" y="6350"/>
                  </a:lnTo>
                  <a:lnTo>
                    <a:pt x="208280" y="5080"/>
                  </a:lnTo>
                  <a:lnTo>
                    <a:pt x="209537" y="5080"/>
                  </a:lnTo>
                  <a:lnTo>
                    <a:pt x="209537" y="3810"/>
                  </a:lnTo>
                  <a:lnTo>
                    <a:pt x="210820" y="3810"/>
                  </a:lnTo>
                  <a:lnTo>
                    <a:pt x="210820" y="2540"/>
                  </a:lnTo>
                  <a:lnTo>
                    <a:pt x="212090" y="2540"/>
                  </a:lnTo>
                  <a:lnTo>
                    <a:pt x="212090" y="1270"/>
                  </a:lnTo>
                  <a:lnTo>
                    <a:pt x="213360" y="12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961380" y="4603750"/>
              <a:ext cx="208279" cy="6350"/>
            </a:xfrm>
            <a:custGeom>
              <a:avLst/>
              <a:gdLst/>
              <a:ahLst/>
              <a:cxnLst/>
              <a:rect l="l" t="t" r="r" b="b"/>
              <a:pathLst>
                <a:path w="208279" h="6350">
                  <a:moveTo>
                    <a:pt x="20574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03200" y="6350"/>
                  </a:lnTo>
                  <a:lnTo>
                    <a:pt x="203200" y="5080"/>
                  </a:lnTo>
                  <a:lnTo>
                    <a:pt x="204470" y="5080"/>
                  </a:lnTo>
                  <a:lnTo>
                    <a:pt x="204470" y="3810"/>
                  </a:lnTo>
                  <a:lnTo>
                    <a:pt x="205740" y="3810"/>
                  </a:lnTo>
                  <a:lnTo>
                    <a:pt x="205740" y="2552"/>
                  </a:lnTo>
                  <a:close/>
                </a:path>
                <a:path w="208279" h="6350">
                  <a:moveTo>
                    <a:pt x="20828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07010" y="2540"/>
                  </a:lnTo>
                  <a:lnTo>
                    <a:pt x="207010" y="1270"/>
                  </a:lnTo>
                  <a:lnTo>
                    <a:pt x="208280" y="1270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66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957570" y="4610100"/>
              <a:ext cx="205740" cy="7620"/>
            </a:xfrm>
            <a:custGeom>
              <a:avLst/>
              <a:gdLst/>
              <a:ahLst/>
              <a:cxnLst/>
              <a:rect l="l" t="t" r="r" b="b"/>
              <a:pathLst>
                <a:path w="205739" h="7620">
                  <a:moveTo>
                    <a:pt x="20574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9390" y="7620"/>
                  </a:lnTo>
                  <a:lnTo>
                    <a:pt x="199390" y="6350"/>
                  </a:lnTo>
                  <a:lnTo>
                    <a:pt x="200660" y="6350"/>
                  </a:lnTo>
                  <a:lnTo>
                    <a:pt x="200660" y="5080"/>
                  </a:lnTo>
                  <a:lnTo>
                    <a:pt x="201930" y="5080"/>
                  </a:lnTo>
                  <a:lnTo>
                    <a:pt x="201930" y="3810"/>
                  </a:lnTo>
                  <a:lnTo>
                    <a:pt x="203187" y="3810"/>
                  </a:lnTo>
                  <a:lnTo>
                    <a:pt x="203187" y="2540"/>
                  </a:lnTo>
                  <a:lnTo>
                    <a:pt x="204470" y="2540"/>
                  </a:lnTo>
                  <a:lnTo>
                    <a:pt x="204470" y="1270"/>
                  </a:lnTo>
                  <a:lnTo>
                    <a:pt x="205740" y="127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955030" y="4617720"/>
              <a:ext cx="200660" cy="6350"/>
            </a:xfrm>
            <a:custGeom>
              <a:avLst/>
              <a:gdLst/>
              <a:ahLst/>
              <a:cxnLst/>
              <a:rect l="l" t="t" r="r" b="b"/>
              <a:pathLst>
                <a:path w="200660" h="6350">
                  <a:moveTo>
                    <a:pt x="20066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5567" y="6350"/>
                  </a:lnTo>
                  <a:lnTo>
                    <a:pt x="195567" y="5080"/>
                  </a:lnTo>
                  <a:lnTo>
                    <a:pt x="196850" y="5080"/>
                  </a:lnTo>
                  <a:lnTo>
                    <a:pt x="196850" y="3810"/>
                  </a:lnTo>
                  <a:lnTo>
                    <a:pt x="198120" y="3810"/>
                  </a:lnTo>
                  <a:lnTo>
                    <a:pt x="198120" y="2540"/>
                  </a:lnTo>
                  <a:lnTo>
                    <a:pt x="199390" y="2540"/>
                  </a:lnTo>
                  <a:lnTo>
                    <a:pt x="199390" y="1270"/>
                  </a:lnTo>
                  <a:lnTo>
                    <a:pt x="200660" y="127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951220" y="4624070"/>
              <a:ext cx="198120" cy="7620"/>
            </a:xfrm>
            <a:custGeom>
              <a:avLst/>
              <a:gdLst/>
              <a:ahLst/>
              <a:cxnLst/>
              <a:rect l="l" t="t" r="r" b="b"/>
              <a:pathLst>
                <a:path w="198120" h="7620">
                  <a:moveTo>
                    <a:pt x="19685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1770" y="7620"/>
                  </a:lnTo>
                  <a:lnTo>
                    <a:pt x="191770" y="6350"/>
                  </a:lnTo>
                  <a:lnTo>
                    <a:pt x="193040" y="6350"/>
                  </a:lnTo>
                  <a:lnTo>
                    <a:pt x="193040" y="5080"/>
                  </a:lnTo>
                  <a:lnTo>
                    <a:pt x="194310" y="5080"/>
                  </a:lnTo>
                  <a:lnTo>
                    <a:pt x="194310" y="3810"/>
                  </a:lnTo>
                  <a:lnTo>
                    <a:pt x="195580" y="3810"/>
                  </a:lnTo>
                  <a:lnTo>
                    <a:pt x="195580" y="2540"/>
                  </a:lnTo>
                  <a:lnTo>
                    <a:pt x="196850" y="2540"/>
                  </a:lnTo>
                  <a:lnTo>
                    <a:pt x="196850" y="1282"/>
                  </a:lnTo>
                  <a:close/>
                </a:path>
                <a:path w="198120" h="7620">
                  <a:moveTo>
                    <a:pt x="19812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98120" y="127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947410" y="4631690"/>
              <a:ext cx="194310" cy="7620"/>
            </a:xfrm>
            <a:custGeom>
              <a:avLst/>
              <a:gdLst/>
              <a:ahLst/>
              <a:cxnLst/>
              <a:rect l="l" t="t" r="r" b="b"/>
              <a:pathLst>
                <a:path w="194310" h="7620">
                  <a:moveTo>
                    <a:pt x="18796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187960" y="7620"/>
                  </a:lnTo>
                  <a:lnTo>
                    <a:pt x="187960" y="6362"/>
                  </a:lnTo>
                  <a:close/>
                </a:path>
                <a:path w="194310" h="7620">
                  <a:moveTo>
                    <a:pt x="19431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89230" y="6350"/>
                  </a:lnTo>
                  <a:lnTo>
                    <a:pt x="189230" y="5080"/>
                  </a:lnTo>
                  <a:lnTo>
                    <a:pt x="190487" y="5080"/>
                  </a:lnTo>
                  <a:lnTo>
                    <a:pt x="190487" y="3810"/>
                  </a:lnTo>
                  <a:lnTo>
                    <a:pt x="191770" y="3810"/>
                  </a:lnTo>
                  <a:lnTo>
                    <a:pt x="191770" y="2540"/>
                  </a:lnTo>
                  <a:lnTo>
                    <a:pt x="193040" y="2540"/>
                  </a:lnTo>
                  <a:lnTo>
                    <a:pt x="193040" y="1270"/>
                  </a:lnTo>
                  <a:lnTo>
                    <a:pt x="194310" y="127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A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944870" y="4639310"/>
              <a:ext cx="189230" cy="6350"/>
            </a:xfrm>
            <a:custGeom>
              <a:avLst/>
              <a:gdLst/>
              <a:ahLst/>
              <a:cxnLst/>
              <a:rect l="l" t="t" r="r" b="b"/>
              <a:pathLst>
                <a:path w="189229" h="6350">
                  <a:moveTo>
                    <a:pt x="18415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84150" y="6350"/>
                  </a:lnTo>
                  <a:lnTo>
                    <a:pt x="184150" y="5092"/>
                  </a:lnTo>
                  <a:close/>
                </a:path>
                <a:path w="189229" h="6350">
                  <a:moveTo>
                    <a:pt x="18923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85420" y="5080"/>
                  </a:lnTo>
                  <a:lnTo>
                    <a:pt x="185420" y="3810"/>
                  </a:lnTo>
                  <a:lnTo>
                    <a:pt x="186690" y="3810"/>
                  </a:lnTo>
                  <a:lnTo>
                    <a:pt x="186690" y="2540"/>
                  </a:lnTo>
                  <a:lnTo>
                    <a:pt x="187960" y="2540"/>
                  </a:lnTo>
                  <a:lnTo>
                    <a:pt x="187960" y="1270"/>
                  </a:lnTo>
                  <a:lnTo>
                    <a:pt x="189230" y="127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941060" y="4645660"/>
              <a:ext cx="186690" cy="7620"/>
            </a:xfrm>
            <a:custGeom>
              <a:avLst/>
              <a:gdLst/>
              <a:ahLst/>
              <a:cxnLst/>
              <a:rect l="l" t="t" r="r" b="b"/>
              <a:pathLst>
                <a:path w="186689" h="7620">
                  <a:moveTo>
                    <a:pt x="18669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80340" y="7620"/>
                  </a:lnTo>
                  <a:lnTo>
                    <a:pt x="180340" y="6350"/>
                  </a:lnTo>
                  <a:lnTo>
                    <a:pt x="181610" y="6350"/>
                  </a:lnTo>
                  <a:lnTo>
                    <a:pt x="181610" y="5080"/>
                  </a:lnTo>
                  <a:lnTo>
                    <a:pt x="182880" y="5080"/>
                  </a:lnTo>
                  <a:lnTo>
                    <a:pt x="182880" y="3810"/>
                  </a:lnTo>
                  <a:lnTo>
                    <a:pt x="184137" y="3810"/>
                  </a:lnTo>
                  <a:lnTo>
                    <a:pt x="184137" y="2540"/>
                  </a:lnTo>
                  <a:lnTo>
                    <a:pt x="185420" y="2540"/>
                  </a:lnTo>
                  <a:lnTo>
                    <a:pt x="185420" y="1270"/>
                  </a:lnTo>
                  <a:lnTo>
                    <a:pt x="186690" y="1270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6D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937250" y="4653280"/>
              <a:ext cx="182880" cy="6350"/>
            </a:xfrm>
            <a:custGeom>
              <a:avLst/>
              <a:gdLst/>
              <a:ahLst/>
              <a:cxnLst/>
              <a:rect l="l" t="t" r="r" b="b"/>
              <a:pathLst>
                <a:path w="182879" h="6350">
                  <a:moveTo>
                    <a:pt x="17907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77800" y="6350"/>
                  </a:lnTo>
                  <a:lnTo>
                    <a:pt x="177800" y="5080"/>
                  </a:lnTo>
                  <a:lnTo>
                    <a:pt x="179070" y="5080"/>
                  </a:lnTo>
                  <a:lnTo>
                    <a:pt x="179070" y="3822"/>
                  </a:lnTo>
                  <a:close/>
                </a:path>
                <a:path w="182879" h="6350">
                  <a:moveTo>
                    <a:pt x="18288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80340" y="3810"/>
                  </a:lnTo>
                  <a:lnTo>
                    <a:pt x="180340" y="2540"/>
                  </a:lnTo>
                  <a:lnTo>
                    <a:pt x="181610" y="2540"/>
                  </a:lnTo>
                  <a:lnTo>
                    <a:pt x="181610" y="1270"/>
                  </a:lnTo>
                  <a:lnTo>
                    <a:pt x="182880" y="127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934710" y="4659630"/>
              <a:ext cx="179070" cy="7620"/>
            </a:xfrm>
            <a:custGeom>
              <a:avLst/>
              <a:gdLst/>
              <a:ahLst/>
              <a:cxnLst/>
              <a:rect l="l" t="t" r="r" b="b"/>
              <a:pathLst>
                <a:path w="179070" h="7620">
                  <a:moveTo>
                    <a:pt x="175247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72720" y="7620"/>
                  </a:lnTo>
                  <a:lnTo>
                    <a:pt x="172720" y="6350"/>
                  </a:lnTo>
                  <a:lnTo>
                    <a:pt x="173990" y="6350"/>
                  </a:lnTo>
                  <a:lnTo>
                    <a:pt x="173990" y="5080"/>
                  </a:lnTo>
                  <a:lnTo>
                    <a:pt x="175247" y="5080"/>
                  </a:lnTo>
                  <a:lnTo>
                    <a:pt x="175247" y="3822"/>
                  </a:lnTo>
                  <a:close/>
                </a:path>
                <a:path w="179070" h="7620">
                  <a:moveTo>
                    <a:pt x="1790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76530" y="3810"/>
                  </a:lnTo>
                  <a:lnTo>
                    <a:pt x="176530" y="2540"/>
                  </a:lnTo>
                  <a:lnTo>
                    <a:pt x="177787" y="2540"/>
                  </a:lnTo>
                  <a:lnTo>
                    <a:pt x="177787" y="127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70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930900" y="4667250"/>
              <a:ext cx="184150" cy="7620"/>
            </a:xfrm>
            <a:custGeom>
              <a:avLst/>
              <a:gdLst/>
              <a:ahLst/>
              <a:cxnLst/>
              <a:rect l="l" t="t" r="r" b="b"/>
              <a:pathLst>
                <a:path w="184150" h="7620">
                  <a:moveTo>
                    <a:pt x="184150" y="6350"/>
                  </a:moveTo>
                  <a:lnTo>
                    <a:pt x="182880" y="6350"/>
                  </a:lnTo>
                  <a:lnTo>
                    <a:pt x="182880" y="5080"/>
                  </a:lnTo>
                  <a:lnTo>
                    <a:pt x="181610" y="5080"/>
                  </a:lnTo>
                  <a:lnTo>
                    <a:pt x="181610" y="3810"/>
                  </a:lnTo>
                  <a:lnTo>
                    <a:pt x="180340" y="3810"/>
                  </a:lnTo>
                  <a:lnTo>
                    <a:pt x="180340" y="2540"/>
                  </a:lnTo>
                  <a:lnTo>
                    <a:pt x="179057" y="2540"/>
                  </a:lnTo>
                  <a:lnTo>
                    <a:pt x="179057" y="1270"/>
                  </a:lnTo>
                  <a:lnTo>
                    <a:pt x="177800" y="1270"/>
                  </a:lnTo>
                  <a:lnTo>
                    <a:pt x="1778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84150" y="7620"/>
                  </a:lnTo>
                  <a:lnTo>
                    <a:pt x="184150" y="635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927090" y="4674870"/>
              <a:ext cx="194310" cy="6350"/>
            </a:xfrm>
            <a:custGeom>
              <a:avLst/>
              <a:gdLst/>
              <a:ahLst/>
              <a:cxnLst/>
              <a:rect l="l" t="t" r="r" b="b"/>
              <a:pathLst>
                <a:path w="194310" h="6350">
                  <a:moveTo>
                    <a:pt x="189217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89217" y="1270"/>
                  </a:lnTo>
                  <a:lnTo>
                    <a:pt x="189217" y="0"/>
                  </a:lnTo>
                  <a:close/>
                </a:path>
                <a:path w="194310" h="6350">
                  <a:moveTo>
                    <a:pt x="194310" y="5080"/>
                  </a:moveTo>
                  <a:lnTo>
                    <a:pt x="193040" y="5080"/>
                  </a:lnTo>
                  <a:lnTo>
                    <a:pt x="193040" y="3810"/>
                  </a:lnTo>
                  <a:lnTo>
                    <a:pt x="191770" y="3810"/>
                  </a:lnTo>
                  <a:lnTo>
                    <a:pt x="191770" y="2540"/>
                  </a:lnTo>
                  <a:lnTo>
                    <a:pt x="190500" y="2540"/>
                  </a:lnTo>
                  <a:lnTo>
                    <a:pt x="190500" y="1282"/>
                  </a:lnTo>
                  <a:lnTo>
                    <a:pt x="2540" y="1282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4310" y="6350"/>
                  </a:lnTo>
                  <a:lnTo>
                    <a:pt x="194310" y="508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924550" y="4681220"/>
              <a:ext cx="204470" cy="7620"/>
            </a:xfrm>
            <a:custGeom>
              <a:avLst/>
              <a:gdLst/>
              <a:ahLst/>
              <a:cxnLst/>
              <a:rect l="l" t="t" r="r" b="b"/>
              <a:pathLst>
                <a:path w="204470" h="7620">
                  <a:moveTo>
                    <a:pt x="204470" y="6350"/>
                  </a:moveTo>
                  <a:lnTo>
                    <a:pt x="203200" y="6350"/>
                  </a:lnTo>
                  <a:lnTo>
                    <a:pt x="203200" y="5080"/>
                  </a:lnTo>
                  <a:lnTo>
                    <a:pt x="201930" y="5080"/>
                  </a:lnTo>
                  <a:lnTo>
                    <a:pt x="201930" y="3810"/>
                  </a:lnTo>
                  <a:lnTo>
                    <a:pt x="200660" y="3810"/>
                  </a:lnTo>
                  <a:lnTo>
                    <a:pt x="200660" y="2540"/>
                  </a:lnTo>
                  <a:lnTo>
                    <a:pt x="199390" y="2540"/>
                  </a:lnTo>
                  <a:lnTo>
                    <a:pt x="199390" y="1270"/>
                  </a:lnTo>
                  <a:lnTo>
                    <a:pt x="198107" y="1270"/>
                  </a:lnTo>
                  <a:lnTo>
                    <a:pt x="19810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04470" y="7620"/>
                  </a:lnTo>
                  <a:lnTo>
                    <a:pt x="204470" y="635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920740" y="4688840"/>
              <a:ext cx="215900" cy="7620"/>
            </a:xfrm>
            <a:custGeom>
              <a:avLst/>
              <a:gdLst/>
              <a:ahLst/>
              <a:cxnLst/>
              <a:rect l="l" t="t" r="r" b="b"/>
              <a:pathLst>
                <a:path w="215900" h="7620">
                  <a:moveTo>
                    <a:pt x="214617" y="5080"/>
                  </a:moveTo>
                  <a:lnTo>
                    <a:pt x="213360" y="5080"/>
                  </a:lnTo>
                  <a:lnTo>
                    <a:pt x="213360" y="3810"/>
                  </a:lnTo>
                  <a:lnTo>
                    <a:pt x="212090" y="3810"/>
                  </a:lnTo>
                  <a:lnTo>
                    <a:pt x="212090" y="2540"/>
                  </a:lnTo>
                  <a:lnTo>
                    <a:pt x="210807" y="2540"/>
                  </a:lnTo>
                  <a:lnTo>
                    <a:pt x="210807" y="1270"/>
                  </a:lnTo>
                  <a:lnTo>
                    <a:pt x="209550" y="1270"/>
                  </a:lnTo>
                  <a:lnTo>
                    <a:pt x="20955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14617" y="6350"/>
                  </a:lnTo>
                  <a:lnTo>
                    <a:pt x="214617" y="5080"/>
                  </a:lnTo>
                  <a:close/>
                </a:path>
                <a:path w="215900" h="7620">
                  <a:moveTo>
                    <a:pt x="21590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215900" y="7620"/>
                  </a:lnTo>
                  <a:lnTo>
                    <a:pt x="215900" y="6362"/>
                  </a:lnTo>
                  <a:close/>
                </a:path>
              </a:pathLst>
            </a:custGeom>
            <a:solidFill>
              <a:srgbClr val="76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916930" y="4696460"/>
              <a:ext cx="226060" cy="6350"/>
            </a:xfrm>
            <a:custGeom>
              <a:avLst/>
              <a:gdLst/>
              <a:ahLst/>
              <a:cxnLst/>
              <a:rect l="l" t="t" r="r" b="b"/>
              <a:pathLst>
                <a:path w="226060" h="6350">
                  <a:moveTo>
                    <a:pt x="224790" y="3810"/>
                  </a:moveTo>
                  <a:lnTo>
                    <a:pt x="223520" y="3810"/>
                  </a:lnTo>
                  <a:lnTo>
                    <a:pt x="223520" y="2540"/>
                  </a:lnTo>
                  <a:lnTo>
                    <a:pt x="222250" y="2540"/>
                  </a:lnTo>
                  <a:lnTo>
                    <a:pt x="222250" y="1270"/>
                  </a:lnTo>
                  <a:lnTo>
                    <a:pt x="220980" y="1270"/>
                  </a:lnTo>
                  <a:lnTo>
                    <a:pt x="22098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24790" y="5080"/>
                  </a:lnTo>
                  <a:lnTo>
                    <a:pt x="224790" y="3810"/>
                  </a:lnTo>
                  <a:close/>
                </a:path>
                <a:path w="226060" h="6350">
                  <a:moveTo>
                    <a:pt x="22606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226060" y="6350"/>
                  </a:lnTo>
                  <a:lnTo>
                    <a:pt x="226060" y="5092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914390" y="4702810"/>
              <a:ext cx="232410" cy="7620"/>
            </a:xfrm>
            <a:custGeom>
              <a:avLst/>
              <a:gdLst/>
              <a:ahLst/>
              <a:cxnLst/>
              <a:rect l="l" t="t" r="r" b="b"/>
              <a:pathLst>
                <a:path w="232410" h="7620">
                  <a:moveTo>
                    <a:pt x="232410" y="2540"/>
                  </a:moveTo>
                  <a:lnTo>
                    <a:pt x="231140" y="2540"/>
                  </a:lnTo>
                  <a:lnTo>
                    <a:pt x="231140" y="1270"/>
                  </a:lnTo>
                  <a:lnTo>
                    <a:pt x="229857" y="1270"/>
                  </a:lnTo>
                  <a:lnTo>
                    <a:pt x="229857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24790" y="7620"/>
                  </a:lnTo>
                  <a:lnTo>
                    <a:pt x="224790" y="6350"/>
                  </a:lnTo>
                  <a:lnTo>
                    <a:pt x="227317" y="6350"/>
                  </a:lnTo>
                  <a:lnTo>
                    <a:pt x="227317" y="5080"/>
                  </a:lnTo>
                  <a:lnTo>
                    <a:pt x="229870" y="5080"/>
                  </a:lnTo>
                  <a:lnTo>
                    <a:pt x="229870" y="3810"/>
                  </a:lnTo>
                  <a:lnTo>
                    <a:pt x="232410" y="3810"/>
                  </a:lnTo>
                  <a:lnTo>
                    <a:pt x="232410" y="2540"/>
                  </a:lnTo>
                  <a:close/>
                </a:path>
              </a:pathLst>
            </a:custGeom>
            <a:solidFill>
              <a:srgbClr val="79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910580" y="4710430"/>
              <a:ext cx="226060" cy="7620"/>
            </a:xfrm>
            <a:custGeom>
              <a:avLst/>
              <a:gdLst/>
              <a:ahLst/>
              <a:cxnLst/>
              <a:rect l="l" t="t" r="r" b="b"/>
              <a:pathLst>
                <a:path w="226060" h="7620">
                  <a:moveTo>
                    <a:pt x="21844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12077" y="7620"/>
                  </a:lnTo>
                  <a:lnTo>
                    <a:pt x="212077" y="6350"/>
                  </a:lnTo>
                  <a:lnTo>
                    <a:pt x="215900" y="6350"/>
                  </a:lnTo>
                  <a:lnTo>
                    <a:pt x="215900" y="5080"/>
                  </a:lnTo>
                  <a:lnTo>
                    <a:pt x="218440" y="5080"/>
                  </a:lnTo>
                  <a:lnTo>
                    <a:pt x="218440" y="3822"/>
                  </a:lnTo>
                  <a:close/>
                </a:path>
                <a:path w="226060" h="7620">
                  <a:moveTo>
                    <a:pt x="22606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20980" y="3810"/>
                  </a:lnTo>
                  <a:lnTo>
                    <a:pt x="220980" y="2540"/>
                  </a:lnTo>
                  <a:lnTo>
                    <a:pt x="223520" y="2540"/>
                  </a:lnTo>
                  <a:lnTo>
                    <a:pt x="223520" y="1270"/>
                  </a:lnTo>
                  <a:lnTo>
                    <a:pt x="226060" y="127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906770" y="4718050"/>
              <a:ext cx="213360" cy="6350"/>
            </a:xfrm>
            <a:custGeom>
              <a:avLst/>
              <a:gdLst/>
              <a:ahLst/>
              <a:cxnLst/>
              <a:rect l="l" t="t" r="r" b="b"/>
              <a:pathLst>
                <a:path w="213360" h="6350">
                  <a:moveTo>
                    <a:pt x="21336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03200" y="6350"/>
                  </a:lnTo>
                  <a:lnTo>
                    <a:pt x="203200" y="5080"/>
                  </a:lnTo>
                  <a:lnTo>
                    <a:pt x="205740" y="5080"/>
                  </a:lnTo>
                  <a:lnTo>
                    <a:pt x="205740" y="3810"/>
                  </a:lnTo>
                  <a:lnTo>
                    <a:pt x="208280" y="3810"/>
                  </a:lnTo>
                  <a:lnTo>
                    <a:pt x="208280" y="2540"/>
                  </a:lnTo>
                  <a:lnTo>
                    <a:pt x="210820" y="2540"/>
                  </a:lnTo>
                  <a:lnTo>
                    <a:pt x="210820" y="1270"/>
                  </a:lnTo>
                  <a:lnTo>
                    <a:pt x="213360" y="12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902960" y="4724400"/>
              <a:ext cx="204470" cy="7620"/>
            </a:xfrm>
            <a:custGeom>
              <a:avLst/>
              <a:gdLst/>
              <a:ahLst/>
              <a:cxnLst/>
              <a:rect l="l" t="t" r="r" b="b"/>
              <a:pathLst>
                <a:path w="204470" h="7620">
                  <a:moveTo>
                    <a:pt x="19939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0500" y="7620"/>
                  </a:lnTo>
                  <a:lnTo>
                    <a:pt x="190500" y="6350"/>
                  </a:lnTo>
                  <a:lnTo>
                    <a:pt x="193040" y="6350"/>
                  </a:lnTo>
                  <a:lnTo>
                    <a:pt x="193040" y="5080"/>
                  </a:lnTo>
                  <a:lnTo>
                    <a:pt x="195580" y="5080"/>
                  </a:lnTo>
                  <a:lnTo>
                    <a:pt x="195580" y="3810"/>
                  </a:lnTo>
                  <a:lnTo>
                    <a:pt x="199390" y="3810"/>
                  </a:lnTo>
                  <a:lnTo>
                    <a:pt x="199390" y="2552"/>
                  </a:lnTo>
                  <a:close/>
                </a:path>
                <a:path w="204470" h="7620">
                  <a:moveTo>
                    <a:pt x="20447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01930" y="2540"/>
                  </a:lnTo>
                  <a:lnTo>
                    <a:pt x="201930" y="1270"/>
                  </a:lnTo>
                  <a:lnTo>
                    <a:pt x="204470" y="1270"/>
                  </a:lnTo>
                  <a:lnTo>
                    <a:pt x="20447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900420" y="4732020"/>
              <a:ext cx="190500" cy="6350"/>
            </a:xfrm>
            <a:custGeom>
              <a:avLst/>
              <a:gdLst/>
              <a:ahLst/>
              <a:cxnLst/>
              <a:rect l="l" t="t" r="r" b="b"/>
              <a:pathLst>
                <a:path w="190500" h="6350">
                  <a:moveTo>
                    <a:pt x="187960" y="1282"/>
                  </a:moveTo>
                  <a:lnTo>
                    <a:pt x="2540" y="1282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80340" y="6350"/>
                  </a:lnTo>
                  <a:lnTo>
                    <a:pt x="180340" y="5080"/>
                  </a:lnTo>
                  <a:lnTo>
                    <a:pt x="182880" y="5080"/>
                  </a:lnTo>
                  <a:lnTo>
                    <a:pt x="182880" y="3810"/>
                  </a:lnTo>
                  <a:lnTo>
                    <a:pt x="185420" y="3810"/>
                  </a:lnTo>
                  <a:lnTo>
                    <a:pt x="185420" y="2540"/>
                  </a:lnTo>
                  <a:lnTo>
                    <a:pt x="187960" y="2540"/>
                  </a:lnTo>
                  <a:lnTo>
                    <a:pt x="187960" y="1282"/>
                  </a:lnTo>
                  <a:close/>
                </a:path>
                <a:path w="190500" h="6350">
                  <a:moveTo>
                    <a:pt x="19050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90500" y="12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896610" y="4738370"/>
              <a:ext cx="180340" cy="7620"/>
            </a:xfrm>
            <a:custGeom>
              <a:avLst/>
              <a:gdLst/>
              <a:ahLst/>
              <a:cxnLst/>
              <a:rect l="l" t="t" r="r" b="b"/>
              <a:pathLst>
                <a:path w="180339" h="7620">
                  <a:moveTo>
                    <a:pt x="18034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67640" y="7620"/>
                  </a:lnTo>
                  <a:lnTo>
                    <a:pt x="167640" y="6350"/>
                  </a:lnTo>
                  <a:lnTo>
                    <a:pt x="170180" y="6350"/>
                  </a:lnTo>
                  <a:lnTo>
                    <a:pt x="170180" y="5080"/>
                  </a:lnTo>
                  <a:lnTo>
                    <a:pt x="172720" y="5080"/>
                  </a:lnTo>
                  <a:lnTo>
                    <a:pt x="172720" y="3810"/>
                  </a:lnTo>
                  <a:lnTo>
                    <a:pt x="175260" y="3810"/>
                  </a:lnTo>
                  <a:lnTo>
                    <a:pt x="175260" y="254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80340" y="127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892800" y="4746002"/>
              <a:ext cx="168910" cy="7620"/>
            </a:xfrm>
            <a:custGeom>
              <a:avLst/>
              <a:gdLst/>
              <a:ahLst/>
              <a:cxnLst/>
              <a:rect l="l" t="t" r="r" b="b"/>
              <a:pathLst>
                <a:path w="168910" h="7620">
                  <a:moveTo>
                    <a:pt x="15494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54940" y="7607"/>
                  </a:lnTo>
                  <a:lnTo>
                    <a:pt x="154940" y="6350"/>
                  </a:lnTo>
                  <a:close/>
                </a:path>
                <a:path w="168910" h="7620">
                  <a:moveTo>
                    <a:pt x="168910" y="0"/>
                  </a:moveTo>
                  <a:lnTo>
                    <a:pt x="3810" y="0"/>
                  </a:lnTo>
                  <a:lnTo>
                    <a:pt x="3810" y="1257"/>
                  </a:lnTo>
                  <a:lnTo>
                    <a:pt x="2540" y="125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157480" y="6337"/>
                  </a:lnTo>
                  <a:lnTo>
                    <a:pt x="157480" y="5067"/>
                  </a:lnTo>
                  <a:lnTo>
                    <a:pt x="160020" y="5067"/>
                  </a:lnTo>
                  <a:lnTo>
                    <a:pt x="160020" y="3797"/>
                  </a:lnTo>
                  <a:lnTo>
                    <a:pt x="163830" y="3797"/>
                  </a:lnTo>
                  <a:lnTo>
                    <a:pt x="163830" y="2527"/>
                  </a:lnTo>
                  <a:lnTo>
                    <a:pt x="166357" y="2527"/>
                  </a:lnTo>
                  <a:lnTo>
                    <a:pt x="166357" y="1257"/>
                  </a:lnTo>
                  <a:lnTo>
                    <a:pt x="168910" y="1257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890260" y="4753610"/>
              <a:ext cx="154940" cy="6350"/>
            </a:xfrm>
            <a:custGeom>
              <a:avLst/>
              <a:gdLst/>
              <a:ahLst/>
              <a:cxnLst/>
              <a:rect l="l" t="t" r="r" b="b"/>
              <a:pathLst>
                <a:path w="154939" h="6350">
                  <a:moveTo>
                    <a:pt x="14478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44780" y="6350"/>
                  </a:lnTo>
                  <a:lnTo>
                    <a:pt x="144780" y="5092"/>
                  </a:lnTo>
                  <a:close/>
                </a:path>
                <a:path w="154939" h="6350">
                  <a:moveTo>
                    <a:pt x="15494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47320" y="5080"/>
                  </a:lnTo>
                  <a:lnTo>
                    <a:pt x="147320" y="3810"/>
                  </a:lnTo>
                  <a:lnTo>
                    <a:pt x="149847" y="3810"/>
                  </a:lnTo>
                  <a:lnTo>
                    <a:pt x="149847" y="2540"/>
                  </a:lnTo>
                  <a:lnTo>
                    <a:pt x="152400" y="2540"/>
                  </a:lnTo>
                  <a:lnTo>
                    <a:pt x="152400" y="1270"/>
                  </a:lnTo>
                  <a:lnTo>
                    <a:pt x="154940" y="127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886450" y="4759960"/>
              <a:ext cx="144780" cy="7620"/>
            </a:xfrm>
            <a:custGeom>
              <a:avLst/>
              <a:gdLst/>
              <a:ahLst/>
              <a:cxnLst/>
              <a:rect l="l" t="t" r="r" b="b"/>
              <a:pathLst>
                <a:path w="144779" h="7620">
                  <a:moveTo>
                    <a:pt x="13462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32080" y="7620"/>
                  </a:lnTo>
                  <a:lnTo>
                    <a:pt x="132080" y="6350"/>
                  </a:lnTo>
                  <a:lnTo>
                    <a:pt x="134620" y="6350"/>
                  </a:lnTo>
                  <a:lnTo>
                    <a:pt x="134620" y="5092"/>
                  </a:lnTo>
                  <a:close/>
                </a:path>
                <a:path w="144779" h="7620">
                  <a:moveTo>
                    <a:pt x="14478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37160" y="5080"/>
                  </a:lnTo>
                  <a:lnTo>
                    <a:pt x="137160" y="3810"/>
                  </a:lnTo>
                  <a:lnTo>
                    <a:pt x="139700" y="3810"/>
                  </a:lnTo>
                  <a:lnTo>
                    <a:pt x="139700" y="2540"/>
                  </a:lnTo>
                  <a:lnTo>
                    <a:pt x="142240" y="2540"/>
                  </a:lnTo>
                  <a:lnTo>
                    <a:pt x="142240" y="1270"/>
                  </a:lnTo>
                  <a:lnTo>
                    <a:pt x="144780" y="127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883910" y="4767580"/>
              <a:ext cx="132080" cy="6350"/>
            </a:xfrm>
            <a:custGeom>
              <a:avLst/>
              <a:gdLst/>
              <a:ahLst/>
              <a:cxnLst/>
              <a:rect l="l" t="t" r="r" b="b"/>
              <a:pathLst>
                <a:path w="132079" h="6350">
                  <a:moveTo>
                    <a:pt x="13208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20650" y="6350"/>
                  </a:lnTo>
                  <a:lnTo>
                    <a:pt x="120650" y="5080"/>
                  </a:lnTo>
                  <a:lnTo>
                    <a:pt x="123190" y="5080"/>
                  </a:lnTo>
                  <a:lnTo>
                    <a:pt x="123190" y="3810"/>
                  </a:lnTo>
                  <a:lnTo>
                    <a:pt x="126987" y="3810"/>
                  </a:lnTo>
                  <a:lnTo>
                    <a:pt x="126987" y="2540"/>
                  </a:lnTo>
                  <a:lnTo>
                    <a:pt x="129540" y="2540"/>
                  </a:lnTo>
                  <a:lnTo>
                    <a:pt x="129540" y="1270"/>
                  </a:lnTo>
                  <a:lnTo>
                    <a:pt x="132080" y="127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880100" y="4773930"/>
              <a:ext cx="121920" cy="7620"/>
            </a:xfrm>
            <a:custGeom>
              <a:avLst/>
              <a:gdLst/>
              <a:ahLst/>
              <a:cxnLst/>
              <a:rect l="l" t="t" r="r" b="b"/>
              <a:pathLst>
                <a:path w="121920" h="7620">
                  <a:moveTo>
                    <a:pt x="121907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9220" y="7620"/>
                  </a:lnTo>
                  <a:lnTo>
                    <a:pt x="109220" y="6350"/>
                  </a:lnTo>
                  <a:lnTo>
                    <a:pt x="111760" y="6350"/>
                  </a:lnTo>
                  <a:lnTo>
                    <a:pt x="111760" y="5080"/>
                  </a:lnTo>
                  <a:lnTo>
                    <a:pt x="114300" y="5080"/>
                  </a:lnTo>
                  <a:lnTo>
                    <a:pt x="114300" y="3810"/>
                  </a:lnTo>
                  <a:lnTo>
                    <a:pt x="116840" y="3810"/>
                  </a:lnTo>
                  <a:lnTo>
                    <a:pt x="116840" y="2540"/>
                  </a:lnTo>
                  <a:lnTo>
                    <a:pt x="119380" y="2540"/>
                  </a:lnTo>
                  <a:lnTo>
                    <a:pt x="119380" y="1270"/>
                  </a:lnTo>
                  <a:lnTo>
                    <a:pt x="121907" y="1270"/>
                  </a:lnTo>
                  <a:lnTo>
                    <a:pt x="121907" y="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876290" y="4781550"/>
              <a:ext cx="109220" cy="7620"/>
            </a:xfrm>
            <a:custGeom>
              <a:avLst/>
              <a:gdLst/>
              <a:ahLst/>
              <a:cxnLst/>
              <a:rect l="l" t="t" r="r" b="b"/>
              <a:pathLst>
                <a:path w="109220" h="7620">
                  <a:moveTo>
                    <a:pt x="10414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6520" y="7620"/>
                  </a:lnTo>
                  <a:lnTo>
                    <a:pt x="96520" y="6350"/>
                  </a:lnTo>
                  <a:lnTo>
                    <a:pt x="99060" y="6350"/>
                  </a:lnTo>
                  <a:lnTo>
                    <a:pt x="99060" y="5080"/>
                  </a:lnTo>
                  <a:lnTo>
                    <a:pt x="101600" y="5080"/>
                  </a:lnTo>
                  <a:lnTo>
                    <a:pt x="101600" y="3810"/>
                  </a:lnTo>
                  <a:lnTo>
                    <a:pt x="104140" y="3810"/>
                  </a:lnTo>
                  <a:lnTo>
                    <a:pt x="104140" y="2552"/>
                  </a:lnTo>
                  <a:close/>
                </a:path>
                <a:path w="109220" h="7620">
                  <a:moveTo>
                    <a:pt x="109220" y="0"/>
                  </a:moveTo>
                  <a:lnTo>
                    <a:pt x="3810" y="0"/>
                  </a:lnTo>
                  <a:lnTo>
                    <a:pt x="381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06667" y="2540"/>
                  </a:lnTo>
                  <a:lnTo>
                    <a:pt x="106667" y="1270"/>
                  </a:lnTo>
                  <a:lnTo>
                    <a:pt x="109220" y="127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89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873750" y="4789170"/>
              <a:ext cx="96520" cy="6350"/>
            </a:xfrm>
            <a:custGeom>
              <a:avLst/>
              <a:gdLst/>
              <a:ahLst/>
              <a:cxnLst/>
              <a:rect l="l" t="t" r="r" b="b"/>
              <a:pathLst>
                <a:path w="96520" h="6350">
                  <a:moveTo>
                    <a:pt x="96507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85090" y="6350"/>
                  </a:lnTo>
                  <a:lnTo>
                    <a:pt x="85090" y="5080"/>
                  </a:lnTo>
                  <a:lnTo>
                    <a:pt x="87630" y="5080"/>
                  </a:lnTo>
                  <a:lnTo>
                    <a:pt x="87630" y="3810"/>
                  </a:lnTo>
                  <a:lnTo>
                    <a:pt x="91440" y="3810"/>
                  </a:lnTo>
                  <a:lnTo>
                    <a:pt x="91440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6507" y="1270"/>
                  </a:lnTo>
                  <a:lnTo>
                    <a:pt x="96507" y="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869940" y="4795520"/>
              <a:ext cx="86360" cy="7620"/>
            </a:xfrm>
            <a:custGeom>
              <a:avLst/>
              <a:gdLst/>
              <a:ahLst/>
              <a:cxnLst/>
              <a:rect l="l" t="t" r="r" b="b"/>
              <a:pathLst>
                <a:path w="86360" h="7620">
                  <a:moveTo>
                    <a:pt x="86360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86360" y="1269"/>
                  </a:lnTo>
                  <a:lnTo>
                    <a:pt x="86360" y="0"/>
                  </a:lnTo>
                  <a:close/>
                </a:path>
                <a:path w="86360" h="7620">
                  <a:moveTo>
                    <a:pt x="73660" y="6349"/>
                  </a:moveTo>
                  <a:lnTo>
                    <a:pt x="0" y="6349"/>
                  </a:lnTo>
                  <a:lnTo>
                    <a:pt x="0" y="7619"/>
                  </a:lnTo>
                  <a:lnTo>
                    <a:pt x="73660" y="7619"/>
                  </a:lnTo>
                  <a:lnTo>
                    <a:pt x="73660" y="6349"/>
                  </a:lnTo>
                  <a:close/>
                </a:path>
                <a:path w="86360" h="7620">
                  <a:moveTo>
                    <a:pt x="81280" y="2539"/>
                  </a:moveTo>
                  <a:lnTo>
                    <a:pt x="1270" y="2539"/>
                  </a:lnTo>
                  <a:lnTo>
                    <a:pt x="1270" y="6349"/>
                  </a:lnTo>
                  <a:lnTo>
                    <a:pt x="76200" y="6349"/>
                  </a:lnTo>
                  <a:lnTo>
                    <a:pt x="76200" y="5079"/>
                  </a:lnTo>
                  <a:lnTo>
                    <a:pt x="78740" y="5079"/>
                  </a:lnTo>
                  <a:lnTo>
                    <a:pt x="78740" y="3809"/>
                  </a:lnTo>
                  <a:lnTo>
                    <a:pt x="81280" y="3809"/>
                  </a:lnTo>
                  <a:lnTo>
                    <a:pt x="81280" y="2539"/>
                  </a:lnTo>
                  <a:close/>
                </a:path>
                <a:path w="86360" h="7620">
                  <a:moveTo>
                    <a:pt x="8381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83819" y="2539"/>
                  </a:lnTo>
                  <a:lnTo>
                    <a:pt x="83819" y="1269"/>
                  </a:lnTo>
                  <a:close/>
                </a:path>
              </a:pathLst>
            </a:custGeom>
            <a:solidFill>
              <a:srgbClr val="8C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867400" y="4803140"/>
              <a:ext cx="72390" cy="6350"/>
            </a:xfrm>
            <a:custGeom>
              <a:avLst/>
              <a:gdLst/>
              <a:ahLst/>
              <a:cxnLst/>
              <a:rect l="l" t="t" r="r" b="b"/>
              <a:pathLst>
                <a:path w="72389" h="6350">
                  <a:moveTo>
                    <a:pt x="64770" y="3809"/>
                  </a:moveTo>
                  <a:lnTo>
                    <a:pt x="0" y="3809"/>
                  </a:lnTo>
                  <a:lnTo>
                    <a:pt x="0" y="6349"/>
                  </a:lnTo>
                  <a:lnTo>
                    <a:pt x="62229" y="6349"/>
                  </a:lnTo>
                  <a:lnTo>
                    <a:pt x="62229" y="5079"/>
                  </a:lnTo>
                  <a:lnTo>
                    <a:pt x="64770" y="5079"/>
                  </a:lnTo>
                  <a:lnTo>
                    <a:pt x="64770" y="3809"/>
                  </a:lnTo>
                  <a:close/>
                </a:path>
                <a:path w="72389" h="6350">
                  <a:moveTo>
                    <a:pt x="69850" y="1269"/>
                  </a:moveTo>
                  <a:lnTo>
                    <a:pt x="1270" y="1269"/>
                  </a:lnTo>
                  <a:lnTo>
                    <a:pt x="1270" y="3809"/>
                  </a:lnTo>
                  <a:lnTo>
                    <a:pt x="67310" y="3809"/>
                  </a:lnTo>
                  <a:lnTo>
                    <a:pt x="67310" y="2539"/>
                  </a:lnTo>
                  <a:lnTo>
                    <a:pt x="69850" y="2539"/>
                  </a:lnTo>
                  <a:lnTo>
                    <a:pt x="69850" y="1269"/>
                  </a:lnTo>
                  <a:close/>
                </a:path>
                <a:path w="72389" h="6350">
                  <a:moveTo>
                    <a:pt x="7238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72389" y="1269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863590" y="4809490"/>
              <a:ext cx="63500" cy="7620"/>
            </a:xfrm>
            <a:custGeom>
              <a:avLst/>
              <a:gdLst/>
              <a:ahLst/>
              <a:cxnLst/>
              <a:rect l="l" t="t" r="r" b="b"/>
              <a:pathLst>
                <a:path w="63500" h="7620">
                  <a:moveTo>
                    <a:pt x="52070" y="5079"/>
                  </a:moveTo>
                  <a:lnTo>
                    <a:pt x="0" y="5079"/>
                  </a:lnTo>
                  <a:lnTo>
                    <a:pt x="0" y="6349"/>
                  </a:lnTo>
                  <a:lnTo>
                    <a:pt x="52070" y="6349"/>
                  </a:lnTo>
                  <a:lnTo>
                    <a:pt x="52070" y="5079"/>
                  </a:lnTo>
                  <a:close/>
                </a:path>
                <a:path w="63500" h="7620">
                  <a:moveTo>
                    <a:pt x="58420" y="2539"/>
                  </a:moveTo>
                  <a:lnTo>
                    <a:pt x="1270" y="2539"/>
                  </a:lnTo>
                  <a:lnTo>
                    <a:pt x="1270" y="5079"/>
                  </a:lnTo>
                  <a:lnTo>
                    <a:pt x="55880" y="5079"/>
                  </a:lnTo>
                  <a:lnTo>
                    <a:pt x="5588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63500" h="7620">
                  <a:moveTo>
                    <a:pt x="63500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60960" y="2539"/>
                  </a:lnTo>
                  <a:lnTo>
                    <a:pt x="60960" y="1269"/>
                  </a:lnTo>
                  <a:lnTo>
                    <a:pt x="63500" y="1269"/>
                  </a:lnTo>
                  <a:lnTo>
                    <a:pt x="63500" y="0"/>
                  </a:lnTo>
                  <a:close/>
                </a:path>
                <a:path w="63500" h="7620">
                  <a:moveTo>
                    <a:pt x="49529" y="6349"/>
                  </a:moveTo>
                  <a:lnTo>
                    <a:pt x="0" y="6349"/>
                  </a:lnTo>
                  <a:lnTo>
                    <a:pt x="0" y="7619"/>
                  </a:lnTo>
                  <a:lnTo>
                    <a:pt x="49529" y="7619"/>
                  </a:lnTo>
                  <a:lnTo>
                    <a:pt x="49529" y="6349"/>
                  </a:lnTo>
                  <a:close/>
                </a:path>
              </a:pathLst>
            </a:custGeom>
            <a:solidFill>
              <a:srgbClr val="8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859780" y="4817110"/>
              <a:ext cx="50800" cy="7620"/>
            </a:xfrm>
            <a:custGeom>
              <a:avLst/>
              <a:gdLst/>
              <a:ahLst/>
              <a:cxnLst/>
              <a:rect l="l" t="t" r="r" b="b"/>
              <a:pathLst>
                <a:path w="50800" h="7620">
                  <a:moveTo>
                    <a:pt x="45720" y="2539"/>
                  </a:moveTo>
                  <a:lnTo>
                    <a:pt x="1270" y="2539"/>
                  </a:lnTo>
                  <a:lnTo>
                    <a:pt x="1270" y="5079"/>
                  </a:lnTo>
                  <a:lnTo>
                    <a:pt x="43180" y="5079"/>
                  </a:lnTo>
                  <a:lnTo>
                    <a:pt x="43180" y="3809"/>
                  </a:lnTo>
                  <a:lnTo>
                    <a:pt x="45720" y="3809"/>
                  </a:lnTo>
                  <a:lnTo>
                    <a:pt x="45720" y="2539"/>
                  </a:lnTo>
                  <a:close/>
                </a:path>
                <a:path w="50800" h="7620">
                  <a:moveTo>
                    <a:pt x="50800" y="0"/>
                  </a:moveTo>
                  <a:lnTo>
                    <a:pt x="2540" y="0"/>
                  </a:lnTo>
                  <a:lnTo>
                    <a:pt x="2540" y="2539"/>
                  </a:lnTo>
                  <a:lnTo>
                    <a:pt x="48260" y="2539"/>
                  </a:lnTo>
                  <a:lnTo>
                    <a:pt x="48260" y="1269"/>
                  </a:lnTo>
                  <a:lnTo>
                    <a:pt x="50800" y="1269"/>
                  </a:lnTo>
                  <a:lnTo>
                    <a:pt x="50800" y="0"/>
                  </a:lnTo>
                  <a:close/>
                </a:path>
                <a:path w="50800" h="7620">
                  <a:moveTo>
                    <a:pt x="40639" y="5080"/>
                  </a:moveTo>
                  <a:lnTo>
                    <a:pt x="0" y="5080"/>
                  </a:lnTo>
                  <a:lnTo>
                    <a:pt x="0" y="7619"/>
                  </a:lnTo>
                  <a:lnTo>
                    <a:pt x="38100" y="7619"/>
                  </a:lnTo>
                  <a:lnTo>
                    <a:pt x="38100" y="6350"/>
                  </a:lnTo>
                  <a:lnTo>
                    <a:pt x="40639" y="6350"/>
                  </a:lnTo>
                  <a:lnTo>
                    <a:pt x="40639" y="508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857240" y="4824730"/>
              <a:ext cx="36830" cy="6350"/>
            </a:xfrm>
            <a:custGeom>
              <a:avLst/>
              <a:gdLst/>
              <a:ahLst/>
              <a:cxnLst/>
              <a:rect l="l" t="t" r="r" b="b"/>
              <a:pathLst>
                <a:path w="36829" h="6350">
                  <a:moveTo>
                    <a:pt x="34290" y="1270"/>
                  </a:moveTo>
                  <a:lnTo>
                    <a:pt x="1270" y="1270"/>
                  </a:lnTo>
                  <a:lnTo>
                    <a:pt x="1270" y="3810"/>
                  </a:lnTo>
                  <a:lnTo>
                    <a:pt x="31750" y="3810"/>
                  </a:lnTo>
                  <a:lnTo>
                    <a:pt x="31750" y="2540"/>
                  </a:lnTo>
                  <a:lnTo>
                    <a:pt x="34290" y="2540"/>
                  </a:lnTo>
                  <a:lnTo>
                    <a:pt x="34290" y="1270"/>
                  </a:lnTo>
                  <a:close/>
                </a:path>
                <a:path w="36829" h="6350">
                  <a:moveTo>
                    <a:pt x="3682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6829" y="1270"/>
                  </a:lnTo>
                  <a:lnTo>
                    <a:pt x="36829" y="0"/>
                  </a:lnTo>
                  <a:close/>
                </a:path>
                <a:path w="36829" h="6350">
                  <a:moveTo>
                    <a:pt x="29210" y="3810"/>
                  </a:moveTo>
                  <a:lnTo>
                    <a:pt x="0" y="3810"/>
                  </a:lnTo>
                  <a:lnTo>
                    <a:pt x="0" y="6350"/>
                  </a:lnTo>
                  <a:lnTo>
                    <a:pt x="26670" y="6350"/>
                  </a:lnTo>
                  <a:lnTo>
                    <a:pt x="26670" y="5080"/>
                  </a:lnTo>
                  <a:lnTo>
                    <a:pt x="29210" y="5080"/>
                  </a:lnTo>
                  <a:lnTo>
                    <a:pt x="29210" y="3810"/>
                  </a:lnTo>
                  <a:close/>
                </a:path>
              </a:pathLst>
            </a:custGeom>
            <a:solidFill>
              <a:srgbClr val="9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853430" y="4831080"/>
              <a:ext cx="27940" cy="7620"/>
            </a:xfrm>
            <a:custGeom>
              <a:avLst/>
              <a:gdLst/>
              <a:ahLst/>
              <a:cxnLst/>
              <a:rect l="l" t="t" r="r" b="b"/>
              <a:pathLst>
                <a:path w="27939" h="7620">
                  <a:moveTo>
                    <a:pt x="22860" y="2540"/>
                  </a:moveTo>
                  <a:lnTo>
                    <a:pt x="1270" y="2540"/>
                  </a:lnTo>
                  <a:lnTo>
                    <a:pt x="1270" y="3810"/>
                  </a:lnTo>
                  <a:lnTo>
                    <a:pt x="22860" y="3810"/>
                  </a:lnTo>
                  <a:lnTo>
                    <a:pt x="22860" y="2540"/>
                  </a:lnTo>
                  <a:close/>
                </a:path>
                <a:path w="27939" h="7620">
                  <a:moveTo>
                    <a:pt x="2794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25400" y="2540"/>
                  </a:lnTo>
                  <a:lnTo>
                    <a:pt x="25400" y="1270"/>
                  </a:lnTo>
                  <a:lnTo>
                    <a:pt x="27940" y="1270"/>
                  </a:lnTo>
                  <a:lnTo>
                    <a:pt x="27940" y="0"/>
                  </a:lnTo>
                  <a:close/>
                </a:path>
                <a:path w="27939" h="7620">
                  <a:moveTo>
                    <a:pt x="16510" y="5080"/>
                  </a:moveTo>
                  <a:lnTo>
                    <a:pt x="0" y="5080"/>
                  </a:lnTo>
                  <a:lnTo>
                    <a:pt x="0" y="7620"/>
                  </a:lnTo>
                  <a:lnTo>
                    <a:pt x="13970" y="7620"/>
                  </a:lnTo>
                  <a:lnTo>
                    <a:pt x="13970" y="6350"/>
                  </a:lnTo>
                  <a:lnTo>
                    <a:pt x="16510" y="6350"/>
                  </a:lnTo>
                  <a:lnTo>
                    <a:pt x="16510" y="5080"/>
                  </a:lnTo>
                  <a:close/>
                </a:path>
                <a:path w="27939" h="7620">
                  <a:moveTo>
                    <a:pt x="2032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20320" y="5080"/>
                  </a:lnTo>
                  <a:lnTo>
                    <a:pt x="20320" y="381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849620" y="4838700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39" h="7620">
                  <a:moveTo>
                    <a:pt x="15239" y="0"/>
                  </a:moveTo>
                  <a:lnTo>
                    <a:pt x="2539" y="0"/>
                  </a:lnTo>
                  <a:lnTo>
                    <a:pt x="2539" y="2539"/>
                  </a:lnTo>
                  <a:lnTo>
                    <a:pt x="12700" y="2539"/>
                  </a:lnTo>
                  <a:lnTo>
                    <a:pt x="12700" y="1269"/>
                  </a:lnTo>
                  <a:lnTo>
                    <a:pt x="15239" y="1269"/>
                  </a:lnTo>
                  <a:lnTo>
                    <a:pt x="15239" y="0"/>
                  </a:lnTo>
                  <a:close/>
                </a:path>
                <a:path w="15239" h="7620">
                  <a:moveTo>
                    <a:pt x="5079" y="5080"/>
                  </a:moveTo>
                  <a:lnTo>
                    <a:pt x="0" y="5080"/>
                  </a:lnTo>
                  <a:lnTo>
                    <a:pt x="0" y="7619"/>
                  </a:lnTo>
                  <a:lnTo>
                    <a:pt x="1270" y="7619"/>
                  </a:lnTo>
                  <a:lnTo>
                    <a:pt x="1270" y="6350"/>
                  </a:lnTo>
                  <a:lnTo>
                    <a:pt x="5079" y="6350"/>
                  </a:lnTo>
                  <a:lnTo>
                    <a:pt x="5079" y="5080"/>
                  </a:lnTo>
                  <a:close/>
                </a:path>
                <a:path w="15239" h="7620">
                  <a:moveTo>
                    <a:pt x="10159" y="2540"/>
                  </a:moveTo>
                  <a:lnTo>
                    <a:pt x="1269" y="2540"/>
                  </a:lnTo>
                  <a:lnTo>
                    <a:pt x="1269" y="5080"/>
                  </a:lnTo>
                  <a:lnTo>
                    <a:pt x="7619" y="5080"/>
                  </a:lnTo>
                  <a:lnTo>
                    <a:pt x="7619" y="3810"/>
                  </a:lnTo>
                  <a:lnTo>
                    <a:pt x="10159" y="3810"/>
                  </a:lnTo>
                  <a:lnTo>
                    <a:pt x="10159" y="2540"/>
                  </a:lnTo>
                  <a:close/>
                </a:path>
              </a:pathLst>
            </a:custGeom>
            <a:solidFill>
              <a:srgbClr val="95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849620" y="484505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12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5" name="object 415"/>
          <p:cNvGrpSpPr/>
          <p:nvPr/>
        </p:nvGrpSpPr>
        <p:grpSpPr>
          <a:xfrm>
            <a:off x="6573519" y="3987800"/>
            <a:ext cx="133350" cy="133350"/>
            <a:chOff x="6573519" y="3987800"/>
            <a:chExt cx="133350" cy="133350"/>
          </a:xfrm>
        </p:grpSpPr>
        <p:sp>
          <p:nvSpPr>
            <p:cNvPr id="416" name="object 416"/>
            <p:cNvSpPr/>
            <p:nvPr/>
          </p:nvSpPr>
          <p:spPr>
            <a:xfrm>
              <a:off x="6626859" y="3987800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09" h="2539">
                  <a:moveTo>
                    <a:pt x="380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1269"/>
                  </a:lnTo>
                  <a:close/>
                </a:path>
                <a:path w="3809" h="2539">
                  <a:moveTo>
                    <a:pt x="25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2540" y="126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6623049" y="3990340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1142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1429" y="3809"/>
                  </a:lnTo>
                  <a:lnTo>
                    <a:pt x="11429" y="2539"/>
                  </a:lnTo>
                  <a:close/>
                </a:path>
                <a:path w="11429" h="3810">
                  <a:moveTo>
                    <a:pt x="101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0160" y="2539"/>
                  </a:lnTo>
                  <a:lnTo>
                    <a:pt x="10160" y="1269"/>
                  </a:lnTo>
                  <a:close/>
                </a:path>
                <a:path w="11429" h="3810">
                  <a:moveTo>
                    <a:pt x="88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8890" y="126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6619239" y="3994150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777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7779" y="2539"/>
                  </a:lnTo>
                  <a:lnTo>
                    <a:pt x="17779" y="1269"/>
                  </a:lnTo>
                  <a:close/>
                </a:path>
                <a:path w="19050" h="3810">
                  <a:moveTo>
                    <a:pt x="165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16509" y="1269"/>
                  </a:lnTo>
                  <a:lnTo>
                    <a:pt x="16509" y="0"/>
                  </a:lnTo>
                  <a:close/>
                </a:path>
                <a:path w="19050" h="3810">
                  <a:moveTo>
                    <a:pt x="190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9050" y="3810"/>
                  </a:lnTo>
                  <a:lnTo>
                    <a:pt x="19050" y="254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6616699" y="3997960"/>
              <a:ext cx="24130" cy="2540"/>
            </a:xfrm>
            <a:custGeom>
              <a:avLst/>
              <a:gdLst/>
              <a:ahLst/>
              <a:cxnLst/>
              <a:rect l="l" t="t" r="r" b="b"/>
              <a:pathLst>
                <a:path w="24129" h="2539">
                  <a:moveTo>
                    <a:pt x="2412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24129" y="2539"/>
                  </a:lnTo>
                  <a:lnTo>
                    <a:pt x="24129" y="1269"/>
                  </a:lnTo>
                  <a:close/>
                </a:path>
                <a:path w="24129" h="2539">
                  <a:moveTo>
                    <a:pt x="2286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22860" y="12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6612889" y="4000500"/>
              <a:ext cx="31750" cy="3810"/>
            </a:xfrm>
            <a:custGeom>
              <a:avLst/>
              <a:gdLst/>
              <a:ahLst/>
              <a:cxnLst/>
              <a:rect l="l" t="t" r="r" b="b"/>
              <a:pathLst>
                <a:path w="31750" h="3810">
                  <a:moveTo>
                    <a:pt x="3047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30479" y="2539"/>
                  </a:lnTo>
                  <a:lnTo>
                    <a:pt x="30479" y="1269"/>
                  </a:lnTo>
                  <a:close/>
                </a:path>
                <a:path w="31750" h="3810">
                  <a:moveTo>
                    <a:pt x="292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29209" y="1269"/>
                  </a:lnTo>
                  <a:lnTo>
                    <a:pt x="29209" y="0"/>
                  </a:lnTo>
                  <a:close/>
                </a:path>
                <a:path w="31750" h="3810">
                  <a:moveTo>
                    <a:pt x="317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31750" y="3810"/>
                  </a:lnTo>
                  <a:lnTo>
                    <a:pt x="31750" y="254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6609079" y="4004309"/>
              <a:ext cx="39370" cy="3810"/>
            </a:xfrm>
            <a:custGeom>
              <a:avLst/>
              <a:gdLst/>
              <a:ahLst/>
              <a:cxnLst/>
              <a:rect l="l" t="t" r="r" b="b"/>
              <a:pathLst>
                <a:path w="39370" h="3810">
                  <a:moveTo>
                    <a:pt x="393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39370" y="3809"/>
                  </a:lnTo>
                  <a:lnTo>
                    <a:pt x="39370" y="2539"/>
                  </a:lnTo>
                  <a:close/>
                </a:path>
                <a:path w="39370" h="3810">
                  <a:moveTo>
                    <a:pt x="3810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8100" y="2539"/>
                  </a:lnTo>
                  <a:lnTo>
                    <a:pt x="38100" y="1269"/>
                  </a:lnTo>
                  <a:close/>
                </a:path>
                <a:path w="39370" h="3810">
                  <a:moveTo>
                    <a:pt x="368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6830" y="126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6605269" y="4008120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90" h="3810">
                  <a:moveTo>
                    <a:pt x="4444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44449" y="1269"/>
                  </a:lnTo>
                  <a:lnTo>
                    <a:pt x="44449" y="0"/>
                  </a:lnTo>
                  <a:close/>
                </a:path>
                <a:path w="46990" h="3810">
                  <a:moveTo>
                    <a:pt x="4699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46990" y="3809"/>
                  </a:lnTo>
                  <a:lnTo>
                    <a:pt x="46990" y="2539"/>
                  </a:lnTo>
                  <a:close/>
                </a:path>
                <a:path w="46990" h="3810">
                  <a:moveTo>
                    <a:pt x="457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45720" y="2539"/>
                  </a:lnTo>
                  <a:lnTo>
                    <a:pt x="45720" y="1269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6601459" y="4011929"/>
              <a:ext cx="54610" cy="3810"/>
            </a:xfrm>
            <a:custGeom>
              <a:avLst/>
              <a:gdLst/>
              <a:ahLst/>
              <a:cxnLst/>
              <a:rect l="l" t="t" r="r" b="b"/>
              <a:pathLst>
                <a:path w="54609" h="3810">
                  <a:moveTo>
                    <a:pt x="5460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4609" y="3810"/>
                  </a:lnTo>
                  <a:lnTo>
                    <a:pt x="54609" y="2540"/>
                  </a:lnTo>
                  <a:close/>
                </a:path>
                <a:path w="54609" h="3810">
                  <a:moveTo>
                    <a:pt x="5334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3340" y="2540"/>
                  </a:lnTo>
                  <a:lnTo>
                    <a:pt x="53340" y="1270"/>
                  </a:lnTo>
                  <a:close/>
                </a:path>
                <a:path w="54609" h="3810">
                  <a:moveTo>
                    <a:pt x="520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52070" y="127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6597649" y="401574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29" h="3810">
                  <a:moveTo>
                    <a:pt x="6222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2229" y="3809"/>
                  </a:lnTo>
                  <a:lnTo>
                    <a:pt x="62229" y="2539"/>
                  </a:lnTo>
                  <a:close/>
                </a:path>
                <a:path w="62229" h="3810">
                  <a:moveTo>
                    <a:pt x="609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29" h="3810">
                  <a:moveTo>
                    <a:pt x="596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6593839" y="4019550"/>
              <a:ext cx="69850" cy="3810"/>
            </a:xfrm>
            <a:custGeom>
              <a:avLst/>
              <a:gdLst/>
              <a:ahLst/>
              <a:cxnLst/>
              <a:rect l="l" t="t" r="r" b="b"/>
              <a:pathLst>
                <a:path w="69850" h="3810">
                  <a:moveTo>
                    <a:pt x="6857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8579" y="2539"/>
                  </a:lnTo>
                  <a:lnTo>
                    <a:pt x="68579" y="1269"/>
                  </a:lnTo>
                  <a:close/>
                </a:path>
                <a:path w="69850" h="3810">
                  <a:moveTo>
                    <a:pt x="673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7309" y="1269"/>
                  </a:lnTo>
                  <a:lnTo>
                    <a:pt x="67309" y="0"/>
                  </a:lnTo>
                  <a:close/>
                </a:path>
                <a:path w="69850" h="3810">
                  <a:moveTo>
                    <a:pt x="6985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9850" y="3810"/>
                  </a:lnTo>
                  <a:lnTo>
                    <a:pt x="69850" y="254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6590029" y="4023359"/>
              <a:ext cx="77470" cy="3810"/>
            </a:xfrm>
            <a:custGeom>
              <a:avLst/>
              <a:gdLst/>
              <a:ahLst/>
              <a:cxnLst/>
              <a:rect l="l" t="t" r="r" b="b"/>
              <a:pathLst>
                <a:path w="77470" h="3810">
                  <a:moveTo>
                    <a:pt x="7747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77470" y="3809"/>
                  </a:lnTo>
                  <a:lnTo>
                    <a:pt x="77470" y="2539"/>
                  </a:lnTo>
                  <a:close/>
                </a:path>
                <a:path w="77470" h="3810">
                  <a:moveTo>
                    <a:pt x="7620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76200" y="2539"/>
                  </a:lnTo>
                  <a:lnTo>
                    <a:pt x="76200" y="1269"/>
                  </a:lnTo>
                  <a:close/>
                </a:path>
                <a:path w="77470" h="3810">
                  <a:moveTo>
                    <a:pt x="749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74930" y="126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6587489" y="4027169"/>
              <a:ext cx="83820" cy="2540"/>
            </a:xfrm>
            <a:custGeom>
              <a:avLst/>
              <a:gdLst/>
              <a:ahLst/>
              <a:cxnLst/>
              <a:rect l="l" t="t" r="r" b="b"/>
              <a:pathLst>
                <a:path w="83820" h="2539">
                  <a:moveTo>
                    <a:pt x="8127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81279" y="1269"/>
                  </a:lnTo>
                  <a:lnTo>
                    <a:pt x="81279" y="0"/>
                  </a:lnTo>
                  <a:close/>
                </a:path>
                <a:path w="83820" h="2539">
                  <a:moveTo>
                    <a:pt x="8382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83820" y="2539"/>
                  </a:lnTo>
                  <a:lnTo>
                    <a:pt x="83820" y="1269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6583680" y="4029709"/>
              <a:ext cx="91440" cy="3810"/>
            </a:xfrm>
            <a:custGeom>
              <a:avLst/>
              <a:gdLst/>
              <a:ahLst/>
              <a:cxnLst/>
              <a:rect l="l" t="t" r="r" b="b"/>
              <a:pathLst>
                <a:path w="91440" h="3810">
                  <a:moveTo>
                    <a:pt x="91440" y="2540"/>
                  </a:moveTo>
                  <a:lnTo>
                    <a:pt x="90170" y="2540"/>
                  </a:lnTo>
                  <a:lnTo>
                    <a:pt x="90170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1440" y="3810"/>
                  </a:lnTo>
                  <a:lnTo>
                    <a:pt x="91440" y="254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6579870" y="4033519"/>
              <a:ext cx="99060" cy="3810"/>
            </a:xfrm>
            <a:custGeom>
              <a:avLst/>
              <a:gdLst/>
              <a:ahLst/>
              <a:cxnLst/>
              <a:rect l="l" t="t" r="r" b="b"/>
              <a:pathLst>
                <a:path w="99059" h="3810">
                  <a:moveTo>
                    <a:pt x="96507" y="0"/>
                  </a:moveTo>
                  <a:lnTo>
                    <a:pt x="2527" y="0"/>
                  </a:lnTo>
                  <a:lnTo>
                    <a:pt x="2527" y="1270"/>
                  </a:lnTo>
                  <a:lnTo>
                    <a:pt x="96507" y="1270"/>
                  </a:lnTo>
                  <a:lnTo>
                    <a:pt x="96507" y="0"/>
                  </a:lnTo>
                  <a:close/>
                </a:path>
                <a:path w="99059" h="3810">
                  <a:moveTo>
                    <a:pt x="99060" y="2540"/>
                  </a:moveTo>
                  <a:lnTo>
                    <a:pt x="97790" y="2540"/>
                  </a:lnTo>
                  <a:lnTo>
                    <a:pt x="9779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254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6576047" y="4037329"/>
              <a:ext cx="106680" cy="3810"/>
            </a:xfrm>
            <a:custGeom>
              <a:avLst/>
              <a:gdLst/>
              <a:ahLst/>
              <a:cxnLst/>
              <a:rect l="l" t="t" r="r" b="b"/>
              <a:pathLst>
                <a:path w="106679" h="3810">
                  <a:moveTo>
                    <a:pt x="106680" y="2540"/>
                  </a:moveTo>
                  <a:lnTo>
                    <a:pt x="105422" y="2540"/>
                  </a:lnTo>
                  <a:lnTo>
                    <a:pt x="105422" y="1270"/>
                  </a:lnTo>
                  <a:lnTo>
                    <a:pt x="104152" y="1270"/>
                  </a:lnTo>
                  <a:lnTo>
                    <a:pt x="104152" y="0"/>
                  </a:lnTo>
                  <a:lnTo>
                    <a:pt x="2552" y="0"/>
                  </a:lnTo>
                  <a:lnTo>
                    <a:pt x="2552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06680" y="3810"/>
                  </a:lnTo>
                  <a:lnTo>
                    <a:pt x="106680" y="254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6573520" y="4041152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3030" y="2527"/>
                  </a:moveTo>
                  <a:lnTo>
                    <a:pt x="111760" y="2527"/>
                  </a:lnTo>
                  <a:lnTo>
                    <a:pt x="111760" y="1257"/>
                  </a:lnTo>
                  <a:lnTo>
                    <a:pt x="110490" y="1257"/>
                  </a:lnTo>
                  <a:lnTo>
                    <a:pt x="110490" y="0"/>
                  </a:ln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113030" y="3797"/>
                  </a:lnTo>
                  <a:lnTo>
                    <a:pt x="113030" y="2527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6576047" y="4044949"/>
              <a:ext cx="114935" cy="3810"/>
            </a:xfrm>
            <a:custGeom>
              <a:avLst/>
              <a:gdLst/>
              <a:ahLst/>
              <a:cxnLst/>
              <a:rect l="l" t="t" r="r" b="b"/>
              <a:pathLst>
                <a:path w="114934" h="3810">
                  <a:moveTo>
                    <a:pt x="113030" y="1270"/>
                  </a:move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13030" y="2540"/>
                  </a:lnTo>
                  <a:lnTo>
                    <a:pt x="113030" y="1270"/>
                  </a:lnTo>
                  <a:close/>
                </a:path>
                <a:path w="114934" h="3810">
                  <a:moveTo>
                    <a:pt x="114312" y="2552"/>
                  </a:moveTo>
                  <a:lnTo>
                    <a:pt x="2552" y="2552"/>
                  </a:lnTo>
                  <a:lnTo>
                    <a:pt x="2552" y="3810"/>
                  </a:lnTo>
                  <a:lnTo>
                    <a:pt x="114312" y="3810"/>
                  </a:lnTo>
                  <a:lnTo>
                    <a:pt x="114312" y="2552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6579870" y="4048759"/>
              <a:ext cx="113030" cy="2540"/>
            </a:xfrm>
            <a:custGeom>
              <a:avLst/>
              <a:gdLst/>
              <a:ahLst/>
              <a:cxnLst/>
              <a:rect l="l" t="t" r="r" b="b"/>
              <a:pathLst>
                <a:path w="113029" h="2539">
                  <a:moveTo>
                    <a:pt x="113030" y="1270"/>
                  </a:move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13030" y="2540"/>
                  </a:lnTo>
                  <a:lnTo>
                    <a:pt x="113030" y="127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6582397" y="4051299"/>
              <a:ext cx="116205" cy="5080"/>
            </a:xfrm>
            <a:custGeom>
              <a:avLst/>
              <a:gdLst/>
              <a:ahLst/>
              <a:cxnLst/>
              <a:rect l="l" t="t" r="r" b="b"/>
              <a:pathLst>
                <a:path w="116204" h="5079">
                  <a:moveTo>
                    <a:pt x="113030" y="1270"/>
                  </a:move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13030" y="2540"/>
                  </a:lnTo>
                  <a:lnTo>
                    <a:pt x="113030" y="1270"/>
                  </a:lnTo>
                  <a:close/>
                </a:path>
                <a:path w="116204" h="5079">
                  <a:moveTo>
                    <a:pt x="115582" y="3810"/>
                  </a:moveTo>
                  <a:lnTo>
                    <a:pt x="114312" y="3810"/>
                  </a:lnTo>
                  <a:lnTo>
                    <a:pt x="114312" y="2552"/>
                  </a:lnTo>
                  <a:lnTo>
                    <a:pt x="2552" y="2552"/>
                  </a:lnTo>
                  <a:lnTo>
                    <a:pt x="2552" y="3810"/>
                  </a:lnTo>
                  <a:lnTo>
                    <a:pt x="3822" y="3810"/>
                  </a:lnTo>
                  <a:lnTo>
                    <a:pt x="3822" y="5080"/>
                  </a:lnTo>
                  <a:lnTo>
                    <a:pt x="115582" y="5080"/>
                  </a:lnTo>
                  <a:lnTo>
                    <a:pt x="115582" y="381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6587490" y="4056379"/>
              <a:ext cx="113030" cy="2540"/>
            </a:xfrm>
            <a:custGeom>
              <a:avLst/>
              <a:gdLst/>
              <a:ahLst/>
              <a:cxnLst/>
              <a:rect l="l" t="t" r="r" b="b"/>
              <a:pathLst>
                <a:path w="113029" h="2539">
                  <a:moveTo>
                    <a:pt x="113017" y="1270"/>
                  </a:move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57" y="1270"/>
                  </a:lnTo>
                  <a:lnTo>
                    <a:pt x="1257" y="2540"/>
                  </a:lnTo>
                  <a:lnTo>
                    <a:pt x="113017" y="2540"/>
                  </a:lnTo>
                  <a:lnTo>
                    <a:pt x="113017" y="127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590030" y="4058919"/>
              <a:ext cx="114300" cy="3810"/>
            </a:xfrm>
            <a:custGeom>
              <a:avLst/>
              <a:gdLst/>
              <a:ahLst/>
              <a:cxnLst/>
              <a:rect l="l" t="t" r="r" b="b"/>
              <a:pathLst>
                <a:path w="114300" h="3810">
                  <a:moveTo>
                    <a:pt x="11174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11747" y="1270"/>
                  </a:lnTo>
                  <a:lnTo>
                    <a:pt x="111747" y="0"/>
                  </a:lnTo>
                  <a:close/>
                </a:path>
                <a:path w="114300" h="3810">
                  <a:moveTo>
                    <a:pt x="114300" y="2540"/>
                  </a:moveTo>
                  <a:lnTo>
                    <a:pt x="113030" y="2540"/>
                  </a:lnTo>
                  <a:lnTo>
                    <a:pt x="11303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4300" y="3810"/>
                  </a:lnTo>
                  <a:lnTo>
                    <a:pt x="114300" y="254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6593840" y="406272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29" h="3810">
                  <a:moveTo>
                    <a:pt x="113030" y="2540"/>
                  </a:moveTo>
                  <a:lnTo>
                    <a:pt x="113017" y="1270"/>
                  </a:lnTo>
                  <a:lnTo>
                    <a:pt x="111760" y="1270"/>
                  </a:lnTo>
                  <a:lnTo>
                    <a:pt x="1117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57" y="1270"/>
                  </a:lnTo>
                  <a:lnTo>
                    <a:pt x="1257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13030" y="3810"/>
                  </a:lnTo>
                  <a:lnTo>
                    <a:pt x="113030" y="254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597650" y="4066552"/>
              <a:ext cx="109220" cy="3810"/>
            </a:xfrm>
            <a:custGeom>
              <a:avLst/>
              <a:gdLst/>
              <a:ahLst/>
              <a:cxnLst/>
              <a:rect l="l" t="t" r="r" b="b"/>
              <a:pathLst>
                <a:path w="109220" h="3810">
                  <a:moveTo>
                    <a:pt x="1092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06680" y="3797"/>
                  </a:lnTo>
                  <a:lnTo>
                    <a:pt x="106680" y="2527"/>
                  </a:lnTo>
                  <a:lnTo>
                    <a:pt x="107950" y="2527"/>
                  </a:lnTo>
                  <a:lnTo>
                    <a:pt x="107950" y="1257"/>
                  </a:lnTo>
                  <a:lnTo>
                    <a:pt x="109220" y="1257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6601447" y="4070349"/>
              <a:ext cx="102235" cy="3810"/>
            </a:xfrm>
            <a:custGeom>
              <a:avLst/>
              <a:gdLst/>
              <a:ahLst/>
              <a:cxnLst/>
              <a:rect l="l" t="t" r="r" b="b"/>
              <a:pathLst>
                <a:path w="102234" h="3810">
                  <a:moveTo>
                    <a:pt x="99072" y="2552"/>
                  </a:moveTo>
                  <a:lnTo>
                    <a:pt x="2552" y="2552"/>
                  </a:lnTo>
                  <a:lnTo>
                    <a:pt x="2552" y="3810"/>
                  </a:lnTo>
                  <a:lnTo>
                    <a:pt x="99072" y="3810"/>
                  </a:lnTo>
                  <a:lnTo>
                    <a:pt x="99072" y="2552"/>
                  </a:lnTo>
                  <a:close/>
                </a:path>
                <a:path w="102234" h="3810">
                  <a:moveTo>
                    <a:pt x="10161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1612" y="1270"/>
                  </a:lnTo>
                  <a:lnTo>
                    <a:pt x="101612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605270" y="4074159"/>
              <a:ext cx="93980" cy="3810"/>
            </a:xfrm>
            <a:custGeom>
              <a:avLst/>
              <a:gdLst/>
              <a:ahLst/>
              <a:cxnLst/>
              <a:rect l="l" t="t" r="r" b="b"/>
              <a:pathLst>
                <a:path w="93979" h="3810">
                  <a:moveTo>
                    <a:pt x="939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27" y="2540"/>
                  </a:lnTo>
                  <a:lnTo>
                    <a:pt x="2527" y="3810"/>
                  </a:lnTo>
                  <a:lnTo>
                    <a:pt x="91440" y="3810"/>
                  </a:lnTo>
                  <a:lnTo>
                    <a:pt x="91440" y="2540"/>
                  </a:lnTo>
                  <a:lnTo>
                    <a:pt x="92710" y="2540"/>
                  </a:lnTo>
                  <a:lnTo>
                    <a:pt x="92710" y="1270"/>
                  </a:lnTo>
                  <a:lnTo>
                    <a:pt x="93980" y="127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609079" y="4077969"/>
              <a:ext cx="86360" cy="2540"/>
            </a:xfrm>
            <a:custGeom>
              <a:avLst/>
              <a:gdLst/>
              <a:ahLst/>
              <a:cxnLst/>
              <a:rect l="l" t="t" r="r" b="b"/>
              <a:pathLst>
                <a:path w="86359" h="2539">
                  <a:moveTo>
                    <a:pt x="8635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6359" y="1269"/>
                  </a:lnTo>
                  <a:lnTo>
                    <a:pt x="86359" y="0"/>
                  </a:lnTo>
                  <a:close/>
                </a:path>
                <a:path w="86359" h="2539">
                  <a:moveTo>
                    <a:pt x="8509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85090" y="2539"/>
                  </a:lnTo>
                  <a:lnTo>
                    <a:pt x="85090" y="1269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612889" y="4080510"/>
              <a:ext cx="80010" cy="3810"/>
            </a:xfrm>
            <a:custGeom>
              <a:avLst/>
              <a:gdLst/>
              <a:ahLst/>
              <a:cxnLst/>
              <a:rect l="l" t="t" r="r" b="b"/>
              <a:pathLst>
                <a:path w="80009" h="3810">
                  <a:moveTo>
                    <a:pt x="7746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77469" y="3809"/>
                  </a:lnTo>
                  <a:lnTo>
                    <a:pt x="77469" y="2539"/>
                  </a:lnTo>
                  <a:close/>
                </a:path>
                <a:path w="80009" h="3810">
                  <a:moveTo>
                    <a:pt x="787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78739" y="2539"/>
                  </a:lnTo>
                  <a:lnTo>
                    <a:pt x="78739" y="1269"/>
                  </a:lnTo>
                  <a:close/>
                </a:path>
                <a:path w="80009" h="3810">
                  <a:moveTo>
                    <a:pt x="800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0009" y="1269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6616699" y="4084319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90" h="3810">
                  <a:moveTo>
                    <a:pt x="723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72390" y="1269"/>
                  </a:lnTo>
                  <a:lnTo>
                    <a:pt x="72390" y="0"/>
                  </a:lnTo>
                  <a:close/>
                </a:path>
                <a:path w="72390" h="3810">
                  <a:moveTo>
                    <a:pt x="6985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69850" y="3809"/>
                  </a:lnTo>
                  <a:lnTo>
                    <a:pt x="69850" y="2539"/>
                  </a:lnTo>
                  <a:close/>
                </a:path>
                <a:path w="72390" h="3810">
                  <a:moveTo>
                    <a:pt x="711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71120" y="2539"/>
                  </a:lnTo>
                  <a:lnTo>
                    <a:pt x="71120" y="1269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6620509" y="4088130"/>
              <a:ext cx="64769" cy="3810"/>
            </a:xfrm>
            <a:custGeom>
              <a:avLst/>
              <a:gdLst/>
              <a:ahLst/>
              <a:cxnLst/>
              <a:rect l="l" t="t" r="r" b="b"/>
              <a:pathLst>
                <a:path w="64770" h="3810">
                  <a:moveTo>
                    <a:pt x="6223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62230" y="3810"/>
                  </a:lnTo>
                  <a:lnTo>
                    <a:pt x="62230" y="2540"/>
                  </a:lnTo>
                  <a:close/>
                </a:path>
                <a:path w="64770" h="3810">
                  <a:moveTo>
                    <a:pt x="635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63500" y="2540"/>
                  </a:lnTo>
                  <a:lnTo>
                    <a:pt x="63500" y="1270"/>
                  </a:lnTo>
                  <a:close/>
                </a:path>
                <a:path w="64770" h="3810">
                  <a:moveTo>
                    <a:pt x="647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4770" y="12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6624319" y="409193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460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54609" y="3809"/>
                  </a:lnTo>
                  <a:lnTo>
                    <a:pt x="54609" y="2539"/>
                  </a:lnTo>
                  <a:close/>
                </a:path>
                <a:path w="57150" h="3810">
                  <a:moveTo>
                    <a:pt x="558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5879" y="2539"/>
                  </a:lnTo>
                  <a:lnTo>
                    <a:pt x="55879" y="1269"/>
                  </a:lnTo>
                  <a:close/>
                </a:path>
                <a:path w="57150" h="3810">
                  <a:moveTo>
                    <a:pt x="571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7150" y="126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6628129" y="4095750"/>
              <a:ext cx="49530" cy="3810"/>
            </a:xfrm>
            <a:custGeom>
              <a:avLst/>
              <a:gdLst/>
              <a:ahLst/>
              <a:cxnLst/>
              <a:rect l="l" t="t" r="r" b="b"/>
              <a:pathLst>
                <a:path w="49529" h="3810">
                  <a:moveTo>
                    <a:pt x="482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48260" y="2539"/>
                  </a:lnTo>
                  <a:lnTo>
                    <a:pt x="48260" y="1269"/>
                  </a:lnTo>
                  <a:close/>
                </a:path>
                <a:path w="49529" h="3810">
                  <a:moveTo>
                    <a:pt x="4952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9529" y="1269"/>
                  </a:lnTo>
                  <a:lnTo>
                    <a:pt x="49529" y="0"/>
                  </a:lnTo>
                  <a:close/>
                </a:path>
                <a:path w="49529" h="3810">
                  <a:moveTo>
                    <a:pt x="469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46990" y="3810"/>
                  </a:lnTo>
                  <a:lnTo>
                    <a:pt x="46990" y="254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6631939" y="4099560"/>
              <a:ext cx="41910" cy="3810"/>
            </a:xfrm>
            <a:custGeom>
              <a:avLst/>
              <a:gdLst/>
              <a:ahLst/>
              <a:cxnLst/>
              <a:rect l="l" t="t" r="r" b="b"/>
              <a:pathLst>
                <a:path w="41909" h="3810">
                  <a:moveTo>
                    <a:pt x="3936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39369" y="3809"/>
                  </a:lnTo>
                  <a:lnTo>
                    <a:pt x="39369" y="2539"/>
                  </a:lnTo>
                  <a:close/>
                </a:path>
                <a:path w="41909" h="3810">
                  <a:moveTo>
                    <a:pt x="406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0639" y="2539"/>
                  </a:lnTo>
                  <a:lnTo>
                    <a:pt x="40639" y="1269"/>
                  </a:lnTo>
                  <a:close/>
                </a:path>
                <a:path w="41909" h="3810">
                  <a:moveTo>
                    <a:pt x="419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1909" y="126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6635749" y="4103370"/>
              <a:ext cx="34290" cy="2540"/>
            </a:xfrm>
            <a:custGeom>
              <a:avLst/>
              <a:gdLst/>
              <a:ahLst/>
              <a:cxnLst/>
              <a:rect l="l" t="t" r="r" b="b"/>
              <a:pathLst>
                <a:path w="34290" h="2539">
                  <a:moveTo>
                    <a:pt x="342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4290" y="1269"/>
                  </a:lnTo>
                  <a:lnTo>
                    <a:pt x="34290" y="0"/>
                  </a:lnTo>
                  <a:close/>
                </a:path>
                <a:path w="34290" h="2539">
                  <a:moveTo>
                    <a:pt x="330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3020" y="2539"/>
                  </a:lnTo>
                  <a:lnTo>
                    <a:pt x="33020" y="1269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6638289" y="4105910"/>
              <a:ext cx="29209" cy="3810"/>
            </a:xfrm>
            <a:custGeom>
              <a:avLst/>
              <a:gdLst/>
              <a:ahLst/>
              <a:cxnLst/>
              <a:rect l="l" t="t" r="r" b="b"/>
              <a:pathLst>
                <a:path w="29209" h="3810">
                  <a:moveTo>
                    <a:pt x="2666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26669" y="3809"/>
                  </a:lnTo>
                  <a:lnTo>
                    <a:pt x="26669" y="2539"/>
                  </a:lnTo>
                  <a:close/>
                </a:path>
                <a:path w="29209" h="3810">
                  <a:moveTo>
                    <a:pt x="279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7939" y="2539"/>
                  </a:lnTo>
                  <a:lnTo>
                    <a:pt x="27939" y="1269"/>
                  </a:lnTo>
                  <a:close/>
                </a:path>
                <a:path w="29209" h="3810">
                  <a:moveTo>
                    <a:pt x="2920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9209" y="1269"/>
                  </a:lnTo>
                  <a:lnTo>
                    <a:pt x="29209" y="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6642099" y="4109720"/>
              <a:ext cx="21590" cy="3810"/>
            </a:xfrm>
            <a:custGeom>
              <a:avLst/>
              <a:gdLst/>
              <a:ahLst/>
              <a:cxnLst/>
              <a:rect l="l" t="t" r="r" b="b"/>
              <a:pathLst>
                <a:path w="21590" h="3810">
                  <a:moveTo>
                    <a:pt x="215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90" y="1269"/>
                  </a:lnTo>
                  <a:lnTo>
                    <a:pt x="21590" y="0"/>
                  </a:lnTo>
                  <a:close/>
                </a:path>
                <a:path w="21590" h="3810">
                  <a:moveTo>
                    <a:pt x="1905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21590" h="3810">
                  <a:moveTo>
                    <a:pt x="203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20320" y="2539"/>
                  </a:lnTo>
                  <a:lnTo>
                    <a:pt x="20320" y="1269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6645909" y="411352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70" h="3810">
                  <a:moveTo>
                    <a:pt x="1143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11430" y="3810"/>
                  </a:lnTo>
                  <a:lnTo>
                    <a:pt x="11430" y="2540"/>
                  </a:lnTo>
                  <a:close/>
                </a:path>
                <a:path w="13970" h="3810">
                  <a:moveTo>
                    <a:pt x="1270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2700" y="2540"/>
                  </a:lnTo>
                  <a:lnTo>
                    <a:pt x="12700" y="1270"/>
                  </a:lnTo>
                  <a:close/>
                </a:path>
                <a:path w="13970" h="3810">
                  <a:moveTo>
                    <a:pt x="139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3970" y="127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6649719" y="4117339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380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3809" y="3809"/>
                  </a:lnTo>
                  <a:lnTo>
                    <a:pt x="3809" y="2539"/>
                  </a:lnTo>
                  <a:close/>
                </a:path>
                <a:path w="6350" h="3810">
                  <a:moveTo>
                    <a:pt x="50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079" y="2539"/>
                  </a:lnTo>
                  <a:lnTo>
                    <a:pt x="5079" y="1269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6652259" y="4121150"/>
              <a:ext cx="1270" cy="0"/>
            </a:xfrm>
            <a:custGeom>
              <a:avLst/>
              <a:gdLst/>
              <a:ahLst/>
              <a:cxnLst/>
              <a:rect l="l" t="t" r="r" b="b"/>
              <a:pathLst>
                <a:path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4" name="object 454"/>
          <p:cNvGrpSpPr/>
          <p:nvPr/>
        </p:nvGrpSpPr>
        <p:grpSpPr>
          <a:xfrm>
            <a:off x="5844947" y="3928517"/>
            <a:ext cx="920115" cy="921385"/>
            <a:chOff x="5844947" y="3928517"/>
            <a:chExt cx="920115" cy="921385"/>
          </a:xfrm>
        </p:grpSpPr>
        <p:sp>
          <p:nvSpPr>
            <p:cNvPr id="455" name="object 455"/>
            <p:cNvSpPr/>
            <p:nvPr/>
          </p:nvSpPr>
          <p:spPr>
            <a:xfrm>
              <a:off x="6681469" y="3933189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09" h="2539">
                  <a:moveTo>
                    <a:pt x="380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3809" y="2539"/>
                  </a:lnTo>
                  <a:lnTo>
                    <a:pt x="3809" y="1269"/>
                  </a:lnTo>
                  <a:close/>
                </a:path>
                <a:path w="3809" h="2539">
                  <a:moveTo>
                    <a:pt x="25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2540" y="126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6677659" y="3935729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29" h="3810">
                  <a:moveTo>
                    <a:pt x="1142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1429" y="3810"/>
                  </a:lnTo>
                  <a:lnTo>
                    <a:pt x="11429" y="2540"/>
                  </a:lnTo>
                  <a:close/>
                </a:path>
                <a:path w="11429" h="3810">
                  <a:moveTo>
                    <a:pt x="1016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10160" y="2540"/>
                  </a:lnTo>
                  <a:lnTo>
                    <a:pt x="10160" y="1270"/>
                  </a:lnTo>
                  <a:close/>
                </a:path>
                <a:path w="11429" h="3810">
                  <a:moveTo>
                    <a:pt x="889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8890" y="127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6673849" y="393953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19050" h="3810">
                  <a:moveTo>
                    <a:pt x="177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17779" y="2539"/>
                  </a:lnTo>
                  <a:lnTo>
                    <a:pt x="17779" y="1269"/>
                  </a:lnTo>
                  <a:close/>
                </a:path>
                <a:path w="19050" h="3810">
                  <a:moveTo>
                    <a:pt x="165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6510" y="126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6668769" y="3943349"/>
              <a:ext cx="27940" cy="3810"/>
            </a:xfrm>
            <a:custGeom>
              <a:avLst/>
              <a:gdLst/>
              <a:ahLst/>
              <a:cxnLst/>
              <a:rect l="l" t="t" r="r" b="b"/>
              <a:pathLst>
                <a:path w="27940" h="3810">
                  <a:moveTo>
                    <a:pt x="2666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26669" y="2539"/>
                  </a:lnTo>
                  <a:lnTo>
                    <a:pt x="26669" y="1269"/>
                  </a:lnTo>
                  <a:close/>
                </a:path>
                <a:path w="27940" h="3810">
                  <a:moveTo>
                    <a:pt x="25400" y="0"/>
                  </a:moveTo>
                  <a:lnTo>
                    <a:pt x="3809" y="0"/>
                  </a:lnTo>
                  <a:lnTo>
                    <a:pt x="3809" y="1269"/>
                  </a:lnTo>
                  <a:lnTo>
                    <a:pt x="25400" y="1269"/>
                  </a:lnTo>
                  <a:lnTo>
                    <a:pt x="25400" y="0"/>
                  </a:lnTo>
                  <a:close/>
                </a:path>
                <a:path w="27940" h="3810">
                  <a:moveTo>
                    <a:pt x="2794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27940" y="3810"/>
                  </a:lnTo>
                  <a:lnTo>
                    <a:pt x="27940" y="2540"/>
                  </a:lnTo>
                  <a:close/>
                </a:path>
              </a:pathLst>
            </a:custGeom>
            <a:solidFill>
              <a:srgbClr val="89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6664959" y="3947159"/>
              <a:ext cx="35560" cy="3810"/>
            </a:xfrm>
            <a:custGeom>
              <a:avLst/>
              <a:gdLst/>
              <a:ahLst/>
              <a:cxnLst/>
              <a:rect l="l" t="t" r="r" b="b"/>
              <a:pathLst>
                <a:path w="35559" h="3810">
                  <a:moveTo>
                    <a:pt x="3555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35559" y="3809"/>
                  </a:lnTo>
                  <a:lnTo>
                    <a:pt x="35559" y="2539"/>
                  </a:lnTo>
                  <a:close/>
                </a:path>
                <a:path w="35559" h="3810">
                  <a:moveTo>
                    <a:pt x="3429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4290" y="2539"/>
                  </a:lnTo>
                  <a:lnTo>
                    <a:pt x="34290" y="1269"/>
                  </a:lnTo>
                  <a:close/>
                </a:path>
                <a:path w="35559" h="3810">
                  <a:moveTo>
                    <a:pt x="3302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3020" y="126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6661149" y="3950969"/>
              <a:ext cx="43180" cy="3810"/>
            </a:xfrm>
            <a:custGeom>
              <a:avLst/>
              <a:gdLst/>
              <a:ahLst/>
              <a:cxnLst/>
              <a:rect l="l" t="t" r="r" b="b"/>
              <a:pathLst>
                <a:path w="43179" h="3810">
                  <a:moveTo>
                    <a:pt x="4064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40640" y="1269"/>
                  </a:lnTo>
                  <a:lnTo>
                    <a:pt x="40640" y="0"/>
                  </a:lnTo>
                  <a:close/>
                </a:path>
                <a:path w="43179" h="3810">
                  <a:moveTo>
                    <a:pt x="4317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43179" y="3809"/>
                  </a:lnTo>
                  <a:lnTo>
                    <a:pt x="43179" y="2539"/>
                  </a:lnTo>
                  <a:close/>
                </a:path>
                <a:path w="43179" h="3810">
                  <a:moveTo>
                    <a:pt x="4191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41910" y="2539"/>
                  </a:lnTo>
                  <a:lnTo>
                    <a:pt x="41910" y="1269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6658609" y="3954779"/>
              <a:ext cx="48260" cy="2540"/>
            </a:xfrm>
            <a:custGeom>
              <a:avLst/>
              <a:gdLst/>
              <a:ahLst/>
              <a:cxnLst/>
              <a:rect l="l" t="t" r="r" b="b"/>
              <a:pathLst>
                <a:path w="48259" h="2539">
                  <a:moveTo>
                    <a:pt x="48259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48259" y="2540"/>
                  </a:lnTo>
                  <a:lnTo>
                    <a:pt x="48259" y="1270"/>
                  </a:lnTo>
                  <a:close/>
                </a:path>
                <a:path w="48259" h="2539">
                  <a:moveTo>
                    <a:pt x="4699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46990" y="127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6654799" y="3957319"/>
              <a:ext cx="57150" cy="5080"/>
            </a:xfrm>
            <a:custGeom>
              <a:avLst/>
              <a:gdLst/>
              <a:ahLst/>
              <a:cxnLst/>
              <a:rect l="l" t="t" r="r" b="b"/>
              <a:pathLst>
                <a:path w="57150" h="5079">
                  <a:moveTo>
                    <a:pt x="5334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3340" y="1269"/>
                  </a:lnTo>
                  <a:lnTo>
                    <a:pt x="53340" y="0"/>
                  </a:lnTo>
                  <a:close/>
                </a:path>
                <a:path w="57150" h="5079">
                  <a:moveTo>
                    <a:pt x="57150" y="3809"/>
                  </a:moveTo>
                  <a:lnTo>
                    <a:pt x="1270" y="3809"/>
                  </a:lnTo>
                  <a:lnTo>
                    <a:pt x="1270" y="5079"/>
                  </a:lnTo>
                  <a:lnTo>
                    <a:pt x="57150" y="5079"/>
                  </a:lnTo>
                  <a:lnTo>
                    <a:pt x="57150" y="3809"/>
                  </a:lnTo>
                  <a:close/>
                </a:path>
                <a:path w="57150" h="5079">
                  <a:moveTo>
                    <a:pt x="5587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5879" y="3809"/>
                  </a:lnTo>
                  <a:lnTo>
                    <a:pt x="55879" y="2539"/>
                  </a:lnTo>
                  <a:close/>
                </a:path>
                <a:path w="57150" h="5079">
                  <a:moveTo>
                    <a:pt x="5461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4610" y="2539"/>
                  </a:lnTo>
                  <a:lnTo>
                    <a:pt x="54610" y="1269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6657339" y="3962399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714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49" y="2539"/>
                  </a:lnTo>
                  <a:lnTo>
                    <a:pt x="57149" y="1269"/>
                  </a:lnTo>
                  <a:close/>
                </a:path>
                <a:path w="57150" h="2539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659879" y="396493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663689" y="396874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714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49" y="2539"/>
                  </a:lnTo>
                  <a:lnTo>
                    <a:pt x="57149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  <a:path w="58420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667499" y="397255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671309" y="397636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  <a:path w="58420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6675119" y="398017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79" y="127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54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6678929" y="398398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682739" y="398779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714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7149" y="2539"/>
                  </a:lnTo>
                  <a:lnTo>
                    <a:pt x="57149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  <a:path w="58420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6686549" y="399160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842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6690359" y="3995419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  <a:path w="57150" h="2539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</a:pathLst>
            </a:custGeom>
            <a:solidFill>
              <a:srgbClr val="55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692899" y="3997959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689" y="3809"/>
                  </a:moveTo>
                  <a:lnTo>
                    <a:pt x="3809" y="3809"/>
                  </a:lnTo>
                  <a:lnTo>
                    <a:pt x="3809" y="5079"/>
                  </a:lnTo>
                  <a:lnTo>
                    <a:pt x="59689" y="5079"/>
                  </a:lnTo>
                  <a:lnTo>
                    <a:pt x="59689" y="3809"/>
                  </a:lnTo>
                  <a:close/>
                </a:path>
                <a:path w="59690" h="5079">
                  <a:moveTo>
                    <a:pt x="584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8420" y="3809"/>
                  </a:lnTo>
                  <a:lnTo>
                    <a:pt x="58420" y="2539"/>
                  </a:lnTo>
                  <a:close/>
                </a:path>
                <a:path w="59690" h="5079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9690" h="5079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697979" y="4003039"/>
              <a:ext cx="57150" cy="2540"/>
            </a:xfrm>
            <a:custGeom>
              <a:avLst/>
              <a:gdLst/>
              <a:ahLst/>
              <a:cxnLst/>
              <a:rect l="l" t="t" r="r" b="b"/>
              <a:pathLst>
                <a:path w="57150" h="2539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7150" h="2539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700519" y="4005579"/>
              <a:ext cx="58419" cy="3810"/>
            </a:xfrm>
            <a:custGeom>
              <a:avLst/>
              <a:gdLst/>
              <a:ahLst/>
              <a:cxnLst/>
              <a:rect l="l" t="t" r="r" b="b"/>
              <a:pathLst>
                <a:path w="58420" h="3810">
                  <a:moveTo>
                    <a:pt x="5841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  <a:path w="58420" h="3810">
                  <a:moveTo>
                    <a:pt x="57150" y="1270"/>
                  </a:moveTo>
                  <a:lnTo>
                    <a:pt x="1270" y="1270"/>
                  </a:lnTo>
                  <a:lnTo>
                    <a:pt x="1270" y="2540"/>
                  </a:lnTo>
                  <a:lnTo>
                    <a:pt x="57150" y="2540"/>
                  </a:lnTo>
                  <a:lnTo>
                    <a:pt x="57150" y="1270"/>
                  </a:lnTo>
                  <a:close/>
                </a:path>
                <a:path w="58420" h="3810">
                  <a:moveTo>
                    <a:pt x="5587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5879" y="127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704329" y="400938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588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55880" y="3809"/>
                  </a:lnTo>
                  <a:lnTo>
                    <a:pt x="55880" y="2539"/>
                  </a:lnTo>
                  <a:close/>
                </a:path>
                <a:path w="57150" h="3810">
                  <a:moveTo>
                    <a:pt x="5715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7150" y="2539"/>
                  </a:lnTo>
                  <a:lnTo>
                    <a:pt x="57150" y="1269"/>
                  </a:lnTo>
                  <a:close/>
                </a:path>
                <a:path w="57150" h="3810">
                  <a:moveTo>
                    <a:pt x="558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79" y="1269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708139" y="4013199"/>
              <a:ext cx="50800" cy="3810"/>
            </a:xfrm>
            <a:custGeom>
              <a:avLst/>
              <a:gdLst/>
              <a:ahLst/>
              <a:cxnLst/>
              <a:rect l="l" t="t" r="r" b="b"/>
              <a:pathLst>
                <a:path w="50800" h="3810">
                  <a:moveTo>
                    <a:pt x="4952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9529" y="2539"/>
                  </a:lnTo>
                  <a:lnTo>
                    <a:pt x="49529" y="1269"/>
                  </a:lnTo>
                  <a:close/>
                </a:path>
                <a:path w="50800" h="3810">
                  <a:moveTo>
                    <a:pt x="508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0800" y="1269"/>
                  </a:lnTo>
                  <a:lnTo>
                    <a:pt x="50800" y="0"/>
                  </a:lnTo>
                  <a:close/>
                </a:path>
                <a:path w="50800" h="3810">
                  <a:moveTo>
                    <a:pt x="4825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48259" y="3810"/>
                  </a:lnTo>
                  <a:lnTo>
                    <a:pt x="48259" y="254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711949" y="4017009"/>
              <a:ext cx="43180" cy="3810"/>
            </a:xfrm>
            <a:custGeom>
              <a:avLst/>
              <a:gdLst/>
              <a:ahLst/>
              <a:cxnLst/>
              <a:rect l="l" t="t" r="r" b="b"/>
              <a:pathLst>
                <a:path w="43179" h="3810">
                  <a:moveTo>
                    <a:pt x="4064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40640" y="3809"/>
                  </a:lnTo>
                  <a:lnTo>
                    <a:pt x="40640" y="2539"/>
                  </a:lnTo>
                  <a:close/>
                </a:path>
                <a:path w="43179" h="3810">
                  <a:moveTo>
                    <a:pt x="4191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41910" y="2539"/>
                  </a:lnTo>
                  <a:lnTo>
                    <a:pt x="41910" y="1269"/>
                  </a:lnTo>
                  <a:close/>
                </a:path>
                <a:path w="43179" h="3810">
                  <a:moveTo>
                    <a:pt x="4317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3179" y="126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715759" y="4020819"/>
              <a:ext cx="35560" cy="3810"/>
            </a:xfrm>
            <a:custGeom>
              <a:avLst/>
              <a:gdLst/>
              <a:ahLst/>
              <a:cxnLst/>
              <a:rect l="l" t="t" r="r" b="b"/>
              <a:pathLst>
                <a:path w="35559" h="3810">
                  <a:moveTo>
                    <a:pt x="3555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5559" y="1269"/>
                  </a:lnTo>
                  <a:lnTo>
                    <a:pt x="35559" y="0"/>
                  </a:lnTo>
                  <a:close/>
                </a:path>
                <a:path w="35559" h="3810">
                  <a:moveTo>
                    <a:pt x="3302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33020" y="3809"/>
                  </a:lnTo>
                  <a:lnTo>
                    <a:pt x="33020" y="2539"/>
                  </a:lnTo>
                  <a:close/>
                </a:path>
                <a:path w="35559" h="3810">
                  <a:moveTo>
                    <a:pt x="3429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4290" y="2539"/>
                  </a:lnTo>
                  <a:lnTo>
                    <a:pt x="34290" y="1269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719569" y="4024629"/>
              <a:ext cx="27940" cy="3810"/>
            </a:xfrm>
            <a:custGeom>
              <a:avLst/>
              <a:gdLst/>
              <a:ahLst/>
              <a:cxnLst/>
              <a:rect l="l" t="t" r="r" b="b"/>
              <a:pathLst>
                <a:path w="27940" h="3810">
                  <a:moveTo>
                    <a:pt x="2666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26669" y="3810"/>
                  </a:lnTo>
                  <a:lnTo>
                    <a:pt x="26669" y="2540"/>
                  </a:lnTo>
                  <a:close/>
                </a:path>
                <a:path w="27940" h="3810">
                  <a:moveTo>
                    <a:pt x="27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7940" y="254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6723379" y="4028439"/>
              <a:ext cx="21590" cy="3810"/>
            </a:xfrm>
            <a:custGeom>
              <a:avLst/>
              <a:gdLst/>
              <a:ahLst/>
              <a:cxnLst/>
              <a:rect l="l" t="t" r="r" b="b"/>
              <a:pathLst>
                <a:path w="21590" h="3810">
                  <a:moveTo>
                    <a:pt x="1905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21590" h="3810">
                  <a:moveTo>
                    <a:pt x="203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20320" y="2539"/>
                  </a:lnTo>
                  <a:lnTo>
                    <a:pt x="20320" y="1269"/>
                  </a:lnTo>
                  <a:close/>
                </a:path>
                <a:path w="21590" h="3810">
                  <a:moveTo>
                    <a:pt x="215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90" y="12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6727189" y="4032249"/>
              <a:ext cx="13970" cy="3810"/>
            </a:xfrm>
            <a:custGeom>
              <a:avLst/>
              <a:gdLst/>
              <a:ahLst/>
              <a:cxnLst/>
              <a:rect l="l" t="t" r="r" b="b"/>
              <a:pathLst>
                <a:path w="13970" h="3810">
                  <a:moveTo>
                    <a:pt x="1269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2699" y="2539"/>
                  </a:lnTo>
                  <a:lnTo>
                    <a:pt x="12699" y="1269"/>
                  </a:lnTo>
                  <a:close/>
                </a:path>
                <a:path w="13970" h="3810">
                  <a:moveTo>
                    <a:pt x="139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3970" y="1269"/>
                  </a:lnTo>
                  <a:lnTo>
                    <a:pt x="13970" y="0"/>
                  </a:lnTo>
                  <a:close/>
                </a:path>
                <a:path w="13970" h="3810">
                  <a:moveTo>
                    <a:pt x="1142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11429" y="3810"/>
                  </a:lnTo>
                  <a:lnTo>
                    <a:pt x="11429" y="2540"/>
                  </a:lnTo>
                  <a:close/>
                </a:path>
              </a:pathLst>
            </a:custGeom>
            <a:solidFill>
              <a:srgbClr val="8A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6730999" y="4036059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>
                  <a:moveTo>
                    <a:pt x="381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3810" y="3809"/>
                  </a:lnTo>
                  <a:lnTo>
                    <a:pt x="3810" y="2539"/>
                  </a:lnTo>
                  <a:close/>
                </a:path>
                <a:path w="6350" h="3810">
                  <a:moveTo>
                    <a:pt x="5079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5079" y="2539"/>
                  </a:lnTo>
                  <a:lnTo>
                    <a:pt x="5079" y="1269"/>
                  </a:lnTo>
                  <a:close/>
                </a:path>
                <a:path w="6350" h="3810">
                  <a:moveTo>
                    <a:pt x="63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350" y="126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733539" y="403859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12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270" y="126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849619" y="4069079"/>
              <a:ext cx="774700" cy="775970"/>
            </a:xfrm>
            <a:custGeom>
              <a:avLst/>
              <a:gdLst/>
              <a:ahLst/>
              <a:cxnLst/>
              <a:rect l="l" t="t" r="r" b="b"/>
              <a:pathLst>
                <a:path w="774700" h="775970">
                  <a:moveTo>
                    <a:pt x="139700" y="480060"/>
                  </a:moveTo>
                  <a:lnTo>
                    <a:pt x="179069" y="518160"/>
                  </a:lnTo>
                  <a:lnTo>
                    <a:pt x="697229" y="0"/>
                  </a:lnTo>
                  <a:lnTo>
                    <a:pt x="774700" y="78740"/>
                  </a:lnTo>
                  <a:lnTo>
                    <a:pt x="256539" y="596900"/>
                  </a:lnTo>
                  <a:lnTo>
                    <a:pt x="295909" y="636270"/>
                  </a:lnTo>
                  <a:lnTo>
                    <a:pt x="0" y="775970"/>
                  </a:lnTo>
                  <a:lnTo>
                    <a:pt x="139700" y="480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6" name="object 4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8847" y="3928517"/>
              <a:ext cx="196034" cy="196034"/>
            </a:xfrm>
            <a:prstGeom prst="rect">
              <a:avLst/>
            </a:prstGeom>
          </p:spPr>
        </p:pic>
      </p:grpSp>
      <p:grpSp>
        <p:nvGrpSpPr>
          <p:cNvPr id="487" name="object 487"/>
          <p:cNvGrpSpPr/>
          <p:nvPr/>
        </p:nvGrpSpPr>
        <p:grpSpPr>
          <a:xfrm>
            <a:off x="2143760" y="4062729"/>
            <a:ext cx="212090" cy="213360"/>
            <a:chOff x="2143760" y="4062729"/>
            <a:chExt cx="212090" cy="213360"/>
          </a:xfrm>
        </p:grpSpPr>
        <p:sp>
          <p:nvSpPr>
            <p:cNvPr id="488" name="object 488"/>
            <p:cNvSpPr/>
            <p:nvPr/>
          </p:nvSpPr>
          <p:spPr>
            <a:xfrm>
              <a:off x="2218690" y="4062729"/>
              <a:ext cx="11430" cy="6350"/>
            </a:xfrm>
            <a:custGeom>
              <a:avLst/>
              <a:gdLst/>
              <a:ahLst/>
              <a:cxnLst/>
              <a:rect l="l" t="t" r="r" b="b"/>
              <a:pathLst>
                <a:path w="11430" h="6350">
                  <a:moveTo>
                    <a:pt x="88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8890" y="3810"/>
                  </a:lnTo>
                  <a:lnTo>
                    <a:pt x="8890" y="2540"/>
                  </a:lnTo>
                  <a:close/>
                </a:path>
                <a:path w="11430" h="6350">
                  <a:moveTo>
                    <a:pt x="7620" y="1270"/>
                  </a:moveTo>
                  <a:lnTo>
                    <a:pt x="3810" y="1270"/>
                  </a:lnTo>
                  <a:lnTo>
                    <a:pt x="3810" y="2540"/>
                  </a:lnTo>
                  <a:lnTo>
                    <a:pt x="7620" y="2540"/>
                  </a:lnTo>
                  <a:lnTo>
                    <a:pt x="7620" y="1270"/>
                  </a:lnTo>
                  <a:close/>
                </a:path>
                <a:path w="11430" h="6350">
                  <a:moveTo>
                    <a:pt x="635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  <a:path w="11430" h="6350">
                  <a:moveTo>
                    <a:pt x="1143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11430" y="6350"/>
                  </a:lnTo>
                  <a:lnTo>
                    <a:pt x="11430" y="5080"/>
                  </a:lnTo>
                  <a:close/>
                </a:path>
                <a:path w="11430" h="6350">
                  <a:moveTo>
                    <a:pt x="1016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10160" y="5080"/>
                  </a:lnTo>
                  <a:lnTo>
                    <a:pt x="10160" y="381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212340" y="4069079"/>
              <a:ext cx="24130" cy="6350"/>
            </a:xfrm>
            <a:custGeom>
              <a:avLst/>
              <a:gdLst/>
              <a:ahLst/>
              <a:cxnLst/>
              <a:rect l="l" t="t" r="r" b="b"/>
              <a:pathLst>
                <a:path w="24130" h="6350">
                  <a:moveTo>
                    <a:pt x="2159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21590" y="3810"/>
                  </a:lnTo>
                  <a:lnTo>
                    <a:pt x="21590" y="2540"/>
                  </a:lnTo>
                  <a:close/>
                </a:path>
                <a:path w="24130" h="6350">
                  <a:moveTo>
                    <a:pt x="20320" y="1270"/>
                  </a:moveTo>
                  <a:lnTo>
                    <a:pt x="3810" y="1270"/>
                  </a:lnTo>
                  <a:lnTo>
                    <a:pt x="3810" y="2540"/>
                  </a:lnTo>
                  <a:lnTo>
                    <a:pt x="20320" y="2540"/>
                  </a:lnTo>
                  <a:lnTo>
                    <a:pt x="20320" y="1270"/>
                  </a:lnTo>
                  <a:close/>
                </a:path>
                <a:path w="24130" h="6350">
                  <a:moveTo>
                    <a:pt x="19050" y="0"/>
                  </a:moveTo>
                  <a:lnTo>
                    <a:pt x="5080" y="0"/>
                  </a:lnTo>
                  <a:lnTo>
                    <a:pt x="5080" y="1270"/>
                  </a:lnTo>
                  <a:lnTo>
                    <a:pt x="19050" y="1270"/>
                  </a:lnTo>
                  <a:lnTo>
                    <a:pt x="19050" y="0"/>
                  </a:lnTo>
                  <a:close/>
                </a:path>
                <a:path w="24130" h="6350">
                  <a:moveTo>
                    <a:pt x="24130" y="5080"/>
                  </a:moveTo>
                  <a:lnTo>
                    <a:pt x="0" y="5080"/>
                  </a:lnTo>
                  <a:lnTo>
                    <a:pt x="0" y="6350"/>
                  </a:lnTo>
                  <a:lnTo>
                    <a:pt x="24130" y="6350"/>
                  </a:lnTo>
                  <a:lnTo>
                    <a:pt x="24130" y="5080"/>
                  </a:lnTo>
                  <a:close/>
                </a:path>
                <a:path w="24130" h="6350">
                  <a:moveTo>
                    <a:pt x="22860" y="3810"/>
                  </a:moveTo>
                  <a:lnTo>
                    <a:pt x="1270" y="3810"/>
                  </a:lnTo>
                  <a:lnTo>
                    <a:pt x="1270" y="5080"/>
                  </a:lnTo>
                  <a:lnTo>
                    <a:pt x="22860" y="5080"/>
                  </a:lnTo>
                  <a:lnTo>
                    <a:pt x="22860" y="3810"/>
                  </a:lnTo>
                  <a:close/>
                </a:path>
              </a:pathLst>
            </a:custGeom>
            <a:solidFill>
              <a:srgbClr val="97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203450" y="4075429"/>
              <a:ext cx="39370" cy="7620"/>
            </a:xfrm>
            <a:custGeom>
              <a:avLst/>
              <a:gdLst/>
              <a:ahLst/>
              <a:cxnLst/>
              <a:rect l="l" t="t" r="r" b="b"/>
              <a:pathLst>
                <a:path w="39369" h="7620">
                  <a:moveTo>
                    <a:pt x="35560" y="2540"/>
                  </a:moveTo>
                  <a:lnTo>
                    <a:pt x="3810" y="2540"/>
                  </a:lnTo>
                  <a:lnTo>
                    <a:pt x="3810" y="3810"/>
                  </a:lnTo>
                  <a:lnTo>
                    <a:pt x="35560" y="3810"/>
                  </a:lnTo>
                  <a:lnTo>
                    <a:pt x="35560" y="2540"/>
                  </a:lnTo>
                  <a:close/>
                </a:path>
                <a:path w="39369" h="7620">
                  <a:moveTo>
                    <a:pt x="34290" y="1270"/>
                  </a:moveTo>
                  <a:lnTo>
                    <a:pt x="5080" y="1270"/>
                  </a:lnTo>
                  <a:lnTo>
                    <a:pt x="5080" y="2540"/>
                  </a:lnTo>
                  <a:lnTo>
                    <a:pt x="34290" y="2540"/>
                  </a:lnTo>
                  <a:lnTo>
                    <a:pt x="34290" y="1270"/>
                  </a:lnTo>
                  <a:close/>
                </a:path>
                <a:path w="39369" h="7620">
                  <a:moveTo>
                    <a:pt x="33019" y="0"/>
                  </a:moveTo>
                  <a:lnTo>
                    <a:pt x="6350" y="0"/>
                  </a:lnTo>
                  <a:lnTo>
                    <a:pt x="6350" y="1270"/>
                  </a:lnTo>
                  <a:lnTo>
                    <a:pt x="33019" y="1270"/>
                  </a:lnTo>
                  <a:lnTo>
                    <a:pt x="33019" y="0"/>
                  </a:lnTo>
                  <a:close/>
                </a:path>
                <a:path w="39369" h="7620">
                  <a:moveTo>
                    <a:pt x="39369" y="6350"/>
                  </a:moveTo>
                  <a:lnTo>
                    <a:pt x="0" y="6350"/>
                  </a:lnTo>
                  <a:lnTo>
                    <a:pt x="0" y="7620"/>
                  </a:lnTo>
                  <a:lnTo>
                    <a:pt x="39369" y="7620"/>
                  </a:lnTo>
                  <a:lnTo>
                    <a:pt x="39369" y="6350"/>
                  </a:lnTo>
                  <a:close/>
                </a:path>
                <a:path w="39369" h="7620">
                  <a:moveTo>
                    <a:pt x="38100" y="5080"/>
                  </a:moveTo>
                  <a:lnTo>
                    <a:pt x="1269" y="5080"/>
                  </a:lnTo>
                  <a:lnTo>
                    <a:pt x="1269" y="6350"/>
                  </a:lnTo>
                  <a:lnTo>
                    <a:pt x="38100" y="6350"/>
                  </a:lnTo>
                  <a:lnTo>
                    <a:pt x="38100" y="5080"/>
                  </a:lnTo>
                  <a:close/>
                </a:path>
                <a:path w="39369" h="7620">
                  <a:moveTo>
                    <a:pt x="36829" y="3810"/>
                  </a:moveTo>
                  <a:lnTo>
                    <a:pt x="2539" y="3810"/>
                  </a:lnTo>
                  <a:lnTo>
                    <a:pt x="2539" y="5080"/>
                  </a:lnTo>
                  <a:lnTo>
                    <a:pt x="36829" y="5080"/>
                  </a:lnTo>
                  <a:lnTo>
                    <a:pt x="36829" y="3810"/>
                  </a:lnTo>
                  <a:close/>
                </a:path>
              </a:pathLst>
            </a:custGeom>
            <a:solidFill>
              <a:srgbClr val="9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195830" y="4083049"/>
              <a:ext cx="54610" cy="7620"/>
            </a:xfrm>
            <a:custGeom>
              <a:avLst/>
              <a:gdLst/>
              <a:ahLst/>
              <a:cxnLst/>
              <a:rect l="l" t="t" r="r" b="b"/>
              <a:pathLst>
                <a:path w="54610" h="7620">
                  <a:moveTo>
                    <a:pt x="49530" y="1269"/>
                  </a:moveTo>
                  <a:lnTo>
                    <a:pt x="5080" y="1269"/>
                  </a:lnTo>
                  <a:lnTo>
                    <a:pt x="5080" y="2539"/>
                  </a:lnTo>
                  <a:lnTo>
                    <a:pt x="49530" y="2539"/>
                  </a:lnTo>
                  <a:lnTo>
                    <a:pt x="49530" y="1269"/>
                  </a:lnTo>
                  <a:close/>
                </a:path>
                <a:path w="54610" h="7620">
                  <a:moveTo>
                    <a:pt x="48260" y="0"/>
                  </a:moveTo>
                  <a:lnTo>
                    <a:pt x="6350" y="0"/>
                  </a:lnTo>
                  <a:lnTo>
                    <a:pt x="6350" y="1269"/>
                  </a:lnTo>
                  <a:lnTo>
                    <a:pt x="48260" y="1269"/>
                  </a:lnTo>
                  <a:lnTo>
                    <a:pt x="48260" y="0"/>
                  </a:lnTo>
                  <a:close/>
                </a:path>
                <a:path w="54610" h="7620">
                  <a:moveTo>
                    <a:pt x="54610" y="6350"/>
                  </a:moveTo>
                  <a:lnTo>
                    <a:pt x="0" y="6350"/>
                  </a:lnTo>
                  <a:lnTo>
                    <a:pt x="0" y="7619"/>
                  </a:lnTo>
                  <a:lnTo>
                    <a:pt x="54610" y="7619"/>
                  </a:lnTo>
                  <a:lnTo>
                    <a:pt x="54610" y="6350"/>
                  </a:lnTo>
                  <a:close/>
                </a:path>
                <a:path w="54610" h="7620">
                  <a:moveTo>
                    <a:pt x="53339" y="5080"/>
                  </a:moveTo>
                  <a:lnTo>
                    <a:pt x="1269" y="5080"/>
                  </a:lnTo>
                  <a:lnTo>
                    <a:pt x="1269" y="6350"/>
                  </a:lnTo>
                  <a:lnTo>
                    <a:pt x="53339" y="6350"/>
                  </a:lnTo>
                  <a:lnTo>
                    <a:pt x="53339" y="5080"/>
                  </a:lnTo>
                  <a:close/>
                </a:path>
                <a:path w="54610" h="7620">
                  <a:moveTo>
                    <a:pt x="52069" y="3810"/>
                  </a:moveTo>
                  <a:lnTo>
                    <a:pt x="2539" y="3810"/>
                  </a:lnTo>
                  <a:lnTo>
                    <a:pt x="2539" y="5080"/>
                  </a:lnTo>
                  <a:lnTo>
                    <a:pt x="52069" y="5080"/>
                  </a:lnTo>
                  <a:lnTo>
                    <a:pt x="52069" y="3810"/>
                  </a:lnTo>
                  <a:close/>
                </a:path>
                <a:path w="54610" h="7620">
                  <a:moveTo>
                    <a:pt x="50799" y="2540"/>
                  </a:moveTo>
                  <a:lnTo>
                    <a:pt x="3809" y="2540"/>
                  </a:lnTo>
                  <a:lnTo>
                    <a:pt x="3809" y="3810"/>
                  </a:lnTo>
                  <a:lnTo>
                    <a:pt x="50799" y="3810"/>
                  </a:lnTo>
                  <a:lnTo>
                    <a:pt x="50799" y="254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189480" y="4090669"/>
              <a:ext cx="67310" cy="6350"/>
            </a:xfrm>
            <a:custGeom>
              <a:avLst/>
              <a:gdLst/>
              <a:ahLst/>
              <a:cxnLst/>
              <a:rect l="l" t="t" r="r" b="b"/>
              <a:pathLst>
                <a:path w="67310" h="6350">
                  <a:moveTo>
                    <a:pt x="62230" y="0"/>
                  </a:moveTo>
                  <a:lnTo>
                    <a:pt x="5080" y="0"/>
                  </a:lnTo>
                  <a:lnTo>
                    <a:pt x="5080" y="1269"/>
                  </a:lnTo>
                  <a:lnTo>
                    <a:pt x="62230" y="1269"/>
                  </a:lnTo>
                  <a:lnTo>
                    <a:pt x="62230" y="0"/>
                  </a:lnTo>
                  <a:close/>
                </a:path>
                <a:path w="67310" h="6350">
                  <a:moveTo>
                    <a:pt x="67310" y="5079"/>
                  </a:moveTo>
                  <a:lnTo>
                    <a:pt x="0" y="5079"/>
                  </a:lnTo>
                  <a:lnTo>
                    <a:pt x="0" y="6349"/>
                  </a:lnTo>
                  <a:lnTo>
                    <a:pt x="67310" y="6349"/>
                  </a:lnTo>
                  <a:lnTo>
                    <a:pt x="67310" y="5079"/>
                  </a:lnTo>
                  <a:close/>
                </a:path>
                <a:path w="67310" h="6350">
                  <a:moveTo>
                    <a:pt x="66039" y="3809"/>
                  </a:moveTo>
                  <a:lnTo>
                    <a:pt x="1269" y="3809"/>
                  </a:lnTo>
                  <a:lnTo>
                    <a:pt x="1269" y="5079"/>
                  </a:lnTo>
                  <a:lnTo>
                    <a:pt x="66039" y="5079"/>
                  </a:lnTo>
                  <a:lnTo>
                    <a:pt x="66039" y="3809"/>
                  </a:lnTo>
                  <a:close/>
                </a:path>
                <a:path w="67310" h="6350">
                  <a:moveTo>
                    <a:pt x="6476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64769" y="3809"/>
                  </a:lnTo>
                  <a:lnTo>
                    <a:pt x="64769" y="2539"/>
                  </a:lnTo>
                  <a:close/>
                </a:path>
                <a:path w="67310" h="6350">
                  <a:moveTo>
                    <a:pt x="63499" y="1269"/>
                  </a:moveTo>
                  <a:lnTo>
                    <a:pt x="3809" y="1269"/>
                  </a:lnTo>
                  <a:lnTo>
                    <a:pt x="3809" y="2539"/>
                  </a:lnTo>
                  <a:lnTo>
                    <a:pt x="63499" y="2539"/>
                  </a:lnTo>
                  <a:lnTo>
                    <a:pt x="63499" y="1269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180590" y="4097019"/>
              <a:ext cx="82550" cy="7620"/>
            </a:xfrm>
            <a:custGeom>
              <a:avLst/>
              <a:gdLst/>
              <a:ahLst/>
              <a:cxnLst/>
              <a:rect l="l" t="t" r="r" b="b"/>
              <a:pathLst>
                <a:path w="82550" h="7620">
                  <a:moveTo>
                    <a:pt x="77470" y="0"/>
                  </a:moveTo>
                  <a:lnTo>
                    <a:pt x="7620" y="0"/>
                  </a:lnTo>
                  <a:lnTo>
                    <a:pt x="7620" y="1269"/>
                  </a:lnTo>
                  <a:lnTo>
                    <a:pt x="77470" y="1269"/>
                  </a:lnTo>
                  <a:lnTo>
                    <a:pt x="77470" y="0"/>
                  </a:lnTo>
                  <a:close/>
                </a:path>
                <a:path w="82550" h="7620">
                  <a:moveTo>
                    <a:pt x="82550" y="6349"/>
                  </a:moveTo>
                  <a:lnTo>
                    <a:pt x="0" y="6349"/>
                  </a:lnTo>
                  <a:lnTo>
                    <a:pt x="0" y="7619"/>
                  </a:lnTo>
                  <a:lnTo>
                    <a:pt x="82550" y="7619"/>
                  </a:lnTo>
                  <a:lnTo>
                    <a:pt x="82550" y="6349"/>
                  </a:lnTo>
                  <a:close/>
                </a:path>
                <a:path w="82550" h="7620">
                  <a:moveTo>
                    <a:pt x="81280" y="5079"/>
                  </a:moveTo>
                  <a:lnTo>
                    <a:pt x="1270" y="5079"/>
                  </a:lnTo>
                  <a:lnTo>
                    <a:pt x="1270" y="6349"/>
                  </a:lnTo>
                  <a:lnTo>
                    <a:pt x="81280" y="6349"/>
                  </a:lnTo>
                  <a:lnTo>
                    <a:pt x="81280" y="5079"/>
                  </a:lnTo>
                  <a:close/>
                </a:path>
                <a:path w="82550" h="7620">
                  <a:moveTo>
                    <a:pt x="80010" y="3809"/>
                  </a:moveTo>
                  <a:lnTo>
                    <a:pt x="2540" y="3809"/>
                  </a:lnTo>
                  <a:lnTo>
                    <a:pt x="2540" y="5079"/>
                  </a:lnTo>
                  <a:lnTo>
                    <a:pt x="80010" y="5079"/>
                  </a:lnTo>
                  <a:lnTo>
                    <a:pt x="80010" y="3809"/>
                  </a:lnTo>
                  <a:close/>
                </a:path>
                <a:path w="82550" h="7620">
                  <a:moveTo>
                    <a:pt x="78739" y="1269"/>
                  </a:moveTo>
                  <a:lnTo>
                    <a:pt x="6350" y="1269"/>
                  </a:lnTo>
                  <a:lnTo>
                    <a:pt x="6350" y="2539"/>
                  </a:lnTo>
                  <a:lnTo>
                    <a:pt x="5080" y="2539"/>
                  </a:lnTo>
                  <a:lnTo>
                    <a:pt x="5080" y="3809"/>
                  </a:lnTo>
                  <a:lnTo>
                    <a:pt x="78740" y="3809"/>
                  </a:lnTo>
                  <a:lnTo>
                    <a:pt x="78739" y="1269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172970" y="4104652"/>
              <a:ext cx="97790" cy="7620"/>
            </a:xfrm>
            <a:custGeom>
              <a:avLst/>
              <a:gdLst/>
              <a:ahLst/>
              <a:cxnLst/>
              <a:rect l="l" t="t" r="r" b="b"/>
              <a:pathLst>
                <a:path w="97789" h="7620">
                  <a:moveTo>
                    <a:pt x="96520" y="5067"/>
                  </a:moveTo>
                  <a:lnTo>
                    <a:pt x="95250" y="5067"/>
                  </a:lnTo>
                  <a:lnTo>
                    <a:pt x="95250" y="3797"/>
                  </a:lnTo>
                  <a:lnTo>
                    <a:pt x="93980" y="3797"/>
                  </a:lnTo>
                  <a:lnTo>
                    <a:pt x="93980" y="2527"/>
                  </a:lnTo>
                  <a:lnTo>
                    <a:pt x="92710" y="2527"/>
                  </a:lnTo>
                  <a:lnTo>
                    <a:pt x="92710" y="1257"/>
                  </a:lnTo>
                  <a:lnTo>
                    <a:pt x="91427" y="1257"/>
                  </a:lnTo>
                  <a:lnTo>
                    <a:pt x="91427" y="0"/>
                  </a:lnTo>
                  <a:lnTo>
                    <a:pt x="6350" y="0"/>
                  </a:lnTo>
                  <a:lnTo>
                    <a:pt x="6350" y="1257"/>
                  </a:lnTo>
                  <a:lnTo>
                    <a:pt x="5080" y="1257"/>
                  </a:lnTo>
                  <a:lnTo>
                    <a:pt x="508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1270" y="5067"/>
                  </a:lnTo>
                  <a:lnTo>
                    <a:pt x="1270" y="6337"/>
                  </a:lnTo>
                  <a:lnTo>
                    <a:pt x="96520" y="6337"/>
                  </a:lnTo>
                  <a:lnTo>
                    <a:pt x="96520" y="5067"/>
                  </a:lnTo>
                  <a:close/>
                </a:path>
                <a:path w="97789" h="7620">
                  <a:moveTo>
                    <a:pt x="9777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97777" y="7607"/>
                  </a:lnTo>
                  <a:lnTo>
                    <a:pt x="97777" y="635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166620" y="4112259"/>
              <a:ext cx="110489" cy="6350"/>
            </a:xfrm>
            <a:custGeom>
              <a:avLst/>
              <a:gdLst/>
              <a:ahLst/>
              <a:cxnLst/>
              <a:rect l="l" t="t" r="r" b="b"/>
              <a:pathLst>
                <a:path w="110489" h="6350">
                  <a:moveTo>
                    <a:pt x="109220" y="3810"/>
                  </a:moveTo>
                  <a:lnTo>
                    <a:pt x="107950" y="3810"/>
                  </a:lnTo>
                  <a:lnTo>
                    <a:pt x="107950" y="2540"/>
                  </a:lnTo>
                  <a:lnTo>
                    <a:pt x="106680" y="2540"/>
                  </a:lnTo>
                  <a:lnTo>
                    <a:pt x="106680" y="1270"/>
                  </a:lnTo>
                  <a:lnTo>
                    <a:pt x="105410" y="1270"/>
                  </a:lnTo>
                  <a:lnTo>
                    <a:pt x="10541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09220" y="5080"/>
                  </a:lnTo>
                  <a:lnTo>
                    <a:pt x="109220" y="3810"/>
                  </a:lnTo>
                  <a:close/>
                </a:path>
                <a:path w="110489" h="6350">
                  <a:moveTo>
                    <a:pt x="110477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10477" y="6350"/>
                  </a:lnTo>
                  <a:lnTo>
                    <a:pt x="110477" y="5092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159000" y="4118609"/>
              <a:ext cx="124460" cy="7620"/>
            </a:xfrm>
            <a:custGeom>
              <a:avLst/>
              <a:gdLst/>
              <a:ahLst/>
              <a:cxnLst/>
              <a:rect l="l" t="t" r="r" b="b"/>
              <a:pathLst>
                <a:path w="124460" h="7620">
                  <a:moveTo>
                    <a:pt x="123190" y="3810"/>
                  </a:moveTo>
                  <a:lnTo>
                    <a:pt x="121920" y="3810"/>
                  </a:lnTo>
                  <a:lnTo>
                    <a:pt x="121920" y="2540"/>
                  </a:lnTo>
                  <a:lnTo>
                    <a:pt x="120650" y="2540"/>
                  </a:lnTo>
                  <a:lnTo>
                    <a:pt x="120650" y="1270"/>
                  </a:lnTo>
                  <a:lnTo>
                    <a:pt x="119380" y="1270"/>
                  </a:lnTo>
                  <a:lnTo>
                    <a:pt x="11938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3190" y="5080"/>
                  </a:lnTo>
                  <a:lnTo>
                    <a:pt x="123190" y="3810"/>
                  </a:lnTo>
                  <a:close/>
                </a:path>
                <a:path w="124460" h="7620">
                  <a:moveTo>
                    <a:pt x="124460" y="6350"/>
                  </a:moveTo>
                  <a:lnTo>
                    <a:pt x="123190" y="6350"/>
                  </a:lnTo>
                  <a:lnTo>
                    <a:pt x="123190" y="5092"/>
                  </a:ln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24460" y="7620"/>
                  </a:lnTo>
                  <a:lnTo>
                    <a:pt x="124460" y="635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150110" y="4126229"/>
              <a:ext cx="140970" cy="7620"/>
            </a:xfrm>
            <a:custGeom>
              <a:avLst/>
              <a:gdLst/>
              <a:ahLst/>
              <a:cxnLst/>
              <a:rect l="l" t="t" r="r" b="b"/>
              <a:pathLst>
                <a:path w="140969" h="7620">
                  <a:moveTo>
                    <a:pt x="137160" y="2540"/>
                  </a:moveTo>
                  <a:lnTo>
                    <a:pt x="135890" y="2540"/>
                  </a:lnTo>
                  <a:lnTo>
                    <a:pt x="135890" y="1270"/>
                  </a:lnTo>
                  <a:lnTo>
                    <a:pt x="134620" y="1270"/>
                  </a:lnTo>
                  <a:lnTo>
                    <a:pt x="13462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137160" y="3810"/>
                  </a:lnTo>
                  <a:lnTo>
                    <a:pt x="137160" y="2540"/>
                  </a:lnTo>
                  <a:close/>
                </a:path>
                <a:path w="140969" h="7620">
                  <a:moveTo>
                    <a:pt x="140970" y="6350"/>
                  </a:moveTo>
                  <a:lnTo>
                    <a:pt x="139700" y="6350"/>
                  </a:lnTo>
                  <a:lnTo>
                    <a:pt x="139700" y="5080"/>
                  </a:lnTo>
                  <a:lnTo>
                    <a:pt x="138430" y="5080"/>
                  </a:lnTo>
                  <a:lnTo>
                    <a:pt x="138430" y="3822"/>
                  </a:lnTo>
                  <a:lnTo>
                    <a:pt x="2540" y="3822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40970" y="7620"/>
                  </a:lnTo>
                  <a:lnTo>
                    <a:pt x="140970" y="635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143760" y="4133849"/>
              <a:ext cx="153670" cy="6350"/>
            </a:xfrm>
            <a:custGeom>
              <a:avLst/>
              <a:gdLst/>
              <a:ahLst/>
              <a:cxnLst/>
              <a:rect l="l" t="t" r="r" b="b"/>
              <a:pathLst>
                <a:path w="153669" h="6350">
                  <a:moveTo>
                    <a:pt x="149860" y="1270"/>
                  </a:moveTo>
                  <a:lnTo>
                    <a:pt x="148590" y="1270"/>
                  </a:lnTo>
                  <a:lnTo>
                    <a:pt x="14859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149860" y="2540"/>
                  </a:lnTo>
                  <a:lnTo>
                    <a:pt x="149860" y="1270"/>
                  </a:lnTo>
                  <a:close/>
                </a:path>
                <a:path w="153669" h="6350">
                  <a:moveTo>
                    <a:pt x="153670" y="5080"/>
                  </a:moveTo>
                  <a:lnTo>
                    <a:pt x="152400" y="5080"/>
                  </a:lnTo>
                  <a:lnTo>
                    <a:pt x="152400" y="3810"/>
                  </a:lnTo>
                  <a:lnTo>
                    <a:pt x="151130" y="3810"/>
                  </a:lnTo>
                  <a:lnTo>
                    <a:pt x="15113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53670" y="6350"/>
                  </a:lnTo>
                  <a:lnTo>
                    <a:pt x="153670" y="508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2145030" y="414019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19" h="7620">
                  <a:moveTo>
                    <a:pt x="154940" y="1270"/>
                  </a:moveTo>
                  <a:lnTo>
                    <a:pt x="153670" y="127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4940" y="2540"/>
                  </a:lnTo>
                  <a:lnTo>
                    <a:pt x="154940" y="1270"/>
                  </a:lnTo>
                  <a:close/>
                </a:path>
                <a:path w="160019" h="7620">
                  <a:moveTo>
                    <a:pt x="160020" y="6350"/>
                  </a:moveTo>
                  <a:lnTo>
                    <a:pt x="158750" y="6350"/>
                  </a:lnTo>
                  <a:lnTo>
                    <a:pt x="158750" y="5080"/>
                  </a:lnTo>
                  <a:lnTo>
                    <a:pt x="157467" y="5080"/>
                  </a:lnTo>
                  <a:lnTo>
                    <a:pt x="157467" y="3810"/>
                  </a:lnTo>
                  <a:lnTo>
                    <a:pt x="156210" y="3810"/>
                  </a:lnTo>
                  <a:lnTo>
                    <a:pt x="15621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0020" y="7620"/>
                  </a:lnTo>
                  <a:lnTo>
                    <a:pt x="160020" y="6350"/>
                  </a:lnTo>
                  <a:close/>
                </a:path>
              </a:pathLst>
            </a:custGeom>
            <a:solidFill>
              <a:srgbClr val="89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152650" y="4147819"/>
              <a:ext cx="157480" cy="6350"/>
            </a:xfrm>
            <a:custGeom>
              <a:avLst/>
              <a:gdLst/>
              <a:ahLst/>
              <a:cxnLst/>
              <a:rect l="l" t="t" r="r" b="b"/>
              <a:pathLst>
                <a:path w="157480" h="6350">
                  <a:moveTo>
                    <a:pt x="152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  <a:path w="157480" h="6350">
                  <a:moveTo>
                    <a:pt x="157480" y="5080"/>
                  </a:moveTo>
                  <a:lnTo>
                    <a:pt x="156197" y="5080"/>
                  </a:lnTo>
                  <a:lnTo>
                    <a:pt x="156197" y="3810"/>
                  </a:lnTo>
                  <a:lnTo>
                    <a:pt x="154940" y="3810"/>
                  </a:lnTo>
                  <a:lnTo>
                    <a:pt x="154940" y="2540"/>
                  </a:lnTo>
                  <a:lnTo>
                    <a:pt x="153670" y="2540"/>
                  </a:lnTo>
                  <a:lnTo>
                    <a:pt x="15367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57480" y="6350"/>
                  </a:lnTo>
                  <a:lnTo>
                    <a:pt x="157480" y="508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157730" y="415416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19" h="7620">
                  <a:moveTo>
                    <a:pt x="1536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3670" y="1270"/>
                  </a:lnTo>
                  <a:lnTo>
                    <a:pt x="153670" y="0"/>
                  </a:lnTo>
                  <a:close/>
                </a:path>
                <a:path w="160019" h="7620">
                  <a:moveTo>
                    <a:pt x="160020" y="6350"/>
                  </a:moveTo>
                  <a:lnTo>
                    <a:pt x="158750" y="6350"/>
                  </a:lnTo>
                  <a:lnTo>
                    <a:pt x="158750" y="5080"/>
                  </a:lnTo>
                  <a:lnTo>
                    <a:pt x="157467" y="5080"/>
                  </a:lnTo>
                  <a:lnTo>
                    <a:pt x="157467" y="3810"/>
                  </a:lnTo>
                  <a:lnTo>
                    <a:pt x="156210" y="3810"/>
                  </a:lnTo>
                  <a:lnTo>
                    <a:pt x="156210" y="2540"/>
                  </a:lnTo>
                  <a:lnTo>
                    <a:pt x="154940" y="2540"/>
                  </a:lnTo>
                  <a:lnTo>
                    <a:pt x="15494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0020" y="7620"/>
                  </a:lnTo>
                  <a:lnTo>
                    <a:pt x="160020" y="6350"/>
                  </a:lnTo>
                  <a:close/>
                </a:path>
              </a:pathLst>
            </a:custGeom>
            <a:solidFill>
              <a:srgbClr val="86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2165350" y="4161802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19" h="7620">
                  <a:moveTo>
                    <a:pt x="158750" y="5067"/>
                  </a:moveTo>
                  <a:lnTo>
                    <a:pt x="157480" y="5067"/>
                  </a:lnTo>
                  <a:lnTo>
                    <a:pt x="157480" y="3797"/>
                  </a:lnTo>
                  <a:lnTo>
                    <a:pt x="156197" y="3797"/>
                  </a:lnTo>
                  <a:lnTo>
                    <a:pt x="156197" y="2527"/>
                  </a:lnTo>
                  <a:lnTo>
                    <a:pt x="154940" y="2527"/>
                  </a:lnTo>
                  <a:lnTo>
                    <a:pt x="154940" y="1257"/>
                  </a:lnTo>
                  <a:lnTo>
                    <a:pt x="153670" y="1257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158750" y="6337"/>
                  </a:lnTo>
                  <a:lnTo>
                    <a:pt x="158750" y="5067"/>
                  </a:lnTo>
                  <a:close/>
                </a:path>
                <a:path w="160019" h="7620">
                  <a:moveTo>
                    <a:pt x="160020" y="6350"/>
                  </a:moveTo>
                  <a:lnTo>
                    <a:pt x="6350" y="6350"/>
                  </a:lnTo>
                  <a:lnTo>
                    <a:pt x="6350" y="7607"/>
                  </a:lnTo>
                  <a:lnTo>
                    <a:pt x="160020" y="7607"/>
                  </a:lnTo>
                  <a:lnTo>
                    <a:pt x="160020" y="635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2172970" y="4169409"/>
              <a:ext cx="157480" cy="6350"/>
            </a:xfrm>
            <a:custGeom>
              <a:avLst/>
              <a:gdLst/>
              <a:ahLst/>
              <a:cxnLst/>
              <a:rect l="l" t="t" r="r" b="b"/>
              <a:pathLst>
                <a:path w="157480" h="6350">
                  <a:moveTo>
                    <a:pt x="156210" y="3810"/>
                  </a:moveTo>
                  <a:lnTo>
                    <a:pt x="154940" y="3810"/>
                  </a:lnTo>
                  <a:lnTo>
                    <a:pt x="154940" y="2540"/>
                  </a:lnTo>
                  <a:lnTo>
                    <a:pt x="154927" y="1270"/>
                  </a:lnTo>
                  <a:lnTo>
                    <a:pt x="153670" y="127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56210" y="5080"/>
                  </a:lnTo>
                  <a:lnTo>
                    <a:pt x="156210" y="3810"/>
                  </a:lnTo>
                  <a:close/>
                </a:path>
                <a:path w="157480" h="6350">
                  <a:moveTo>
                    <a:pt x="15748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157480" y="6350"/>
                  </a:lnTo>
                  <a:lnTo>
                    <a:pt x="157480" y="5092"/>
                  </a:lnTo>
                  <a:close/>
                </a:path>
              </a:pathLst>
            </a:custGeom>
            <a:solidFill>
              <a:srgbClr val="83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2179320" y="4175759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20">
                  <a:moveTo>
                    <a:pt x="156210" y="3810"/>
                  </a:moveTo>
                  <a:lnTo>
                    <a:pt x="154927" y="3810"/>
                  </a:lnTo>
                  <a:lnTo>
                    <a:pt x="154927" y="2540"/>
                  </a:lnTo>
                  <a:lnTo>
                    <a:pt x="153670" y="254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56210" y="5080"/>
                  </a:lnTo>
                  <a:lnTo>
                    <a:pt x="156210" y="3810"/>
                  </a:lnTo>
                  <a:close/>
                </a:path>
                <a:path w="158750" h="7620">
                  <a:moveTo>
                    <a:pt x="158750" y="6350"/>
                  </a:moveTo>
                  <a:lnTo>
                    <a:pt x="157480" y="6350"/>
                  </a:lnTo>
                  <a:lnTo>
                    <a:pt x="157480" y="5092"/>
                  </a:lnTo>
                  <a:lnTo>
                    <a:pt x="3810" y="5092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158750" y="7620"/>
                  </a:lnTo>
                  <a:lnTo>
                    <a:pt x="158750" y="635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2185670" y="4183379"/>
              <a:ext cx="160020" cy="7620"/>
            </a:xfrm>
            <a:custGeom>
              <a:avLst/>
              <a:gdLst/>
              <a:ahLst/>
              <a:cxnLst/>
              <a:rect l="l" t="t" r="r" b="b"/>
              <a:pathLst>
                <a:path w="160019" h="7620">
                  <a:moveTo>
                    <a:pt x="156210" y="2540"/>
                  </a:moveTo>
                  <a:lnTo>
                    <a:pt x="154927" y="2540"/>
                  </a:lnTo>
                  <a:lnTo>
                    <a:pt x="154927" y="1270"/>
                  </a:lnTo>
                  <a:lnTo>
                    <a:pt x="153670" y="127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56210" y="3810"/>
                  </a:lnTo>
                  <a:lnTo>
                    <a:pt x="156210" y="2540"/>
                  </a:lnTo>
                  <a:close/>
                </a:path>
                <a:path w="160019" h="7620">
                  <a:moveTo>
                    <a:pt x="160020" y="6350"/>
                  </a:moveTo>
                  <a:lnTo>
                    <a:pt x="158750" y="6350"/>
                  </a:lnTo>
                  <a:lnTo>
                    <a:pt x="158750" y="5080"/>
                  </a:lnTo>
                  <a:lnTo>
                    <a:pt x="157480" y="5080"/>
                  </a:lnTo>
                  <a:lnTo>
                    <a:pt x="15748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60020" y="7620"/>
                  </a:lnTo>
                  <a:lnTo>
                    <a:pt x="160020" y="6350"/>
                  </a:lnTo>
                  <a:close/>
                </a:path>
              </a:pathLst>
            </a:custGeom>
            <a:solidFill>
              <a:srgbClr val="80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2193290" y="4190999"/>
              <a:ext cx="157480" cy="6350"/>
            </a:xfrm>
            <a:custGeom>
              <a:avLst/>
              <a:gdLst/>
              <a:ahLst/>
              <a:cxnLst/>
              <a:rect l="l" t="t" r="r" b="b"/>
              <a:pathLst>
                <a:path w="157480" h="6350">
                  <a:moveTo>
                    <a:pt x="154940" y="1270"/>
                  </a:moveTo>
                  <a:lnTo>
                    <a:pt x="153657" y="1270"/>
                  </a:lnTo>
                  <a:lnTo>
                    <a:pt x="15365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4940" y="2540"/>
                  </a:lnTo>
                  <a:lnTo>
                    <a:pt x="154940" y="1270"/>
                  </a:lnTo>
                  <a:close/>
                </a:path>
                <a:path w="157480" h="6350">
                  <a:moveTo>
                    <a:pt x="157480" y="3810"/>
                  </a:moveTo>
                  <a:lnTo>
                    <a:pt x="156210" y="3810"/>
                  </a:lnTo>
                  <a:lnTo>
                    <a:pt x="15621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57480" y="6350"/>
                  </a:lnTo>
                  <a:lnTo>
                    <a:pt x="157480" y="5080"/>
                  </a:lnTo>
                  <a:lnTo>
                    <a:pt x="157480" y="381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2199640" y="4197349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153670" y="1270"/>
                  </a:moveTo>
                  <a:lnTo>
                    <a:pt x="152400" y="127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3670" y="2540"/>
                  </a:lnTo>
                  <a:lnTo>
                    <a:pt x="153670" y="1270"/>
                  </a:lnTo>
                  <a:close/>
                </a:path>
                <a:path w="156210" h="7620">
                  <a:moveTo>
                    <a:pt x="156210" y="3810"/>
                  </a:moveTo>
                  <a:lnTo>
                    <a:pt x="154940" y="3810"/>
                  </a:lnTo>
                  <a:lnTo>
                    <a:pt x="15494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76200" y="7620"/>
                  </a:lnTo>
                  <a:lnTo>
                    <a:pt x="76200" y="6350"/>
                  </a:lnTo>
                  <a:lnTo>
                    <a:pt x="76200" y="5080"/>
                  </a:lnTo>
                  <a:lnTo>
                    <a:pt x="156210" y="5080"/>
                  </a:lnTo>
                  <a:lnTo>
                    <a:pt x="156210" y="3810"/>
                  </a:lnTo>
                  <a:close/>
                </a:path>
              </a:pathLst>
            </a:custGeom>
            <a:solidFill>
              <a:srgbClr val="7D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2205990" y="4204969"/>
              <a:ext cx="69850" cy="7620"/>
            </a:xfrm>
            <a:custGeom>
              <a:avLst/>
              <a:gdLst/>
              <a:ahLst/>
              <a:cxnLst/>
              <a:rect l="l" t="t" r="r" b="b"/>
              <a:pathLst>
                <a:path w="69850" h="7620">
                  <a:moveTo>
                    <a:pt x="6985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69850" y="7620"/>
                  </a:lnTo>
                  <a:lnTo>
                    <a:pt x="69850" y="6350"/>
                  </a:lnTo>
                  <a:lnTo>
                    <a:pt x="69850" y="5080"/>
                  </a:lnTo>
                  <a:lnTo>
                    <a:pt x="69850" y="3810"/>
                  </a:lnTo>
                  <a:lnTo>
                    <a:pt x="69850" y="2540"/>
                  </a:lnTo>
                  <a:lnTo>
                    <a:pt x="69850" y="1282"/>
                  </a:lnTo>
                  <a:close/>
                </a:path>
                <a:path w="69850" h="7620">
                  <a:moveTo>
                    <a:pt x="698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9850" y="127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7B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2213610" y="4212602"/>
              <a:ext cx="62230" cy="5080"/>
            </a:xfrm>
            <a:custGeom>
              <a:avLst/>
              <a:gdLst/>
              <a:ahLst/>
              <a:cxnLst/>
              <a:rect l="l" t="t" r="r" b="b"/>
              <a:pathLst>
                <a:path w="62230" h="5079">
                  <a:moveTo>
                    <a:pt x="6223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62230" y="5067"/>
                  </a:lnTo>
                  <a:lnTo>
                    <a:pt x="62230" y="3797"/>
                  </a:lnTo>
                  <a:lnTo>
                    <a:pt x="62230" y="2527"/>
                  </a:lnTo>
                  <a:lnTo>
                    <a:pt x="62230" y="1257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2231390" y="4231652"/>
              <a:ext cx="44450" cy="2540"/>
            </a:xfrm>
            <a:custGeom>
              <a:avLst/>
              <a:gdLst/>
              <a:ahLst/>
              <a:cxnLst/>
              <a:rect l="l" t="t" r="r" b="b"/>
              <a:pathLst>
                <a:path w="44450" h="2539">
                  <a:moveTo>
                    <a:pt x="4445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44450" y="2527"/>
                  </a:lnTo>
                  <a:lnTo>
                    <a:pt x="44450" y="1257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2233930" y="4234179"/>
              <a:ext cx="41910" cy="6350"/>
            </a:xfrm>
            <a:custGeom>
              <a:avLst/>
              <a:gdLst/>
              <a:ahLst/>
              <a:cxnLst/>
              <a:rect l="l" t="t" r="r" b="b"/>
              <a:pathLst>
                <a:path w="41910" h="6350">
                  <a:moveTo>
                    <a:pt x="4191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41910" y="6350"/>
                  </a:lnTo>
                  <a:lnTo>
                    <a:pt x="41910" y="5080"/>
                  </a:lnTo>
                  <a:lnTo>
                    <a:pt x="41910" y="3822"/>
                  </a:lnTo>
                  <a:close/>
                </a:path>
                <a:path w="41910" h="6350">
                  <a:moveTo>
                    <a:pt x="419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41910" y="3810"/>
                  </a:lnTo>
                  <a:lnTo>
                    <a:pt x="41910" y="2540"/>
                  </a:lnTo>
                  <a:lnTo>
                    <a:pt x="41910" y="127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76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2240280" y="4240529"/>
              <a:ext cx="35560" cy="7620"/>
            </a:xfrm>
            <a:custGeom>
              <a:avLst/>
              <a:gdLst/>
              <a:ahLst/>
              <a:cxnLst/>
              <a:rect l="l" t="t" r="r" b="b"/>
              <a:pathLst>
                <a:path w="35560" h="7620">
                  <a:moveTo>
                    <a:pt x="3556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35560" y="7620"/>
                  </a:lnTo>
                  <a:lnTo>
                    <a:pt x="35560" y="6350"/>
                  </a:lnTo>
                  <a:lnTo>
                    <a:pt x="35560" y="5080"/>
                  </a:lnTo>
                  <a:lnTo>
                    <a:pt x="35560" y="3822"/>
                  </a:lnTo>
                  <a:close/>
                </a:path>
                <a:path w="35560" h="7620">
                  <a:moveTo>
                    <a:pt x="355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5560" y="3810"/>
                  </a:lnTo>
                  <a:lnTo>
                    <a:pt x="35560" y="2540"/>
                  </a:lnTo>
                  <a:lnTo>
                    <a:pt x="35560" y="127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2247900" y="4248149"/>
              <a:ext cx="27940" cy="7620"/>
            </a:xfrm>
            <a:custGeom>
              <a:avLst/>
              <a:gdLst/>
              <a:ahLst/>
              <a:cxnLst/>
              <a:rect l="l" t="t" r="r" b="b"/>
              <a:pathLst>
                <a:path w="27939" h="7620">
                  <a:moveTo>
                    <a:pt x="2794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27940" y="7620"/>
                  </a:lnTo>
                  <a:lnTo>
                    <a:pt x="27940" y="6350"/>
                  </a:lnTo>
                  <a:lnTo>
                    <a:pt x="27940" y="5080"/>
                  </a:lnTo>
                  <a:lnTo>
                    <a:pt x="27940" y="3810"/>
                  </a:lnTo>
                  <a:lnTo>
                    <a:pt x="27940" y="2552"/>
                  </a:lnTo>
                  <a:close/>
                </a:path>
                <a:path w="27939" h="7620">
                  <a:moveTo>
                    <a:pt x="279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7940" y="2540"/>
                  </a:lnTo>
                  <a:lnTo>
                    <a:pt x="27940" y="127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2254250" y="4255769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89" h="6350">
                  <a:moveTo>
                    <a:pt x="2159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1590" y="6350"/>
                  </a:lnTo>
                  <a:lnTo>
                    <a:pt x="21590" y="5080"/>
                  </a:lnTo>
                  <a:lnTo>
                    <a:pt x="21590" y="3810"/>
                  </a:lnTo>
                  <a:lnTo>
                    <a:pt x="21590" y="2540"/>
                  </a:lnTo>
                  <a:lnTo>
                    <a:pt x="21590" y="1282"/>
                  </a:lnTo>
                  <a:close/>
                </a:path>
                <a:path w="21589" h="6350">
                  <a:moveTo>
                    <a:pt x="21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1590" y="127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2260600" y="4262119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39" h="7620">
                  <a:moveTo>
                    <a:pt x="1524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5240" y="7620"/>
                  </a:lnTo>
                  <a:lnTo>
                    <a:pt x="15240" y="6350"/>
                  </a:lnTo>
                  <a:lnTo>
                    <a:pt x="15240" y="5080"/>
                  </a:lnTo>
                  <a:lnTo>
                    <a:pt x="15240" y="3810"/>
                  </a:lnTo>
                  <a:lnTo>
                    <a:pt x="15240" y="2540"/>
                  </a:lnTo>
                  <a:lnTo>
                    <a:pt x="15240" y="1282"/>
                  </a:lnTo>
                  <a:close/>
                </a:path>
                <a:path w="15239" h="7620">
                  <a:moveTo>
                    <a:pt x="15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240" y="127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268220" y="4269752"/>
              <a:ext cx="7620" cy="6350"/>
            </a:xfrm>
            <a:custGeom>
              <a:avLst/>
              <a:gdLst/>
              <a:ahLst/>
              <a:cxnLst/>
              <a:rect l="l" t="t" r="r" b="b"/>
              <a:pathLst>
                <a:path w="7619" h="6350">
                  <a:moveTo>
                    <a:pt x="76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7620" y="6337"/>
                  </a:lnTo>
                  <a:lnTo>
                    <a:pt x="7620" y="5067"/>
                  </a:lnTo>
                  <a:lnTo>
                    <a:pt x="7620" y="3797"/>
                  </a:lnTo>
                  <a:lnTo>
                    <a:pt x="7620" y="2527"/>
                  </a:lnTo>
                  <a:lnTo>
                    <a:pt x="7620" y="125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7" name="object 517"/>
          <p:cNvGrpSpPr/>
          <p:nvPr/>
        </p:nvGrpSpPr>
        <p:grpSpPr>
          <a:xfrm>
            <a:off x="2754629" y="4556759"/>
            <a:ext cx="19050" cy="13970"/>
            <a:chOff x="2754629" y="4556759"/>
            <a:chExt cx="19050" cy="13970"/>
          </a:xfrm>
        </p:grpSpPr>
        <p:sp>
          <p:nvSpPr>
            <p:cNvPr id="518" name="object 518"/>
            <p:cNvSpPr/>
            <p:nvPr/>
          </p:nvSpPr>
          <p:spPr>
            <a:xfrm>
              <a:off x="2762250" y="4556759"/>
              <a:ext cx="8890" cy="6350"/>
            </a:xfrm>
            <a:custGeom>
              <a:avLst/>
              <a:gdLst/>
              <a:ahLst/>
              <a:cxnLst/>
              <a:rect l="l" t="t" r="r" b="b"/>
              <a:pathLst>
                <a:path w="8889" h="6350">
                  <a:moveTo>
                    <a:pt x="7620" y="2540"/>
                  </a:move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7620" y="5080"/>
                  </a:lnTo>
                  <a:lnTo>
                    <a:pt x="7620" y="3810"/>
                  </a:lnTo>
                  <a:lnTo>
                    <a:pt x="7620" y="2540"/>
                  </a:lnTo>
                  <a:close/>
                </a:path>
                <a:path w="8889" h="6350">
                  <a:moveTo>
                    <a:pt x="889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8890" y="5092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754630" y="4563109"/>
              <a:ext cx="19050" cy="7620"/>
            </a:xfrm>
            <a:custGeom>
              <a:avLst/>
              <a:gdLst/>
              <a:ahLst/>
              <a:cxnLst/>
              <a:rect l="l" t="t" r="r" b="b"/>
              <a:pathLst>
                <a:path w="19050" h="7620">
                  <a:moveTo>
                    <a:pt x="19050" y="3810"/>
                  </a:moveTo>
                  <a:lnTo>
                    <a:pt x="17767" y="3810"/>
                  </a:lnTo>
                  <a:lnTo>
                    <a:pt x="17767" y="2540"/>
                  </a:lnTo>
                  <a:lnTo>
                    <a:pt x="17780" y="1270"/>
                  </a:lnTo>
                  <a:lnTo>
                    <a:pt x="16510" y="1270"/>
                  </a:lnTo>
                  <a:lnTo>
                    <a:pt x="1651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050" y="7620"/>
                  </a:lnTo>
                  <a:lnTo>
                    <a:pt x="19050" y="6350"/>
                  </a:lnTo>
                  <a:lnTo>
                    <a:pt x="19050" y="5080"/>
                  </a:lnTo>
                  <a:lnTo>
                    <a:pt x="19050" y="3810"/>
                  </a:lnTo>
                  <a:close/>
                </a:path>
              </a:pathLst>
            </a:custGeom>
            <a:solidFill>
              <a:srgbClr val="5B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0" name="object 520"/>
          <p:cNvGrpSpPr/>
          <p:nvPr/>
        </p:nvGrpSpPr>
        <p:grpSpPr>
          <a:xfrm>
            <a:off x="2553970" y="4570729"/>
            <a:ext cx="346710" cy="285750"/>
            <a:chOff x="2553970" y="4570729"/>
            <a:chExt cx="346710" cy="285750"/>
          </a:xfrm>
        </p:grpSpPr>
        <p:sp>
          <p:nvSpPr>
            <p:cNvPr id="521" name="object 521"/>
            <p:cNvSpPr/>
            <p:nvPr/>
          </p:nvSpPr>
          <p:spPr>
            <a:xfrm>
              <a:off x="2553970" y="4570729"/>
              <a:ext cx="223520" cy="6350"/>
            </a:xfrm>
            <a:custGeom>
              <a:avLst/>
              <a:gdLst/>
              <a:ahLst/>
              <a:cxnLst/>
              <a:rect l="l" t="t" r="r" b="b"/>
              <a:pathLst>
                <a:path w="223519" h="6350">
                  <a:moveTo>
                    <a:pt x="154940" y="2540"/>
                  </a:moveTo>
                  <a:lnTo>
                    <a:pt x="153670" y="254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54940" y="3810"/>
                  </a:lnTo>
                  <a:lnTo>
                    <a:pt x="154940" y="2540"/>
                  </a:lnTo>
                  <a:close/>
                </a:path>
                <a:path w="223519" h="6350">
                  <a:moveTo>
                    <a:pt x="157480" y="5080"/>
                  </a:moveTo>
                  <a:lnTo>
                    <a:pt x="156210" y="5080"/>
                  </a:lnTo>
                  <a:lnTo>
                    <a:pt x="156210" y="3822"/>
                  </a:lnTo>
                  <a:lnTo>
                    <a:pt x="3810" y="3822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57480" y="6350"/>
                  </a:lnTo>
                  <a:lnTo>
                    <a:pt x="157480" y="5080"/>
                  </a:lnTo>
                  <a:close/>
                </a:path>
                <a:path w="223519" h="6350">
                  <a:moveTo>
                    <a:pt x="222250" y="2540"/>
                  </a:moveTo>
                  <a:lnTo>
                    <a:pt x="220980" y="2540"/>
                  </a:lnTo>
                  <a:lnTo>
                    <a:pt x="220980" y="1270"/>
                  </a:lnTo>
                  <a:lnTo>
                    <a:pt x="220980" y="0"/>
                  </a:lnTo>
                  <a:lnTo>
                    <a:pt x="199390" y="0"/>
                  </a:lnTo>
                  <a:lnTo>
                    <a:pt x="199390" y="1270"/>
                  </a:lnTo>
                  <a:lnTo>
                    <a:pt x="198120" y="1270"/>
                  </a:lnTo>
                  <a:lnTo>
                    <a:pt x="198120" y="2540"/>
                  </a:lnTo>
                  <a:lnTo>
                    <a:pt x="196850" y="2540"/>
                  </a:lnTo>
                  <a:lnTo>
                    <a:pt x="196850" y="3810"/>
                  </a:lnTo>
                  <a:lnTo>
                    <a:pt x="222250" y="3810"/>
                  </a:lnTo>
                  <a:lnTo>
                    <a:pt x="222250" y="2540"/>
                  </a:lnTo>
                  <a:close/>
                </a:path>
                <a:path w="223519" h="6350">
                  <a:moveTo>
                    <a:pt x="223520" y="5080"/>
                  </a:moveTo>
                  <a:lnTo>
                    <a:pt x="222250" y="5080"/>
                  </a:lnTo>
                  <a:lnTo>
                    <a:pt x="222250" y="3822"/>
                  </a:lnTo>
                  <a:lnTo>
                    <a:pt x="195580" y="3822"/>
                  </a:lnTo>
                  <a:lnTo>
                    <a:pt x="195580" y="5080"/>
                  </a:lnTo>
                  <a:lnTo>
                    <a:pt x="193040" y="5080"/>
                  </a:lnTo>
                  <a:lnTo>
                    <a:pt x="193040" y="6350"/>
                  </a:lnTo>
                  <a:lnTo>
                    <a:pt x="223520" y="6350"/>
                  </a:lnTo>
                  <a:lnTo>
                    <a:pt x="223520" y="5080"/>
                  </a:lnTo>
                  <a:close/>
                </a:path>
              </a:pathLst>
            </a:custGeom>
            <a:solidFill>
              <a:srgbClr val="5D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2560320" y="4577079"/>
              <a:ext cx="219710" cy="7620"/>
            </a:xfrm>
            <a:custGeom>
              <a:avLst/>
              <a:gdLst/>
              <a:ahLst/>
              <a:cxnLst/>
              <a:rect l="l" t="t" r="r" b="b"/>
              <a:pathLst>
                <a:path w="219710" h="7620">
                  <a:moveTo>
                    <a:pt x="157480" y="5080"/>
                  </a:moveTo>
                  <a:lnTo>
                    <a:pt x="156210" y="5080"/>
                  </a:lnTo>
                  <a:lnTo>
                    <a:pt x="156210" y="3810"/>
                  </a:lnTo>
                  <a:lnTo>
                    <a:pt x="154940" y="3810"/>
                  </a:lnTo>
                  <a:lnTo>
                    <a:pt x="154940" y="2540"/>
                  </a:lnTo>
                  <a:lnTo>
                    <a:pt x="153670" y="2540"/>
                  </a:lnTo>
                  <a:lnTo>
                    <a:pt x="153670" y="1270"/>
                  </a:lnTo>
                  <a:lnTo>
                    <a:pt x="152400" y="127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157480" y="7620"/>
                  </a:lnTo>
                  <a:lnTo>
                    <a:pt x="157480" y="6350"/>
                  </a:lnTo>
                  <a:lnTo>
                    <a:pt x="157480" y="5080"/>
                  </a:lnTo>
                  <a:close/>
                </a:path>
                <a:path w="219710" h="7620">
                  <a:moveTo>
                    <a:pt x="218440" y="2540"/>
                  </a:moveTo>
                  <a:lnTo>
                    <a:pt x="217170" y="2540"/>
                  </a:lnTo>
                  <a:lnTo>
                    <a:pt x="217170" y="1270"/>
                  </a:lnTo>
                  <a:lnTo>
                    <a:pt x="217170" y="0"/>
                  </a:lnTo>
                  <a:lnTo>
                    <a:pt x="185420" y="0"/>
                  </a:lnTo>
                  <a:lnTo>
                    <a:pt x="185420" y="1270"/>
                  </a:lnTo>
                  <a:lnTo>
                    <a:pt x="184150" y="1270"/>
                  </a:lnTo>
                  <a:lnTo>
                    <a:pt x="184150" y="2540"/>
                  </a:lnTo>
                  <a:lnTo>
                    <a:pt x="182880" y="2540"/>
                  </a:lnTo>
                  <a:lnTo>
                    <a:pt x="182880" y="3810"/>
                  </a:lnTo>
                  <a:lnTo>
                    <a:pt x="218440" y="3810"/>
                  </a:lnTo>
                  <a:lnTo>
                    <a:pt x="218440" y="2540"/>
                  </a:lnTo>
                  <a:close/>
                </a:path>
                <a:path w="219710" h="7620">
                  <a:moveTo>
                    <a:pt x="219710" y="5080"/>
                  </a:moveTo>
                  <a:lnTo>
                    <a:pt x="218440" y="5080"/>
                  </a:lnTo>
                  <a:lnTo>
                    <a:pt x="218440" y="3822"/>
                  </a:lnTo>
                  <a:lnTo>
                    <a:pt x="181610" y="3822"/>
                  </a:lnTo>
                  <a:lnTo>
                    <a:pt x="181610" y="5080"/>
                  </a:lnTo>
                  <a:lnTo>
                    <a:pt x="180340" y="5080"/>
                  </a:lnTo>
                  <a:lnTo>
                    <a:pt x="180340" y="6350"/>
                  </a:lnTo>
                  <a:lnTo>
                    <a:pt x="179070" y="6350"/>
                  </a:lnTo>
                  <a:lnTo>
                    <a:pt x="179070" y="7620"/>
                  </a:lnTo>
                  <a:lnTo>
                    <a:pt x="219697" y="7620"/>
                  </a:lnTo>
                  <a:lnTo>
                    <a:pt x="219697" y="6350"/>
                  </a:lnTo>
                  <a:lnTo>
                    <a:pt x="219710" y="5080"/>
                  </a:lnTo>
                  <a:close/>
                </a:path>
              </a:pathLst>
            </a:custGeom>
            <a:solidFill>
              <a:srgbClr val="5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2566670" y="4584699"/>
              <a:ext cx="217170" cy="7620"/>
            </a:xfrm>
            <a:custGeom>
              <a:avLst/>
              <a:gdLst/>
              <a:ahLst/>
              <a:cxnLst/>
              <a:rect l="l" t="t" r="r" b="b"/>
              <a:pathLst>
                <a:path w="217169" h="7620">
                  <a:moveTo>
                    <a:pt x="153670" y="1270"/>
                  </a:moveTo>
                  <a:lnTo>
                    <a:pt x="152400" y="127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53670" y="2540"/>
                  </a:lnTo>
                  <a:lnTo>
                    <a:pt x="153670" y="1270"/>
                  </a:lnTo>
                  <a:close/>
                </a:path>
                <a:path w="217169" h="7620">
                  <a:moveTo>
                    <a:pt x="158750" y="6350"/>
                  </a:moveTo>
                  <a:lnTo>
                    <a:pt x="157480" y="6350"/>
                  </a:lnTo>
                  <a:lnTo>
                    <a:pt x="157480" y="5080"/>
                  </a:lnTo>
                  <a:lnTo>
                    <a:pt x="156210" y="5080"/>
                  </a:lnTo>
                  <a:lnTo>
                    <a:pt x="156210" y="3810"/>
                  </a:lnTo>
                  <a:lnTo>
                    <a:pt x="154940" y="3810"/>
                  </a:lnTo>
                  <a:lnTo>
                    <a:pt x="15494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58750" y="7620"/>
                  </a:lnTo>
                  <a:lnTo>
                    <a:pt x="158750" y="6350"/>
                  </a:lnTo>
                  <a:close/>
                </a:path>
                <a:path w="217169" h="7620">
                  <a:moveTo>
                    <a:pt x="217170" y="6350"/>
                  </a:moveTo>
                  <a:lnTo>
                    <a:pt x="215900" y="6350"/>
                  </a:lnTo>
                  <a:lnTo>
                    <a:pt x="215900" y="5080"/>
                  </a:lnTo>
                  <a:lnTo>
                    <a:pt x="215900" y="3810"/>
                  </a:lnTo>
                  <a:lnTo>
                    <a:pt x="215900" y="2540"/>
                  </a:lnTo>
                  <a:lnTo>
                    <a:pt x="214630" y="2540"/>
                  </a:lnTo>
                  <a:lnTo>
                    <a:pt x="214630" y="1270"/>
                  </a:lnTo>
                  <a:lnTo>
                    <a:pt x="214630" y="0"/>
                  </a:lnTo>
                  <a:lnTo>
                    <a:pt x="171450" y="0"/>
                  </a:lnTo>
                  <a:lnTo>
                    <a:pt x="171450" y="1270"/>
                  </a:lnTo>
                  <a:lnTo>
                    <a:pt x="170180" y="1270"/>
                  </a:lnTo>
                  <a:lnTo>
                    <a:pt x="170180" y="2540"/>
                  </a:lnTo>
                  <a:lnTo>
                    <a:pt x="168910" y="2540"/>
                  </a:lnTo>
                  <a:lnTo>
                    <a:pt x="168910" y="3810"/>
                  </a:lnTo>
                  <a:lnTo>
                    <a:pt x="167640" y="3810"/>
                  </a:lnTo>
                  <a:lnTo>
                    <a:pt x="167640" y="5080"/>
                  </a:lnTo>
                  <a:lnTo>
                    <a:pt x="166370" y="5080"/>
                  </a:lnTo>
                  <a:lnTo>
                    <a:pt x="166370" y="6350"/>
                  </a:lnTo>
                  <a:lnTo>
                    <a:pt x="165100" y="6350"/>
                  </a:lnTo>
                  <a:lnTo>
                    <a:pt x="165100" y="7620"/>
                  </a:lnTo>
                  <a:lnTo>
                    <a:pt x="217170" y="7620"/>
                  </a:lnTo>
                  <a:lnTo>
                    <a:pt x="217170" y="635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2574290" y="4592319"/>
              <a:ext cx="212090" cy="6350"/>
            </a:xfrm>
            <a:custGeom>
              <a:avLst/>
              <a:gdLst/>
              <a:ahLst/>
              <a:cxnLst/>
              <a:rect l="l" t="t" r="r" b="b"/>
              <a:pathLst>
                <a:path w="212089" h="6350">
                  <a:moveTo>
                    <a:pt x="1524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52400" y="1270"/>
                  </a:lnTo>
                  <a:lnTo>
                    <a:pt x="152400" y="0"/>
                  </a:lnTo>
                  <a:close/>
                </a:path>
                <a:path w="212089" h="6350">
                  <a:moveTo>
                    <a:pt x="212090" y="3810"/>
                  </a:moveTo>
                  <a:lnTo>
                    <a:pt x="210820" y="3810"/>
                  </a:lnTo>
                  <a:lnTo>
                    <a:pt x="210820" y="2540"/>
                  </a:lnTo>
                  <a:lnTo>
                    <a:pt x="210820" y="1270"/>
                  </a:lnTo>
                  <a:lnTo>
                    <a:pt x="209550" y="1270"/>
                  </a:lnTo>
                  <a:lnTo>
                    <a:pt x="209550" y="0"/>
                  </a:lnTo>
                  <a:lnTo>
                    <a:pt x="156210" y="0"/>
                  </a:lnTo>
                  <a:lnTo>
                    <a:pt x="156210" y="1270"/>
                  </a:lnTo>
                  <a:lnTo>
                    <a:pt x="154940" y="1270"/>
                  </a:lnTo>
                  <a:lnTo>
                    <a:pt x="154940" y="2540"/>
                  </a:lnTo>
                  <a:lnTo>
                    <a:pt x="153670" y="2540"/>
                  </a:lnTo>
                  <a:lnTo>
                    <a:pt x="15367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12090" y="6350"/>
                  </a:lnTo>
                  <a:lnTo>
                    <a:pt x="212090" y="5080"/>
                  </a:lnTo>
                  <a:lnTo>
                    <a:pt x="212090" y="3810"/>
                  </a:lnTo>
                  <a:close/>
                </a:path>
              </a:pathLst>
            </a:custGeom>
            <a:solidFill>
              <a:srgbClr val="61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2580640" y="4598669"/>
              <a:ext cx="209550" cy="7620"/>
            </a:xfrm>
            <a:custGeom>
              <a:avLst/>
              <a:gdLst/>
              <a:ahLst/>
              <a:cxnLst/>
              <a:rect l="l" t="t" r="r" b="b"/>
              <a:pathLst>
                <a:path w="209550" h="7620">
                  <a:moveTo>
                    <a:pt x="209550" y="6350"/>
                  </a:moveTo>
                  <a:lnTo>
                    <a:pt x="208280" y="6350"/>
                  </a:lnTo>
                  <a:lnTo>
                    <a:pt x="208280" y="5080"/>
                  </a:lnTo>
                  <a:lnTo>
                    <a:pt x="208280" y="3810"/>
                  </a:lnTo>
                  <a:lnTo>
                    <a:pt x="207010" y="3810"/>
                  </a:lnTo>
                  <a:lnTo>
                    <a:pt x="207010" y="2540"/>
                  </a:lnTo>
                  <a:lnTo>
                    <a:pt x="207010" y="1270"/>
                  </a:lnTo>
                  <a:lnTo>
                    <a:pt x="2070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209550" y="7620"/>
                  </a:lnTo>
                  <a:lnTo>
                    <a:pt x="209550" y="6350"/>
                  </a:lnTo>
                  <a:close/>
                </a:path>
              </a:pathLst>
            </a:custGeom>
            <a:solidFill>
              <a:srgbClr val="63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2588260" y="4606289"/>
              <a:ext cx="204470" cy="7620"/>
            </a:xfrm>
            <a:custGeom>
              <a:avLst/>
              <a:gdLst/>
              <a:ahLst/>
              <a:cxnLst/>
              <a:rect l="l" t="t" r="r" b="b"/>
              <a:pathLst>
                <a:path w="204469" h="7620">
                  <a:moveTo>
                    <a:pt x="204457" y="6362"/>
                  </a:moveTo>
                  <a:lnTo>
                    <a:pt x="5080" y="6362"/>
                  </a:lnTo>
                  <a:lnTo>
                    <a:pt x="5080" y="7620"/>
                  </a:lnTo>
                  <a:lnTo>
                    <a:pt x="204457" y="7620"/>
                  </a:lnTo>
                  <a:lnTo>
                    <a:pt x="204457" y="6362"/>
                  </a:lnTo>
                  <a:close/>
                </a:path>
                <a:path w="204469" h="7620">
                  <a:moveTo>
                    <a:pt x="204470" y="3810"/>
                  </a:moveTo>
                  <a:lnTo>
                    <a:pt x="203200" y="3810"/>
                  </a:lnTo>
                  <a:lnTo>
                    <a:pt x="203200" y="2540"/>
                  </a:lnTo>
                  <a:lnTo>
                    <a:pt x="203200" y="1270"/>
                  </a:lnTo>
                  <a:lnTo>
                    <a:pt x="201930" y="1270"/>
                  </a:lnTo>
                  <a:lnTo>
                    <a:pt x="2019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04470" y="6350"/>
                  </a:lnTo>
                  <a:lnTo>
                    <a:pt x="204470" y="5080"/>
                  </a:lnTo>
                  <a:lnTo>
                    <a:pt x="204470" y="381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2594610" y="4613909"/>
              <a:ext cx="201930" cy="6350"/>
            </a:xfrm>
            <a:custGeom>
              <a:avLst/>
              <a:gdLst/>
              <a:ahLst/>
              <a:cxnLst/>
              <a:rect l="l" t="t" r="r" b="b"/>
              <a:pathLst>
                <a:path w="201930" h="6350">
                  <a:moveTo>
                    <a:pt x="200660" y="2540"/>
                  </a:moveTo>
                  <a:lnTo>
                    <a:pt x="199390" y="2540"/>
                  </a:lnTo>
                  <a:lnTo>
                    <a:pt x="199390" y="1270"/>
                  </a:lnTo>
                  <a:lnTo>
                    <a:pt x="1993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00660" y="5080"/>
                  </a:lnTo>
                  <a:lnTo>
                    <a:pt x="200660" y="3810"/>
                  </a:lnTo>
                  <a:lnTo>
                    <a:pt x="200660" y="2540"/>
                  </a:lnTo>
                  <a:close/>
                </a:path>
                <a:path w="201930" h="6350">
                  <a:moveTo>
                    <a:pt x="2019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01930" y="6350"/>
                  </a:lnTo>
                  <a:lnTo>
                    <a:pt x="201930" y="5092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2600960" y="4620259"/>
              <a:ext cx="198120" cy="7620"/>
            </a:xfrm>
            <a:custGeom>
              <a:avLst/>
              <a:gdLst/>
              <a:ahLst/>
              <a:cxnLst/>
              <a:rect l="l" t="t" r="r" b="b"/>
              <a:pathLst>
                <a:path w="198119" h="7620">
                  <a:moveTo>
                    <a:pt x="198120" y="6350"/>
                  </a:moveTo>
                  <a:lnTo>
                    <a:pt x="198107" y="5080"/>
                  </a:lnTo>
                  <a:lnTo>
                    <a:pt x="196837" y="5080"/>
                  </a:lnTo>
                  <a:lnTo>
                    <a:pt x="196837" y="3810"/>
                  </a:lnTo>
                  <a:lnTo>
                    <a:pt x="196850" y="2540"/>
                  </a:lnTo>
                  <a:lnTo>
                    <a:pt x="195580" y="2540"/>
                  </a:lnTo>
                  <a:lnTo>
                    <a:pt x="195580" y="1270"/>
                  </a:lnTo>
                  <a:lnTo>
                    <a:pt x="1955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98120" y="7620"/>
                  </a:lnTo>
                  <a:lnTo>
                    <a:pt x="198120" y="6350"/>
                  </a:lnTo>
                  <a:close/>
                </a:path>
              </a:pathLst>
            </a:custGeom>
            <a:solidFill>
              <a:srgbClr val="6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2608580" y="4627879"/>
              <a:ext cx="194310" cy="7620"/>
            </a:xfrm>
            <a:custGeom>
              <a:avLst/>
              <a:gdLst/>
              <a:ahLst/>
              <a:cxnLst/>
              <a:rect l="l" t="t" r="r" b="b"/>
              <a:pathLst>
                <a:path w="194310" h="7620">
                  <a:moveTo>
                    <a:pt x="193040" y="2540"/>
                  </a:moveTo>
                  <a:lnTo>
                    <a:pt x="191770" y="2540"/>
                  </a:lnTo>
                  <a:lnTo>
                    <a:pt x="191770" y="1270"/>
                  </a:lnTo>
                  <a:lnTo>
                    <a:pt x="1917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93040" y="3810"/>
                  </a:lnTo>
                  <a:lnTo>
                    <a:pt x="193040" y="2540"/>
                  </a:lnTo>
                  <a:close/>
                </a:path>
                <a:path w="194310" h="7620">
                  <a:moveTo>
                    <a:pt x="194310" y="6350"/>
                  </a:moveTo>
                  <a:lnTo>
                    <a:pt x="193040" y="6350"/>
                  </a:lnTo>
                  <a:lnTo>
                    <a:pt x="193040" y="3822"/>
                  </a:lnTo>
                  <a:lnTo>
                    <a:pt x="3810" y="3822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194310" y="7620"/>
                  </a:lnTo>
                  <a:lnTo>
                    <a:pt x="194310" y="6350"/>
                  </a:lnTo>
                  <a:close/>
                </a:path>
              </a:pathLst>
            </a:custGeom>
            <a:solidFill>
              <a:srgbClr val="68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2614930" y="4635499"/>
              <a:ext cx="190500" cy="6350"/>
            </a:xfrm>
            <a:custGeom>
              <a:avLst/>
              <a:gdLst/>
              <a:ahLst/>
              <a:cxnLst/>
              <a:rect l="l" t="t" r="r" b="b"/>
              <a:pathLst>
                <a:path w="190500" h="6350">
                  <a:moveTo>
                    <a:pt x="189230" y="1270"/>
                  </a:moveTo>
                  <a:lnTo>
                    <a:pt x="187960" y="1270"/>
                  </a:lnTo>
                  <a:lnTo>
                    <a:pt x="1879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89230" y="2540"/>
                  </a:lnTo>
                  <a:lnTo>
                    <a:pt x="189230" y="1270"/>
                  </a:lnTo>
                  <a:close/>
                </a:path>
                <a:path w="190500" h="6350">
                  <a:moveTo>
                    <a:pt x="190500" y="5080"/>
                  </a:moveTo>
                  <a:lnTo>
                    <a:pt x="190487" y="3810"/>
                  </a:lnTo>
                  <a:lnTo>
                    <a:pt x="189217" y="3810"/>
                  </a:lnTo>
                  <a:lnTo>
                    <a:pt x="189217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90500" y="6350"/>
                  </a:lnTo>
                  <a:lnTo>
                    <a:pt x="190500" y="508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2621280" y="4641849"/>
              <a:ext cx="187960" cy="7620"/>
            </a:xfrm>
            <a:custGeom>
              <a:avLst/>
              <a:gdLst/>
              <a:ahLst/>
              <a:cxnLst/>
              <a:rect l="l" t="t" r="r" b="b"/>
              <a:pathLst>
                <a:path w="187960" h="7620">
                  <a:moveTo>
                    <a:pt x="185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85420" y="2540"/>
                  </a:lnTo>
                  <a:lnTo>
                    <a:pt x="185420" y="1270"/>
                  </a:lnTo>
                  <a:lnTo>
                    <a:pt x="185420" y="0"/>
                  </a:lnTo>
                  <a:close/>
                </a:path>
                <a:path w="187960" h="7620">
                  <a:moveTo>
                    <a:pt x="187960" y="6350"/>
                  </a:moveTo>
                  <a:lnTo>
                    <a:pt x="186690" y="6350"/>
                  </a:lnTo>
                  <a:lnTo>
                    <a:pt x="186690" y="5080"/>
                  </a:lnTo>
                  <a:lnTo>
                    <a:pt x="186690" y="3810"/>
                  </a:lnTo>
                  <a:lnTo>
                    <a:pt x="185420" y="3810"/>
                  </a:lnTo>
                  <a:lnTo>
                    <a:pt x="185420" y="2552"/>
                  </a:lnTo>
                  <a:lnTo>
                    <a:pt x="2540" y="2552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6350" y="6350"/>
                  </a:lnTo>
                  <a:lnTo>
                    <a:pt x="6350" y="7620"/>
                  </a:lnTo>
                  <a:lnTo>
                    <a:pt x="187960" y="7620"/>
                  </a:lnTo>
                  <a:lnTo>
                    <a:pt x="187960" y="635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2628900" y="4649469"/>
              <a:ext cx="182880" cy="6350"/>
            </a:xfrm>
            <a:custGeom>
              <a:avLst/>
              <a:gdLst/>
              <a:ahLst/>
              <a:cxnLst/>
              <a:rect l="l" t="t" r="r" b="b"/>
              <a:pathLst>
                <a:path w="182880" h="6350">
                  <a:moveTo>
                    <a:pt x="182880" y="5080"/>
                  </a:moveTo>
                  <a:lnTo>
                    <a:pt x="181610" y="5080"/>
                  </a:lnTo>
                  <a:lnTo>
                    <a:pt x="181610" y="3810"/>
                  </a:lnTo>
                  <a:lnTo>
                    <a:pt x="181597" y="2540"/>
                  </a:lnTo>
                  <a:lnTo>
                    <a:pt x="181597" y="1270"/>
                  </a:lnTo>
                  <a:lnTo>
                    <a:pt x="180340" y="1270"/>
                  </a:lnTo>
                  <a:lnTo>
                    <a:pt x="18034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82880" y="6350"/>
                  </a:lnTo>
                  <a:lnTo>
                    <a:pt x="182880" y="5080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2635250" y="4655819"/>
              <a:ext cx="180340" cy="7620"/>
            </a:xfrm>
            <a:custGeom>
              <a:avLst/>
              <a:gdLst/>
              <a:ahLst/>
              <a:cxnLst/>
              <a:rect l="l" t="t" r="r" b="b"/>
              <a:pathLst>
                <a:path w="180339" h="7620">
                  <a:moveTo>
                    <a:pt x="1765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76530" y="1270"/>
                  </a:lnTo>
                  <a:lnTo>
                    <a:pt x="176530" y="0"/>
                  </a:lnTo>
                  <a:close/>
                </a:path>
                <a:path w="180339" h="7620">
                  <a:moveTo>
                    <a:pt x="180340" y="6350"/>
                  </a:moveTo>
                  <a:lnTo>
                    <a:pt x="179070" y="6350"/>
                  </a:lnTo>
                  <a:lnTo>
                    <a:pt x="179070" y="5080"/>
                  </a:lnTo>
                  <a:lnTo>
                    <a:pt x="179070" y="3810"/>
                  </a:lnTo>
                  <a:lnTo>
                    <a:pt x="177800" y="3810"/>
                  </a:lnTo>
                  <a:lnTo>
                    <a:pt x="177800" y="1282"/>
                  </a:lnTo>
                  <a:lnTo>
                    <a:pt x="1270" y="128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5080" y="6350"/>
                  </a:lnTo>
                  <a:lnTo>
                    <a:pt x="5080" y="7620"/>
                  </a:lnTo>
                  <a:lnTo>
                    <a:pt x="180340" y="7620"/>
                  </a:lnTo>
                  <a:lnTo>
                    <a:pt x="180340" y="635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2641600" y="4663439"/>
              <a:ext cx="176530" cy="7620"/>
            </a:xfrm>
            <a:custGeom>
              <a:avLst/>
              <a:gdLst/>
              <a:ahLst/>
              <a:cxnLst/>
              <a:rect l="l" t="t" r="r" b="b"/>
              <a:pathLst>
                <a:path w="176530" h="7620">
                  <a:moveTo>
                    <a:pt x="176530" y="6362"/>
                  </a:moveTo>
                  <a:lnTo>
                    <a:pt x="6350" y="6362"/>
                  </a:lnTo>
                  <a:lnTo>
                    <a:pt x="6350" y="7620"/>
                  </a:lnTo>
                  <a:lnTo>
                    <a:pt x="176530" y="7620"/>
                  </a:lnTo>
                  <a:lnTo>
                    <a:pt x="176530" y="6362"/>
                  </a:lnTo>
                  <a:close/>
                </a:path>
                <a:path w="176530" h="7620">
                  <a:moveTo>
                    <a:pt x="176530" y="5080"/>
                  </a:moveTo>
                  <a:lnTo>
                    <a:pt x="175260" y="5080"/>
                  </a:lnTo>
                  <a:lnTo>
                    <a:pt x="175260" y="3810"/>
                  </a:lnTo>
                  <a:lnTo>
                    <a:pt x="175247" y="2540"/>
                  </a:lnTo>
                  <a:lnTo>
                    <a:pt x="173990" y="2540"/>
                  </a:lnTo>
                  <a:lnTo>
                    <a:pt x="173990" y="1270"/>
                  </a:lnTo>
                  <a:lnTo>
                    <a:pt x="1739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176530" y="6350"/>
                  </a:lnTo>
                  <a:lnTo>
                    <a:pt x="176530" y="508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2641600" y="4671059"/>
              <a:ext cx="179070" cy="6350"/>
            </a:xfrm>
            <a:custGeom>
              <a:avLst/>
              <a:gdLst/>
              <a:ahLst/>
              <a:cxnLst/>
              <a:rect l="l" t="t" r="r" b="b"/>
              <a:pathLst>
                <a:path w="179069" h="6350">
                  <a:moveTo>
                    <a:pt x="179070" y="5092"/>
                  </a:moveTo>
                  <a:lnTo>
                    <a:pt x="0" y="5092"/>
                  </a:lnTo>
                  <a:lnTo>
                    <a:pt x="0" y="6350"/>
                  </a:lnTo>
                  <a:lnTo>
                    <a:pt x="179070" y="6350"/>
                  </a:lnTo>
                  <a:lnTo>
                    <a:pt x="179070" y="5092"/>
                  </a:lnTo>
                  <a:close/>
                </a:path>
                <a:path w="179069" h="6350">
                  <a:moveTo>
                    <a:pt x="179070" y="2540"/>
                  </a:moveTo>
                  <a:lnTo>
                    <a:pt x="177800" y="2540"/>
                  </a:lnTo>
                  <a:lnTo>
                    <a:pt x="177800" y="1270"/>
                  </a:lnTo>
                  <a:lnTo>
                    <a:pt x="177800" y="0"/>
                  </a:lnTo>
                  <a:lnTo>
                    <a:pt x="5080" y="0"/>
                  </a:lnTo>
                  <a:lnTo>
                    <a:pt x="5080" y="1270"/>
                  </a:lnTo>
                  <a:lnTo>
                    <a:pt x="3810" y="1270"/>
                  </a:lnTo>
                  <a:lnTo>
                    <a:pt x="381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179070" y="5080"/>
                  </a:lnTo>
                  <a:lnTo>
                    <a:pt x="179070" y="3810"/>
                  </a:lnTo>
                  <a:lnTo>
                    <a:pt x="179070" y="2540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632710" y="4677409"/>
              <a:ext cx="191770" cy="7620"/>
            </a:xfrm>
            <a:custGeom>
              <a:avLst/>
              <a:gdLst/>
              <a:ahLst/>
              <a:cxnLst/>
              <a:rect l="l" t="t" r="r" b="b"/>
              <a:pathLst>
                <a:path w="191769" h="7620">
                  <a:moveTo>
                    <a:pt x="191770" y="5080"/>
                  </a:moveTo>
                  <a:lnTo>
                    <a:pt x="190500" y="5080"/>
                  </a:lnTo>
                  <a:lnTo>
                    <a:pt x="190500" y="3810"/>
                  </a:lnTo>
                  <a:lnTo>
                    <a:pt x="190487" y="2540"/>
                  </a:lnTo>
                  <a:lnTo>
                    <a:pt x="189230" y="2540"/>
                  </a:lnTo>
                  <a:lnTo>
                    <a:pt x="189230" y="1270"/>
                  </a:lnTo>
                  <a:lnTo>
                    <a:pt x="189230" y="0"/>
                  </a:lnTo>
                  <a:lnTo>
                    <a:pt x="7620" y="0"/>
                  </a:lnTo>
                  <a:lnTo>
                    <a:pt x="762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91770" y="7620"/>
                  </a:lnTo>
                  <a:lnTo>
                    <a:pt x="191770" y="6350"/>
                  </a:lnTo>
                  <a:lnTo>
                    <a:pt x="191770" y="508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625090" y="4685029"/>
              <a:ext cx="203200" cy="7620"/>
            </a:xfrm>
            <a:custGeom>
              <a:avLst/>
              <a:gdLst/>
              <a:ahLst/>
              <a:cxnLst/>
              <a:rect l="l" t="t" r="r" b="b"/>
              <a:pathLst>
                <a:path w="203200" h="7620">
                  <a:moveTo>
                    <a:pt x="203200" y="6350"/>
                  </a:moveTo>
                  <a:lnTo>
                    <a:pt x="201930" y="6350"/>
                  </a:lnTo>
                  <a:lnTo>
                    <a:pt x="201930" y="5080"/>
                  </a:lnTo>
                  <a:lnTo>
                    <a:pt x="201930" y="3810"/>
                  </a:lnTo>
                  <a:lnTo>
                    <a:pt x="200660" y="3810"/>
                  </a:lnTo>
                  <a:lnTo>
                    <a:pt x="200660" y="2540"/>
                  </a:lnTo>
                  <a:lnTo>
                    <a:pt x="200660" y="1270"/>
                  </a:lnTo>
                  <a:lnTo>
                    <a:pt x="20066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03200" y="7620"/>
                  </a:lnTo>
                  <a:lnTo>
                    <a:pt x="203200" y="635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617470" y="4692649"/>
              <a:ext cx="213360" cy="6350"/>
            </a:xfrm>
            <a:custGeom>
              <a:avLst/>
              <a:gdLst/>
              <a:ahLst/>
              <a:cxnLst/>
              <a:rect l="l" t="t" r="r" b="b"/>
              <a:pathLst>
                <a:path w="213360" h="6350">
                  <a:moveTo>
                    <a:pt x="213360" y="5080"/>
                  </a:moveTo>
                  <a:lnTo>
                    <a:pt x="212090" y="5080"/>
                  </a:lnTo>
                  <a:lnTo>
                    <a:pt x="212090" y="3810"/>
                  </a:lnTo>
                  <a:lnTo>
                    <a:pt x="212090" y="2540"/>
                  </a:lnTo>
                  <a:lnTo>
                    <a:pt x="212090" y="1270"/>
                  </a:lnTo>
                  <a:lnTo>
                    <a:pt x="210820" y="1270"/>
                  </a:lnTo>
                  <a:lnTo>
                    <a:pt x="21082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213360" y="6350"/>
                  </a:lnTo>
                  <a:lnTo>
                    <a:pt x="213360" y="5080"/>
                  </a:lnTo>
                  <a:close/>
                </a:path>
              </a:pathLst>
            </a:custGeom>
            <a:solidFill>
              <a:srgbClr val="75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609850" y="4698999"/>
              <a:ext cx="224790" cy="7620"/>
            </a:xfrm>
            <a:custGeom>
              <a:avLst/>
              <a:gdLst/>
              <a:ahLst/>
              <a:cxnLst/>
              <a:rect l="l" t="t" r="r" b="b"/>
              <a:pathLst>
                <a:path w="224789" h="7620">
                  <a:moveTo>
                    <a:pt x="222250" y="1270"/>
                  </a:moveTo>
                  <a:lnTo>
                    <a:pt x="220980" y="1270"/>
                  </a:lnTo>
                  <a:lnTo>
                    <a:pt x="220980" y="0"/>
                  </a:lnTo>
                  <a:lnTo>
                    <a:pt x="6350" y="0"/>
                  </a:lnTo>
                  <a:lnTo>
                    <a:pt x="635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222250" y="2540"/>
                  </a:lnTo>
                  <a:lnTo>
                    <a:pt x="222250" y="1270"/>
                  </a:lnTo>
                  <a:close/>
                </a:path>
                <a:path w="224789" h="7620">
                  <a:moveTo>
                    <a:pt x="224790" y="6350"/>
                  </a:moveTo>
                  <a:lnTo>
                    <a:pt x="223520" y="6350"/>
                  </a:lnTo>
                  <a:lnTo>
                    <a:pt x="223520" y="5080"/>
                  </a:lnTo>
                  <a:lnTo>
                    <a:pt x="223520" y="3810"/>
                  </a:lnTo>
                  <a:lnTo>
                    <a:pt x="222250" y="3810"/>
                  </a:lnTo>
                  <a:lnTo>
                    <a:pt x="222250" y="2552"/>
                  </a:lnTo>
                  <a:lnTo>
                    <a:pt x="3810" y="2552"/>
                  </a:lnTo>
                  <a:lnTo>
                    <a:pt x="381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224790" y="7620"/>
                  </a:lnTo>
                  <a:lnTo>
                    <a:pt x="224790" y="6350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2607310" y="4706619"/>
              <a:ext cx="229870" cy="6350"/>
            </a:xfrm>
            <a:custGeom>
              <a:avLst/>
              <a:gdLst/>
              <a:ahLst/>
              <a:cxnLst/>
              <a:rect l="l" t="t" r="r" b="b"/>
              <a:pathLst>
                <a:path w="229869" h="6350">
                  <a:moveTo>
                    <a:pt x="22733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227330" y="1270"/>
                  </a:lnTo>
                  <a:lnTo>
                    <a:pt x="227330" y="0"/>
                  </a:lnTo>
                  <a:close/>
                </a:path>
                <a:path w="229869" h="6350">
                  <a:moveTo>
                    <a:pt x="229870" y="5080"/>
                  </a:moveTo>
                  <a:lnTo>
                    <a:pt x="228587" y="5080"/>
                  </a:lnTo>
                  <a:lnTo>
                    <a:pt x="228587" y="3810"/>
                  </a:lnTo>
                  <a:lnTo>
                    <a:pt x="228600" y="2540"/>
                  </a:lnTo>
                  <a:lnTo>
                    <a:pt x="227330" y="2540"/>
                  </a:lnTo>
                  <a:lnTo>
                    <a:pt x="22733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7620" y="5080"/>
                  </a:lnTo>
                  <a:lnTo>
                    <a:pt x="7620" y="6350"/>
                  </a:lnTo>
                  <a:lnTo>
                    <a:pt x="229870" y="6350"/>
                  </a:lnTo>
                  <a:lnTo>
                    <a:pt x="229870" y="5080"/>
                  </a:lnTo>
                  <a:close/>
                </a:path>
              </a:pathLst>
            </a:custGeom>
            <a:solidFill>
              <a:srgbClr val="78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2617470" y="4712969"/>
              <a:ext cx="222250" cy="7620"/>
            </a:xfrm>
            <a:custGeom>
              <a:avLst/>
              <a:gdLst/>
              <a:ahLst/>
              <a:cxnLst/>
              <a:rect l="l" t="t" r="r" b="b"/>
              <a:pathLst>
                <a:path w="222250" h="7620">
                  <a:moveTo>
                    <a:pt x="222250" y="3810"/>
                  </a:moveTo>
                  <a:lnTo>
                    <a:pt x="220980" y="3810"/>
                  </a:lnTo>
                  <a:lnTo>
                    <a:pt x="220980" y="2540"/>
                  </a:lnTo>
                  <a:lnTo>
                    <a:pt x="220980" y="1270"/>
                  </a:lnTo>
                  <a:lnTo>
                    <a:pt x="219710" y="1270"/>
                  </a:lnTo>
                  <a:lnTo>
                    <a:pt x="2197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222250" y="7620"/>
                  </a:lnTo>
                  <a:lnTo>
                    <a:pt x="222250" y="6350"/>
                  </a:lnTo>
                  <a:lnTo>
                    <a:pt x="222250" y="5080"/>
                  </a:lnTo>
                  <a:lnTo>
                    <a:pt x="222250" y="381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2632710" y="4720589"/>
              <a:ext cx="210820" cy="7620"/>
            </a:xfrm>
            <a:custGeom>
              <a:avLst/>
              <a:gdLst/>
              <a:ahLst/>
              <a:cxnLst/>
              <a:rect l="l" t="t" r="r" b="b"/>
              <a:pathLst>
                <a:path w="210819" h="7620">
                  <a:moveTo>
                    <a:pt x="210820" y="6362"/>
                  </a:moveTo>
                  <a:lnTo>
                    <a:pt x="12700" y="6362"/>
                  </a:lnTo>
                  <a:lnTo>
                    <a:pt x="12700" y="7620"/>
                  </a:lnTo>
                  <a:lnTo>
                    <a:pt x="210820" y="7620"/>
                  </a:lnTo>
                  <a:lnTo>
                    <a:pt x="210820" y="6362"/>
                  </a:lnTo>
                  <a:close/>
                </a:path>
                <a:path w="210819" h="7620">
                  <a:moveTo>
                    <a:pt x="210820" y="5080"/>
                  </a:moveTo>
                  <a:lnTo>
                    <a:pt x="209550" y="5080"/>
                  </a:lnTo>
                  <a:lnTo>
                    <a:pt x="209550" y="3810"/>
                  </a:lnTo>
                  <a:lnTo>
                    <a:pt x="209537" y="2540"/>
                  </a:lnTo>
                  <a:lnTo>
                    <a:pt x="208280" y="2540"/>
                  </a:lnTo>
                  <a:lnTo>
                    <a:pt x="208280" y="127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210820" y="6350"/>
                  </a:lnTo>
                  <a:lnTo>
                    <a:pt x="210820" y="5080"/>
                  </a:lnTo>
                  <a:close/>
                </a:path>
              </a:pathLst>
            </a:custGeom>
            <a:solidFill>
              <a:srgbClr val="7B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2647950" y="4728209"/>
              <a:ext cx="198120" cy="6350"/>
            </a:xfrm>
            <a:custGeom>
              <a:avLst/>
              <a:gdLst/>
              <a:ahLst/>
              <a:cxnLst/>
              <a:rect l="l" t="t" r="r" b="b"/>
              <a:pathLst>
                <a:path w="198119" h="6350">
                  <a:moveTo>
                    <a:pt x="19812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198120" y="6350"/>
                  </a:lnTo>
                  <a:lnTo>
                    <a:pt x="198120" y="5092"/>
                  </a:lnTo>
                  <a:close/>
                </a:path>
                <a:path w="198119" h="6350">
                  <a:moveTo>
                    <a:pt x="198120" y="3810"/>
                  </a:moveTo>
                  <a:lnTo>
                    <a:pt x="196850" y="3810"/>
                  </a:lnTo>
                  <a:lnTo>
                    <a:pt x="196850" y="2540"/>
                  </a:lnTo>
                  <a:lnTo>
                    <a:pt x="196850" y="1270"/>
                  </a:lnTo>
                  <a:lnTo>
                    <a:pt x="195580" y="1270"/>
                  </a:lnTo>
                  <a:lnTo>
                    <a:pt x="1955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98120" y="5080"/>
                  </a:lnTo>
                  <a:lnTo>
                    <a:pt x="198120" y="3810"/>
                  </a:lnTo>
                  <a:close/>
                </a:path>
              </a:pathLst>
            </a:custGeom>
            <a:solidFill>
              <a:srgbClr val="7D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2660650" y="4734559"/>
              <a:ext cx="189230" cy="7620"/>
            </a:xfrm>
            <a:custGeom>
              <a:avLst/>
              <a:gdLst/>
              <a:ahLst/>
              <a:cxnLst/>
              <a:rect l="l" t="t" r="r" b="b"/>
              <a:pathLst>
                <a:path w="189230" h="7620">
                  <a:moveTo>
                    <a:pt x="187960" y="2540"/>
                  </a:moveTo>
                  <a:lnTo>
                    <a:pt x="186690" y="2540"/>
                  </a:lnTo>
                  <a:lnTo>
                    <a:pt x="186690" y="1270"/>
                  </a:lnTo>
                  <a:lnTo>
                    <a:pt x="1866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87947" y="5080"/>
                  </a:lnTo>
                  <a:lnTo>
                    <a:pt x="187947" y="3810"/>
                  </a:lnTo>
                  <a:lnTo>
                    <a:pt x="187960" y="2540"/>
                  </a:lnTo>
                  <a:close/>
                </a:path>
                <a:path w="189230" h="7620">
                  <a:moveTo>
                    <a:pt x="189230" y="6350"/>
                  </a:moveTo>
                  <a:lnTo>
                    <a:pt x="187960" y="6350"/>
                  </a:lnTo>
                  <a:lnTo>
                    <a:pt x="187960" y="5092"/>
                  </a:lnTo>
                  <a:lnTo>
                    <a:pt x="10160" y="5092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89217" y="7620"/>
                  </a:lnTo>
                  <a:lnTo>
                    <a:pt x="189230" y="635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2675890" y="4742179"/>
              <a:ext cx="177800" cy="7620"/>
            </a:xfrm>
            <a:custGeom>
              <a:avLst/>
              <a:gdLst/>
              <a:ahLst/>
              <a:cxnLst/>
              <a:rect l="l" t="t" r="r" b="b"/>
              <a:pathLst>
                <a:path w="177800" h="7620">
                  <a:moveTo>
                    <a:pt x="177800" y="6350"/>
                  </a:moveTo>
                  <a:lnTo>
                    <a:pt x="176530" y="6350"/>
                  </a:lnTo>
                  <a:lnTo>
                    <a:pt x="176530" y="5080"/>
                  </a:lnTo>
                  <a:lnTo>
                    <a:pt x="176530" y="3810"/>
                  </a:lnTo>
                  <a:lnTo>
                    <a:pt x="175260" y="3810"/>
                  </a:lnTo>
                  <a:lnTo>
                    <a:pt x="175260" y="2540"/>
                  </a:lnTo>
                  <a:lnTo>
                    <a:pt x="175260" y="1270"/>
                  </a:lnTo>
                  <a:lnTo>
                    <a:pt x="173977" y="1270"/>
                  </a:lnTo>
                  <a:lnTo>
                    <a:pt x="17399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3810" y="2540"/>
                  </a:lnTo>
                  <a:lnTo>
                    <a:pt x="381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890" y="5080"/>
                  </a:lnTo>
                  <a:lnTo>
                    <a:pt x="889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177800" y="7620"/>
                  </a:lnTo>
                  <a:lnTo>
                    <a:pt x="177800" y="6350"/>
                  </a:lnTo>
                  <a:close/>
                </a:path>
              </a:pathLst>
            </a:custGeom>
            <a:solidFill>
              <a:srgbClr val="80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2689860" y="4749799"/>
              <a:ext cx="166370" cy="6350"/>
            </a:xfrm>
            <a:custGeom>
              <a:avLst/>
              <a:gdLst/>
              <a:ahLst/>
              <a:cxnLst/>
              <a:rect l="l" t="t" r="r" b="b"/>
              <a:pathLst>
                <a:path w="166369" h="6350">
                  <a:moveTo>
                    <a:pt x="166370" y="5080"/>
                  </a:moveTo>
                  <a:lnTo>
                    <a:pt x="165100" y="5080"/>
                  </a:lnTo>
                  <a:lnTo>
                    <a:pt x="165100" y="3810"/>
                  </a:lnTo>
                  <a:lnTo>
                    <a:pt x="165087" y="2540"/>
                  </a:lnTo>
                  <a:lnTo>
                    <a:pt x="163830" y="2540"/>
                  </a:lnTo>
                  <a:lnTo>
                    <a:pt x="163830" y="1270"/>
                  </a:lnTo>
                  <a:lnTo>
                    <a:pt x="163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66370" y="6350"/>
                  </a:lnTo>
                  <a:lnTo>
                    <a:pt x="166370" y="508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2702560" y="4756149"/>
              <a:ext cx="156210" cy="7620"/>
            </a:xfrm>
            <a:custGeom>
              <a:avLst/>
              <a:gdLst/>
              <a:ahLst/>
              <a:cxnLst/>
              <a:rect l="l" t="t" r="r" b="b"/>
              <a:pathLst>
                <a:path w="156210" h="7620">
                  <a:moveTo>
                    <a:pt x="154940" y="1270"/>
                  </a:moveTo>
                  <a:lnTo>
                    <a:pt x="153670" y="1270"/>
                  </a:lnTo>
                  <a:lnTo>
                    <a:pt x="15367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154940" y="2540"/>
                  </a:lnTo>
                  <a:lnTo>
                    <a:pt x="154940" y="1270"/>
                  </a:lnTo>
                  <a:close/>
                </a:path>
                <a:path w="156210" h="7620">
                  <a:moveTo>
                    <a:pt x="156210" y="3810"/>
                  </a:moveTo>
                  <a:lnTo>
                    <a:pt x="154940" y="3810"/>
                  </a:lnTo>
                  <a:lnTo>
                    <a:pt x="154940" y="2552"/>
                  </a:lnTo>
                  <a:lnTo>
                    <a:pt x="5080" y="2552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56210" y="7620"/>
                  </a:lnTo>
                  <a:lnTo>
                    <a:pt x="156210" y="6350"/>
                  </a:lnTo>
                  <a:lnTo>
                    <a:pt x="156210" y="5080"/>
                  </a:lnTo>
                  <a:lnTo>
                    <a:pt x="156210" y="381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2717800" y="4763769"/>
              <a:ext cx="144780" cy="7620"/>
            </a:xfrm>
            <a:custGeom>
              <a:avLst/>
              <a:gdLst/>
              <a:ahLst/>
              <a:cxnLst/>
              <a:rect l="l" t="t" r="r" b="b"/>
              <a:pathLst>
                <a:path w="144780" h="7620">
                  <a:moveTo>
                    <a:pt x="1422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42240" y="1270"/>
                  </a:lnTo>
                  <a:lnTo>
                    <a:pt x="142240" y="0"/>
                  </a:lnTo>
                  <a:close/>
                </a:path>
                <a:path w="144780" h="7620">
                  <a:moveTo>
                    <a:pt x="144780" y="5080"/>
                  </a:moveTo>
                  <a:lnTo>
                    <a:pt x="143497" y="5080"/>
                  </a:lnTo>
                  <a:lnTo>
                    <a:pt x="143497" y="3810"/>
                  </a:lnTo>
                  <a:lnTo>
                    <a:pt x="143510" y="2540"/>
                  </a:lnTo>
                  <a:lnTo>
                    <a:pt x="142240" y="2540"/>
                  </a:lnTo>
                  <a:lnTo>
                    <a:pt x="142240" y="1282"/>
                  </a:lnTo>
                  <a:lnTo>
                    <a:pt x="2540" y="1282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44780" y="7620"/>
                  </a:lnTo>
                  <a:lnTo>
                    <a:pt x="144780" y="6350"/>
                  </a:lnTo>
                  <a:lnTo>
                    <a:pt x="144780" y="508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2733040" y="4771402"/>
              <a:ext cx="132080" cy="6350"/>
            </a:xfrm>
            <a:custGeom>
              <a:avLst/>
              <a:gdLst/>
              <a:ahLst/>
              <a:cxnLst/>
              <a:rect l="l" t="t" r="r" b="b"/>
              <a:pathLst>
                <a:path w="132080" h="6350">
                  <a:moveTo>
                    <a:pt x="132080" y="3797"/>
                  </a:moveTo>
                  <a:lnTo>
                    <a:pt x="130810" y="3797"/>
                  </a:lnTo>
                  <a:lnTo>
                    <a:pt x="130810" y="2527"/>
                  </a:lnTo>
                  <a:lnTo>
                    <a:pt x="130810" y="1257"/>
                  </a:lnTo>
                  <a:lnTo>
                    <a:pt x="129527" y="1257"/>
                  </a:lnTo>
                  <a:lnTo>
                    <a:pt x="129527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2540" y="1257"/>
                  </a:lnTo>
                  <a:lnTo>
                    <a:pt x="2540" y="252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7620" y="3797"/>
                  </a:lnTo>
                  <a:lnTo>
                    <a:pt x="7620" y="5067"/>
                  </a:lnTo>
                  <a:lnTo>
                    <a:pt x="10160" y="5067"/>
                  </a:lnTo>
                  <a:lnTo>
                    <a:pt x="10160" y="6337"/>
                  </a:lnTo>
                  <a:lnTo>
                    <a:pt x="132080" y="6337"/>
                  </a:lnTo>
                  <a:lnTo>
                    <a:pt x="132080" y="5067"/>
                  </a:lnTo>
                  <a:lnTo>
                    <a:pt x="132080" y="3797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2745740" y="4777739"/>
              <a:ext cx="123189" cy="7620"/>
            </a:xfrm>
            <a:custGeom>
              <a:avLst/>
              <a:gdLst/>
              <a:ahLst/>
              <a:cxnLst/>
              <a:rect l="l" t="t" r="r" b="b"/>
              <a:pathLst>
                <a:path w="123189" h="7620">
                  <a:moveTo>
                    <a:pt x="121920" y="3810"/>
                  </a:moveTo>
                  <a:lnTo>
                    <a:pt x="121907" y="2540"/>
                  </a:lnTo>
                  <a:lnTo>
                    <a:pt x="120650" y="2540"/>
                  </a:lnTo>
                  <a:lnTo>
                    <a:pt x="120650" y="1270"/>
                  </a:lnTo>
                  <a:lnTo>
                    <a:pt x="12065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890" y="5080"/>
                  </a:lnTo>
                  <a:lnTo>
                    <a:pt x="8890" y="6350"/>
                  </a:lnTo>
                  <a:lnTo>
                    <a:pt x="121920" y="6350"/>
                  </a:lnTo>
                  <a:lnTo>
                    <a:pt x="121920" y="5080"/>
                  </a:lnTo>
                  <a:lnTo>
                    <a:pt x="121920" y="3810"/>
                  </a:lnTo>
                  <a:close/>
                </a:path>
                <a:path w="123189" h="7620">
                  <a:moveTo>
                    <a:pt x="123190" y="6362"/>
                  </a:moveTo>
                  <a:lnTo>
                    <a:pt x="11430" y="6362"/>
                  </a:lnTo>
                  <a:lnTo>
                    <a:pt x="11430" y="7620"/>
                  </a:lnTo>
                  <a:lnTo>
                    <a:pt x="123190" y="7620"/>
                  </a:lnTo>
                  <a:lnTo>
                    <a:pt x="123190" y="6362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759710" y="4785359"/>
              <a:ext cx="111760" cy="6350"/>
            </a:xfrm>
            <a:custGeom>
              <a:avLst/>
              <a:gdLst/>
              <a:ahLst/>
              <a:cxnLst/>
              <a:rect l="l" t="t" r="r" b="b"/>
              <a:pathLst>
                <a:path w="111760" h="6350">
                  <a:moveTo>
                    <a:pt x="11176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111760" y="6350"/>
                  </a:lnTo>
                  <a:lnTo>
                    <a:pt x="111760" y="5092"/>
                  </a:lnTo>
                  <a:close/>
                </a:path>
                <a:path w="111760" h="6350">
                  <a:moveTo>
                    <a:pt x="111760" y="3810"/>
                  </a:moveTo>
                  <a:lnTo>
                    <a:pt x="110490" y="3810"/>
                  </a:lnTo>
                  <a:lnTo>
                    <a:pt x="110490" y="2540"/>
                  </a:lnTo>
                  <a:lnTo>
                    <a:pt x="110490" y="1270"/>
                  </a:lnTo>
                  <a:lnTo>
                    <a:pt x="109220" y="127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11760" y="5080"/>
                  </a:lnTo>
                  <a:lnTo>
                    <a:pt x="111760" y="381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772410" y="4791709"/>
              <a:ext cx="102870" cy="7620"/>
            </a:xfrm>
            <a:custGeom>
              <a:avLst/>
              <a:gdLst/>
              <a:ahLst/>
              <a:cxnLst/>
              <a:rect l="l" t="t" r="r" b="b"/>
              <a:pathLst>
                <a:path w="102869" h="7620">
                  <a:moveTo>
                    <a:pt x="101600" y="3810"/>
                  </a:moveTo>
                  <a:lnTo>
                    <a:pt x="100330" y="3810"/>
                  </a:lnTo>
                  <a:lnTo>
                    <a:pt x="100330" y="2540"/>
                  </a:lnTo>
                  <a:lnTo>
                    <a:pt x="100330" y="1270"/>
                  </a:lnTo>
                  <a:lnTo>
                    <a:pt x="1003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2540" y="1270"/>
                  </a:lnTo>
                  <a:lnTo>
                    <a:pt x="2540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1600" y="5080"/>
                  </a:lnTo>
                  <a:lnTo>
                    <a:pt x="101600" y="3810"/>
                  </a:lnTo>
                  <a:close/>
                </a:path>
                <a:path w="102869" h="7620">
                  <a:moveTo>
                    <a:pt x="102870" y="6350"/>
                  </a:moveTo>
                  <a:lnTo>
                    <a:pt x="101587" y="6350"/>
                  </a:lnTo>
                  <a:lnTo>
                    <a:pt x="101587" y="5092"/>
                  </a:lnTo>
                  <a:lnTo>
                    <a:pt x="10160" y="5092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102870" y="7620"/>
                  </a:lnTo>
                  <a:lnTo>
                    <a:pt x="102870" y="635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787650" y="4799329"/>
              <a:ext cx="90170" cy="7620"/>
            </a:xfrm>
            <a:custGeom>
              <a:avLst/>
              <a:gdLst/>
              <a:ahLst/>
              <a:cxnLst/>
              <a:rect l="l" t="t" r="r" b="b"/>
              <a:pathLst>
                <a:path w="90169" h="7620">
                  <a:moveTo>
                    <a:pt x="88900" y="1270"/>
                  </a:moveTo>
                  <a:lnTo>
                    <a:pt x="2539" y="1270"/>
                  </a:lnTo>
                  <a:lnTo>
                    <a:pt x="2539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88900" y="3810"/>
                  </a:lnTo>
                  <a:lnTo>
                    <a:pt x="88900" y="1270"/>
                  </a:lnTo>
                  <a:close/>
                </a:path>
                <a:path w="90169" h="7620">
                  <a:moveTo>
                    <a:pt x="876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7630" y="1270"/>
                  </a:lnTo>
                  <a:lnTo>
                    <a:pt x="87630" y="0"/>
                  </a:lnTo>
                  <a:close/>
                </a:path>
                <a:path w="90169" h="7620">
                  <a:moveTo>
                    <a:pt x="90170" y="5080"/>
                  </a:move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20"/>
                  </a:lnTo>
                  <a:lnTo>
                    <a:pt x="90169" y="7620"/>
                  </a:lnTo>
                  <a:lnTo>
                    <a:pt x="90170" y="5080"/>
                  </a:lnTo>
                  <a:close/>
                </a:path>
                <a:path w="90169" h="7620">
                  <a:moveTo>
                    <a:pt x="88900" y="3810"/>
                  </a:moveTo>
                  <a:lnTo>
                    <a:pt x="7619" y="3810"/>
                  </a:lnTo>
                  <a:lnTo>
                    <a:pt x="7619" y="5080"/>
                  </a:lnTo>
                  <a:lnTo>
                    <a:pt x="88900" y="5080"/>
                  </a:lnTo>
                  <a:lnTo>
                    <a:pt x="88900" y="381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802890" y="4806949"/>
              <a:ext cx="78740" cy="6350"/>
            </a:xfrm>
            <a:custGeom>
              <a:avLst/>
              <a:gdLst/>
              <a:ahLst/>
              <a:cxnLst/>
              <a:rect l="l" t="t" r="r" b="b"/>
              <a:pathLst>
                <a:path w="78739" h="6350">
                  <a:moveTo>
                    <a:pt x="762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540" y="1269"/>
                  </a:lnTo>
                  <a:lnTo>
                    <a:pt x="2540" y="2539"/>
                  </a:lnTo>
                  <a:lnTo>
                    <a:pt x="76200" y="2539"/>
                  </a:lnTo>
                  <a:lnTo>
                    <a:pt x="76200" y="0"/>
                  </a:lnTo>
                  <a:close/>
                </a:path>
                <a:path w="78739" h="6350">
                  <a:moveTo>
                    <a:pt x="78740" y="5080"/>
                  </a:moveTo>
                  <a:lnTo>
                    <a:pt x="10160" y="5080"/>
                  </a:lnTo>
                  <a:lnTo>
                    <a:pt x="10160" y="6350"/>
                  </a:lnTo>
                  <a:lnTo>
                    <a:pt x="78740" y="6350"/>
                  </a:lnTo>
                  <a:lnTo>
                    <a:pt x="78740" y="5080"/>
                  </a:lnTo>
                  <a:close/>
                </a:path>
                <a:path w="78739" h="6350">
                  <a:moveTo>
                    <a:pt x="77469" y="2540"/>
                  </a:move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77470" y="5080"/>
                  </a:lnTo>
                  <a:lnTo>
                    <a:pt x="77469" y="254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2815590" y="4813299"/>
              <a:ext cx="68580" cy="7620"/>
            </a:xfrm>
            <a:custGeom>
              <a:avLst/>
              <a:gdLst/>
              <a:ahLst/>
              <a:cxnLst/>
              <a:rect l="l" t="t" r="r" b="b"/>
              <a:pathLst>
                <a:path w="68580" h="7620">
                  <a:moveTo>
                    <a:pt x="6604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540" y="1269"/>
                  </a:lnTo>
                  <a:lnTo>
                    <a:pt x="2540" y="2539"/>
                  </a:lnTo>
                  <a:lnTo>
                    <a:pt x="66040" y="2539"/>
                  </a:lnTo>
                  <a:lnTo>
                    <a:pt x="66040" y="0"/>
                  </a:lnTo>
                  <a:close/>
                </a:path>
                <a:path w="68580" h="7620">
                  <a:moveTo>
                    <a:pt x="68580" y="5080"/>
                  </a:moveTo>
                  <a:lnTo>
                    <a:pt x="10160" y="5080"/>
                  </a:lnTo>
                  <a:lnTo>
                    <a:pt x="10160" y="6350"/>
                  </a:lnTo>
                  <a:lnTo>
                    <a:pt x="11430" y="6350"/>
                  </a:lnTo>
                  <a:lnTo>
                    <a:pt x="11430" y="7619"/>
                  </a:lnTo>
                  <a:lnTo>
                    <a:pt x="68580" y="7619"/>
                  </a:lnTo>
                  <a:lnTo>
                    <a:pt x="68580" y="5080"/>
                  </a:lnTo>
                  <a:close/>
                </a:path>
                <a:path w="68580" h="7620">
                  <a:moveTo>
                    <a:pt x="67310" y="2540"/>
                  </a:moveTo>
                  <a:lnTo>
                    <a:pt x="5080" y="2540"/>
                  </a:lnTo>
                  <a:lnTo>
                    <a:pt x="508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67310" y="5080"/>
                  </a:lnTo>
                  <a:lnTo>
                    <a:pt x="67310" y="2540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2829560" y="4820919"/>
              <a:ext cx="58419" cy="7620"/>
            </a:xfrm>
            <a:custGeom>
              <a:avLst/>
              <a:gdLst/>
              <a:ahLst/>
              <a:cxnLst/>
              <a:rect l="l" t="t" r="r" b="b"/>
              <a:pathLst>
                <a:path w="58419" h="7620">
                  <a:moveTo>
                    <a:pt x="558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5880" y="1269"/>
                  </a:lnTo>
                  <a:lnTo>
                    <a:pt x="55880" y="0"/>
                  </a:lnTo>
                  <a:close/>
                </a:path>
                <a:path w="58419" h="7620">
                  <a:moveTo>
                    <a:pt x="58419" y="6349"/>
                  </a:moveTo>
                  <a:lnTo>
                    <a:pt x="12700" y="6349"/>
                  </a:lnTo>
                  <a:lnTo>
                    <a:pt x="12700" y="7619"/>
                  </a:lnTo>
                  <a:lnTo>
                    <a:pt x="58419" y="7619"/>
                  </a:lnTo>
                  <a:lnTo>
                    <a:pt x="58419" y="6349"/>
                  </a:lnTo>
                  <a:close/>
                </a:path>
                <a:path w="58419" h="7620">
                  <a:moveTo>
                    <a:pt x="57149" y="2539"/>
                  </a:moveTo>
                  <a:lnTo>
                    <a:pt x="5079" y="2539"/>
                  </a:lnTo>
                  <a:lnTo>
                    <a:pt x="5079" y="3809"/>
                  </a:lnTo>
                  <a:lnTo>
                    <a:pt x="7619" y="3809"/>
                  </a:lnTo>
                  <a:lnTo>
                    <a:pt x="7619" y="5079"/>
                  </a:lnTo>
                  <a:lnTo>
                    <a:pt x="10159" y="5079"/>
                  </a:lnTo>
                  <a:lnTo>
                    <a:pt x="10159" y="6349"/>
                  </a:lnTo>
                  <a:lnTo>
                    <a:pt x="57149" y="6349"/>
                  </a:lnTo>
                  <a:lnTo>
                    <a:pt x="57149" y="2539"/>
                  </a:lnTo>
                  <a:close/>
                </a:path>
                <a:path w="58419" h="7620">
                  <a:moveTo>
                    <a:pt x="55879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55879" y="2539"/>
                  </a:lnTo>
                  <a:lnTo>
                    <a:pt x="55879" y="1269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2844800" y="4828539"/>
              <a:ext cx="45720" cy="6350"/>
            </a:xfrm>
            <a:custGeom>
              <a:avLst/>
              <a:gdLst/>
              <a:ahLst/>
              <a:cxnLst/>
              <a:rect l="l" t="t" r="r" b="b"/>
              <a:pathLst>
                <a:path w="45719" h="6350">
                  <a:moveTo>
                    <a:pt x="45719" y="3809"/>
                  </a:moveTo>
                  <a:lnTo>
                    <a:pt x="7619" y="3809"/>
                  </a:lnTo>
                  <a:lnTo>
                    <a:pt x="7619" y="5079"/>
                  </a:lnTo>
                  <a:lnTo>
                    <a:pt x="10160" y="5079"/>
                  </a:lnTo>
                  <a:lnTo>
                    <a:pt x="10160" y="6349"/>
                  </a:lnTo>
                  <a:lnTo>
                    <a:pt x="45720" y="6349"/>
                  </a:lnTo>
                  <a:lnTo>
                    <a:pt x="45719" y="3809"/>
                  </a:lnTo>
                  <a:close/>
                </a:path>
                <a:path w="45719" h="6350">
                  <a:moveTo>
                    <a:pt x="44450" y="1269"/>
                  </a:moveTo>
                  <a:lnTo>
                    <a:pt x="2539" y="1269"/>
                  </a:lnTo>
                  <a:lnTo>
                    <a:pt x="2539" y="2539"/>
                  </a:lnTo>
                  <a:lnTo>
                    <a:pt x="5080" y="2539"/>
                  </a:lnTo>
                  <a:lnTo>
                    <a:pt x="5080" y="3809"/>
                  </a:lnTo>
                  <a:lnTo>
                    <a:pt x="44450" y="3809"/>
                  </a:lnTo>
                  <a:lnTo>
                    <a:pt x="44450" y="1269"/>
                  </a:lnTo>
                  <a:close/>
                </a:path>
                <a:path w="45719" h="6350">
                  <a:moveTo>
                    <a:pt x="431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3180" y="1269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857500" y="4834889"/>
              <a:ext cx="36830" cy="7620"/>
            </a:xfrm>
            <a:custGeom>
              <a:avLst/>
              <a:gdLst/>
              <a:ahLst/>
              <a:cxnLst/>
              <a:rect l="l" t="t" r="r" b="b"/>
              <a:pathLst>
                <a:path w="36830" h="7620">
                  <a:moveTo>
                    <a:pt x="35559" y="3810"/>
                  </a:moveTo>
                  <a:lnTo>
                    <a:pt x="7619" y="3810"/>
                  </a:lnTo>
                  <a:lnTo>
                    <a:pt x="7619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35560" y="6350"/>
                  </a:lnTo>
                  <a:lnTo>
                    <a:pt x="35559" y="3810"/>
                  </a:lnTo>
                  <a:close/>
                </a:path>
                <a:path w="36830" h="7620">
                  <a:moveTo>
                    <a:pt x="342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39" y="1270"/>
                  </a:lnTo>
                  <a:lnTo>
                    <a:pt x="2539" y="2540"/>
                  </a:lnTo>
                  <a:lnTo>
                    <a:pt x="5080" y="2540"/>
                  </a:lnTo>
                  <a:lnTo>
                    <a:pt x="5080" y="3810"/>
                  </a:lnTo>
                  <a:lnTo>
                    <a:pt x="34290" y="3810"/>
                  </a:lnTo>
                  <a:lnTo>
                    <a:pt x="34289" y="0"/>
                  </a:lnTo>
                  <a:close/>
                </a:path>
                <a:path w="36830" h="7620">
                  <a:moveTo>
                    <a:pt x="36830" y="6350"/>
                  </a:moveTo>
                  <a:lnTo>
                    <a:pt x="12700" y="6350"/>
                  </a:lnTo>
                  <a:lnTo>
                    <a:pt x="12700" y="7620"/>
                  </a:lnTo>
                  <a:lnTo>
                    <a:pt x="36829" y="7620"/>
                  </a:lnTo>
                  <a:lnTo>
                    <a:pt x="36830" y="6350"/>
                  </a:lnTo>
                  <a:close/>
                </a:path>
              </a:pathLst>
            </a:custGeom>
            <a:solidFill>
              <a:srgbClr val="92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872740" y="4842509"/>
              <a:ext cx="24130" cy="7620"/>
            </a:xfrm>
            <a:custGeom>
              <a:avLst/>
              <a:gdLst/>
              <a:ahLst/>
              <a:cxnLst/>
              <a:rect l="l" t="t" r="r" b="b"/>
              <a:pathLst>
                <a:path w="24130" h="7620">
                  <a:moveTo>
                    <a:pt x="22860" y="1269"/>
                  </a:moveTo>
                  <a:lnTo>
                    <a:pt x="2540" y="1269"/>
                  </a:lnTo>
                  <a:lnTo>
                    <a:pt x="2540" y="2539"/>
                  </a:lnTo>
                  <a:lnTo>
                    <a:pt x="5080" y="2539"/>
                  </a:lnTo>
                  <a:lnTo>
                    <a:pt x="5080" y="3809"/>
                  </a:lnTo>
                  <a:lnTo>
                    <a:pt x="7620" y="3809"/>
                  </a:lnTo>
                  <a:lnTo>
                    <a:pt x="7620" y="5079"/>
                  </a:lnTo>
                  <a:lnTo>
                    <a:pt x="22860" y="5079"/>
                  </a:lnTo>
                  <a:lnTo>
                    <a:pt x="22860" y="1269"/>
                  </a:lnTo>
                  <a:close/>
                </a:path>
                <a:path w="24130" h="7620">
                  <a:moveTo>
                    <a:pt x="2159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89" y="1269"/>
                  </a:lnTo>
                  <a:lnTo>
                    <a:pt x="21590" y="0"/>
                  </a:lnTo>
                  <a:close/>
                </a:path>
                <a:path w="24130" h="7620">
                  <a:moveTo>
                    <a:pt x="24130" y="5080"/>
                  </a:moveTo>
                  <a:lnTo>
                    <a:pt x="10160" y="5080"/>
                  </a:lnTo>
                  <a:lnTo>
                    <a:pt x="10160" y="6350"/>
                  </a:lnTo>
                  <a:lnTo>
                    <a:pt x="12700" y="6350"/>
                  </a:lnTo>
                  <a:lnTo>
                    <a:pt x="12700" y="7619"/>
                  </a:lnTo>
                  <a:lnTo>
                    <a:pt x="24130" y="7619"/>
                  </a:lnTo>
                  <a:lnTo>
                    <a:pt x="24130" y="508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887980" y="4850129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1430" y="2540"/>
                  </a:moveTo>
                  <a:lnTo>
                    <a:pt x="5080" y="2540"/>
                  </a:lnTo>
                  <a:lnTo>
                    <a:pt x="5080" y="3810"/>
                  </a:lnTo>
                  <a:lnTo>
                    <a:pt x="11430" y="3810"/>
                  </a:lnTo>
                  <a:lnTo>
                    <a:pt x="11430" y="2540"/>
                  </a:lnTo>
                  <a:close/>
                </a:path>
                <a:path w="12700" h="6350">
                  <a:moveTo>
                    <a:pt x="10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39" y="1270"/>
                  </a:lnTo>
                  <a:lnTo>
                    <a:pt x="2539" y="2540"/>
                  </a:lnTo>
                  <a:lnTo>
                    <a:pt x="10159" y="2540"/>
                  </a:lnTo>
                  <a:lnTo>
                    <a:pt x="10160" y="0"/>
                  </a:lnTo>
                  <a:close/>
                </a:path>
                <a:path w="12700" h="6350">
                  <a:moveTo>
                    <a:pt x="12700" y="5080"/>
                  </a:moveTo>
                  <a:lnTo>
                    <a:pt x="10159" y="5080"/>
                  </a:lnTo>
                  <a:lnTo>
                    <a:pt x="10159" y="6350"/>
                  </a:lnTo>
                  <a:lnTo>
                    <a:pt x="12700" y="6350"/>
                  </a:lnTo>
                  <a:lnTo>
                    <a:pt x="12700" y="5080"/>
                  </a:lnTo>
                  <a:close/>
                </a:path>
                <a:path w="12700" h="6350">
                  <a:moveTo>
                    <a:pt x="11430" y="3810"/>
                  </a:moveTo>
                  <a:lnTo>
                    <a:pt x="7619" y="3810"/>
                  </a:lnTo>
                  <a:lnTo>
                    <a:pt x="7619" y="5080"/>
                  </a:lnTo>
                  <a:lnTo>
                    <a:pt x="11430" y="5080"/>
                  </a:lnTo>
                  <a:lnTo>
                    <a:pt x="11430" y="3810"/>
                  </a:lnTo>
                  <a:close/>
                </a:path>
              </a:pathLst>
            </a:custGeom>
            <a:solidFill>
              <a:srgbClr val="95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898140" y="4856479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2539" y="0"/>
                  </a:moveTo>
                  <a:lnTo>
                    <a:pt x="0" y="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2" name="object 562"/>
          <p:cNvGrpSpPr/>
          <p:nvPr/>
        </p:nvGrpSpPr>
        <p:grpSpPr>
          <a:xfrm>
            <a:off x="2063750" y="3978909"/>
            <a:ext cx="134620" cy="132080"/>
            <a:chOff x="2063750" y="3978909"/>
            <a:chExt cx="134620" cy="132080"/>
          </a:xfrm>
        </p:grpSpPr>
        <p:sp>
          <p:nvSpPr>
            <p:cNvPr id="563" name="object 563"/>
            <p:cNvSpPr/>
            <p:nvPr/>
          </p:nvSpPr>
          <p:spPr>
            <a:xfrm>
              <a:off x="2142489" y="3978909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10" h="2539">
                  <a:moveTo>
                    <a:pt x="381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3810" y="2539"/>
                  </a:lnTo>
                  <a:lnTo>
                    <a:pt x="3810" y="1269"/>
                  </a:lnTo>
                  <a:close/>
                </a:path>
                <a:path w="3810" h="2539">
                  <a:moveTo>
                    <a:pt x="254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2540" y="126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138680" y="3981449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30" h="3810">
                  <a:moveTo>
                    <a:pt x="101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0159" y="2539"/>
                  </a:lnTo>
                  <a:lnTo>
                    <a:pt x="10159" y="1269"/>
                  </a:lnTo>
                  <a:close/>
                </a:path>
                <a:path w="11430" h="3810">
                  <a:moveTo>
                    <a:pt x="888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8889" y="1269"/>
                  </a:lnTo>
                  <a:lnTo>
                    <a:pt x="8889" y="0"/>
                  </a:lnTo>
                  <a:close/>
                </a:path>
                <a:path w="11430" h="3810">
                  <a:moveTo>
                    <a:pt x="114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11430" y="3810"/>
                  </a:lnTo>
                  <a:lnTo>
                    <a:pt x="11430" y="254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134869" y="3985259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190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9050" y="3809"/>
                  </a:lnTo>
                  <a:lnTo>
                    <a:pt x="19050" y="2539"/>
                  </a:lnTo>
                  <a:close/>
                </a:path>
                <a:path w="19050" h="3810">
                  <a:moveTo>
                    <a:pt x="1778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7780" y="2539"/>
                  </a:lnTo>
                  <a:lnTo>
                    <a:pt x="17780" y="1269"/>
                  </a:lnTo>
                  <a:close/>
                </a:path>
                <a:path w="19050" h="3810">
                  <a:moveTo>
                    <a:pt x="1651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16510" y="126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129789" y="3989069"/>
              <a:ext cx="27940" cy="3810"/>
            </a:xfrm>
            <a:custGeom>
              <a:avLst/>
              <a:gdLst/>
              <a:ahLst/>
              <a:cxnLst/>
              <a:rect l="l" t="t" r="r" b="b"/>
              <a:pathLst>
                <a:path w="27939" h="3810">
                  <a:moveTo>
                    <a:pt x="25400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25400" y="1269"/>
                  </a:lnTo>
                  <a:lnTo>
                    <a:pt x="25400" y="0"/>
                  </a:lnTo>
                  <a:close/>
                </a:path>
                <a:path w="27939" h="3810">
                  <a:moveTo>
                    <a:pt x="2793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27939" y="3809"/>
                  </a:lnTo>
                  <a:lnTo>
                    <a:pt x="27939" y="2539"/>
                  </a:lnTo>
                  <a:close/>
                </a:path>
                <a:path w="27939" h="3810">
                  <a:moveTo>
                    <a:pt x="26670" y="1269"/>
                  </a:moveTo>
                  <a:lnTo>
                    <a:pt x="2540" y="1269"/>
                  </a:lnTo>
                  <a:lnTo>
                    <a:pt x="2540" y="2539"/>
                  </a:lnTo>
                  <a:lnTo>
                    <a:pt x="26670" y="2539"/>
                  </a:lnTo>
                  <a:lnTo>
                    <a:pt x="26670" y="1269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2127250" y="3992879"/>
              <a:ext cx="31750" cy="2540"/>
            </a:xfrm>
            <a:custGeom>
              <a:avLst/>
              <a:gdLst/>
              <a:ahLst/>
              <a:cxnLst/>
              <a:rect l="l" t="t" r="r" b="b"/>
              <a:pathLst>
                <a:path w="31750" h="2539">
                  <a:moveTo>
                    <a:pt x="31750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1750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2123439" y="3995419"/>
              <a:ext cx="39370" cy="3810"/>
            </a:xfrm>
            <a:custGeom>
              <a:avLst/>
              <a:gdLst/>
              <a:ahLst/>
              <a:cxnLst/>
              <a:rect l="l" t="t" r="r" b="b"/>
              <a:pathLst>
                <a:path w="39369" h="3810">
                  <a:moveTo>
                    <a:pt x="368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6830" y="1269"/>
                  </a:lnTo>
                  <a:lnTo>
                    <a:pt x="36830" y="0"/>
                  </a:lnTo>
                  <a:close/>
                </a:path>
                <a:path w="39369" h="3810">
                  <a:moveTo>
                    <a:pt x="3936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39369" y="3809"/>
                  </a:lnTo>
                  <a:lnTo>
                    <a:pt x="39369" y="2539"/>
                  </a:lnTo>
                  <a:close/>
                </a:path>
                <a:path w="39369" h="3810">
                  <a:moveTo>
                    <a:pt x="3810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38100" y="2539"/>
                  </a:lnTo>
                  <a:lnTo>
                    <a:pt x="38100" y="1269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2119630" y="3999229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89" h="3810">
                  <a:moveTo>
                    <a:pt x="4698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6989" y="3810"/>
                  </a:lnTo>
                  <a:lnTo>
                    <a:pt x="46989" y="2540"/>
                  </a:lnTo>
                  <a:close/>
                </a:path>
                <a:path w="46989" h="3810">
                  <a:moveTo>
                    <a:pt x="457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5719" y="2540"/>
                  </a:lnTo>
                  <a:lnTo>
                    <a:pt x="45719" y="1270"/>
                  </a:lnTo>
                  <a:close/>
                </a:path>
                <a:path w="46989" h="3810">
                  <a:moveTo>
                    <a:pt x="44450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115819" y="4003039"/>
              <a:ext cx="54610" cy="3810"/>
            </a:xfrm>
            <a:custGeom>
              <a:avLst/>
              <a:gdLst/>
              <a:ahLst/>
              <a:cxnLst/>
              <a:rect l="l" t="t" r="r" b="b"/>
              <a:pathLst>
                <a:path w="54610" h="3810">
                  <a:moveTo>
                    <a:pt x="5461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4610" y="3809"/>
                  </a:lnTo>
                  <a:lnTo>
                    <a:pt x="54610" y="2539"/>
                  </a:lnTo>
                  <a:close/>
                </a:path>
                <a:path w="54610" h="3810">
                  <a:moveTo>
                    <a:pt x="533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3339" y="2539"/>
                  </a:lnTo>
                  <a:lnTo>
                    <a:pt x="53339" y="1269"/>
                  </a:lnTo>
                  <a:close/>
                </a:path>
                <a:path w="54610" h="3810">
                  <a:moveTo>
                    <a:pt x="5207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2070" y="1269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112009" y="4006849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609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0959" y="2539"/>
                  </a:lnTo>
                  <a:lnTo>
                    <a:pt x="60959" y="1269"/>
                  </a:lnTo>
                  <a:close/>
                </a:path>
                <a:path w="62230" h="3810">
                  <a:moveTo>
                    <a:pt x="5968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9689" y="1269"/>
                  </a:lnTo>
                  <a:lnTo>
                    <a:pt x="59689" y="0"/>
                  </a:lnTo>
                  <a:close/>
                </a:path>
                <a:path w="62230" h="3810">
                  <a:moveTo>
                    <a:pt x="6223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62230" y="3810"/>
                  </a:lnTo>
                  <a:lnTo>
                    <a:pt x="62230" y="254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108200" y="4010659"/>
              <a:ext cx="69850" cy="3810"/>
            </a:xfrm>
            <a:custGeom>
              <a:avLst/>
              <a:gdLst/>
              <a:ahLst/>
              <a:cxnLst/>
              <a:rect l="l" t="t" r="r" b="b"/>
              <a:pathLst>
                <a:path w="69850" h="3810">
                  <a:moveTo>
                    <a:pt x="6985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69850" y="3809"/>
                  </a:lnTo>
                  <a:lnTo>
                    <a:pt x="69850" y="2539"/>
                  </a:lnTo>
                  <a:close/>
                </a:path>
                <a:path w="69850" h="3810">
                  <a:moveTo>
                    <a:pt x="6858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8580" y="2539"/>
                  </a:lnTo>
                  <a:lnTo>
                    <a:pt x="68580" y="1269"/>
                  </a:lnTo>
                  <a:close/>
                </a:path>
                <a:path w="69850" h="3810">
                  <a:moveTo>
                    <a:pt x="6730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7309" y="126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105659" y="4014469"/>
              <a:ext cx="74930" cy="2540"/>
            </a:xfrm>
            <a:custGeom>
              <a:avLst/>
              <a:gdLst/>
              <a:ahLst/>
              <a:cxnLst/>
              <a:rect l="l" t="t" r="r" b="b"/>
              <a:pathLst>
                <a:path w="74930" h="2539">
                  <a:moveTo>
                    <a:pt x="7365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73659" y="1269"/>
                  </a:lnTo>
                  <a:lnTo>
                    <a:pt x="73659" y="0"/>
                  </a:lnTo>
                  <a:close/>
                </a:path>
                <a:path w="74930" h="2539">
                  <a:moveTo>
                    <a:pt x="7493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74930" y="2539"/>
                  </a:lnTo>
                  <a:lnTo>
                    <a:pt x="74930" y="1269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100580" y="4017009"/>
              <a:ext cx="83820" cy="3810"/>
            </a:xfrm>
            <a:custGeom>
              <a:avLst/>
              <a:gdLst/>
              <a:ahLst/>
              <a:cxnLst/>
              <a:rect l="l" t="t" r="r" b="b"/>
              <a:pathLst>
                <a:path w="83819" h="3810">
                  <a:moveTo>
                    <a:pt x="8381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83819" y="3809"/>
                  </a:lnTo>
                  <a:lnTo>
                    <a:pt x="83819" y="2539"/>
                  </a:lnTo>
                  <a:close/>
                </a:path>
                <a:path w="83819" h="3810">
                  <a:moveTo>
                    <a:pt x="8255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82550" y="2539"/>
                  </a:lnTo>
                  <a:lnTo>
                    <a:pt x="82550" y="1269"/>
                  </a:lnTo>
                  <a:close/>
                </a:path>
                <a:path w="83819" h="3810">
                  <a:moveTo>
                    <a:pt x="8127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81279" y="126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096770" y="4020819"/>
              <a:ext cx="90170" cy="3810"/>
            </a:xfrm>
            <a:custGeom>
              <a:avLst/>
              <a:gdLst/>
              <a:ahLst/>
              <a:cxnLst/>
              <a:rect l="l" t="t" r="r" b="b"/>
              <a:pathLst>
                <a:path w="90169" h="3810">
                  <a:moveTo>
                    <a:pt x="8890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88900" y="1270"/>
                  </a:lnTo>
                  <a:lnTo>
                    <a:pt x="88900" y="0"/>
                  </a:lnTo>
                  <a:close/>
                </a:path>
                <a:path w="90169" h="3810">
                  <a:moveTo>
                    <a:pt x="90170" y="2540"/>
                  </a:moveTo>
                  <a:lnTo>
                    <a:pt x="88900" y="2540"/>
                  </a:lnTo>
                  <a:lnTo>
                    <a:pt x="8890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0170" y="3810"/>
                  </a:lnTo>
                  <a:lnTo>
                    <a:pt x="90170" y="254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092960" y="4024629"/>
              <a:ext cx="97790" cy="3810"/>
            </a:xfrm>
            <a:custGeom>
              <a:avLst/>
              <a:gdLst/>
              <a:ahLst/>
              <a:cxnLst/>
              <a:rect l="l" t="t" r="r" b="b"/>
              <a:pathLst>
                <a:path w="97789" h="3810">
                  <a:moveTo>
                    <a:pt x="97790" y="2540"/>
                  </a:moveTo>
                  <a:lnTo>
                    <a:pt x="96520" y="2540"/>
                  </a:lnTo>
                  <a:lnTo>
                    <a:pt x="96520" y="1270"/>
                  </a:lnTo>
                  <a:lnTo>
                    <a:pt x="95250" y="1270"/>
                  </a:lnTo>
                  <a:lnTo>
                    <a:pt x="9525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97790" y="3810"/>
                  </a:lnTo>
                  <a:lnTo>
                    <a:pt x="97790" y="254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089150" y="4028452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10">
                  <a:moveTo>
                    <a:pt x="105410" y="2527"/>
                  </a:moveTo>
                  <a:lnTo>
                    <a:pt x="104140" y="2527"/>
                  </a:lnTo>
                  <a:lnTo>
                    <a:pt x="104140" y="1257"/>
                  </a:lnTo>
                  <a:lnTo>
                    <a:pt x="102870" y="1257"/>
                  </a:lnTo>
                  <a:lnTo>
                    <a:pt x="102870" y="0"/>
                  </a:lnTo>
                  <a:lnTo>
                    <a:pt x="2540" y="0"/>
                  </a:lnTo>
                  <a:lnTo>
                    <a:pt x="254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0" y="2527"/>
                  </a:lnTo>
                  <a:lnTo>
                    <a:pt x="0" y="3797"/>
                  </a:lnTo>
                  <a:lnTo>
                    <a:pt x="105410" y="3797"/>
                  </a:lnTo>
                  <a:lnTo>
                    <a:pt x="105410" y="2527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085340" y="4032249"/>
              <a:ext cx="113030" cy="3810"/>
            </a:xfrm>
            <a:custGeom>
              <a:avLst/>
              <a:gdLst/>
              <a:ahLst/>
              <a:cxnLst/>
              <a:rect l="l" t="t" r="r" b="b"/>
              <a:pathLst>
                <a:path w="113030" h="3810">
                  <a:moveTo>
                    <a:pt x="111760" y="1270"/>
                  </a:moveTo>
                  <a:lnTo>
                    <a:pt x="110490" y="1270"/>
                  </a:lnTo>
                  <a:lnTo>
                    <a:pt x="110490" y="0"/>
                  </a:ln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11760" y="2540"/>
                  </a:lnTo>
                  <a:lnTo>
                    <a:pt x="111760" y="1270"/>
                  </a:lnTo>
                  <a:close/>
                </a:path>
                <a:path w="113030" h="3810">
                  <a:moveTo>
                    <a:pt x="11303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13030" y="3810"/>
                  </a:lnTo>
                  <a:lnTo>
                    <a:pt x="113030" y="2552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082800" y="4036059"/>
              <a:ext cx="114300" cy="2540"/>
            </a:xfrm>
            <a:custGeom>
              <a:avLst/>
              <a:gdLst/>
              <a:ahLst/>
              <a:cxnLst/>
              <a:rect l="l" t="t" r="r" b="b"/>
              <a:pathLst>
                <a:path w="114300" h="2539">
                  <a:moveTo>
                    <a:pt x="114300" y="0"/>
                  </a:moveTo>
                  <a:lnTo>
                    <a:pt x="1270" y="0"/>
                  </a:lnTo>
                  <a:lnTo>
                    <a:pt x="127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13030" y="2540"/>
                  </a:lnTo>
                  <a:lnTo>
                    <a:pt x="113030" y="1270"/>
                  </a:lnTo>
                  <a:lnTo>
                    <a:pt x="114300" y="127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078990" y="4038599"/>
              <a:ext cx="115570" cy="3810"/>
            </a:xfrm>
            <a:custGeom>
              <a:avLst/>
              <a:gdLst/>
              <a:ahLst/>
              <a:cxnLst/>
              <a:rect l="l" t="t" r="r" b="b"/>
              <a:pathLst>
                <a:path w="115569" h="3810">
                  <a:moveTo>
                    <a:pt x="113030" y="2552"/>
                  </a:moveTo>
                  <a:lnTo>
                    <a:pt x="0" y="2552"/>
                  </a:lnTo>
                  <a:lnTo>
                    <a:pt x="0" y="3810"/>
                  </a:lnTo>
                  <a:lnTo>
                    <a:pt x="113030" y="3810"/>
                  </a:lnTo>
                  <a:lnTo>
                    <a:pt x="113030" y="2552"/>
                  </a:lnTo>
                  <a:close/>
                </a:path>
                <a:path w="115569" h="3810">
                  <a:moveTo>
                    <a:pt x="1155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14300" y="2540"/>
                  </a:lnTo>
                  <a:lnTo>
                    <a:pt x="11430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073910" y="4042409"/>
              <a:ext cx="116839" cy="3810"/>
            </a:xfrm>
            <a:custGeom>
              <a:avLst/>
              <a:gdLst/>
              <a:ahLst/>
              <a:cxnLst/>
              <a:rect l="l" t="t" r="r" b="b"/>
              <a:pathLst>
                <a:path w="116839" h="3810">
                  <a:moveTo>
                    <a:pt x="11684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4300" y="3810"/>
                  </a:lnTo>
                  <a:lnTo>
                    <a:pt x="114300" y="2540"/>
                  </a:lnTo>
                  <a:lnTo>
                    <a:pt x="115570" y="2540"/>
                  </a:lnTo>
                  <a:lnTo>
                    <a:pt x="115570" y="1270"/>
                  </a:lnTo>
                  <a:lnTo>
                    <a:pt x="116840" y="127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070100" y="4046219"/>
              <a:ext cx="116839" cy="3810"/>
            </a:xfrm>
            <a:custGeom>
              <a:avLst/>
              <a:gdLst/>
              <a:ahLst/>
              <a:cxnLst/>
              <a:rect l="l" t="t" r="r" b="b"/>
              <a:pathLst>
                <a:path w="116839" h="3810">
                  <a:moveTo>
                    <a:pt x="115570" y="1282"/>
                  </a:moveTo>
                  <a:lnTo>
                    <a:pt x="1270" y="1282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3030" y="3810"/>
                  </a:lnTo>
                  <a:lnTo>
                    <a:pt x="113030" y="2540"/>
                  </a:lnTo>
                  <a:lnTo>
                    <a:pt x="115570" y="2540"/>
                  </a:lnTo>
                  <a:lnTo>
                    <a:pt x="115570" y="1282"/>
                  </a:lnTo>
                  <a:close/>
                </a:path>
                <a:path w="116839" h="3810">
                  <a:moveTo>
                    <a:pt x="11684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16840" y="127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066290" y="4050029"/>
              <a:ext cx="115570" cy="3810"/>
            </a:xfrm>
            <a:custGeom>
              <a:avLst/>
              <a:gdLst/>
              <a:ahLst/>
              <a:cxnLst/>
              <a:rect l="l" t="t" r="r" b="b"/>
              <a:pathLst>
                <a:path w="115569" h="3810">
                  <a:moveTo>
                    <a:pt x="11557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3030" y="3810"/>
                  </a:lnTo>
                  <a:lnTo>
                    <a:pt x="113030" y="2540"/>
                  </a:lnTo>
                  <a:lnTo>
                    <a:pt x="114300" y="2540"/>
                  </a:lnTo>
                  <a:lnTo>
                    <a:pt x="114300" y="1270"/>
                  </a:lnTo>
                  <a:lnTo>
                    <a:pt x="115570" y="12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063750" y="4053852"/>
              <a:ext cx="114300" cy="3810"/>
            </a:xfrm>
            <a:custGeom>
              <a:avLst/>
              <a:gdLst/>
              <a:ahLst/>
              <a:cxnLst/>
              <a:rect l="l" t="t" r="r" b="b"/>
              <a:pathLst>
                <a:path w="114300" h="3810">
                  <a:moveTo>
                    <a:pt x="114300" y="0"/>
                  </a:moveTo>
                  <a:lnTo>
                    <a:pt x="1270" y="0"/>
                  </a:lnTo>
                  <a:lnTo>
                    <a:pt x="1270" y="1257"/>
                  </a:lnTo>
                  <a:lnTo>
                    <a:pt x="0" y="1257"/>
                  </a:lnTo>
                  <a:lnTo>
                    <a:pt x="0" y="252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111747" y="3797"/>
                  </a:lnTo>
                  <a:lnTo>
                    <a:pt x="111747" y="2527"/>
                  </a:lnTo>
                  <a:lnTo>
                    <a:pt x="113030" y="2527"/>
                  </a:lnTo>
                  <a:lnTo>
                    <a:pt x="113030" y="1257"/>
                  </a:lnTo>
                  <a:lnTo>
                    <a:pt x="114300" y="125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066290" y="4057649"/>
              <a:ext cx="107950" cy="2540"/>
            </a:xfrm>
            <a:custGeom>
              <a:avLst/>
              <a:gdLst/>
              <a:ahLst/>
              <a:cxnLst/>
              <a:rect l="l" t="t" r="r" b="b"/>
              <a:pathLst>
                <a:path w="107950" h="2539">
                  <a:moveTo>
                    <a:pt x="107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06680" y="2540"/>
                  </a:lnTo>
                  <a:lnTo>
                    <a:pt x="106680" y="1270"/>
                  </a:lnTo>
                  <a:lnTo>
                    <a:pt x="107950" y="127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068830" y="4060202"/>
              <a:ext cx="102870" cy="3810"/>
            </a:xfrm>
            <a:custGeom>
              <a:avLst/>
              <a:gdLst/>
              <a:ahLst/>
              <a:cxnLst/>
              <a:rect l="l" t="t" r="r" b="b"/>
              <a:pathLst>
                <a:path w="102869" h="3810">
                  <a:moveTo>
                    <a:pt x="10287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100317" y="3797"/>
                  </a:lnTo>
                  <a:lnTo>
                    <a:pt x="100317" y="2527"/>
                  </a:lnTo>
                  <a:lnTo>
                    <a:pt x="101600" y="2527"/>
                  </a:lnTo>
                  <a:lnTo>
                    <a:pt x="101600" y="1257"/>
                  </a:lnTo>
                  <a:lnTo>
                    <a:pt x="102870" y="1257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072640" y="4063999"/>
              <a:ext cx="95250" cy="3810"/>
            </a:xfrm>
            <a:custGeom>
              <a:avLst/>
              <a:gdLst/>
              <a:ahLst/>
              <a:cxnLst/>
              <a:rect l="l" t="t" r="r" b="b"/>
              <a:pathLst>
                <a:path w="95250" h="3810">
                  <a:moveTo>
                    <a:pt x="92710" y="2552"/>
                  </a:moveTo>
                  <a:lnTo>
                    <a:pt x="2540" y="2552"/>
                  </a:lnTo>
                  <a:lnTo>
                    <a:pt x="2540" y="3810"/>
                  </a:lnTo>
                  <a:lnTo>
                    <a:pt x="92710" y="3810"/>
                  </a:lnTo>
                  <a:lnTo>
                    <a:pt x="92710" y="2552"/>
                  </a:lnTo>
                  <a:close/>
                </a:path>
                <a:path w="95250" h="3810">
                  <a:moveTo>
                    <a:pt x="952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93980" y="2540"/>
                  </a:lnTo>
                  <a:lnTo>
                    <a:pt x="93980" y="1270"/>
                  </a:lnTo>
                  <a:lnTo>
                    <a:pt x="95250" y="127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2076450" y="4067809"/>
              <a:ext cx="87630" cy="3810"/>
            </a:xfrm>
            <a:custGeom>
              <a:avLst/>
              <a:gdLst/>
              <a:ahLst/>
              <a:cxnLst/>
              <a:rect l="l" t="t" r="r" b="b"/>
              <a:pathLst>
                <a:path w="87630" h="3810">
                  <a:moveTo>
                    <a:pt x="85089" y="2539"/>
                  </a:moveTo>
                  <a:lnTo>
                    <a:pt x="1269" y="2539"/>
                  </a:lnTo>
                  <a:lnTo>
                    <a:pt x="1269" y="3809"/>
                  </a:lnTo>
                  <a:lnTo>
                    <a:pt x="85089" y="3809"/>
                  </a:lnTo>
                  <a:lnTo>
                    <a:pt x="85089" y="2539"/>
                  </a:lnTo>
                  <a:close/>
                </a:path>
                <a:path w="87630" h="3810">
                  <a:moveTo>
                    <a:pt x="87630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86360" y="2539"/>
                  </a:lnTo>
                  <a:lnTo>
                    <a:pt x="86360" y="1269"/>
                  </a:lnTo>
                  <a:lnTo>
                    <a:pt x="87630" y="126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2078990" y="4071619"/>
              <a:ext cx="81280" cy="3810"/>
            </a:xfrm>
            <a:custGeom>
              <a:avLst/>
              <a:gdLst/>
              <a:ahLst/>
              <a:cxnLst/>
              <a:rect l="l" t="t" r="r" b="b"/>
              <a:pathLst>
                <a:path w="81280" h="3810">
                  <a:moveTo>
                    <a:pt x="812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1280" y="1269"/>
                  </a:lnTo>
                  <a:lnTo>
                    <a:pt x="81280" y="0"/>
                  </a:lnTo>
                  <a:close/>
                </a:path>
                <a:path w="81280" h="3810">
                  <a:moveTo>
                    <a:pt x="7747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77470" y="3809"/>
                  </a:lnTo>
                  <a:lnTo>
                    <a:pt x="77470" y="2539"/>
                  </a:lnTo>
                  <a:close/>
                </a:path>
                <a:path w="81280" h="3810">
                  <a:moveTo>
                    <a:pt x="8001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80010" y="2539"/>
                  </a:lnTo>
                  <a:lnTo>
                    <a:pt x="80010" y="1269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2082800" y="4075429"/>
              <a:ext cx="72390" cy="3810"/>
            </a:xfrm>
            <a:custGeom>
              <a:avLst/>
              <a:gdLst/>
              <a:ahLst/>
              <a:cxnLst/>
              <a:rect l="l" t="t" r="r" b="b"/>
              <a:pathLst>
                <a:path w="72389" h="3810">
                  <a:moveTo>
                    <a:pt x="69850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69850" y="3810"/>
                  </a:lnTo>
                  <a:lnTo>
                    <a:pt x="69850" y="2540"/>
                  </a:lnTo>
                  <a:close/>
                </a:path>
                <a:path w="72389" h="3810">
                  <a:moveTo>
                    <a:pt x="711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71119" y="2540"/>
                  </a:lnTo>
                  <a:lnTo>
                    <a:pt x="71119" y="1270"/>
                  </a:lnTo>
                  <a:close/>
                </a:path>
                <a:path w="72389" h="3810">
                  <a:moveTo>
                    <a:pt x="723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2389" y="127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2086609" y="4079239"/>
              <a:ext cx="64769" cy="2540"/>
            </a:xfrm>
            <a:custGeom>
              <a:avLst/>
              <a:gdLst/>
              <a:ahLst/>
              <a:cxnLst/>
              <a:rect l="l" t="t" r="r" b="b"/>
              <a:pathLst>
                <a:path w="64769" h="2539">
                  <a:moveTo>
                    <a:pt x="635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3500" y="2539"/>
                  </a:lnTo>
                  <a:lnTo>
                    <a:pt x="63500" y="1269"/>
                  </a:lnTo>
                  <a:close/>
                </a:path>
                <a:path w="64769" h="2539">
                  <a:moveTo>
                    <a:pt x="647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64769" y="12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089150" y="4081779"/>
              <a:ext cx="59690" cy="3810"/>
            </a:xfrm>
            <a:custGeom>
              <a:avLst/>
              <a:gdLst/>
              <a:ahLst/>
              <a:cxnLst/>
              <a:rect l="l" t="t" r="r" b="b"/>
              <a:pathLst>
                <a:path w="59689" h="3810">
                  <a:moveTo>
                    <a:pt x="57150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57150" y="3810"/>
                  </a:lnTo>
                  <a:lnTo>
                    <a:pt x="57150" y="2540"/>
                  </a:lnTo>
                  <a:close/>
                </a:path>
                <a:path w="59689" h="3810">
                  <a:moveTo>
                    <a:pt x="584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8419" y="2540"/>
                  </a:lnTo>
                  <a:lnTo>
                    <a:pt x="58419" y="1270"/>
                  </a:lnTo>
                  <a:close/>
                </a:path>
                <a:path w="59689" h="3810">
                  <a:moveTo>
                    <a:pt x="596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59689" y="127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092959" y="4085589"/>
              <a:ext cx="52069" cy="3810"/>
            </a:xfrm>
            <a:custGeom>
              <a:avLst/>
              <a:gdLst/>
              <a:ahLst/>
              <a:cxnLst/>
              <a:rect l="l" t="t" r="r" b="b"/>
              <a:pathLst>
                <a:path w="52069" h="3810">
                  <a:moveTo>
                    <a:pt x="4952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49529" y="3809"/>
                  </a:lnTo>
                  <a:lnTo>
                    <a:pt x="49529" y="2539"/>
                  </a:lnTo>
                  <a:close/>
                </a:path>
                <a:path w="52069" h="3810">
                  <a:moveTo>
                    <a:pt x="508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0800" y="2539"/>
                  </a:lnTo>
                  <a:lnTo>
                    <a:pt x="50800" y="1269"/>
                  </a:lnTo>
                  <a:close/>
                </a:path>
                <a:path w="52069" h="3810">
                  <a:moveTo>
                    <a:pt x="5206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2069" y="1269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096769" y="4089399"/>
              <a:ext cx="44450" cy="3810"/>
            </a:xfrm>
            <a:custGeom>
              <a:avLst/>
              <a:gdLst/>
              <a:ahLst/>
              <a:cxnLst/>
              <a:rect l="l" t="t" r="r" b="b"/>
              <a:pathLst>
                <a:path w="44450" h="3810">
                  <a:moveTo>
                    <a:pt x="4318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3180" y="2539"/>
                  </a:lnTo>
                  <a:lnTo>
                    <a:pt x="43180" y="1269"/>
                  </a:lnTo>
                  <a:close/>
                </a:path>
                <a:path w="44450" h="3810">
                  <a:moveTo>
                    <a:pt x="4445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44450" y="1269"/>
                  </a:lnTo>
                  <a:lnTo>
                    <a:pt x="44450" y="0"/>
                  </a:lnTo>
                  <a:close/>
                </a:path>
                <a:path w="44450" h="3810">
                  <a:moveTo>
                    <a:pt x="41910" y="2540"/>
                  </a:moveTo>
                  <a:lnTo>
                    <a:pt x="2540" y="2540"/>
                  </a:lnTo>
                  <a:lnTo>
                    <a:pt x="2540" y="3810"/>
                  </a:lnTo>
                  <a:lnTo>
                    <a:pt x="41910" y="3810"/>
                  </a:lnTo>
                  <a:lnTo>
                    <a:pt x="41910" y="254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100580" y="4093209"/>
              <a:ext cx="36830" cy="3810"/>
            </a:xfrm>
            <a:custGeom>
              <a:avLst/>
              <a:gdLst/>
              <a:ahLst/>
              <a:cxnLst/>
              <a:rect l="l" t="t" r="r" b="b"/>
              <a:pathLst>
                <a:path w="36830" h="3810">
                  <a:moveTo>
                    <a:pt x="3428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34289" y="3809"/>
                  </a:lnTo>
                  <a:lnTo>
                    <a:pt x="34289" y="2539"/>
                  </a:lnTo>
                  <a:close/>
                </a:path>
                <a:path w="36830" h="3810">
                  <a:moveTo>
                    <a:pt x="355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35559" y="2539"/>
                  </a:lnTo>
                  <a:lnTo>
                    <a:pt x="35559" y="1269"/>
                  </a:lnTo>
                  <a:close/>
                </a:path>
                <a:path w="36830" h="3810">
                  <a:moveTo>
                    <a:pt x="3683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6830" y="126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2103119" y="4097019"/>
              <a:ext cx="30480" cy="3810"/>
            </a:xfrm>
            <a:custGeom>
              <a:avLst/>
              <a:gdLst/>
              <a:ahLst/>
              <a:cxnLst/>
              <a:rect l="l" t="t" r="r" b="b"/>
              <a:pathLst>
                <a:path w="30480" h="3810">
                  <a:moveTo>
                    <a:pt x="3048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0480" y="1269"/>
                  </a:lnTo>
                  <a:lnTo>
                    <a:pt x="30480" y="0"/>
                  </a:lnTo>
                  <a:close/>
                </a:path>
                <a:path w="30480" h="3810">
                  <a:moveTo>
                    <a:pt x="2667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26670" y="3809"/>
                  </a:lnTo>
                  <a:lnTo>
                    <a:pt x="26670" y="2539"/>
                  </a:lnTo>
                  <a:close/>
                </a:path>
                <a:path w="30480" h="3810">
                  <a:moveTo>
                    <a:pt x="2920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9209" y="2539"/>
                  </a:lnTo>
                  <a:lnTo>
                    <a:pt x="29209" y="1269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2106930" y="4100829"/>
              <a:ext cx="21590" cy="2540"/>
            </a:xfrm>
            <a:custGeom>
              <a:avLst/>
              <a:gdLst/>
              <a:ahLst/>
              <a:cxnLst/>
              <a:rect l="l" t="t" r="r" b="b"/>
              <a:pathLst>
                <a:path w="21589" h="2539">
                  <a:moveTo>
                    <a:pt x="203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20319" y="2540"/>
                  </a:lnTo>
                  <a:lnTo>
                    <a:pt x="20319" y="1270"/>
                  </a:lnTo>
                  <a:close/>
                </a:path>
                <a:path w="21589" h="2539">
                  <a:moveTo>
                    <a:pt x="215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1589" y="12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2109469" y="4103369"/>
              <a:ext cx="16510" cy="3810"/>
            </a:xfrm>
            <a:custGeom>
              <a:avLst/>
              <a:gdLst/>
              <a:ahLst/>
              <a:cxnLst/>
              <a:rect l="l" t="t" r="r" b="b"/>
              <a:pathLst>
                <a:path w="16510" h="3810">
                  <a:moveTo>
                    <a:pt x="165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16510" y="1269"/>
                  </a:lnTo>
                  <a:lnTo>
                    <a:pt x="16510" y="0"/>
                  </a:lnTo>
                  <a:close/>
                </a:path>
                <a:path w="16510" h="3810">
                  <a:moveTo>
                    <a:pt x="1397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13970" y="3809"/>
                  </a:lnTo>
                  <a:lnTo>
                    <a:pt x="13970" y="2539"/>
                  </a:lnTo>
                  <a:close/>
                </a:path>
                <a:path w="16510" h="3810">
                  <a:moveTo>
                    <a:pt x="152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5239" y="2539"/>
                  </a:lnTo>
                  <a:lnTo>
                    <a:pt x="15239" y="1269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113280" y="4107179"/>
              <a:ext cx="8890" cy="3810"/>
            </a:xfrm>
            <a:custGeom>
              <a:avLst/>
              <a:gdLst/>
              <a:ahLst/>
              <a:cxnLst/>
              <a:rect l="l" t="t" r="r" b="b"/>
              <a:pathLst>
                <a:path w="8889" h="3810">
                  <a:moveTo>
                    <a:pt x="6350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6350" y="3810"/>
                  </a:lnTo>
                  <a:lnTo>
                    <a:pt x="6350" y="2540"/>
                  </a:lnTo>
                  <a:close/>
                </a:path>
                <a:path w="8889" h="3810">
                  <a:moveTo>
                    <a:pt x="761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7619" y="2540"/>
                  </a:lnTo>
                  <a:lnTo>
                    <a:pt x="7619" y="1270"/>
                  </a:lnTo>
                  <a:close/>
                </a:path>
                <a:path w="8889" h="3810">
                  <a:moveTo>
                    <a:pt x="888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889" y="127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115819" y="4110989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0" y="0"/>
                  </a:moveTo>
                  <a:lnTo>
                    <a:pt x="3810" y="0"/>
                  </a:lnTo>
                  <a:lnTo>
                    <a:pt x="0" y="0"/>
                  </a:lnTo>
                  <a:close/>
                </a:path>
                <a:path w="3810">
                  <a:moveTo>
                    <a:pt x="1269" y="0"/>
                  </a:move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1" name="object 601"/>
          <p:cNvGrpSpPr/>
          <p:nvPr/>
        </p:nvGrpSpPr>
        <p:grpSpPr>
          <a:xfrm>
            <a:off x="2005737" y="3918357"/>
            <a:ext cx="4461510" cy="942975"/>
            <a:chOff x="2005737" y="3918357"/>
            <a:chExt cx="4461510" cy="942975"/>
          </a:xfrm>
        </p:grpSpPr>
        <p:sp>
          <p:nvSpPr>
            <p:cNvPr id="602" name="object 602"/>
            <p:cNvSpPr/>
            <p:nvPr/>
          </p:nvSpPr>
          <p:spPr>
            <a:xfrm>
              <a:off x="2090419" y="3923030"/>
              <a:ext cx="3810" cy="2540"/>
            </a:xfrm>
            <a:custGeom>
              <a:avLst/>
              <a:gdLst/>
              <a:ahLst/>
              <a:cxnLst/>
              <a:rect l="l" t="t" r="r" b="b"/>
              <a:pathLst>
                <a:path w="3810" h="2539">
                  <a:moveTo>
                    <a:pt x="3810" y="1270"/>
                  </a:moveTo>
                  <a:lnTo>
                    <a:pt x="0" y="1270"/>
                  </a:lnTo>
                  <a:lnTo>
                    <a:pt x="0" y="2540"/>
                  </a:lnTo>
                  <a:lnTo>
                    <a:pt x="3810" y="2540"/>
                  </a:lnTo>
                  <a:lnTo>
                    <a:pt x="3810" y="1270"/>
                  </a:lnTo>
                  <a:close/>
                </a:path>
                <a:path w="3810" h="2539">
                  <a:moveTo>
                    <a:pt x="2539" y="0"/>
                  </a:moveTo>
                  <a:lnTo>
                    <a:pt x="1269" y="0"/>
                  </a:lnTo>
                  <a:lnTo>
                    <a:pt x="1269" y="1270"/>
                  </a:lnTo>
                  <a:lnTo>
                    <a:pt x="2539" y="127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086609" y="3925570"/>
              <a:ext cx="11430" cy="3810"/>
            </a:xfrm>
            <a:custGeom>
              <a:avLst/>
              <a:gdLst/>
              <a:ahLst/>
              <a:cxnLst/>
              <a:rect l="l" t="t" r="r" b="b"/>
              <a:pathLst>
                <a:path w="11430" h="3810">
                  <a:moveTo>
                    <a:pt x="888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8889" y="1269"/>
                  </a:lnTo>
                  <a:lnTo>
                    <a:pt x="8889" y="0"/>
                  </a:lnTo>
                  <a:close/>
                </a:path>
                <a:path w="11430" h="3810">
                  <a:moveTo>
                    <a:pt x="1143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11430" y="3809"/>
                  </a:lnTo>
                  <a:lnTo>
                    <a:pt x="11430" y="2539"/>
                  </a:lnTo>
                  <a:close/>
                </a:path>
                <a:path w="11430" h="3810">
                  <a:moveTo>
                    <a:pt x="101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10159" y="2539"/>
                  </a:lnTo>
                  <a:lnTo>
                    <a:pt x="10159" y="1269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081529" y="3929380"/>
              <a:ext cx="20320" cy="3810"/>
            </a:xfrm>
            <a:custGeom>
              <a:avLst/>
              <a:gdLst/>
              <a:ahLst/>
              <a:cxnLst/>
              <a:rect l="l" t="t" r="r" b="b"/>
              <a:pathLst>
                <a:path w="20319" h="3810">
                  <a:moveTo>
                    <a:pt x="2031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20319" y="3810"/>
                  </a:lnTo>
                  <a:lnTo>
                    <a:pt x="20319" y="2540"/>
                  </a:lnTo>
                  <a:close/>
                </a:path>
                <a:path w="20319" h="3810">
                  <a:moveTo>
                    <a:pt x="190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19050" y="2540"/>
                  </a:lnTo>
                  <a:lnTo>
                    <a:pt x="19050" y="1270"/>
                  </a:lnTo>
                  <a:close/>
                </a:path>
                <a:path w="20319" h="3810">
                  <a:moveTo>
                    <a:pt x="17779" y="0"/>
                  </a:moveTo>
                  <a:lnTo>
                    <a:pt x="3809" y="0"/>
                  </a:lnTo>
                  <a:lnTo>
                    <a:pt x="3809" y="1270"/>
                  </a:lnTo>
                  <a:lnTo>
                    <a:pt x="17779" y="1270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8E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078989" y="3933190"/>
              <a:ext cx="25400" cy="2540"/>
            </a:xfrm>
            <a:custGeom>
              <a:avLst/>
              <a:gdLst/>
              <a:ahLst/>
              <a:cxnLst/>
              <a:rect l="l" t="t" r="r" b="b"/>
              <a:pathLst>
                <a:path w="25400" h="2539">
                  <a:moveTo>
                    <a:pt x="25400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25400" y="2539"/>
                  </a:lnTo>
                  <a:lnTo>
                    <a:pt x="25400" y="1269"/>
                  </a:lnTo>
                  <a:close/>
                </a:path>
                <a:path w="25400" h="2539">
                  <a:moveTo>
                    <a:pt x="2413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24130" y="126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89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075179" y="3935730"/>
              <a:ext cx="31750" cy="3810"/>
            </a:xfrm>
            <a:custGeom>
              <a:avLst/>
              <a:gdLst/>
              <a:ahLst/>
              <a:cxnLst/>
              <a:rect l="l" t="t" r="r" b="b"/>
              <a:pathLst>
                <a:path w="31750" h="3810">
                  <a:moveTo>
                    <a:pt x="3175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1750" y="3810"/>
                  </a:lnTo>
                  <a:lnTo>
                    <a:pt x="31750" y="1270"/>
                  </a:lnTo>
                  <a:close/>
                </a:path>
                <a:path w="31750" h="3810">
                  <a:moveTo>
                    <a:pt x="3047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30479" y="127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071369" y="3939540"/>
              <a:ext cx="39370" cy="3810"/>
            </a:xfrm>
            <a:custGeom>
              <a:avLst/>
              <a:gdLst/>
              <a:ahLst/>
              <a:cxnLst/>
              <a:rect l="l" t="t" r="r" b="b"/>
              <a:pathLst>
                <a:path w="39369" h="3810">
                  <a:moveTo>
                    <a:pt x="3936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39369" y="3809"/>
                  </a:lnTo>
                  <a:lnTo>
                    <a:pt x="39369" y="2539"/>
                  </a:lnTo>
                  <a:close/>
                </a:path>
                <a:path w="39369" h="3810">
                  <a:moveTo>
                    <a:pt x="3810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38100" y="2539"/>
                  </a:lnTo>
                  <a:lnTo>
                    <a:pt x="38100" y="1269"/>
                  </a:lnTo>
                  <a:close/>
                </a:path>
                <a:path w="39369" h="3810">
                  <a:moveTo>
                    <a:pt x="368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36830" y="126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2066289" y="3943350"/>
              <a:ext cx="48260" cy="3810"/>
            </a:xfrm>
            <a:custGeom>
              <a:avLst/>
              <a:gdLst/>
              <a:ahLst/>
              <a:cxnLst/>
              <a:rect l="l" t="t" r="r" b="b"/>
              <a:pathLst>
                <a:path w="48260" h="3810">
                  <a:moveTo>
                    <a:pt x="46990" y="1269"/>
                  </a:moveTo>
                  <a:lnTo>
                    <a:pt x="2540" y="1269"/>
                  </a:lnTo>
                  <a:lnTo>
                    <a:pt x="2540" y="2539"/>
                  </a:lnTo>
                  <a:lnTo>
                    <a:pt x="46990" y="2539"/>
                  </a:lnTo>
                  <a:lnTo>
                    <a:pt x="46990" y="1269"/>
                  </a:lnTo>
                  <a:close/>
                </a:path>
                <a:path w="48260" h="3810">
                  <a:moveTo>
                    <a:pt x="45720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45720" y="1269"/>
                  </a:lnTo>
                  <a:lnTo>
                    <a:pt x="45720" y="0"/>
                  </a:lnTo>
                  <a:close/>
                </a:path>
                <a:path w="48260" h="3810">
                  <a:moveTo>
                    <a:pt x="48260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48260" y="3810"/>
                  </a:lnTo>
                  <a:lnTo>
                    <a:pt x="48260" y="254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2062479" y="3947160"/>
              <a:ext cx="55880" cy="3810"/>
            </a:xfrm>
            <a:custGeom>
              <a:avLst/>
              <a:gdLst/>
              <a:ahLst/>
              <a:cxnLst/>
              <a:rect l="l" t="t" r="r" b="b"/>
              <a:pathLst>
                <a:path w="55880" h="3810">
                  <a:moveTo>
                    <a:pt x="55880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5880" y="3809"/>
                  </a:lnTo>
                  <a:lnTo>
                    <a:pt x="55880" y="2539"/>
                  </a:lnTo>
                  <a:close/>
                </a:path>
                <a:path w="55880" h="3810">
                  <a:moveTo>
                    <a:pt x="5460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4609" y="2539"/>
                  </a:lnTo>
                  <a:lnTo>
                    <a:pt x="54609" y="1269"/>
                  </a:lnTo>
                  <a:close/>
                </a:path>
                <a:path w="55880" h="3810">
                  <a:moveTo>
                    <a:pt x="5333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53339" y="126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058669" y="3950970"/>
              <a:ext cx="59690" cy="3810"/>
            </a:xfrm>
            <a:custGeom>
              <a:avLst/>
              <a:gdLst/>
              <a:ahLst/>
              <a:cxnLst/>
              <a:rect l="l" t="t" r="r" b="b"/>
              <a:pathLst>
                <a:path w="59689" h="3810">
                  <a:moveTo>
                    <a:pt x="5969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  <a:path w="59689" h="3810">
                  <a:moveTo>
                    <a:pt x="5841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8419" y="3809"/>
                  </a:lnTo>
                  <a:lnTo>
                    <a:pt x="58419" y="2539"/>
                  </a:lnTo>
                  <a:close/>
                </a:path>
                <a:path w="59689" h="3810">
                  <a:moveTo>
                    <a:pt x="5968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9689" y="2539"/>
                  </a:lnTo>
                  <a:lnTo>
                    <a:pt x="59689" y="1269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054859" y="3954780"/>
              <a:ext cx="60960" cy="3810"/>
            </a:xfrm>
            <a:custGeom>
              <a:avLst/>
              <a:gdLst/>
              <a:ahLst/>
              <a:cxnLst/>
              <a:rect l="l" t="t" r="r" b="b"/>
              <a:pathLst>
                <a:path w="60960" h="3810">
                  <a:moveTo>
                    <a:pt x="5841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  <a:path w="60960" h="3810">
                  <a:moveTo>
                    <a:pt x="5968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9689" y="2540"/>
                  </a:lnTo>
                  <a:lnTo>
                    <a:pt x="59689" y="1270"/>
                  </a:lnTo>
                  <a:close/>
                </a:path>
                <a:path w="60960" h="3810">
                  <a:moveTo>
                    <a:pt x="60959" y="0"/>
                  </a:moveTo>
                  <a:lnTo>
                    <a:pt x="2539" y="0"/>
                  </a:lnTo>
                  <a:lnTo>
                    <a:pt x="2539" y="1270"/>
                  </a:lnTo>
                  <a:lnTo>
                    <a:pt x="60959" y="127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049779" y="395859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5968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9689" y="3809"/>
                  </a:lnTo>
                  <a:lnTo>
                    <a:pt x="59689" y="2539"/>
                  </a:lnTo>
                  <a:close/>
                </a:path>
                <a:path w="62230" h="3810">
                  <a:moveTo>
                    <a:pt x="609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0959" y="2539"/>
                  </a:lnTo>
                  <a:lnTo>
                    <a:pt x="60959" y="1269"/>
                  </a:lnTo>
                  <a:close/>
                </a:path>
                <a:path w="62230" h="3810">
                  <a:moveTo>
                    <a:pt x="62229" y="0"/>
                  </a:moveTo>
                  <a:lnTo>
                    <a:pt x="3809" y="0"/>
                  </a:lnTo>
                  <a:lnTo>
                    <a:pt x="3809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047239" y="3962400"/>
              <a:ext cx="59690" cy="2540"/>
            </a:xfrm>
            <a:custGeom>
              <a:avLst/>
              <a:gdLst/>
              <a:ahLst/>
              <a:cxnLst/>
              <a:rect l="l" t="t" r="r" b="b"/>
              <a:pathLst>
                <a:path w="59689" h="2539">
                  <a:moveTo>
                    <a:pt x="5841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58419" y="2539"/>
                  </a:lnTo>
                  <a:lnTo>
                    <a:pt x="58419" y="1269"/>
                  </a:lnTo>
                  <a:close/>
                </a:path>
                <a:path w="59689" h="2539">
                  <a:moveTo>
                    <a:pt x="59690" y="0"/>
                  </a:moveTo>
                  <a:lnTo>
                    <a:pt x="1270" y="0"/>
                  </a:lnTo>
                  <a:lnTo>
                    <a:pt x="1270" y="1269"/>
                  </a:lnTo>
                  <a:lnTo>
                    <a:pt x="59690" y="1269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043429" y="3964940"/>
              <a:ext cx="60960" cy="3810"/>
            </a:xfrm>
            <a:custGeom>
              <a:avLst/>
              <a:gdLst/>
              <a:ahLst/>
              <a:cxnLst/>
              <a:rect l="l" t="t" r="r" b="b"/>
              <a:pathLst>
                <a:path w="60960" h="3810">
                  <a:moveTo>
                    <a:pt x="5841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8419" y="3809"/>
                  </a:lnTo>
                  <a:lnTo>
                    <a:pt x="58419" y="2539"/>
                  </a:lnTo>
                  <a:close/>
                </a:path>
                <a:path w="60960" h="3810">
                  <a:moveTo>
                    <a:pt x="5968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9689" y="2539"/>
                  </a:lnTo>
                  <a:lnTo>
                    <a:pt x="59689" y="1269"/>
                  </a:lnTo>
                  <a:close/>
                </a:path>
                <a:path w="60960" h="3810">
                  <a:moveTo>
                    <a:pt x="6095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0959" y="126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039619" y="3968750"/>
              <a:ext cx="60960" cy="3810"/>
            </a:xfrm>
            <a:custGeom>
              <a:avLst/>
              <a:gdLst/>
              <a:ahLst/>
              <a:cxnLst/>
              <a:rect l="l" t="t" r="r" b="b"/>
              <a:pathLst>
                <a:path w="60960" h="3810">
                  <a:moveTo>
                    <a:pt x="5968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9689" y="2539"/>
                  </a:lnTo>
                  <a:lnTo>
                    <a:pt x="59689" y="1269"/>
                  </a:lnTo>
                  <a:close/>
                </a:path>
                <a:path w="60960" h="3810">
                  <a:moveTo>
                    <a:pt x="6096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60960" y="1269"/>
                  </a:lnTo>
                  <a:lnTo>
                    <a:pt x="60960" y="0"/>
                  </a:lnTo>
                  <a:close/>
                </a:path>
                <a:path w="60960" h="3810">
                  <a:moveTo>
                    <a:pt x="5841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</a:pathLst>
            </a:custGeom>
            <a:solidFill>
              <a:srgbClr val="54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034539" y="397256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5968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9689" y="3809"/>
                  </a:lnTo>
                  <a:lnTo>
                    <a:pt x="59689" y="2539"/>
                  </a:lnTo>
                  <a:close/>
                </a:path>
                <a:path w="62230" h="3810">
                  <a:moveTo>
                    <a:pt x="60960" y="1269"/>
                  </a:moveTo>
                  <a:lnTo>
                    <a:pt x="2540" y="1269"/>
                  </a:lnTo>
                  <a:lnTo>
                    <a:pt x="254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30" h="3810">
                  <a:moveTo>
                    <a:pt x="62230" y="0"/>
                  </a:moveTo>
                  <a:lnTo>
                    <a:pt x="3810" y="0"/>
                  </a:lnTo>
                  <a:lnTo>
                    <a:pt x="3810" y="1269"/>
                  </a:lnTo>
                  <a:lnTo>
                    <a:pt x="62230" y="126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030729" y="397637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6222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  <a:path w="62230" h="3810">
                  <a:moveTo>
                    <a:pt x="5968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9689" y="3809"/>
                  </a:lnTo>
                  <a:lnTo>
                    <a:pt x="59689" y="2539"/>
                  </a:lnTo>
                  <a:close/>
                </a:path>
                <a:path w="62230" h="3810">
                  <a:moveTo>
                    <a:pt x="609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0959" y="2539"/>
                  </a:lnTo>
                  <a:lnTo>
                    <a:pt x="60959" y="1269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026919" y="398018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5841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8419" y="3810"/>
                  </a:lnTo>
                  <a:lnTo>
                    <a:pt x="58419" y="2540"/>
                  </a:lnTo>
                  <a:close/>
                </a:path>
                <a:path w="62230" h="3810">
                  <a:moveTo>
                    <a:pt x="59689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59689" y="2540"/>
                  </a:lnTo>
                  <a:lnTo>
                    <a:pt x="59689" y="1270"/>
                  </a:lnTo>
                  <a:close/>
                </a:path>
                <a:path w="62230" h="3810">
                  <a:moveTo>
                    <a:pt x="62230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62230" y="1270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023109" y="3983990"/>
              <a:ext cx="60960" cy="3810"/>
            </a:xfrm>
            <a:custGeom>
              <a:avLst/>
              <a:gdLst/>
              <a:ahLst/>
              <a:cxnLst/>
              <a:rect l="l" t="t" r="r" b="b"/>
              <a:pathLst>
                <a:path w="60960" h="3810">
                  <a:moveTo>
                    <a:pt x="5841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8419" y="3809"/>
                  </a:lnTo>
                  <a:lnTo>
                    <a:pt x="58419" y="2539"/>
                  </a:lnTo>
                  <a:close/>
                </a:path>
                <a:path w="60960" h="3810">
                  <a:moveTo>
                    <a:pt x="5968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9689" y="2539"/>
                  </a:lnTo>
                  <a:lnTo>
                    <a:pt x="59689" y="1269"/>
                  </a:lnTo>
                  <a:close/>
                </a:path>
                <a:path w="60960" h="3810">
                  <a:moveTo>
                    <a:pt x="6095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0959" y="126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5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020569" y="3987800"/>
              <a:ext cx="59690" cy="2540"/>
            </a:xfrm>
            <a:custGeom>
              <a:avLst/>
              <a:gdLst/>
              <a:ahLst/>
              <a:cxnLst/>
              <a:rect l="l" t="t" r="r" b="b"/>
              <a:pathLst>
                <a:path w="59689" h="2539">
                  <a:moveTo>
                    <a:pt x="58419" y="1269"/>
                  </a:moveTo>
                  <a:lnTo>
                    <a:pt x="0" y="1269"/>
                  </a:lnTo>
                  <a:lnTo>
                    <a:pt x="0" y="2539"/>
                  </a:lnTo>
                  <a:lnTo>
                    <a:pt x="58419" y="2539"/>
                  </a:lnTo>
                  <a:lnTo>
                    <a:pt x="58419" y="1269"/>
                  </a:lnTo>
                  <a:close/>
                </a:path>
                <a:path w="59689" h="2539">
                  <a:moveTo>
                    <a:pt x="59689" y="0"/>
                  </a:moveTo>
                  <a:lnTo>
                    <a:pt x="1269" y="0"/>
                  </a:lnTo>
                  <a:lnTo>
                    <a:pt x="1269" y="1269"/>
                  </a:lnTo>
                  <a:lnTo>
                    <a:pt x="59689" y="126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015489" y="399034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59689" y="2539"/>
                  </a:moveTo>
                  <a:lnTo>
                    <a:pt x="0" y="2539"/>
                  </a:lnTo>
                  <a:lnTo>
                    <a:pt x="0" y="3809"/>
                  </a:lnTo>
                  <a:lnTo>
                    <a:pt x="59689" y="3809"/>
                  </a:lnTo>
                  <a:lnTo>
                    <a:pt x="59689" y="2539"/>
                  </a:lnTo>
                  <a:close/>
                </a:path>
                <a:path w="62230" h="3810">
                  <a:moveTo>
                    <a:pt x="6096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60960" y="2539"/>
                  </a:lnTo>
                  <a:lnTo>
                    <a:pt x="60960" y="1269"/>
                  </a:lnTo>
                  <a:close/>
                </a:path>
                <a:path w="62230" h="3810">
                  <a:moveTo>
                    <a:pt x="62230" y="0"/>
                  </a:moveTo>
                  <a:lnTo>
                    <a:pt x="2540" y="0"/>
                  </a:lnTo>
                  <a:lnTo>
                    <a:pt x="2540" y="1269"/>
                  </a:lnTo>
                  <a:lnTo>
                    <a:pt x="62230" y="126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011679" y="3994150"/>
              <a:ext cx="62230" cy="3810"/>
            </a:xfrm>
            <a:custGeom>
              <a:avLst/>
              <a:gdLst/>
              <a:ahLst/>
              <a:cxnLst/>
              <a:rect l="l" t="t" r="r" b="b"/>
              <a:pathLst>
                <a:path w="62230" h="3810">
                  <a:moveTo>
                    <a:pt x="609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60959" y="2539"/>
                  </a:lnTo>
                  <a:lnTo>
                    <a:pt x="60959" y="1269"/>
                  </a:lnTo>
                  <a:close/>
                </a:path>
                <a:path w="62230" h="3810">
                  <a:moveTo>
                    <a:pt x="62229" y="0"/>
                  </a:moveTo>
                  <a:lnTo>
                    <a:pt x="2539" y="0"/>
                  </a:lnTo>
                  <a:lnTo>
                    <a:pt x="2539" y="1269"/>
                  </a:lnTo>
                  <a:lnTo>
                    <a:pt x="62229" y="1269"/>
                  </a:lnTo>
                  <a:lnTo>
                    <a:pt x="62229" y="0"/>
                  </a:lnTo>
                  <a:close/>
                </a:path>
                <a:path w="62230" h="3810">
                  <a:moveTo>
                    <a:pt x="59689" y="2540"/>
                  </a:moveTo>
                  <a:lnTo>
                    <a:pt x="0" y="2540"/>
                  </a:lnTo>
                  <a:lnTo>
                    <a:pt x="0" y="3810"/>
                  </a:lnTo>
                  <a:lnTo>
                    <a:pt x="59689" y="3810"/>
                  </a:lnTo>
                  <a:lnTo>
                    <a:pt x="59689" y="254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010409" y="3997960"/>
              <a:ext cx="59690" cy="3810"/>
            </a:xfrm>
            <a:custGeom>
              <a:avLst/>
              <a:gdLst/>
              <a:ahLst/>
              <a:cxnLst/>
              <a:rect l="l" t="t" r="r" b="b"/>
              <a:pathLst>
                <a:path w="59689" h="3810">
                  <a:moveTo>
                    <a:pt x="55879" y="2539"/>
                  </a:moveTo>
                  <a:lnTo>
                    <a:pt x="2539" y="2539"/>
                  </a:lnTo>
                  <a:lnTo>
                    <a:pt x="2539" y="3809"/>
                  </a:lnTo>
                  <a:lnTo>
                    <a:pt x="55879" y="3809"/>
                  </a:lnTo>
                  <a:lnTo>
                    <a:pt x="55879" y="2539"/>
                  </a:lnTo>
                  <a:close/>
                </a:path>
                <a:path w="59689" h="3810">
                  <a:moveTo>
                    <a:pt x="584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58419" y="2539"/>
                  </a:lnTo>
                  <a:lnTo>
                    <a:pt x="58419" y="1269"/>
                  </a:lnTo>
                  <a:close/>
                </a:path>
                <a:path w="59689" h="3810">
                  <a:moveTo>
                    <a:pt x="596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9689" y="126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014219" y="4001770"/>
              <a:ext cx="50800" cy="3810"/>
            </a:xfrm>
            <a:custGeom>
              <a:avLst/>
              <a:gdLst/>
              <a:ahLst/>
              <a:cxnLst/>
              <a:rect l="l" t="t" r="r" b="b"/>
              <a:pathLst>
                <a:path w="50800" h="3810">
                  <a:moveTo>
                    <a:pt x="5080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50800" y="1269"/>
                  </a:lnTo>
                  <a:lnTo>
                    <a:pt x="50800" y="0"/>
                  </a:lnTo>
                  <a:close/>
                </a:path>
                <a:path w="50800" h="3810">
                  <a:moveTo>
                    <a:pt x="4826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48260" y="3809"/>
                  </a:lnTo>
                  <a:lnTo>
                    <a:pt x="48260" y="2539"/>
                  </a:lnTo>
                  <a:close/>
                </a:path>
                <a:path w="50800" h="3810">
                  <a:moveTo>
                    <a:pt x="49530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49530" y="2539"/>
                  </a:lnTo>
                  <a:lnTo>
                    <a:pt x="49530" y="1269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016759" y="4005580"/>
              <a:ext cx="44450" cy="3810"/>
            </a:xfrm>
            <a:custGeom>
              <a:avLst/>
              <a:gdLst/>
              <a:ahLst/>
              <a:cxnLst/>
              <a:rect l="l" t="t" r="r" b="b"/>
              <a:pathLst>
                <a:path w="44450" h="3810">
                  <a:moveTo>
                    <a:pt x="4190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41909" y="3810"/>
                  </a:lnTo>
                  <a:lnTo>
                    <a:pt x="41909" y="2540"/>
                  </a:lnTo>
                  <a:close/>
                </a:path>
                <a:path w="44450" h="3810">
                  <a:moveTo>
                    <a:pt x="43180" y="1270"/>
                  </a:moveTo>
                  <a:lnTo>
                    <a:pt x="1269" y="1270"/>
                  </a:lnTo>
                  <a:lnTo>
                    <a:pt x="1269" y="2540"/>
                  </a:lnTo>
                  <a:lnTo>
                    <a:pt x="43180" y="2540"/>
                  </a:lnTo>
                  <a:lnTo>
                    <a:pt x="43180" y="1270"/>
                  </a:lnTo>
                  <a:close/>
                </a:path>
                <a:path w="44450" h="3810">
                  <a:moveTo>
                    <a:pt x="444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450" y="127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020569" y="4009390"/>
              <a:ext cx="36830" cy="3810"/>
            </a:xfrm>
            <a:custGeom>
              <a:avLst/>
              <a:gdLst/>
              <a:ahLst/>
              <a:cxnLst/>
              <a:rect l="l" t="t" r="r" b="b"/>
              <a:pathLst>
                <a:path w="36830" h="3810">
                  <a:moveTo>
                    <a:pt x="3429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34290" y="3809"/>
                  </a:lnTo>
                  <a:lnTo>
                    <a:pt x="34290" y="2539"/>
                  </a:lnTo>
                  <a:close/>
                </a:path>
                <a:path w="36830" h="3810">
                  <a:moveTo>
                    <a:pt x="3555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35559" y="2539"/>
                  </a:lnTo>
                  <a:lnTo>
                    <a:pt x="35559" y="1269"/>
                  </a:lnTo>
                  <a:close/>
                </a:path>
                <a:path w="36830" h="3810">
                  <a:moveTo>
                    <a:pt x="3683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36830" y="1269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024379" y="4013200"/>
              <a:ext cx="29209" cy="3810"/>
            </a:xfrm>
            <a:custGeom>
              <a:avLst/>
              <a:gdLst/>
              <a:ahLst/>
              <a:cxnLst/>
              <a:rect l="l" t="t" r="r" b="b"/>
              <a:pathLst>
                <a:path w="29210" h="3810">
                  <a:moveTo>
                    <a:pt x="2793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27939" y="2539"/>
                  </a:lnTo>
                  <a:lnTo>
                    <a:pt x="27939" y="1269"/>
                  </a:lnTo>
                  <a:close/>
                </a:path>
                <a:path w="29210" h="3810">
                  <a:moveTo>
                    <a:pt x="2921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9210" y="1269"/>
                  </a:lnTo>
                  <a:lnTo>
                    <a:pt x="29210" y="0"/>
                  </a:lnTo>
                  <a:close/>
                </a:path>
                <a:path w="29210" h="3810">
                  <a:moveTo>
                    <a:pt x="26669" y="2540"/>
                  </a:moveTo>
                  <a:lnTo>
                    <a:pt x="2539" y="2540"/>
                  </a:lnTo>
                  <a:lnTo>
                    <a:pt x="2539" y="3810"/>
                  </a:lnTo>
                  <a:lnTo>
                    <a:pt x="26669" y="3810"/>
                  </a:lnTo>
                  <a:lnTo>
                    <a:pt x="26669" y="254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028189" y="4017010"/>
              <a:ext cx="21590" cy="2540"/>
            </a:xfrm>
            <a:custGeom>
              <a:avLst/>
              <a:gdLst/>
              <a:ahLst/>
              <a:cxnLst/>
              <a:rect l="l" t="t" r="r" b="b"/>
              <a:pathLst>
                <a:path w="21589" h="2539">
                  <a:moveTo>
                    <a:pt x="20320" y="1269"/>
                  </a:moveTo>
                  <a:lnTo>
                    <a:pt x="1270" y="1269"/>
                  </a:lnTo>
                  <a:lnTo>
                    <a:pt x="1270" y="2539"/>
                  </a:lnTo>
                  <a:lnTo>
                    <a:pt x="20320" y="2539"/>
                  </a:lnTo>
                  <a:lnTo>
                    <a:pt x="20320" y="1269"/>
                  </a:lnTo>
                  <a:close/>
                </a:path>
                <a:path w="21589" h="2539">
                  <a:moveTo>
                    <a:pt x="215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21589" y="12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030729" y="4019550"/>
              <a:ext cx="15240" cy="3810"/>
            </a:xfrm>
            <a:custGeom>
              <a:avLst/>
              <a:gdLst/>
              <a:ahLst/>
              <a:cxnLst/>
              <a:rect l="l" t="t" r="r" b="b"/>
              <a:pathLst>
                <a:path w="15239" h="3810">
                  <a:moveTo>
                    <a:pt x="1523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13969" y="2539"/>
                  </a:lnTo>
                  <a:lnTo>
                    <a:pt x="13969" y="1269"/>
                  </a:lnTo>
                  <a:lnTo>
                    <a:pt x="15239" y="1269"/>
                  </a:lnTo>
                  <a:lnTo>
                    <a:pt x="15239" y="0"/>
                  </a:lnTo>
                  <a:close/>
                </a:path>
                <a:path w="15239" h="3810">
                  <a:moveTo>
                    <a:pt x="12700" y="2540"/>
                  </a:moveTo>
                  <a:lnTo>
                    <a:pt x="1269" y="2540"/>
                  </a:lnTo>
                  <a:lnTo>
                    <a:pt x="1269" y="3810"/>
                  </a:lnTo>
                  <a:lnTo>
                    <a:pt x="12700" y="3810"/>
                  </a:lnTo>
                  <a:lnTo>
                    <a:pt x="12700" y="2540"/>
                  </a:lnTo>
                  <a:close/>
                </a:path>
              </a:pathLst>
            </a:custGeom>
            <a:solidFill>
              <a:srgbClr val="8A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033269" y="4023360"/>
              <a:ext cx="8890" cy="3810"/>
            </a:xfrm>
            <a:custGeom>
              <a:avLst/>
              <a:gdLst/>
              <a:ahLst/>
              <a:cxnLst/>
              <a:rect l="l" t="t" r="r" b="b"/>
              <a:pathLst>
                <a:path w="8889" h="3810">
                  <a:moveTo>
                    <a:pt x="6350" y="2539"/>
                  </a:moveTo>
                  <a:lnTo>
                    <a:pt x="2540" y="2539"/>
                  </a:lnTo>
                  <a:lnTo>
                    <a:pt x="2540" y="3809"/>
                  </a:lnTo>
                  <a:lnTo>
                    <a:pt x="6350" y="3809"/>
                  </a:lnTo>
                  <a:lnTo>
                    <a:pt x="6350" y="2539"/>
                  </a:lnTo>
                  <a:close/>
                </a:path>
                <a:path w="8889" h="3810">
                  <a:moveTo>
                    <a:pt x="7619" y="1269"/>
                  </a:moveTo>
                  <a:lnTo>
                    <a:pt x="1269" y="1269"/>
                  </a:lnTo>
                  <a:lnTo>
                    <a:pt x="1269" y="2539"/>
                  </a:lnTo>
                  <a:lnTo>
                    <a:pt x="7619" y="2539"/>
                  </a:lnTo>
                  <a:lnTo>
                    <a:pt x="7619" y="1269"/>
                  </a:lnTo>
                  <a:close/>
                </a:path>
                <a:path w="8889" h="3810">
                  <a:moveTo>
                    <a:pt x="8889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8889" y="126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035809" y="4027170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10">
                  <a:moveTo>
                    <a:pt x="1269" y="0"/>
                  </a:moveTo>
                  <a:lnTo>
                    <a:pt x="2539" y="0"/>
                  </a:lnTo>
                  <a:lnTo>
                    <a:pt x="1269" y="0"/>
                  </a:lnTo>
                  <a:close/>
                </a:path>
                <a:path w="3810">
                  <a:moveTo>
                    <a:pt x="0" y="0"/>
                  </a:moveTo>
                  <a:lnTo>
                    <a:pt x="38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143759" y="4062730"/>
              <a:ext cx="755650" cy="793750"/>
            </a:xfrm>
            <a:custGeom>
              <a:avLst/>
              <a:gdLst/>
              <a:ahLst/>
              <a:cxnLst/>
              <a:rect l="l" t="t" r="r" b="b"/>
              <a:pathLst>
                <a:path w="755650" h="793750">
                  <a:moveTo>
                    <a:pt x="463550" y="645160"/>
                  </a:moveTo>
                  <a:lnTo>
                    <a:pt x="504189" y="607060"/>
                  </a:lnTo>
                  <a:lnTo>
                    <a:pt x="0" y="76200"/>
                  </a:lnTo>
                  <a:lnTo>
                    <a:pt x="80009" y="0"/>
                  </a:lnTo>
                  <a:lnTo>
                    <a:pt x="584200" y="532130"/>
                  </a:lnTo>
                  <a:lnTo>
                    <a:pt x="623569" y="494030"/>
                  </a:lnTo>
                  <a:lnTo>
                    <a:pt x="755650" y="793750"/>
                  </a:lnTo>
                  <a:lnTo>
                    <a:pt x="463550" y="6451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3" name="object 6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737" y="3918357"/>
              <a:ext cx="196034" cy="197304"/>
            </a:xfrm>
            <a:prstGeom prst="rect">
              <a:avLst/>
            </a:prstGeom>
          </p:spPr>
        </p:pic>
        <p:sp>
          <p:nvSpPr>
            <p:cNvPr id="634" name="object 634"/>
            <p:cNvSpPr/>
            <p:nvPr/>
          </p:nvSpPr>
          <p:spPr>
            <a:xfrm>
              <a:off x="2275839" y="4202430"/>
              <a:ext cx="4191000" cy="350520"/>
            </a:xfrm>
            <a:custGeom>
              <a:avLst/>
              <a:gdLst/>
              <a:ahLst/>
              <a:cxnLst/>
              <a:rect l="l" t="t" r="r" b="b"/>
              <a:pathLst>
                <a:path w="4191000" h="350520">
                  <a:moveTo>
                    <a:pt x="419100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4191000" y="35052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5" name="object 635"/>
          <p:cNvSpPr txBox="1">
            <a:spLocks noGrp="1"/>
          </p:cNvSpPr>
          <p:nvPr>
            <p:ph type="title"/>
          </p:nvPr>
        </p:nvSpPr>
        <p:spPr>
          <a:xfrm>
            <a:off x="309879" y="67309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Applied</a:t>
            </a:r>
            <a:r>
              <a:rPr spc="-70" dirty="0"/>
              <a:t> </a:t>
            </a:r>
            <a:r>
              <a:rPr spc="-35" dirty="0"/>
              <a:t>Behavioral</a:t>
            </a:r>
            <a:r>
              <a:rPr spc="-55" dirty="0"/>
              <a:t> </a:t>
            </a:r>
            <a:r>
              <a:rPr spc="-35" dirty="0"/>
              <a:t>Science</a:t>
            </a:r>
          </a:p>
        </p:txBody>
      </p:sp>
      <p:pic>
        <p:nvPicPr>
          <p:cNvPr id="636" name="object 6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637" name="object 637"/>
          <p:cNvSpPr txBox="1"/>
          <p:nvPr/>
        </p:nvSpPr>
        <p:spPr>
          <a:xfrm>
            <a:off x="668019" y="848359"/>
            <a:ext cx="4768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OD is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application</a:t>
            </a:r>
            <a:r>
              <a:rPr sz="2000" dirty="0">
                <a:latin typeface="Arial MT"/>
                <a:cs typeface="Arial MT"/>
              </a:rPr>
              <a:t> 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behavioral science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876300" y="1342390"/>
            <a:ext cx="230695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Pure/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Science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085"/>
              </a:lnSpc>
            </a:pP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Generating</a:t>
            </a:r>
            <a:r>
              <a:rPr sz="18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5448300" y="1342390"/>
            <a:ext cx="2041525" cy="8420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60"/>
              </a:spcBef>
            </a:pPr>
            <a:r>
              <a:rPr sz="2000" spc="-5" dirty="0">
                <a:latin typeface="Arial MT"/>
                <a:cs typeface="Arial MT"/>
              </a:rPr>
              <a:t>Applied </a:t>
            </a:r>
            <a:r>
              <a:rPr sz="2000" dirty="0">
                <a:latin typeface="Arial MT"/>
                <a:cs typeface="Arial MT"/>
              </a:rPr>
              <a:t>Science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Knowledge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to Solve </a:t>
            </a:r>
            <a:r>
              <a:rPr sz="1800" i="1" spc="-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practical</a:t>
            </a:r>
            <a:r>
              <a:rPr sz="18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0" name="object 640"/>
          <p:cNvGrpSpPr/>
          <p:nvPr/>
        </p:nvGrpSpPr>
        <p:grpSpPr>
          <a:xfrm>
            <a:off x="3500527" y="1443127"/>
            <a:ext cx="1609725" cy="314325"/>
            <a:chOff x="3500527" y="1443127"/>
            <a:chExt cx="1609725" cy="314325"/>
          </a:xfrm>
        </p:grpSpPr>
        <p:sp>
          <p:nvSpPr>
            <p:cNvPr id="641" name="object 641"/>
            <p:cNvSpPr/>
            <p:nvPr/>
          </p:nvSpPr>
          <p:spPr>
            <a:xfrm>
              <a:off x="3505200" y="14478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447800" y="0"/>
                  </a:moveTo>
                  <a:lnTo>
                    <a:pt x="14478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447800" y="228600"/>
                  </a:lnTo>
                  <a:lnTo>
                    <a:pt x="1447800" y="304800"/>
                  </a:lnTo>
                  <a:lnTo>
                    <a:pt x="1600200" y="152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505200" y="14478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76200"/>
                  </a:moveTo>
                  <a:lnTo>
                    <a:pt x="1447800" y="76200"/>
                  </a:lnTo>
                  <a:lnTo>
                    <a:pt x="1447800" y="0"/>
                  </a:lnTo>
                  <a:lnTo>
                    <a:pt x="1600200" y="152400"/>
                  </a:lnTo>
                  <a:lnTo>
                    <a:pt x="1447800" y="304800"/>
                  </a:lnTo>
                  <a:lnTo>
                    <a:pt x="14478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3" name="object 6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279" y="914400"/>
            <a:ext cx="248920" cy="264160"/>
          </a:xfrm>
          <a:prstGeom prst="rect">
            <a:avLst/>
          </a:prstGeom>
        </p:spPr>
      </p:pic>
      <p:pic>
        <p:nvPicPr>
          <p:cNvPr id="644" name="object 6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279" y="2419350"/>
            <a:ext cx="248920" cy="264160"/>
          </a:xfrm>
          <a:prstGeom prst="rect">
            <a:avLst/>
          </a:prstGeom>
        </p:spPr>
      </p:pic>
      <p:sp>
        <p:nvSpPr>
          <p:cNvPr id="645" name="object 645"/>
          <p:cNvSpPr txBox="1"/>
          <p:nvPr/>
        </p:nvSpPr>
        <p:spPr>
          <a:xfrm>
            <a:off x="2275839" y="4202429"/>
            <a:ext cx="4191000" cy="350520"/>
          </a:xfrm>
          <a:prstGeom prst="rect">
            <a:avLst/>
          </a:prstGeom>
          <a:ln w="9344">
            <a:solidFill>
              <a:srgbClr val="0000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helps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46" name="object 646"/>
          <p:cNvGrpSpPr/>
          <p:nvPr/>
        </p:nvGrpSpPr>
        <p:grpSpPr>
          <a:xfrm>
            <a:off x="2428647" y="5264557"/>
            <a:ext cx="3880485" cy="360045"/>
            <a:chOff x="2428647" y="5264557"/>
            <a:chExt cx="3880485" cy="360045"/>
          </a:xfrm>
        </p:grpSpPr>
        <p:sp>
          <p:nvSpPr>
            <p:cNvPr id="647" name="object 647"/>
            <p:cNvSpPr/>
            <p:nvPr/>
          </p:nvSpPr>
          <p:spPr>
            <a:xfrm>
              <a:off x="2433320" y="5269230"/>
              <a:ext cx="3870960" cy="350520"/>
            </a:xfrm>
            <a:custGeom>
              <a:avLst/>
              <a:gdLst/>
              <a:ahLst/>
              <a:cxnLst/>
              <a:rect l="l" t="t" r="r" b="b"/>
              <a:pathLst>
                <a:path w="3870960" h="350520">
                  <a:moveTo>
                    <a:pt x="3870959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870959" y="350520"/>
                  </a:lnTo>
                  <a:lnTo>
                    <a:pt x="38709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433320" y="5269230"/>
              <a:ext cx="3870960" cy="350520"/>
            </a:xfrm>
            <a:custGeom>
              <a:avLst/>
              <a:gdLst/>
              <a:ahLst/>
              <a:cxnLst/>
              <a:rect l="l" t="t" r="r" b="b"/>
              <a:pathLst>
                <a:path w="3870960" h="350520">
                  <a:moveTo>
                    <a:pt x="0" y="0"/>
                  </a:moveTo>
                  <a:lnTo>
                    <a:pt x="3870959" y="0"/>
                  </a:lnTo>
                  <a:lnTo>
                    <a:pt x="3870959" y="350520"/>
                  </a:lnTo>
                  <a:lnTo>
                    <a:pt x="0" y="35052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9" name="object 649"/>
          <p:cNvSpPr txBox="1"/>
          <p:nvPr/>
        </p:nvSpPr>
        <p:spPr>
          <a:xfrm>
            <a:off x="467359" y="2353309"/>
            <a:ext cx="8019415" cy="15405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Practice Theory : Diagnosing </a:t>
            </a:r>
            <a:r>
              <a:rPr sz="2000" spc="-5" dirty="0">
                <a:latin typeface="Arial MT"/>
                <a:cs typeface="Arial MT"/>
              </a:rPr>
              <a:t>the situation, then </a:t>
            </a:r>
            <a:r>
              <a:rPr sz="2000" dirty="0">
                <a:latin typeface="Arial MT"/>
                <a:cs typeface="Arial MT"/>
              </a:rPr>
              <a:t>selecting and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treatments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diagnosis, and </a:t>
            </a:r>
            <a:r>
              <a:rPr sz="2000" spc="-5" dirty="0">
                <a:latin typeface="Arial MT"/>
                <a:cs typeface="Arial MT"/>
              </a:rPr>
              <a:t>finally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evaluating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effects of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treatments.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  <a:tabLst>
                <a:tab pos="5432425" algn="l"/>
              </a:tabLst>
            </a:pPr>
            <a:r>
              <a:rPr sz="1800" spc="-5" dirty="0">
                <a:latin typeface="Arial MT"/>
                <a:cs typeface="Arial MT"/>
              </a:rPr>
              <a:t>Practice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Research	Practice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0" name="object 650"/>
          <p:cNvSpPr txBox="1"/>
          <p:nvPr/>
        </p:nvSpPr>
        <p:spPr>
          <a:xfrm>
            <a:off x="793750" y="4737100"/>
            <a:ext cx="7320280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Applied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Behavioral </a:t>
            </a:r>
            <a:r>
              <a:rPr sz="1800" spc="-5" dirty="0">
                <a:latin typeface="Arial MT"/>
                <a:cs typeface="Arial MT"/>
              </a:rPr>
              <a:t>Science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What </a:t>
            </a:r>
            <a:r>
              <a:rPr sz="1800" spc="-10" dirty="0">
                <a:latin typeface="Arial MT"/>
                <a:cs typeface="Arial MT"/>
              </a:rPr>
              <a:t>helps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solve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581525" algn="l"/>
              </a:tabLst>
            </a:pPr>
            <a:r>
              <a:rPr sz="1800" spc="-10" dirty="0">
                <a:latin typeface="Arial MT"/>
                <a:cs typeface="Arial MT"/>
              </a:rPr>
              <a:t>Behavioral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Science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Research	</a:t>
            </a:r>
            <a:r>
              <a:rPr sz="2700" spc="-15" baseline="3086" dirty="0">
                <a:latin typeface="Arial MT"/>
                <a:cs typeface="Arial MT"/>
              </a:rPr>
              <a:t>Behavioral</a:t>
            </a:r>
            <a:r>
              <a:rPr sz="2700" spc="-22" baseline="3086" dirty="0">
                <a:latin typeface="Arial MT"/>
                <a:cs typeface="Arial MT"/>
              </a:rPr>
              <a:t> </a:t>
            </a:r>
            <a:r>
              <a:rPr sz="2700" spc="-7" baseline="3086" dirty="0">
                <a:latin typeface="Arial MT"/>
                <a:cs typeface="Arial MT"/>
              </a:rPr>
              <a:t>Science</a:t>
            </a:r>
            <a:r>
              <a:rPr sz="2700" spc="-37" baseline="3086" dirty="0">
                <a:latin typeface="Arial MT"/>
                <a:cs typeface="Arial MT"/>
              </a:rPr>
              <a:t> </a:t>
            </a:r>
            <a:r>
              <a:rPr sz="2700" spc="-7" baseline="3086" dirty="0">
                <a:latin typeface="Arial MT"/>
                <a:cs typeface="Arial MT"/>
              </a:rPr>
              <a:t>Theory</a:t>
            </a:r>
            <a:endParaRPr sz="2700" baseline="3086">
              <a:latin typeface="Arial MT"/>
              <a:cs typeface="Arial MT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182117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62178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299" y="0"/>
                </a:moveTo>
                <a:lnTo>
                  <a:pt x="0" y="0"/>
                </a:lnTo>
                <a:lnTo>
                  <a:pt x="0" y="27940"/>
                </a:lnTo>
                <a:lnTo>
                  <a:pt x="114299" y="27940"/>
                </a:lnTo>
                <a:lnTo>
                  <a:pt x="114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422400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22173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042670" y="4613909"/>
            <a:ext cx="93980" cy="48260"/>
          </a:xfrm>
          <a:custGeom>
            <a:avLst/>
            <a:gdLst/>
            <a:ahLst/>
            <a:cxnLst/>
            <a:rect l="l" t="t" r="r" b="b"/>
            <a:pathLst>
              <a:path w="93980" h="48260">
                <a:moveTo>
                  <a:pt x="93980" y="20320"/>
                </a:moveTo>
                <a:lnTo>
                  <a:pt x="29210" y="20320"/>
                </a:lnTo>
                <a:lnTo>
                  <a:pt x="29210" y="0"/>
                </a:lnTo>
                <a:lnTo>
                  <a:pt x="0" y="0"/>
                </a:lnTo>
                <a:lnTo>
                  <a:pt x="0" y="34290"/>
                </a:lnTo>
                <a:lnTo>
                  <a:pt x="0" y="48260"/>
                </a:lnTo>
                <a:lnTo>
                  <a:pt x="13970" y="48260"/>
                </a:lnTo>
                <a:lnTo>
                  <a:pt x="93980" y="48260"/>
                </a:lnTo>
                <a:lnTo>
                  <a:pt x="93980" y="2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042669" y="4414520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09" h="113029">
                <a:moveTo>
                  <a:pt x="29210" y="0"/>
                </a:moveTo>
                <a:lnTo>
                  <a:pt x="0" y="0"/>
                </a:lnTo>
                <a:lnTo>
                  <a:pt x="0" y="113029"/>
                </a:lnTo>
                <a:lnTo>
                  <a:pt x="29210" y="113029"/>
                </a:lnTo>
                <a:lnTo>
                  <a:pt x="29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42669" y="421385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10" y="0"/>
                </a:moveTo>
                <a:lnTo>
                  <a:pt x="0" y="0"/>
                </a:lnTo>
                <a:lnTo>
                  <a:pt x="0" y="114300"/>
                </a:lnTo>
                <a:lnTo>
                  <a:pt x="29210" y="114300"/>
                </a:lnTo>
                <a:lnTo>
                  <a:pt x="29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042669" y="401447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10" y="0"/>
                </a:moveTo>
                <a:lnTo>
                  <a:pt x="0" y="0"/>
                </a:lnTo>
                <a:lnTo>
                  <a:pt x="0" y="114299"/>
                </a:lnTo>
                <a:lnTo>
                  <a:pt x="29210" y="114299"/>
                </a:lnTo>
                <a:lnTo>
                  <a:pt x="29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42669" y="3815079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09" h="113029">
                <a:moveTo>
                  <a:pt x="29210" y="0"/>
                </a:moveTo>
                <a:lnTo>
                  <a:pt x="0" y="0"/>
                </a:lnTo>
                <a:lnTo>
                  <a:pt x="0" y="113030"/>
                </a:lnTo>
                <a:lnTo>
                  <a:pt x="29210" y="113030"/>
                </a:lnTo>
                <a:lnTo>
                  <a:pt x="29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042670" y="3567429"/>
            <a:ext cx="180340" cy="161290"/>
          </a:xfrm>
          <a:custGeom>
            <a:avLst/>
            <a:gdLst/>
            <a:ahLst/>
            <a:cxnLst/>
            <a:rect l="l" t="t" r="r" b="b"/>
            <a:pathLst>
              <a:path w="180340" h="161289">
                <a:moveTo>
                  <a:pt x="29210" y="46990"/>
                </a:moveTo>
                <a:lnTo>
                  <a:pt x="0" y="46990"/>
                </a:lnTo>
                <a:lnTo>
                  <a:pt x="0" y="161290"/>
                </a:lnTo>
                <a:lnTo>
                  <a:pt x="29210" y="161290"/>
                </a:lnTo>
                <a:lnTo>
                  <a:pt x="29210" y="46990"/>
                </a:lnTo>
                <a:close/>
              </a:path>
              <a:path w="180340" h="161289">
                <a:moveTo>
                  <a:pt x="180340" y="0"/>
                </a:moveTo>
                <a:lnTo>
                  <a:pt x="66040" y="0"/>
                </a:lnTo>
                <a:lnTo>
                  <a:pt x="66040" y="27952"/>
                </a:lnTo>
                <a:lnTo>
                  <a:pt x="180340" y="27952"/>
                </a:lnTo>
                <a:lnTo>
                  <a:pt x="1803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30936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50876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70815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90881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10820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30758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508250" y="3567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70763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90702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107689" y="3567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30707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50647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707129" y="3567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90652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10590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306570" y="3567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50595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70535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90474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10540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30479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50417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70484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90422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610362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630427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50366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670305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90371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103109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7302500" y="3567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7503160" y="3567429"/>
            <a:ext cx="120650" cy="28575"/>
          </a:xfrm>
          <a:custGeom>
            <a:avLst/>
            <a:gdLst/>
            <a:ahLst/>
            <a:cxnLst/>
            <a:rect l="l" t="t" r="r" b="b"/>
            <a:pathLst>
              <a:path w="120650" h="28575">
                <a:moveTo>
                  <a:pt x="120650" y="0"/>
                </a:moveTo>
                <a:lnTo>
                  <a:pt x="106680" y="0"/>
                </a:lnTo>
                <a:lnTo>
                  <a:pt x="0" y="0"/>
                </a:lnTo>
                <a:lnTo>
                  <a:pt x="0" y="27952"/>
                </a:lnTo>
                <a:lnTo>
                  <a:pt x="106680" y="27952"/>
                </a:lnTo>
                <a:lnTo>
                  <a:pt x="106680" y="20320"/>
                </a:lnTo>
                <a:lnTo>
                  <a:pt x="120650" y="20320"/>
                </a:lnTo>
                <a:lnTo>
                  <a:pt x="120650" y="13970"/>
                </a:lnTo>
                <a:lnTo>
                  <a:pt x="120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7595869" y="3674109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39" y="0"/>
                </a:moveTo>
                <a:lnTo>
                  <a:pt x="0" y="0"/>
                </a:lnTo>
                <a:lnTo>
                  <a:pt x="0" y="114300"/>
                </a:lnTo>
                <a:lnTo>
                  <a:pt x="27939" y="11430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7595869" y="387350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39" y="0"/>
                </a:moveTo>
                <a:lnTo>
                  <a:pt x="0" y="0"/>
                </a:lnTo>
                <a:lnTo>
                  <a:pt x="0" y="114300"/>
                </a:lnTo>
                <a:lnTo>
                  <a:pt x="27939" y="11430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7595869" y="407289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39" y="0"/>
                </a:moveTo>
                <a:lnTo>
                  <a:pt x="0" y="0"/>
                </a:lnTo>
                <a:lnTo>
                  <a:pt x="0" y="114300"/>
                </a:lnTo>
                <a:lnTo>
                  <a:pt x="27939" y="11430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7595869" y="427355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39" y="0"/>
                </a:moveTo>
                <a:lnTo>
                  <a:pt x="0" y="0"/>
                </a:lnTo>
                <a:lnTo>
                  <a:pt x="0" y="114300"/>
                </a:lnTo>
                <a:lnTo>
                  <a:pt x="27939" y="11430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595869" y="4472940"/>
            <a:ext cx="27940" cy="114300"/>
          </a:xfrm>
          <a:custGeom>
            <a:avLst/>
            <a:gdLst/>
            <a:ahLst/>
            <a:cxnLst/>
            <a:rect l="l" t="t" r="r" b="b"/>
            <a:pathLst>
              <a:path w="27940" h="114300">
                <a:moveTo>
                  <a:pt x="27939" y="0"/>
                </a:moveTo>
                <a:lnTo>
                  <a:pt x="0" y="0"/>
                </a:lnTo>
                <a:lnTo>
                  <a:pt x="0" y="114300"/>
                </a:lnTo>
                <a:lnTo>
                  <a:pt x="27939" y="114300"/>
                </a:lnTo>
                <a:lnTo>
                  <a:pt x="279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747140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727201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07135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871969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6672580" y="46342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021840" y="4634229"/>
            <a:ext cx="4564380" cy="27940"/>
          </a:xfrm>
          <a:custGeom>
            <a:avLst/>
            <a:gdLst/>
            <a:ahLst/>
            <a:cxnLst/>
            <a:rect l="l" t="t" r="r" b="b"/>
            <a:pathLst>
              <a:path w="456438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  <a:path w="4564380" h="27939">
                <a:moveTo>
                  <a:pt x="313690" y="0"/>
                </a:moveTo>
                <a:lnTo>
                  <a:pt x="199390" y="0"/>
                </a:lnTo>
                <a:lnTo>
                  <a:pt x="199390" y="27940"/>
                </a:lnTo>
                <a:lnTo>
                  <a:pt x="313690" y="27940"/>
                </a:lnTo>
                <a:lnTo>
                  <a:pt x="313690" y="0"/>
                </a:lnTo>
                <a:close/>
              </a:path>
              <a:path w="4564380" h="27939">
                <a:moveTo>
                  <a:pt x="513080" y="0"/>
                </a:moveTo>
                <a:lnTo>
                  <a:pt x="398780" y="0"/>
                </a:lnTo>
                <a:lnTo>
                  <a:pt x="398780" y="27940"/>
                </a:lnTo>
                <a:lnTo>
                  <a:pt x="513080" y="27940"/>
                </a:lnTo>
                <a:lnTo>
                  <a:pt x="513080" y="0"/>
                </a:lnTo>
                <a:close/>
              </a:path>
              <a:path w="4564380" h="27939">
                <a:moveTo>
                  <a:pt x="712470" y="0"/>
                </a:moveTo>
                <a:lnTo>
                  <a:pt x="599440" y="0"/>
                </a:lnTo>
                <a:lnTo>
                  <a:pt x="599440" y="27940"/>
                </a:lnTo>
                <a:lnTo>
                  <a:pt x="712470" y="27940"/>
                </a:lnTo>
                <a:lnTo>
                  <a:pt x="712470" y="0"/>
                </a:lnTo>
                <a:close/>
              </a:path>
              <a:path w="4564380" h="27939">
                <a:moveTo>
                  <a:pt x="913130" y="0"/>
                </a:moveTo>
                <a:lnTo>
                  <a:pt x="798830" y="0"/>
                </a:lnTo>
                <a:lnTo>
                  <a:pt x="798830" y="27940"/>
                </a:lnTo>
                <a:lnTo>
                  <a:pt x="913130" y="27940"/>
                </a:lnTo>
                <a:lnTo>
                  <a:pt x="913130" y="0"/>
                </a:lnTo>
                <a:close/>
              </a:path>
              <a:path w="4564380" h="27939">
                <a:moveTo>
                  <a:pt x="1112520" y="0"/>
                </a:moveTo>
                <a:lnTo>
                  <a:pt x="998220" y="0"/>
                </a:lnTo>
                <a:lnTo>
                  <a:pt x="998220" y="27940"/>
                </a:lnTo>
                <a:lnTo>
                  <a:pt x="1112520" y="27940"/>
                </a:lnTo>
                <a:lnTo>
                  <a:pt x="1112520" y="0"/>
                </a:lnTo>
                <a:close/>
              </a:path>
              <a:path w="4564380" h="27939">
                <a:moveTo>
                  <a:pt x="1311910" y="0"/>
                </a:moveTo>
                <a:lnTo>
                  <a:pt x="1198880" y="0"/>
                </a:lnTo>
                <a:lnTo>
                  <a:pt x="1198880" y="27940"/>
                </a:lnTo>
                <a:lnTo>
                  <a:pt x="1311910" y="27940"/>
                </a:lnTo>
                <a:lnTo>
                  <a:pt x="1311910" y="0"/>
                </a:lnTo>
                <a:close/>
              </a:path>
              <a:path w="4564380" h="27939">
                <a:moveTo>
                  <a:pt x="1512570" y="0"/>
                </a:moveTo>
                <a:lnTo>
                  <a:pt x="1398270" y="0"/>
                </a:lnTo>
                <a:lnTo>
                  <a:pt x="1398270" y="27940"/>
                </a:lnTo>
                <a:lnTo>
                  <a:pt x="1512570" y="27940"/>
                </a:lnTo>
                <a:lnTo>
                  <a:pt x="1512570" y="0"/>
                </a:lnTo>
                <a:close/>
              </a:path>
              <a:path w="4564380" h="27939">
                <a:moveTo>
                  <a:pt x="1711960" y="0"/>
                </a:moveTo>
                <a:lnTo>
                  <a:pt x="1597660" y="0"/>
                </a:lnTo>
                <a:lnTo>
                  <a:pt x="1597660" y="27940"/>
                </a:lnTo>
                <a:lnTo>
                  <a:pt x="1711960" y="27940"/>
                </a:lnTo>
                <a:lnTo>
                  <a:pt x="1711960" y="0"/>
                </a:lnTo>
                <a:close/>
              </a:path>
              <a:path w="4564380" h="27939">
                <a:moveTo>
                  <a:pt x="1911350" y="0"/>
                </a:moveTo>
                <a:lnTo>
                  <a:pt x="1798320" y="0"/>
                </a:lnTo>
                <a:lnTo>
                  <a:pt x="1798320" y="27940"/>
                </a:lnTo>
                <a:lnTo>
                  <a:pt x="1911350" y="27940"/>
                </a:lnTo>
                <a:lnTo>
                  <a:pt x="1911350" y="0"/>
                </a:lnTo>
                <a:close/>
              </a:path>
              <a:path w="4564380" h="27939">
                <a:moveTo>
                  <a:pt x="2112010" y="0"/>
                </a:moveTo>
                <a:lnTo>
                  <a:pt x="1997710" y="0"/>
                </a:lnTo>
                <a:lnTo>
                  <a:pt x="1997710" y="27940"/>
                </a:lnTo>
                <a:lnTo>
                  <a:pt x="2112010" y="27940"/>
                </a:lnTo>
                <a:lnTo>
                  <a:pt x="2112010" y="0"/>
                </a:lnTo>
                <a:close/>
              </a:path>
              <a:path w="4564380" h="27939">
                <a:moveTo>
                  <a:pt x="2367280" y="0"/>
                </a:moveTo>
                <a:lnTo>
                  <a:pt x="2311400" y="0"/>
                </a:lnTo>
                <a:lnTo>
                  <a:pt x="2197100" y="0"/>
                </a:lnTo>
                <a:lnTo>
                  <a:pt x="2197100" y="27940"/>
                </a:lnTo>
                <a:lnTo>
                  <a:pt x="2311400" y="27940"/>
                </a:lnTo>
                <a:lnTo>
                  <a:pt x="2367280" y="27940"/>
                </a:lnTo>
                <a:lnTo>
                  <a:pt x="2367280" y="0"/>
                </a:lnTo>
                <a:close/>
              </a:path>
              <a:path w="4564380" h="27939">
                <a:moveTo>
                  <a:pt x="2566670" y="0"/>
                </a:moveTo>
                <a:lnTo>
                  <a:pt x="2452370" y="0"/>
                </a:lnTo>
                <a:lnTo>
                  <a:pt x="2452370" y="27940"/>
                </a:lnTo>
                <a:lnTo>
                  <a:pt x="2566670" y="27940"/>
                </a:lnTo>
                <a:lnTo>
                  <a:pt x="2566670" y="0"/>
                </a:lnTo>
                <a:close/>
              </a:path>
              <a:path w="4564380" h="27939">
                <a:moveTo>
                  <a:pt x="2766060" y="0"/>
                </a:moveTo>
                <a:lnTo>
                  <a:pt x="2653030" y="0"/>
                </a:lnTo>
                <a:lnTo>
                  <a:pt x="2653030" y="27940"/>
                </a:lnTo>
                <a:lnTo>
                  <a:pt x="2766060" y="27940"/>
                </a:lnTo>
                <a:lnTo>
                  <a:pt x="2766060" y="0"/>
                </a:lnTo>
                <a:close/>
              </a:path>
              <a:path w="4564380" h="27939">
                <a:moveTo>
                  <a:pt x="2966720" y="0"/>
                </a:moveTo>
                <a:lnTo>
                  <a:pt x="2852420" y="0"/>
                </a:lnTo>
                <a:lnTo>
                  <a:pt x="2852420" y="27940"/>
                </a:lnTo>
                <a:lnTo>
                  <a:pt x="2966720" y="27940"/>
                </a:lnTo>
                <a:lnTo>
                  <a:pt x="2966720" y="0"/>
                </a:lnTo>
                <a:close/>
              </a:path>
              <a:path w="4564380" h="27939">
                <a:moveTo>
                  <a:pt x="3166110" y="0"/>
                </a:moveTo>
                <a:lnTo>
                  <a:pt x="3051810" y="0"/>
                </a:lnTo>
                <a:lnTo>
                  <a:pt x="3051810" y="27940"/>
                </a:lnTo>
                <a:lnTo>
                  <a:pt x="3166110" y="27940"/>
                </a:lnTo>
                <a:lnTo>
                  <a:pt x="3166110" y="0"/>
                </a:lnTo>
                <a:close/>
              </a:path>
              <a:path w="4564380" h="27939">
                <a:moveTo>
                  <a:pt x="3365500" y="0"/>
                </a:moveTo>
                <a:lnTo>
                  <a:pt x="3251200" y="0"/>
                </a:lnTo>
                <a:lnTo>
                  <a:pt x="3251200" y="27940"/>
                </a:lnTo>
                <a:lnTo>
                  <a:pt x="3365500" y="27940"/>
                </a:lnTo>
                <a:lnTo>
                  <a:pt x="3365500" y="0"/>
                </a:lnTo>
                <a:close/>
              </a:path>
              <a:path w="4564380" h="27939">
                <a:moveTo>
                  <a:pt x="3566160" y="0"/>
                </a:moveTo>
                <a:lnTo>
                  <a:pt x="3451860" y="0"/>
                </a:lnTo>
                <a:lnTo>
                  <a:pt x="3451860" y="27940"/>
                </a:lnTo>
                <a:lnTo>
                  <a:pt x="3566160" y="27940"/>
                </a:lnTo>
                <a:lnTo>
                  <a:pt x="3566160" y="0"/>
                </a:lnTo>
                <a:close/>
              </a:path>
              <a:path w="4564380" h="27939">
                <a:moveTo>
                  <a:pt x="3765550" y="0"/>
                </a:moveTo>
                <a:lnTo>
                  <a:pt x="3651250" y="0"/>
                </a:lnTo>
                <a:lnTo>
                  <a:pt x="3651250" y="27940"/>
                </a:lnTo>
                <a:lnTo>
                  <a:pt x="3765550" y="27940"/>
                </a:lnTo>
                <a:lnTo>
                  <a:pt x="3765550" y="0"/>
                </a:lnTo>
                <a:close/>
              </a:path>
              <a:path w="4564380" h="27939">
                <a:moveTo>
                  <a:pt x="3964940" y="0"/>
                </a:moveTo>
                <a:lnTo>
                  <a:pt x="3850640" y="0"/>
                </a:lnTo>
                <a:lnTo>
                  <a:pt x="3850640" y="27940"/>
                </a:lnTo>
                <a:lnTo>
                  <a:pt x="3964940" y="27940"/>
                </a:lnTo>
                <a:lnTo>
                  <a:pt x="3964940" y="0"/>
                </a:lnTo>
                <a:close/>
              </a:path>
              <a:path w="4564380" h="27939">
                <a:moveTo>
                  <a:pt x="4165600" y="0"/>
                </a:moveTo>
                <a:lnTo>
                  <a:pt x="4051300" y="0"/>
                </a:lnTo>
                <a:lnTo>
                  <a:pt x="4051300" y="27940"/>
                </a:lnTo>
                <a:lnTo>
                  <a:pt x="4165600" y="27940"/>
                </a:lnTo>
                <a:lnTo>
                  <a:pt x="4165600" y="0"/>
                </a:lnTo>
                <a:close/>
              </a:path>
              <a:path w="4564380" h="27939">
                <a:moveTo>
                  <a:pt x="4364990" y="0"/>
                </a:moveTo>
                <a:lnTo>
                  <a:pt x="4250690" y="0"/>
                </a:lnTo>
                <a:lnTo>
                  <a:pt x="4250690" y="27940"/>
                </a:lnTo>
                <a:lnTo>
                  <a:pt x="4364990" y="27940"/>
                </a:lnTo>
                <a:lnTo>
                  <a:pt x="4364990" y="0"/>
                </a:lnTo>
                <a:close/>
              </a:path>
              <a:path w="4564380" h="27939">
                <a:moveTo>
                  <a:pt x="4564380" y="0"/>
                </a:moveTo>
                <a:lnTo>
                  <a:pt x="4450080" y="0"/>
                </a:lnTo>
                <a:lnTo>
                  <a:pt x="4450080" y="27940"/>
                </a:lnTo>
                <a:lnTo>
                  <a:pt x="4564380" y="27940"/>
                </a:lnTo>
                <a:lnTo>
                  <a:pt x="45643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13385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93445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73380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53440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33502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13436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93497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73557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53492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33552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13613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93547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73608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53670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337310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13665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93726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37869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61669" y="610997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299"/>
                </a:lnTo>
                <a:lnTo>
                  <a:pt x="29209" y="114299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61669" y="5910579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09" h="113029">
                <a:moveTo>
                  <a:pt x="29209" y="0"/>
                </a:moveTo>
                <a:lnTo>
                  <a:pt x="0" y="0"/>
                </a:lnTo>
                <a:lnTo>
                  <a:pt x="0" y="113030"/>
                </a:lnTo>
                <a:lnTo>
                  <a:pt x="29209" y="11303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61669" y="570992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299"/>
                </a:lnTo>
                <a:lnTo>
                  <a:pt x="29209" y="114299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61669" y="551052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300"/>
                </a:lnTo>
                <a:lnTo>
                  <a:pt x="29209" y="11430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61669" y="531114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300"/>
                </a:lnTo>
                <a:lnTo>
                  <a:pt x="29209" y="11430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661670" y="5167629"/>
            <a:ext cx="85090" cy="57150"/>
          </a:xfrm>
          <a:custGeom>
            <a:avLst/>
            <a:gdLst/>
            <a:ahLst/>
            <a:cxnLst/>
            <a:rect l="l" t="t" r="r" b="b"/>
            <a:pathLst>
              <a:path w="85090" h="57150">
                <a:moveTo>
                  <a:pt x="85090" y="0"/>
                </a:moveTo>
                <a:lnTo>
                  <a:pt x="13970" y="0"/>
                </a:lnTo>
                <a:lnTo>
                  <a:pt x="0" y="0"/>
                </a:lnTo>
                <a:lnTo>
                  <a:pt x="0" y="13970"/>
                </a:lnTo>
                <a:lnTo>
                  <a:pt x="0" y="57150"/>
                </a:lnTo>
                <a:lnTo>
                  <a:pt x="29210" y="57150"/>
                </a:lnTo>
                <a:lnTo>
                  <a:pt x="29210" y="27940"/>
                </a:lnTo>
                <a:lnTo>
                  <a:pt x="85090" y="27940"/>
                </a:lnTo>
                <a:lnTo>
                  <a:pt x="850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83185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03251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23190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43128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63195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83133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03072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231389" y="51676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43077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63017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830829" y="51676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30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03022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22961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430270" y="51676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62965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82905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029709" y="51676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22910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2849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629150" y="51676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82854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02792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22732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42797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62737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82675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602742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622680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42620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626859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82625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702564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722630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742569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62508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82574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8025130" y="51676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8205469" y="518667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300"/>
                </a:lnTo>
                <a:lnTo>
                  <a:pt x="29209" y="11430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8205469" y="538607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299"/>
                </a:lnTo>
                <a:lnTo>
                  <a:pt x="29209" y="114299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8205469" y="5586729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09" h="113029">
                <a:moveTo>
                  <a:pt x="29209" y="0"/>
                </a:moveTo>
                <a:lnTo>
                  <a:pt x="0" y="0"/>
                </a:lnTo>
                <a:lnTo>
                  <a:pt x="0" y="113030"/>
                </a:lnTo>
                <a:lnTo>
                  <a:pt x="29209" y="11303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8205469" y="578612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299"/>
                </a:lnTo>
                <a:lnTo>
                  <a:pt x="29209" y="114299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8205469" y="598550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9209" y="0"/>
                </a:moveTo>
                <a:lnTo>
                  <a:pt x="0" y="0"/>
                </a:lnTo>
                <a:lnTo>
                  <a:pt x="0" y="114299"/>
                </a:lnTo>
                <a:lnTo>
                  <a:pt x="29209" y="114299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8168640" y="6184900"/>
            <a:ext cx="66040" cy="77470"/>
          </a:xfrm>
          <a:custGeom>
            <a:avLst/>
            <a:gdLst/>
            <a:ahLst/>
            <a:cxnLst/>
            <a:rect l="l" t="t" r="r" b="b"/>
            <a:pathLst>
              <a:path w="66040" h="77470">
                <a:moveTo>
                  <a:pt x="66040" y="0"/>
                </a:moveTo>
                <a:lnTo>
                  <a:pt x="36830" y="0"/>
                </a:lnTo>
                <a:lnTo>
                  <a:pt x="36830" y="49530"/>
                </a:lnTo>
                <a:lnTo>
                  <a:pt x="0" y="49530"/>
                </a:lnTo>
                <a:lnTo>
                  <a:pt x="0" y="77470"/>
                </a:lnTo>
                <a:lnTo>
                  <a:pt x="50800" y="77470"/>
                </a:lnTo>
                <a:lnTo>
                  <a:pt x="66040" y="77470"/>
                </a:lnTo>
                <a:lnTo>
                  <a:pt x="66040" y="63500"/>
                </a:lnTo>
                <a:lnTo>
                  <a:pt x="660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96925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76859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6920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36980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16915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696975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677036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570980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637032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17092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5971540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30" y="0"/>
                </a:moveTo>
                <a:lnTo>
                  <a:pt x="0" y="0"/>
                </a:lnTo>
                <a:lnTo>
                  <a:pt x="0" y="27940"/>
                </a:lnTo>
                <a:lnTo>
                  <a:pt x="113030" y="27940"/>
                </a:lnTo>
                <a:lnTo>
                  <a:pt x="113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770879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557149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372100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517144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97205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772659" y="6234429"/>
            <a:ext cx="113030" cy="27940"/>
          </a:xfrm>
          <a:custGeom>
            <a:avLst/>
            <a:gdLst/>
            <a:ahLst/>
            <a:cxnLst/>
            <a:rect l="l" t="t" r="r" b="b"/>
            <a:pathLst>
              <a:path w="113029" h="27939">
                <a:moveTo>
                  <a:pt x="113029" y="0"/>
                </a:moveTo>
                <a:lnTo>
                  <a:pt x="0" y="0"/>
                </a:lnTo>
                <a:lnTo>
                  <a:pt x="0" y="27940"/>
                </a:lnTo>
                <a:lnTo>
                  <a:pt x="113029" y="2794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572000" y="6234429"/>
            <a:ext cx="114300" cy="27940"/>
          </a:xfrm>
          <a:custGeom>
            <a:avLst/>
            <a:gdLst/>
            <a:ahLst/>
            <a:cxnLst/>
            <a:rect l="l" t="t" r="r" b="b"/>
            <a:pathLst>
              <a:path w="114300" h="27939">
                <a:moveTo>
                  <a:pt x="114300" y="0"/>
                </a:move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333240" y="6234429"/>
            <a:ext cx="153670" cy="27940"/>
          </a:xfrm>
          <a:custGeom>
            <a:avLst/>
            <a:gdLst/>
            <a:ahLst/>
            <a:cxnLst/>
            <a:rect l="l" t="t" r="r" b="b"/>
            <a:pathLst>
              <a:path w="153670" h="27939">
                <a:moveTo>
                  <a:pt x="153670" y="0"/>
                </a:moveTo>
                <a:lnTo>
                  <a:pt x="114300" y="0"/>
                </a:lnTo>
                <a:lnTo>
                  <a:pt x="0" y="0"/>
                </a:lnTo>
                <a:lnTo>
                  <a:pt x="0" y="27940"/>
                </a:lnTo>
                <a:lnTo>
                  <a:pt x="114300" y="27940"/>
                </a:lnTo>
                <a:lnTo>
                  <a:pt x="153670" y="27940"/>
                </a:lnTo>
                <a:lnTo>
                  <a:pt x="1536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 txBox="1"/>
          <p:nvPr/>
        </p:nvSpPr>
        <p:spPr>
          <a:xfrm>
            <a:off x="8566482" y="5011596"/>
            <a:ext cx="224154" cy="1541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spc="-2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 b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asi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cie</a:t>
            </a:r>
            <a:r>
              <a:rPr sz="1400" i="1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1" name="object 791"/>
          <p:cNvSpPr/>
          <p:nvPr/>
        </p:nvSpPr>
        <p:spPr>
          <a:xfrm>
            <a:off x="7924800" y="3407409"/>
            <a:ext cx="293370" cy="1432560"/>
          </a:xfrm>
          <a:custGeom>
            <a:avLst/>
            <a:gdLst/>
            <a:ahLst/>
            <a:cxnLst/>
            <a:rect l="l" t="t" r="r" b="b"/>
            <a:pathLst>
              <a:path w="293370" h="1432560">
                <a:moveTo>
                  <a:pt x="0" y="1432559"/>
                </a:moveTo>
                <a:lnTo>
                  <a:pt x="0" y="0"/>
                </a:lnTo>
                <a:lnTo>
                  <a:pt x="293370" y="0"/>
                </a:lnTo>
                <a:lnTo>
                  <a:pt x="293370" y="1432559"/>
                </a:lnTo>
                <a:lnTo>
                  <a:pt x="0" y="1432559"/>
                </a:lnTo>
                <a:close/>
              </a:path>
            </a:pathLst>
          </a:custGeom>
          <a:ln w="9344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 txBox="1"/>
          <p:nvPr/>
        </p:nvSpPr>
        <p:spPr>
          <a:xfrm>
            <a:off x="7959422" y="3482516"/>
            <a:ext cx="224154" cy="1280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i="1" spc="-15" dirty="0">
                <a:solidFill>
                  <a:srgbClr val="FF0000"/>
                </a:solidFill>
                <a:latin typeface="Arial"/>
                <a:cs typeface="Arial"/>
              </a:rPr>
              <a:t>Applied</a:t>
            </a:r>
            <a:r>
              <a:rPr sz="14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FF0000"/>
                </a:solidFill>
                <a:latin typeface="Arial"/>
                <a:cs typeface="Arial"/>
              </a:rPr>
              <a:t>Science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7670" y="2653029"/>
            <a:ext cx="7238365" cy="16941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i="1" spc="-5" dirty="0">
                <a:latin typeface="Arial"/>
                <a:cs typeface="Arial"/>
              </a:rPr>
              <a:t>Researcher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enters</a:t>
            </a:r>
            <a:r>
              <a:rPr sz="1800" i="1" dirty="0">
                <a:latin typeface="Arial"/>
                <a:cs typeface="Arial"/>
              </a:rPr>
              <a:t> 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problem</a:t>
            </a:r>
            <a:r>
              <a:rPr sz="1800" i="1" spc="-5" dirty="0">
                <a:latin typeface="Arial"/>
                <a:cs typeface="Arial"/>
              </a:rPr>
              <a:t> situation,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diagnoses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and</a:t>
            </a:r>
            <a:r>
              <a:rPr sz="1800" i="1" spc="-5" dirty="0">
                <a:latin typeface="Arial"/>
                <a:cs typeface="Arial"/>
              </a:rPr>
              <a:t> make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recommendations</a:t>
            </a:r>
            <a:r>
              <a:rPr sz="1800" i="1" spc="3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for</a:t>
            </a:r>
            <a:r>
              <a:rPr sz="1800" i="1" spc="3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remedial</a:t>
            </a:r>
            <a:r>
              <a:rPr sz="1800" i="1" spc="3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treatment</a:t>
            </a:r>
            <a:r>
              <a:rPr sz="1800" i="1" spc="375" dirty="0"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recommendations</a:t>
            </a:r>
            <a:r>
              <a:rPr sz="1800" i="1" spc="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1800" i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effect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client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group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90"/>
              </a:lnSpc>
              <a:spcBef>
                <a:spcPts val="760"/>
              </a:spcBef>
            </a:pPr>
            <a:r>
              <a:rPr sz="1800" i="1" spc="-10" dirty="0">
                <a:latin typeface="Arial"/>
                <a:cs typeface="Arial"/>
              </a:rPr>
              <a:t>People </a:t>
            </a:r>
            <a:r>
              <a:rPr sz="1800" i="1" spc="-5" dirty="0">
                <a:latin typeface="Arial"/>
                <a:cs typeface="Arial"/>
              </a:rPr>
              <a:t>who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take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action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involved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 entire process</a:t>
            </a:r>
            <a:endParaRPr sz="1800">
              <a:latin typeface="Arial"/>
              <a:cs typeface="Arial"/>
            </a:endParaRPr>
          </a:p>
          <a:p>
            <a:pPr marL="12700" marR="58419" indent="869950" algn="just">
              <a:lnSpc>
                <a:spcPts val="2010"/>
              </a:lnSpc>
              <a:spcBef>
                <a:spcPts val="120"/>
              </a:spcBef>
            </a:pPr>
            <a:r>
              <a:rPr sz="1800" i="1" spc="-5" dirty="0">
                <a:latin typeface="Arial"/>
                <a:cs typeface="Arial"/>
              </a:rPr>
              <a:t>from the </a:t>
            </a:r>
            <a:r>
              <a:rPr sz="1800" i="1" spc="-10" dirty="0">
                <a:latin typeface="Arial"/>
                <a:cs typeface="Arial"/>
              </a:rPr>
              <a:t>beginning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involvement increases the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likelihood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carrying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out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the actions once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decided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upon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4418329"/>
            <a:ext cx="7238365" cy="16941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i="1" spc="-5" dirty="0">
                <a:latin typeface="Arial"/>
                <a:cs typeface="Arial"/>
              </a:rPr>
              <a:t>Researcher keeps the systematic, extensive record </a:t>
            </a:r>
            <a:r>
              <a:rPr sz="1800" i="1" spc="-1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what </a:t>
            </a:r>
            <a:r>
              <a:rPr sz="1800" i="1" spc="-10" dirty="0">
                <a:latin typeface="Arial"/>
                <a:cs typeface="Arial"/>
              </a:rPr>
              <a:t>he/ </a:t>
            </a:r>
            <a:r>
              <a:rPr sz="1800" i="1" spc="-5" dirty="0">
                <a:latin typeface="Arial"/>
                <a:cs typeface="Arial"/>
              </a:rPr>
              <a:t>she did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and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what</a:t>
            </a:r>
            <a:r>
              <a:rPr sz="1800" i="1" spc="4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effects </a:t>
            </a:r>
            <a:r>
              <a:rPr sz="1800" i="1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had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encounter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situations too divergent from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another,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which may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permit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generalizations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073785" marR="51435" indent="-1061720">
              <a:lnSpc>
                <a:spcPts val="2010"/>
              </a:lnSpc>
              <a:spcBef>
                <a:spcPts val="950"/>
              </a:spcBef>
            </a:pPr>
            <a:r>
              <a:rPr sz="1800" i="1" spc="-5" dirty="0">
                <a:latin typeface="Arial"/>
                <a:cs typeface="Arial"/>
              </a:rPr>
              <a:t>It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controlled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research on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relative effectiveness of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various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techniques</a:t>
            </a:r>
            <a:r>
              <a:rPr sz="1800" i="1" spc="360" dirty="0"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difficult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800" i="1" spc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client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wants</a:t>
            </a:r>
            <a:r>
              <a:rPr sz="1800" i="1" spc="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immediate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0"/>
              </a:lnSpc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answers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" y="2679700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Diagnostic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529" y="3826509"/>
            <a:ext cx="1076960" cy="12700"/>
          </a:xfrm>
          <a:custGeom>
            <a:avLst/>
            <a:gdLst/>
            <a:ahLst/>
            <a:cxnLst/>
            <a:rect l="l" t="t" r="r" b="b"/>
            <a:pathLst>
              <a:path w="1076960" h="12700">
                <a:moveTo>
                  <a:pt x="0" y="12700"/>
                </a:moveTo>
                <a:lnTo>
                  <a:pt x="1076960" y="12700"/>
                </a:lnTo>
                <a:lnTo>
                  <a:pt x="107696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670" y="3562350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Pa</a:t>
            </a:r>
            <a:r>
              <a:rPr sz="1800" dirty="0">
                <a:latin typeface="Arial MT"/>
                <a:cs typeface="Arial MT"/>
              </a:rPr>
              <a:t>rti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6370" y="3816350"/>
            <a:ext cx="1341120" cy="2043430"/>
            <a:chOff x="166370" y="3816350"/>
            <a:chExt cx="1341120" cy="2043430"/>
          </a:xfrm>
        </p:grpSpPr>
        <p:sp>
          <p:nvSpPr>
            <p:cNvPr id="9" name="object 9"/>
            <p:cNvSpPr/>
            <p:nvPr/>
          </p:nvSpPr>
          <p:spPr>
            <a:xfrm>
              <a:off x="166370" y="3816350"/>
              <a:ext cx="1076960" cy="12700"/>
            </a:xfrm>
            <a:custGeom>
              <a:avLst/>
              <a:gdLst/>
              <a:ahLst/>
              <a:cxnLst/>
              <a:rect l="l" t="t" r="r" b="b"/>
              <a:pathLst>
                <a:path w="1076960" h="12700">
                  <a:moveTo>
                    <a:pt x="0" y="12700"/>
                  </a:moveTo>
                  <a:lnTo>
                    <a:pt x="1076960" y="12700"/>
                  </a:lnTo>
                  <a:lnTo>
                    <a:pt x="107696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530" y="5847079"/>
              <a:ext cx="1330960" cy="12700"/>
            </a:xfrm>
            <a:custGeom>
              <a:avLst/>
              <a:gdLst/>
              <a:ahLst/>
              <a:cxnLst/>
              <a:rect l="l" t="t" r="r" b="b"/>
              <a:pathLst>
                <a:path w="1330960" h="12700">
                  <a:moveTo>
                    <a:pt x="0" y="12700"/>
                  </a:moveTo>
                  <a:lnTo>
                    <a:pt x="1330960" y="12700"/>
                  </a:lnTo>
                  <a:lnTo>
                    <a:pt x="133096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3670" y="4445000"/>
            <a:ext cx="96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pi</a:t>
            </a:r>
            <a:r>
              <a:rPr sz="1800" spc="-10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ic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70" y="558292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rim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nta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370" y="5836920"/>
            <a:ext cx="1330960" cy="12700"/>
          </a:xfrm>
          <a:custGeom>
            <a:avLst/>
            <a:gdLst/>
            <a:ahLst/>
            <a:cxnLst/>
            <a:rect l="l" t="t" r="r" b="b"/>
            <a:pathLst>
              <a:path w="1330960" h="12700">
                <a:moveTo>
                  <a:pt x="0" y="12699"/>
                </a:moveTo>
                <a:lnTo>
                  <a:pt x="1330960" y="12699"/>
                </a:lnTo>
                <a:lnTo>
                  <a:pt x="133096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Action</a:t>
            </a:r>
            <a:r>
              <a:rPr spc="-120" dirty="0"/>
              <a:t> </a:t>
            </a:r>
            <a:r>
              <a:rPr spc="-35" dirty="0"/>
              <a:t>Research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532130"/>
            <a:ext cx="8305800" cy="977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39090" y="449579"/>
            <a:ext cx="4442460" cy="7670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8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Collection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Feedback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data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client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system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members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230" y="1192529"/>
            <a:ext cx="347281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Action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planning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based on the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data </a:t>
            </a:r>
            <a:r>
              <a:rPr sz="1800" spc="-4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Taking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Evaluating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results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actions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8657" y="833527"/>
            <a:ext cx="124914" cy="1617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0509" y="1430020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Ty</a:t>
            </a:r>
            <a:r>
              <a:rPr sz="1800" spc="-5" dirty="0">
                <a:latin typeface="Arial MT"/>
                <a:cs typeface="Arial MT"/>
              </a:rPr>
              <a:t>pe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35040" y="960119"/>
            <a:ext cx="499109" cy="1219200"/>
          </a:xfrm>
          <a:custGeom>
            <a:avLst/>
            <a:gdLst/>
            <a:ahLst/>
            <a:cxnLst/>
            <a:rect l="l" t="t" r="r" b="b"/>
            <a:pathLst>
              <a:path w="499109" h="1219200">
                <a:moveTo>
                  <a:pt x="499110" y="0"/>
                </a:moveTo>
                <a:lnTo>
                  <a:pt x="422910" y="38100"/>
                </a:lnTo>
                <a:lnTo>
                  <a:pt x="449326" y="57924"/>
                </a:lnTo>
                <a:lnTo>
                  <a:pt x="0" y="657860"/>
                </a:lnTo>
                <a:lnTo>
                  <a:pt x="4229" y="660692"/>
                </a:lnTo>
                <a:lnTo>
                  <a:pt x="0" y="664210"/>
                </a:lnTo>
                <a:lnTo>
                  <a:pt x="445554" y="1165618"/>
                </a:lnTo>
                <a:lnTo>
                  <a:pt x="420370" y="1187450"/>
                </a:lnTo>
                <a:lnTo>
                  <a:pt x="499110" y="1219200"/>
                </a:lnTo>
                <a:lnTo>
                  <a:pt x="477507" y="1137920"/>
                </a:lnTo>
                <a:lnTo>
                  <a:pt x="452335" y="1159738"/>
                </a:lnTo>
                <a:lnTo>
                  <a:pt x="9677" y="660196"/>
                </a:lnTo>
                <a:lnTo>
                  <a:pt x="11811" y="657364"/>
                </a:lnTo>
                <a:lnTo>
                  <a:pt x="15240" y="664210"/>
                </a:lnTo>
                <a:lnTo>
                  <a:pt x="435635" y="422579"/>
                </a:lnTo>
                <a:lnTo>
                  <a:pt x="452120" y="452120"/>
                </a:lnTo>
                <a:lnTo>
                  <a:pt x="499110" y="381000"/>
                </a:lnTo>
                <a:lnTo>
                  <a:pt x="415290" y="386080"/>
                </a:lnTo>
                <a:lnTo>
                  <a:pt x="431495" y="415150"/>
                </a:lnTo>
                <a:lnTo>
                  <a:pt x="13106" y="655637"/>
                </a:lnTo>
                <a:lnTo>
                  <a:pt x="457238" y="63868"/>
                </a:lnTo>
                <a:lnTo>
                  <a:pt x="483857" y="83820"/>
                </a:lnTo>
                <a:lnTo>
                  <a:pt x="4991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54469" y="753109"/>
            <a:ext cx="1356360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5"/>
              </a:spcBef>
            </a:pPr>
            <a:r>
              <a:rPr sz="1800" spc="-10" dirty="0">
                <a:latin typeface="Arial MT"/>
                <a:cs typeface="Arial MT"/>
              </a:rPr>
              <a:t>Diagnostic </a:t>
            </a:r>
            <a:r>
              <a:rPr sz="1800" spc="-5" dirty="0">
                <a:latin typeface="Arial MT"/>
                <a:cs typeface="Arial MT"/>
              </a:rPr>
              <a:t> Participant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Empirical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rim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nta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7580" y="1616709"/>
            <a:ext cx="496570" cy="200660"/>
          </a:xfrm>
          <a:custGeom>
            <a:avLst/>
            <a:gdLst/>
            <a:ahLst/>
            <a:cxnLst/>
            <a:rect l="l" t="t" r="r" b="b"/>
            <a:pathLst>
              <a:path w="496570" h="200660">
                <a:moveTo>
                  <a:pt x="496570" y="191770"/>
                </a:moveTo>
                <a:lnTo>
                  <a:pt x="439420" y="129540"/>
                </a:lnTo>
                <a:lnTo>
                  <a:pt x="428040" y="159867"/>
                </a:lnTo>
                <a:lnTo>
                  <a:pt x="3810" y="0"/>
                </a:lnTo>
                <a:lnTo>
                  <a:pt x="0" y="8890"/>
                </a:lnTo>
                <a:lnTo>
                  <a:pt x="424243" y="169989"/>
                </a:lnTo>
                <a:lnTo>
                  <a:pt x="412750" y="200660"/>
                </a:lnTo>
                <a:lnTo>
                  <a:pt x="496570" y="19177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6117" y="1645057"/>
            <a:ext cx="124914" cy="1617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8817" y="2071777"/>
            <a:ext cx="124914" cy="16174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9927" y="1242467"/>
            <a:ext cx="123644" cy="1617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7309"/>
            <a:ext cx="529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Managing</a:t>
            </a:r>
            <a:r>
              <a:rPr spc="-75" dirty="0"/>
              <a:t> </a:t>
            </a:r>
            <a:r>
              <a:rPr spc="-20" dirty="0"/>
              <a:t>the</a:t>
            </a:r>
            <a:r>
              <a:rPr spc="-60" dirty="0"/>
              <a:t> </a:t>
            </a:r>
            <a:r>
              <a:rPr spc="-35" dirty="0"/>
              <a:t>OD</a:t>
            </a:r>
            <a:r>
              <a:rPr spc="-85" dirty="0"/>
              <a:t> </a:t>
            </a:r>
            <a:r>
              <a:rPr spc="-35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6070" y="1027429"/>
            <a:ext cx="51301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Three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basic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components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programs: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8990" y="1670110"/>
          <a:ext cx="6172200" cy="3348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9850">
                <a:tc>
                  <a:txBody>
                    <a:bodyPr/>
                    <a:lstStyle/>
                    <a:p>
                      <a:pPr marL="67310">
                        <a:lnSpc>
                          <a:spcPts val="2430"/>
                        </a:lnSpc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Diagnosis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03505">
                        <a:lnSpc>
                          <a:spcPts val="2460"/>
                        </a:lnSpc>
                        <a:spcBef>
                          <a:spcPts val="20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Continuous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2200" b="1" spc="-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about total 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system,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subunits,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processes,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its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ts val="2420"/>
                        </a:lnSpc>
                      </a:pPr>
                      <a:r>
                        <a:rPr sz="2200" b="1" spc="-20" dirty="0">
                          <a:latin typeface="Arial"/>
                          <a:cs typeface="Arial"/>
                        </a:rPr>
                        <a:t>culture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569">
                <a:tc>
                  <a:txBody>
                    <a:bodyPr/>
                    <a:lstStyle/>
                    <a:p>
                      <a:pPr marL="67310">
                        <a:lnSpc>
                          <a:spcPts val="2430"/>
                        </a:lnSpc>
                      </a:pPr>
                      <a:r>
                        <a:rPr sz="2200" b="1" spc="-20" dirty="0">
                          <a:latin typeface="Arial"/>
                          <a:cs typeface="Arial"/>
                        </a:rPr>
                        <a:t>Action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25425">
                        <a:lnSpc>
                          <a:spcPts val="2460"/>
                        </a:lnSpc>
                        <a:spcBef>
                          <a:spcPts val="20"/>
                        </a:spcBef>
                        <a:tabLst>
                          <a:tab pos="2902585" algn="l"/>
                        </a:tabLst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activities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interventions </a:t>
                      </a:r>
                      <a:r>
                        <a:rPr sz="2200" b="1" spc="-5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designed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 improve	</a:t>
                      </a:r>
                      <a:r>
                        <a:rPr sz="2200" b="1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organization’s</a:t>
                      </a:r>
                      <a:r>
                        <a:rPr sz="2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functioning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569">
                <a:tc>
                  <a:txBody>
                    <a:bodyPr/>
                    <a:lstStyle/>
                    <a:p>
                      <a:pPr marL="67310" marR="137795">
                        <a:lnSpc>
                          <a:spcPts val="2460"/>
                        </a:lnSpc>
                        <a:spcBef>
                          <a:spcPts val="20"/>
                        </a:spcBef>
                      </a:pPr>
                      <a:r>
                        <a:rPr sz="2200" b="1" spc="-25" dirty="0">
                          <a:latin typeface="Arial"/>
                          <a:cs typeface="Arial"/>
                        </a:rPr>
                        <a:t>Program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anage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6839">
                        <a:lnSpc>
                          <a:spcPts val="2460"/>
                        </a:lnSpc>
                        <a:spcBef>
                          <a:spcPts val="20"/>
                        </a:spcBef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activities 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designed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2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success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program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039" y="1663760"/>
            <a:ext cx="2356999" cy="33780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29" y="0"/>
            <a:ext cx="786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Diagnosing</a:t>
            </a:r>
            <a:r>
              <a:rPr spc="-40" dirty="0"/>
              <a:t> </a:t>
            </a:r>
            <a:r>
              <a:rPr spc="-35" dirty="0"/>
              <a:t>Organizational</a:t>
            </a:r>
            <a:r>
              <a:rPr spc="-25" dirty="0"/>
              <a:t> </a:t>
            </a:r>
            <a:r>
              <a:rPr spc="-40" dirty="0"/>
              <a:t>Subsystems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588009"/>
            <a:ext cx="8305800" cy="9778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10" y="831910"/>
          <a:ext cx="8991600" cy="5767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089">
                <a:tc>
                  <a:txBody>
                    <a:bodyPr/>
                    <a:lstStyle/>
                    <a:p>
                      <a:pPr marL="113030">
                        <a:lnSpc>
                          <a:spcPts val="1550"/>
                        </a:lnSpc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Diagnostic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targets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0610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sought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Diagnosis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89"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organization’s culture?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 marR="811530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organizational goals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 strategy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understood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accepted?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organization’s performance?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 marR="524510" indent="-123189">
                        <a:lnSpc>
                          <a:spcPts val="134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Examination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organizational records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rules,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regulations, policies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27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survey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(both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individual)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740">
                <a:tc>
                  <a:txBody>
                    <a:bodyPr/>
                    <a:lstStyle/>
                    <a:p>
                      <a:pPr marL="32384" marR="345440">
                        <a:lnSpc>
                          <a:spcPts val="135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complex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subsystems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820419">
                        <a:lnSpc>
                          <a:spcPts val="1350"/>
                        </a:lnSpc>
                        <a:spcBef>
                          <a:spcPts val="1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demands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subsystem?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26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structures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and processes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related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demands?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 marR="240029">
                        <a:lnSpc>
                          <a:spcPts val="1340"/>
                        </a:lnSpc>
                        <a:spcBef>
                          <a:spcPts val="8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 are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major problems confronting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subsystem?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survey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Organization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records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129">
                <a:tc>
                  <a:txBody>
                    <a:bodyPr/>
                    <a:lstStyle/>
                    <a:p>
                      <a:pPr marL="32384" marR="490220">
                        <a:lnSpc>
                          <a:spcPts val="1350"/>
                        </a:lnSpc>
                        <a:spcBef>
                          <a:spcPts val="1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simple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subsystem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problems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team?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effectiveness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improved?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 marR="358775">
                        <a:lnSpc>
                          <a:spcPts val="1340"/>
                        </a:lnSpc>
                        <a:spcBef>
                          <a:spcPts val="7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individuals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know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their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jobs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relate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organizational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goals?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Individual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5570" marR="179070" indent="-83185">
                        <a:lnSpc>
                          <a:spcPts val="1350"/>
                        </a:lnSpc>
                        <a:spcBef>
                          <a:spcPts val="70"/>
                        </a:spcBef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 staff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day-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to-day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operations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9"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Intergroup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subsystems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subsystem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see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other?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 marR="506095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problems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groups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working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together?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26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collaborate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improve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9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groups?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 marR="379730" indent="-83185">
                        <a:lnSpc>
                          <a:spcPts val="1340"/>
                        </a:lnSpc>
                        <a:spcBef>
                          <a:spcPts val="15"/>
                        </a:spcBef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 each subsystem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followed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‘sharing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 data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meeting’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27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Flowcharting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processes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Meetings between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groups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Individuals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156210">
                        <a:lnSpc>
                          <a:spcPts val="1340"/>
                        </a:lnSpc>
                        <a:spcBef>
                          <a:spcPts val="1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people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perform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according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to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organization’s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expectations?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27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knowledge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skills?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 marR="86360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 career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development opportunities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 they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have/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want/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need?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diagnostic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available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department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Roles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role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defines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adequately?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is the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‘fit’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role?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9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role?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ys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" y="0"/>
            <a:ext cx="7513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Diagnosing</a:t>
            </a:r>
            <a:r>
              <a:rPr spc="-50" dirty="0"/>
              <a:t> </a:t>
            </a:r>
            <a:r>
              <a:rPr spc="-35" dirty="0"/>
              <a:t>Organizational Processes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588009"/>
            <a:ext cx="8305800" cy="9778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10" y="831910"/>
          <a:ext cx="8991600" cy="5163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438150" marR="260350" indent="-168910">
                        <a:lnSpc>
                          <a:spcPts val="1580"/>
                        </a:lnSpc>
                        <a:spcBef>
                          <a:spcPts val="5"/>
                        </a:spcBef>
                      </a:pPr>
                      <a:r>
                        <a:rPr sz="1400" b="1" spc="-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rg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niz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 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Processes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0610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sought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Methods</a:t>
                      </a:r>
                      <a:r>
                        <a:rPr sz="1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Diagnosis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32384" marR="35560">
                        <a:lnSpc>
                          <a:spcPts val="1340"/>
                        </a:lnSpc>
                        <a:spcBef>
                          <a:spcPts val="1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Communication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patterns,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styles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flows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closed?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38125" marR="151765" indent="-205740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communication directed upward, downward,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laterally?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communications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filtered?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…..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Why?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How?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in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5570" marR="699135" indent="-83185">
                        <a:lnSpc>
                          <a:spcPts val="1340"/>
                        </a:lnSpc>
                        <a:spcBef>
                          <a:spcPts val="80"/>
                        </a:spcBef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 and discussion with group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members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19">
                <a:tc>
                  <a:txBody>
                    <a:bodyPr/>
                    <a:lstStyle/>
                    <a:p>
                      <a:pPr marL="32384">
                        <a:lnSpc>
                          <a:spcPts val="133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Goal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setting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people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goals?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Who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participates?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38125" marR="204470" indent="-205740">
                        <a:lnSpc>
                          <a:spcPts val="1340"/>
                        </a:lnSpc>
                        <a:spcBef>
                          <a:spcPts val="7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 they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possess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necessary skills for effective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goal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setting?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32384" marR="405130">
                        <a:lnSpc>
                          <a:spcPts val="1340"/>
                        </a:lnSpc>
                        <a:spcBef>
                          <a:spcPts val="15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Decision making,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solving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2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planning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Who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makes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decisions?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effective?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9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additional decision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skills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needed?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Observations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problem-solving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meetings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videotaped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sessions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Organizational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records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9">
                <a:tc>
                  <a:txBody>
                    <a:bodyPr/>
                    <a:lstStyle/>
                    <a:p>
                      <a:pPr marL="32384" marR="79375">
                        <a:lnSpc>
                          <a:spcPts val="135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resolution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7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Where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conflict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exist?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4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Who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involved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parties?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39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being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managed?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7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Flowcharting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processes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Meetings between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groups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2384" marR="187960">
                        <a:lnSpc>
                          <a:spcPts val="134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ubo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din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te 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relations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28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prevailing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leadership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styles?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38125" marR="337185" indent="-205740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problems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arise between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superiors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subordinates?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Questionnaires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6995" indent="-5461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8763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859">
                <a:tc>
                  <a:txBody>
                    <a:bodyPr/>
                    <a:lstStyle/>
                    <a:p>
                      <a:pPr marL="32384" marR="104139">
                        <a:lnSpc>
                          <a:spcPts val="135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Strategic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management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planning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 marR="428625" indent="-205740">
                        <a:lnSpc>
                          <a:spcPts val="135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Who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responsible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‘looking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ahead’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term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decisions?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2384">
                        <a:lnSpc>
                          <a:spcPts val="126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adequate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support?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38125" marR="433705" indent="-205740">
                        <a:lnSpc>
                          <a:spcPts val="1350"/>
                        </a:lnSpc>
                        <a:spcBef>
                          <a:spcPts val="7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Q)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recent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long range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decisions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been </a:t>
                      </a:r>
                      <a:r>
                        <a:rPr sz="1200" b="1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effective?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indent="-93980">
                        <a:lnSpc>
                          <a:spcPts val="127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Interviews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policy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makers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45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discussions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00" indent="-93980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127000" algn="l"/>
                        </a:tabLst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Examination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historical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records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" y="67309"/>
            <a:ext cx="629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Diagnosis</a:t>
            </a:r>
            <a:r>
              <a:rPr spc="-70" dirty="0"/>
              <a:t> </a:t>
            </a:r>
            <a:r>
              <a:rPr dirty="0"/>
              <a:t>–</a:t>
            </a:r>
            <a:r>
              <a:rPr spc="-25" dirty="0"/>
              <a:t> The</a:t>
            </a:r>
            <a:r>
              <a:rPr spc="-65" dirty="0"/>
              <a:t> </a:t>
            </a:r>
            <a:r>
              <a:rPr spc="-35" dirty="0"/>
              <a:t>Six-Box</a:t>
            </a:r>
            <a:r>
              <a:rPr spc="-65" dirty="0"/>
              <a:t> </a:t>
            </a:r>
            <a:r>
              <a:rPr spc="-3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2275" y="827405"/>
            <a:ext cx="5886448" cy="58877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05120" y="3647440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Leadership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0" y="1894840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Purposes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5670" y="2885440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Relationships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450" y="4509770"/>
            <a:ext cx="130556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85750">
              <a:lnSpc>
                <a:spcPts val="2020"/>
              </a:lnSpc>
              <a:spcBef>
                <a:spcPts val="284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Helpful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750" y="4638040"/>
            <a:ext cx="92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8050" y="2885440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 rot="3060000">
            <a:off x="2947729" y="5655457"/>
            <a:ext cx="11571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-5" dirty="0">
                <a:latin typeface="Arial MT"/>
                <a:cs typeface="Arial MT"/>
              </a:rPr>
              <a:t>Environme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2952750"/>
            <a:ext cx="2590800" cy="2397760"/>
          </a:xfrm>
          <a:custGeom>
            <a:avLst/>
            <a:gdLst/>
            <a:ahLst/>
            <a:cxnLst/>
            <a:rect l="l" t="t" r="r" b="b"/>
            <a:pathLst>
              <a:path w="2590800" h="2397760">
                <a:moveTo>
                  <a:pt x="2590800" y="0"/>
                </a:moveTo>
                <a:lnTo>
                  <a:pt x="0" y="0"/>
                </a:lnTo>
                <a:lnTo>
                  <a:pt x="0" y="2397760"/>
                </a:lnTo>
                <a:lnTo>
                  <a:pt x="2590800" y="239776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300" y="2965450"/>
            <a:ext cx="2425065" cy="15798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5080" algn="just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 MT"/>
                <a:cs typeface="Arial MT"/>
              </a:rPr>
              <a:t>Weisbord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identifies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six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critical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things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right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organisation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successful.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him,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consultant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300" y="4502150"/>
            <a:ext cx="242506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>
              <a:lnSpc>
                <a:spcPts val="2010"/>
              </a:lnSpc>
              <a:spcBef>
                <a:spcPts val="290"/>
              </a:spcBef>
              <a:tabLst>
                <a:tab pos="710565" algn="l"/>
                <a:tab pos="926465" algn="l"/>
                <a:tab pos="1561465" algn="l"/>
                <a:tab pos="1599565" algn="l"/>
                <a:tab pos="1966595" algn="l"/>
              </a:tabLst>
            </a:pP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st	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	</a:t>
            </a:r>
            <a:r>
              <a:rPr sz="1800" spc="-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	</a:t>
            </a:r>
            <a:r>
              <a:rPr sz="1800" spc="-5" dirty="0">
                <a:latin typeface="Arial MT"/>
                <a:cs typeface="Arial MT"/>
              </a:rPr>
              <a:t>bot</a:t>
            </a:r>
            <a:r>
              <a:rPr sz="1800" dirty="0">
                <a:latin typeface="Arial MT"/>
                <a:cs typeface="Arial MT"/>
              </a:rPr>
              <a:t>h 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fo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rm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		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d		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rm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889" y="5943600"/>
            <a:ext cx="3064510" cy="605790"/>
          </a:xfrm>
          <a:custGeom>
            <a:avLst/>
            <a:gdLst/>
            <a:ahLst/>
            <a:cxnLst/>
            <a:rect l="l" t="t" r="r" b="b"/>
            <a:pathLst>
              <a:path w="3064510" h="605790">
                <a:moveTo>
                  <a:pt x="3064510" y="0"/>
                </a:moveTo>
                <a:lnTo>
                  <a:pt x="0" y="0"/>
                </a:lnTo>
                <a:lnTo>
                  <a:pt x="0" y="605790"/>
                </a:lnTo>
                <a:lnTo>
                  <a:pt x="3064510" y="605790"/>
                </a:lnTo>
                <a:lnTo>
                  <a:pt x="306451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359" y="5013959"/>
            <a:ext cx="2537460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aspects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box.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ts val="202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This model is still widely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practitioners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838200"/>
            <a:ext cx="1310639" cy="17526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82270" y="2541270"/>
            <a:ext cx="173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Marvin</a:t>
            </a:r>
            <a:r>
              <a:rPr sz="1800" spc="-7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Weisbord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09" y="67309"/>
            <a:ext cx="150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</a:t>
            </a:r>
            <a:r>
              <a:rPr spc="-30" dirty="0"/>
              <a:t>c</a:t>
            </a:r>
            <a:r>
              <a:rPr spc="-25" dirty="0"/>
              <a:t>t</a:t>
            </a:r>
            <a:r>
              <a:rPr spc="-20" dirty="0"/>
              <a:t>i</a:t>
            </a:r>
            <a:r>
              <a:rPr spc="-35" dirty="0"/>
              <a:t>on</a:t>
            </a:r>
            <a:r>
              <a:rPr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3055" y="1447800"/>
            <a:ext cx="8221345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2440">
              <a:lnSpc>
                <a:spcPct val="127299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Interventions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are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taken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produce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desired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changes.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Four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conditions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give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rise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need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interventions:</a:t>
            </a:r>
            <a:endParaRPr sz="2200" dirty="0">
              <a:latin typeface="Arial MT"/>
              <a:cs typeface="Arial MT"/>
            </a:endParaRPr>
          </a:p>
          <a:p>
            <a:pPr marL="812800" marR="3540125" indent="-342900">
              <a:lnSpc>
                <a:spcPts val="2460"/>
              </a:lnSpc>
              <a:spcBef>
                <a:spcPts val="960"/>
              </a:spcBef>
              <a:buAutoNum type="arabicPeriod"/>
              <a:tabLst>
                <a:tab pos="812800" algn="l"/>
              </a:tabLst>
            </a:pPr>
            <a:r>
              <a:rPr sz="2200" spc="-2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organisation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problem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(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corrective</a:t>
            </a:r>
            <a:r>
              <a:rPr sz="2200" spc="-4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action</a:t>
            </a:r>
            <a:r>
              <a:rPr sz="2200" spc="-3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it)</a:t>
            </a:r>
            <a:endParaRPr sz="2200" dirty="0">
              <a:latin typeface="Arial MT"/>
              <a:cs typeface="Arial MT"/>
            </a:endParaRPr>
          </a:p>
          <a:p>
            <a:pPr marL="812800" marR="2033270" indent="-342900">
              <a:lnSpc>
                <a:spcPts val="2460"/>
              </a:lnSpc>
              <a:buAutoNum type="arabicPeriod"/>
              <a:tabLst>
                <a:tab pos="812800" algn="l"/>
              </a:tabLst>
            </a:pPr>
            <a:r>
              <a:rPr sz="2200" spc="-20" dirty="0">
                <a:latin typeface="Arial MT"/>
                <a:cs typeface="Arial MT"/>
              </a:rPr>
              <a:t>Organization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unrealized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opportunity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(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enabling</a:t>
            </a:r>
            <a:r>
              <a:rPr sz="2200" spc="-4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action</a:t>
            </a:r>
            <a:r>
              <a:rPr sz="2200" spc="-4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seize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opportunity)</a:t>
            </a:r>
            <a:endParaRPr sz="2200" dirty="0">
              <a:latin typeface="Arial MT"/>
              <a:cs typeface="Arial MT"/>
            </a:endParaRPr>
          </a:p>
          <a:p>
            <a:pPr marL="812800" marR="1708785" indent="-342900">
              <a:lnSpc>
                <a:spcPts val="2460"/>
              </a:lnSpc>
              <a:buAutoNum type="arabicPeriod"/>
              <a:tabLst>
                <a:tab pos="812800" algn="l"/>
              </a:tabLst>
            </a:pPr>
            <a:r>
              <a:rPr sz="2200" spc="-20" dirty="0">
                <a:latin typeface="Arial MT"/>
                <a:cs typeface="Arial MT"/>
              </a:rPr>
              <a:t>Features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spc="-20" dirty="0">
                <a:latin typeface="Arial MT"/>
                <a:cs typeface="Arial MT"/>
              </a:rPr>
              <a:t>organization </a:t>
            </a:r>
            <a:r>
              <a:rPr sz="2200" spc="-15" dirty="0">
                <a:latin typeface="Arial MT"/>
                <a:cs typeface="Arial MT"/>
              </a:rPr>
              <a:t>are </a:t>
            </a:r>
            <a:r>
              <a:rPr sz="2200" spc="-20" dirty="0">
                <a:latin typeface="Arial MT"/>
                <a:cs typeface="Arial MT"/>
              </a:rPr>
              <a:t>out </a:t>
            </a:r>
            <a:r>
              <a:rPr sz="2200" spc="-15" dirty="0">
                <a:latin typeface="Arial MT"/>
                <a:cs typeface="Arial MT"/>
              </a:rPr>
              <a:t>of </a:t>
            </a:r>
            <a:r>
              <a:rPr sz="2200" spc="-25" dirty="0">
                <a:latin typeface="Arial MT"/>
                <a:cs typeface="Arial MT"/>
              </a:rPr>
              <a:t>alignment 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(</a:t>
            </a:r>
            <a:r>
              <a:rPr sz="2200" spc="-25" dirty="0">
                <a:solidFill>
                  <a:srgbClr val="669900"/>
                </a:solidFill>
                <a:latin typeface="Arial MT"/>
                <a:cs typeface="Arial MT"/>
              </a:rPr>
              <a:t>alignment 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action</a:t>
            </a:r>
            <a:r>
              <a:rPr sz="2200" spc="-3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0" dirty="0">
                <a:latin typeface="Arial MT"/>
                <a:cs typeface="Arial MT"/>
              </a:rPr>
              <a:t> 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get things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back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‘in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sync’)</a:t>
            </a:r>
            <a:endParaRPr sz="2200" dirty="0">
              <a:latin typeface="Arial MT"/>
              <a:cs typeface="Arial MT"/>
            </a:endParaRPr>
          </a:p>
          <a:p>
            <a:pPr marL="812800" indent="-342900">
              <a:lnSpc>
                <a:spcPts val="2320"/>
              </a:lnSpc>
              <a:buAutoNum type="arabicPeriod"/>
              <a:tabLst>
                <a:tab pos="812800" algn="l"/>
              </a:tabLst>
            </a:pPr>
            <a:r>
              <a:rPr sz="2200" spc="-20" dirty="0">
                <a:latin typeface="Arial MT"/>
                <a:cs typeface="Arial MT"/>
              </a:rPr>
              <a:t>Yesterday’s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vision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no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longer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good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enough</a:t>
            </a:r>
            <a:endParaRPr sz="2200" dirty="0">
              <a:latin typeface="Arial MT"/>
              <a:cs typeface="Arial MT"/>
            </a:endParaRPr>
          </a:p>
          <a:p>
            <a:pPr marL="812800" marR="5080">
              <a:lnSpc>
                <a:spcPts val="2460"/>
              </a:lnSpc>
              <a:spcBef>
                <a:spcPts val="140"/>
              </a:spcBef>
            </a:pPr>
            <a:r>
              <a:rPr sz="2200" spc="-20" dirty="0">
                <a:latin typeface="Arial MT"/>
                <a:cs typeface="Arial MT"/>
              </a:rPr>
              <a:t>(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action</a:t>
            </a:r>
            <a:r>
              <a:rPr sz="2200" spc="-3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669900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669900"/>
                </a:solidFill>
                <a:latin typeface="Arial MT"/>
                <a:cs typeface="Arial MT"/>
              </a:rPr>
              <a:t>new</a:t>
            </a:r>
            <a:r>
              <a:rPr sz="2200" spc="-40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669900"/>
                </a:solidFill>
                <a:latin typeface="Arial MT"/>
                <a:cs typeface="Arial MT"/>
              </a:rPr>
              <a:t>vision</a:t>
            </a:r>
            <a:r>
              <a:rPr sz="2200" spc="-35" dirty="0">
                <a:solidFill>
                  <a:srgbClr val="6699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build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necessary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structures,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processes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culture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make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new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vision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reality)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2367" y="2967037"/>
            <a:ext cx="3439795" cy="1838325"/>
            <a:chOff x="2432367" y="2967037"/>
            <a:chExt cx="3439795" cy="1838325"/>
          </a:xfrm>
        </p:grpSpPr>
        <p:sp>
          <p:nvSpPr>
            <p:cNvPr id="3" name="object 3"/>
            <p:cNvSpPr/>
            <p:nvPr/>
          </p:nvSpPr>
          <p:spPr>
            <a:xfrm>
              <a:off x="2437129" y="2971800"/>
              <a:ext cx="3430270" cy="1828800"/>
            </a:xfrm>
            <a:custGeom>
              <a:avLst/>
              <a:gdLst/>
              <a:ahLst/>
              <a:cxnLst/>
              <a:rect l="l" t="t" r="r" b="b"/>
              <a:pathLst>
                <a:path w="3430270" h="1828800">
                  <a:moveTo>
                    <a:pt x="1714499" y="0"/>
                  </a:moveTo>
                  <a:lnTo>
                    <a:pt x="1653052" y="578"/>
                  </a:lnTo>
                  <a:lnTo>
                    <a:pt x="1592145" y="2300"/>
                  </a:lnTo>
                  <a:lnTo>
                    <a:pt x="1531816" y="5146"/>
                  </a:lnTo>
                  <a:lnTo>
                    <a:pt x="1472099" y="9097"/>
                  </a:lnTo>
                  <a:lnTo>
                    <a:pt x="1413033" y="14133"/>
                  </a:lnTo>
                  <a:lnTo>
                    <a:pt x="1354652" y="20235"/>
                  </a:lnTo>
                  <a:lnTo>
                    <a:pt x="1296994" y="27383"/>
                  </a:lnTo>
                  <a:lnTo>
                    <a:pt x="1240095" y="35557"/>
                  </a:lnTo>
                  <a:lnTo>
                    <a:pt x="1183992" y="44739"/>
                  </a:lnTo>
                  <a:lnTo>
                    <a:pt x="1128720" y="54909"/>
                  </a:lnTo>
                  <a:lnTo>
                    <a:pt x="1074317" y="66047"/>
                  </a:lnTo>
                  <a:lnTo>
                    <a:pt x="1020818" y="78133"/>
                  </a:lnTo>
                  <a:lnTo>
                    <a:pt x="968260" y="91149"/>
                  </a:lnTo>
                  <a:lnTo>
                    <a:pt x="916679" y="105075"/>
                  </a:lnTo>
                  <a:lnTo>
                    <a:pt x="866112" y="119891"/>
                  </a:lnTo>
                  <a:lnTo>
                    <a:pt x="816596" y="135578"/>
                  </a:lnTo>
                  <a:lnTo>
                    <a:pt x="768166" y="152115"/>
                  </a:lnTo>
                  <a:lnTo>
                    <a:pt x="720859" y="169485"/>
                  </a:lnTo>
                  <a:lnTo>
                    <a:pt x="674711" y="187667"/>
                  </a:lnTo>
                  <a:lnTo>
                    <a:pt x="629760" y="206642"/>
                  </a:lnTo>
                  <a:lnTo>
                    <a:pt x="586040" y="226390"/>
                  </a:lnTo>
                  <a:lnTo>
                    <a:pt x="543589" y="246892"/>
                  </a:lnTo>
                  <a:lnTo>
                    <a:pt x="502443" y="268128"/>
                  </a:lnTo>
                  <a:lnTo>
                    <a:pt x="462639" y="290079"/>
                  </a:lnTo>
                  <a:lnTo>
                    <a:pt x="424212" y="312726"/>
                  </a:lnTo>
                  <a:lnTo>
                    <a:pt x="387200" y="336048"/>
                  </a:lnTo>
                  <a:lnTo>
                    <a:pt x="351638" y="360027"/>
                  </a:lnTo>
                  <a:lnTo>
                    <a:pt x="317563" y="384642"/>
                  </a:lnTo>
                  <a:lnTo>
                    <a:pt x="285012" y="409875"/>
                  </a:lnTo>
                  <a:lnTo>
                    <a:pt x="254020" y="435705"/>
                  </a:lnTo>
                  <a:lnTo>
                    <a:pt x="224625" y="462114"/>
                  </a:lnTo>
                  <a:lnTo>
                    <a:pt x="196863" y="489082"/>
                  </a:lnTo>
                  <a:lnTo>
                    <a:pt x="146381" y="544617"/>
                  </a:lnTo>
                  <a:lnTo>
                    <a:pt x="102867" y="602153"/>
                  </a:lnTo>
                  <a:lnTo>
                    <a:pt x="66611" y="661535"/>
                  </a:lnTo>
                  <a:lnTo>
                    <a:pt x="37905" y="722606"/>
                  </a:lnTo>
                  <a:lnTo>
                    <a:pt x="17041" y="785211"/>
                  </a:lnTo>
                  <a:lnTo>
                    <a:pt x="4308" y="849195"/>
                  </a:lnTo>
                  <a:lnTo>
                    <a:pt x="0" y="914400"/>
                  </a:lnTo>
                  <a:lnTo>
                    <a:pt x="1083" y="947145"/>
                  </a:lnTo>
                  <a:lnTo>
                    <a:pt x="9640" y="1011758"/>
                  </a:lnTo>
                  <a:lnTo>
                    <a:pt x="26475" y="1075072"/>
                  </a:lnTo>
                  <a:lnTo>
                    <a:pt x="51296" y="1136930"/>
                  </a:lnTo>
                  <a:lnTo>
                    <a:pt x="83813" y="1197176"/>
                  </a:lnTo>
                  <a:lnTo>
                    <a:pt x="123735" y="1255655"/>
                  </a:lnTo>
                  <a:lnTo>
                    <a:pt x="170769" y="1312209"/>
                  </a:lnTo>
                  <a:lnTo>
                    <a:pt x="224625" y="1366685"/>
                  </a:lnTo>
                  <a:lnTo>
                    <a:pt x="254020" y="1393094"/>
                  </a:lnTo>
                  <a:lnTo>
                    <a:pt x="285012" y="1418924"/>
                  </a:lnTo>
                  <a:lnTo>
                    <a:pt x="317563" y="1444157"/>
                  </a:lnTo>
                  <a:lnTo>
                    <a:pt x="351638" y="1468772"/>
                  </a:lnTo>
                  <a:lnTo>
                    <a:pt x="387200" y="1492751"/>
                  </a:lnTo>
                  <a:lnTo>
                    <a:pt x="424212" y="1516073"/>
                  </a:lnTo>
                  <a:lnTo>
                    <a:pt x="462639" y="1538720"/>
                  </a:lnTo>
                  <a:lnTo>
                    <a:pt x="502443" y="1560671"/>
                  </a:lnTo>
                  <a:lnTo>
                    <a:pt x="543589" y="1581907"/>
                  </a:lnTo>
                  <a:lnTo>
                    <a:pt x="586040" y="1602409"/>
                  </a:lnTo>
                  <a:lnTo>
                    <a:pt x="629760" y="1622157"/>
                  </a:lnTo>
                  <a:lnTo>
                    <a:pt x="674711" y="1641132"/>
                  </a:lnTo>
                  <a:lnTo>
                    <a:pt x="720859" y="1659314"/>
                  </a:lnTo>
                  <a:lnTo>
                    <a:pt x="768166" y="1676684"/>
                  </a:lnTo>
                  <a:lnTo>
                    <a:pt x="816596" y="1693221"/>
                  </a:lnTo>
                  <a:lnTo>
                    <a:pt x="866112" y="1708908"/>
                  </a:lnTo>
                  <a:lnTo>
                    <a:pt x="916679" y="1723724"/>
                  </a:lnTo>
                  <a:lnTo>
                    <a:pt x="968260" y="1737650"/>
                  </a:lnTo>
                  <a:lnTo>
                    <a:pt x="1020818" y="1750666"/>
                  </a:lnTo>
                  <a:lnTo>
                    <a:pt x="1074317" y="1762752"/>
                  </a:lnTo>
                  <a:lnTo>
                    <a:pt x="1128720" y="1773890"/>
                  </a:lnTo>
                  <a:lnTo>
                    <a:pt x="1183992" y="1784060"/>
                  </a:lnTo>
                  <a:lnTo>
                    <a:pt x="1240095" y="1793242"/>
                  </a:lnTo>
                  <a:lnTo>
                    <a:pt x="1296994" y="1801416"/>
                  </a:lnTo>
                  <a:lnTo>
                    <a:pt x="1354652" y="1808564"/>
                  </a:lnTo>
                  <a:lnTo>
                    <a:pt x="1413033" y="1814666"/>
                  </a:lnTo>
                  <a:lnTo>
                    <a:pt x="1472099" y="1819702"/>
                  </a:lnTo>
                  <a:lnTo>
                    <a:pt x="1531816" y="1823653"/>
                  </a:lnTo>
                  <a:lnTo>
                    <a:pt x="1592145" y="1826499"/>
                  </a:lnTo>
                  <a:lnTo>
                    <a:pt x="1653052" y="1828221"/>
                  </a:lnTo>
                  <a:lnTo>
                    <a:pt x="1714499" y="1828800"/>
                  </a:lnTo>
                  <a:lnTo>
                    <a:pt x="1776028" y="1828221"/>
                  </a:lnTo>
                  <a:lnTo>
                    <a:pt x="1837012" y="1826499"/>
                  </a:lnTo>
                  <a:lnTo>
                    <a:pt x="1897416" y="1823653"/>
                  </a:lnTo>
                  <a:lnTo>
                    <a:pt x="1957203" y="1819702"/>
                  </a:lnTo>
                  <a:lnTo>
                    <a:pt x="2016337" y="1814666"/>
                  </a:lnTo>
                  <a:lnTo>
                    <a:pt x="2074782" y="1808564"/>
                  </a:lnTo>
                  <a:lnTo>
                    <a:pt x="2132501" y="1801416"/>
                  </a:lnTo>
                  <a:lnTo>
                    <a:pt x="2189458" y="1793242"/>
                  </a:lnTo>
                  <a:lnTo>
                    <a:pt x="2245616" y="1784060"/>
                  </a:lnTo>
                  <a:lnTo>
                    <a:pt x="2300940" y="1773890"/>
                  </a:lnTo>
                  <a:lnTo>
                    <a:pt x="2355393" y="1762752"/>
                  </a:lnTo>
                  <a:lnTo>
                    <a:pt x="2408938" y="1750666"/>
                  </a:lnTo>
                  <a:lnTo>
                    <a:pt x="2461540" y="1737650"/>
                  </a:lnTo>
                  <a:lnTo>
                    <a:pt x="2513162" y="1723724"/>
                  </a:lnTo>
                  <a:lnTo>
                    <a:pt x="2563768" y="1708908"/>
                  </a:lnTo>
                  <a:lnTo>
                    <a:pt x="2613321" y="1693221"/>
                  </a:lnTo>
                  <a:lnTo>
                    <a:pt x="2661785" y="1676684"/>
                  </a:lnTo>
                  <a:lnTo>
                    <a:pt x="2709124" y="1659314"/>
                  </a:lnTo>
                  <a:lnTo>
                    <a:pt x="2755301" y="1641132"/>
                  </a:lnTo>
                  <a:lnTo>
                    <a:pt x="2800280" y="1622157"/>
                  </a:lnTo>
                  <a:lnTo>
                    <a:pt x="2844025" y="1602409"/>
                  </a:lnTo>
                  <a:lnTo>
                    <a:pt x="2886499" y="1581907"/>
                  </a:lnTo>
                  <a:lnTo>
                    <a:pt x="2927667" y="1560671"/>
                  </a:lnTo>
                  <a:lnTo>
                    <a:pt x="2967491" y="1538720"/>
                  </a:lnTo>
                  <a:lnTo>
                    <a:pt x="3005936" y="1516073"/>
                  </a:lnTo>
                  <a:lnTo>
                    <a:pt x="3042965" y="1492751"/>
                  </a:lnTo>
                  <a:lnTo>
                    <a:pt x="3078542" y="1468772"/>
                  </a:lnTo>
                  <a:lnTo>
                    <a:pt x="3112630" y="1444157"/>
                  </a:lnTo>
                  <a:lnTo>
                    <a:pt x="3145193" y="1418924"/>
                  </a:lnTo>
                  <a:lnTo>
                    <a:pt x="3176195" y="1393094"/>
                  </a:lnTo>
                  <a:lnTo>
                    <a:pt x="3205600" y="1366685"/>
                  </a:lnTo>
                  <a:lnTo>
                    <a:pt x="3233371" y="1339717"/>
                  </a:lnTo>
                  <a:lnTo>
                    <a:pt x="3283866" y="1284182"/>
                  </a:lnTo>
                  <a:lnTo>
                    <a:pt x="3327389" y="1226646"/>
                  </a:lnTo>
                  <a:lnTo>
                    <a:pt x="3363651" y="1167264"/>
                  </a:lnTo>
                  <a:lnTo>
                    <a:pt x="3392361" y="1106193"/>
                  </a:lnTo>
                  <a:lnTo>
                    <a:pt x="3413227" y="1043588"/>
                  </a:lnTo>
                  <a:lnTo>
                    <a:pt x="3425961" y="979604"/>
                  </a:lnTo>
                  <a:lnTo>
                    <a:pt x="3430270" y="914400"/>
                  </a:lnTo>
                  <a:lnTo>
                    <a:pt x="3429186" y="881654"/>
                  </a:lnTo>
                  <a:lnTo>
                    <a:pt x="3420629" y="817041"/>
                  </a:lnTo>
                  <a:lnTo>
                    <a:pt x="3403793" y="753727"/>
                  </a:lnTo>
                  <a:lnTo>
                    <a:pt x="3378968" y="691869"/>
                  </a:lnTo>
                  <a:lnTo>
                    <a:pt x="3346446" y="631623"/>
                  </a:lnTo>
                  <a:lnTo>
                    <a:pt x="3306517" y="573144"/>
                  </a:lnTo>
                  <a:lnTo>
                    <a:pt x="3259471" y="516590"/>
                  </a:lnTo>
                  <a:lnTo>
                    <a:pt x="3205600" y="462114"/>
                  </a:lnTo>
                  <a:lnTo>
                    <a:pt x="3176195" y="435705"/>
                  </a:lnTo>
                  <a:lnTo>
                    <a:pt x="3145193" y="409875"/>
                  </a:lnTo>
                  <a:lnTo>
                    <a:pt x="3112630" y="384642"/>
                  </a:lnTo>
                  <a:lnTo>
                    <a:pt x="3078542" y="360027"/>
                  </a:lnTo>
                  <a:lnTo>
                    <a:pt x="3042965" y="336048"/>
                  </a:lnTo>
                  <a:lnTo>
                    <a:pt x="3005936" y="312726"/>
                  </a:lnTo>
                  <a:lnTo>
                    <a:pt x="2967491" y="290079"/>
                  </a:lnTo>
                  <a:lnTo>
                    <a:pt x="2927667" y="268128"/>
                  </a:lnTo>
                  <a:lnTo>
                    <a:pt x="2886499" y="246892"/>
                  </a:lnTo>
                  <a:lnTo>
                    <a:pt x="2844025" y="226390"/>
                  </a:lnTo>
                  <a:lnTo>
                    <a:pt x="2800280" y="206642"/>
                  </a:lnTo>
                  <a:lnTo>
                    <a:pt x="2755301" y="187667"/>
                  </a:lnTo>
                  <a:lnTo>
                    <a:pt x="2709124" y="169485"/>
                  </a:lnTo>
                  <a:lnTo>
                    <a:pt x="2661785" y="152115"/>
                  </a:lnTo>
                  <a:lnTo>
                    <a:pt x="2613321" y="135578"/>
                  </a:lnTo>
                  <a:lnTo>
                    <a:pt x="2563768" y="119891"/>
                  </a:lnTo>
                  <a:lnTo>
                    <a:pt x="2513162" y="105075"/>
                  </a:lnTo>
                  <a:lnTo>
                    <a:pt x="2461540" y="91149"/>
                  </a:lnTo>
                  <a:lnTo>
                    <a:pt x="2408938" y="78133"/>
                  </a:lnTo>
                  <a:lnTo>
                    <a:pt x="2355393" y="66047"/>
                  </a:lnTo>
                  <a:lnTo>
                    <a:pt x="2300940" y="54909"/>
                  </a:lnTo>
                  <a:lnTo>
                    <a:pt x="2245616" y="44739"/>
                  </a:lnTo>
                  <a:lnTo>
                    <a:pt x="2189458" y="35557"/>
                  </a:lnTo>
                  <a:lnTo>
                    <a:pt x="2132501" y="27383"/>
                  </a:lnTo>
                  <a:lnTo>
                    <a:pt x="2074782" y="20235"/>
                  </a:lnTo>
                  <a:lnTo>
                    <a:pt x="2016337" y="14133"/>
                  </a:lnTo>
                  <a:lnTo>
                    <a:pt x="1957203" y="9097"/>
                  </a:lnTo>
                  <a:lnTo>
                    <a:pt x="1897416" y="5146"/>
                  </a:lnTo>
                  <a:lnTo>
                    <a:pt x="1837012" y="2300"/>
                  </a:lnTo>
                  <a:lnTo>
                    <a:pt x="1776028" y="578"/>
                  </a:lnTo>
                  <a:lnTo>
                    <a:pt x="17144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7129" y="2971800"/>
              <a:ext cx="3430270" cy="1828800"/>
            </a:xfrm>
            <a:custGeom>
              <a:avLst/>
              <a:gdLst/>
              <a:ahLst/>
              <a:cxnLst/>
              <a:rect l="l" t="t" r="r" b="b"/>
              <a:pathLst>
                <a:path w="3430270" h="1828800">
                  <a:moveTo>
                    <a:pt x="1714499" y="1828800"/>
                  </a:moveTo>
                  <a:lnTo>
                    <a:pt x="1653052" y="1828221"/>
                  </a:lnTo>
                  <a:lnTo>
                    <a:pt x="1592145" y="1826499"/>
                  </a:lnTo>
                  <a:lnTo>
                    <a:pt x="1531816" y="1823653"/>
                  </a:lnTo>
                  <a:lnTo>
                    <a:pt x="1472099" y="1819702"/>
                  </a:lnTo>
                  <a:lnTo>
                    <a:pt x="1413033" y="1814666"/>
                  </a:lnTo>
                  <a:lnTo>
                    <a:pt x="1354652" y="1808564"/>
                  </a:lnTo>
                  <a:lnTo>
                    <a:pt x="1296994" y="1801416"/>
                  </a:lnTo>
                  <a:lnTo>
                    <a:pt x="1240095" y="1793242"/>
                  </a:lnTo>
                  <a:lnTo>
                    <a:pt x="1183992" y="1784060"/>
                  </a:lnTo>
                  <a:lnTo>
                    <a:pt x="1128720" y="1773890"/>
                  </a:lnTo>
                  <a:lnTo>
                    <a:pt x="1074317" y="1762752"/>
                  </a:lnTo>
                  <a:lnTo>
                    <a:pt x="1020818" y="1750666"/>
                  </a:lnTo>
                  <a:lnTo>
                    <a:pt x="968260" y="1737650"/>
                  </a:lnTo>
                  <a:lnTo>
                    <a:pt x="916679" y="1723724"/>
                  </a:lnTo>
                  <a:lnTo>
                    <a:pt x="866112" y="1708908"/>
                  </a:lnTo>
                  <a:lnTo>
                    <a:pt x="816596" y="1693221"/>
                  </a:lnTo>
                  <a:lnTo>
                    <a:pt x="768166" y="1676684"/>
                  </a:lnTo>
                  <a:lnTo>
                    <a:pt x="720859" y="1659314"/>
                  </a:lnTo>
                  <a:lnTo>
                    <a:pt x="674711" y="1641132"/>
                  </a:lnTo>
                  <a:lnTo>
                    <a:pt x="629760" y="1622157"/>
                  </a:lnTo>
                  <a:lnTo>
                    <a:pt x="586040" y="1602409"/>
                  </a:lnTo>
                  <a:lnTo>
                    <a:pt x="543589" y="1581907"/>
                  </a:lnTo>
                  <a:lnTo>
                    <a:pt x="502443" y="1560671"/>
                  </a:lnTo>
                  <a:lnTo>
                    <a:pt x="462639" y="1538720"/>
                  </a:lnTo>
                  <a:lnTo>
                    <a:pt x="424212" y="1516073"/>
                  </a:lnTo>
                  <a:lnTo>
                    <a:pt x="387200" y="1492751"/>
                  </a:lnTo>
                  <a:lnTo>
                    <a:pt x="351638" y="1468772"/>
                  </a:lnTo>
                  <a:lnTo>
                    <a:pt x="317563" y="1444157"/>
                  </a:lnTo>
                  <a:lnTo>
                    <a:pt x="285012" y="1418924"/>
                  </a:lnTo>
                  <a:lnTo>
                    <a:pt x="254020" y="1393094"/>
                  </a:lnTo>
                  <a:lnTo>
                    <a:pt x="224625" y="1366685"/>
                  </a:lnTo>
                  <a:lnTo>
                    <a:pt x="196863" y="1339717"/>
                  </a:lnTo>
                  <a:lnTo>
                    <a:pt x="146381" y="1284182"/>
                  </a:lnTo>
                  <a:lnTo>
                    <a:pt x="102867" y="1226646"/>
                  </a:lnTo>
                  <a:lnTo>
                    <a:pt x="66611" y="1167264"/>
                  </a:lnTo>
                  <a:lnTo>
                    <a:pt x="37905" y="1106193"/>
                  </a:lnTo>
                  <a:lnTo>
                    <a:pt x="17041" y="1043588"/>
                  </a:lnTo>
                  <a:lnTo>
                    <a:pt x="4308" y="979604"/>
                  </a:lnTo>
                  <a:lnTo>
                    <a:pt x="0" y="914400"/>
                  </a:lnTo>
                  <a:lnTo>
                    <a:pt x="1083" y="881654"/>
                  </a:lnTo>
                  <a:lnTo>
                    <a:pt x="9640" y="817041"/>
                  </a:lnTo>
                  <a:lnTo>
                    <a:pt x="26475" y="753727"/>
                  </a:lnTo>
                  <a:lnTo>
                    <a:pt x="51296" y="691869"/>
                  </a:lnTo>
                  <a:lnTo>
                    <a:pt x="83813" y="631623"/>
                  </a:lnTo>
                  <a:lnTo>
                    <a:pt x="123735" y="573144"/>
                  </a:lnTo>
                  <a:lnTo>
                    <a:pt x="170769" y="516590"/>
                  </a:lnTo>
                  <a:lnTo>
                    <a:pt x="224625" y="462114"/>
                  </a:lnTo>
                  <a:lnTo>
                    <a:pt x="254020" y="435705"/>
                  </a:lnTo>
                  <a:lnTo>
                    <a:pt x="285012" y="409875"/>
                  </a:lnTo>
                  <a:lnTo>
                    <a:pt x="317563" y="384642"/>
                  </a:lnTo>
                  <a:lnTo>
                    <a:pt x="351638" y="360027"/>
                  </a:lnTo>
                  <a:lnTo>
                    <a:pt x="387200" y="336048"/>
                  </a:lnTo>
                  <a:lnTo>
                    <a:pt x="424212" y="312726"/>
                  </a:lnTo>
                  <a:lnTo>
                    <a:pt x="462639" y="290079"/>
                  </a:lnTo>
                  <a:lnTo>
                    <a:pt x="502443" y="268128"/>
                  </a:lnTo>
                  <a:lnTo>
                    <a:pt x="543589" y="246892"/>
                  </a:lnTo>
                  <a:lnTo>
                    <a:pt x="586040" y="226390"/>
                  </a:lnTo>
                  <a:lnTo>
                    <a:pt x="629760" y="206642"/>
                  </a:lnTo>
                  <a:lnTo>
                    <a:pt x="674711" y="187667"/>
                  </a:lnTo>
                  <a:lnTo>
                    <a:pt x="720859" y="169485"/>
                  </a:lnTo>
                  <a:lnTo>
                    <a:pt x="768166" y="152115"/>
                  </a:lnTo>
                  <a:lnTo>
                    <a:pt x="816596" y="135578"/>
                  </a:lnTo>
                  <a:lnTo>
                    <a:pt x="866112" y="119891"/>
                  </a:lnTo>
                  <a:lnTo>
                    <a:pt x="916679" y="105075"/>
                  </a:lnTo>
                  <a:lnTo>
                    <a:pt x="968260" y="91149"/>
                  </a:lnTo>
                  <a:lnTo>
                    <a:pt x="1020818" y="78133"/>
                  </a:lnTo>
                  <a:lnTo>
                    <a:pt x="1074317" y="66047"/>
                  </a:lnTo>
                  <a:lnTo>
                    <a:pt x="1128720" y="54909"/>
                  </a:lnTo>
                  <a:lnTo>
                    <a:pt x="1183992" y="44739"/>
                  </a:lnTo>
                  <a:lnTo>
                    <a:pt x="1240095" y="35557"/>
                  </a:lnTo>
                  <a:lnTo>
                    <a:pt x="1296994" y="27383"/>
                  </a:lnTo>
                  <a:lnTo>
                    <a:pt x="1354652" y="20235"/>
                  </a:lnTo>
                  <a:lnTo>
                    <a:pt x="1413033" y="14133"/>
                  </a:lnTo>
                  <a:lnTo>
                    <a:pt x="1472099" y="9097"/>
                  </a:lnTo>
                  <a:lnTo>
                    <a:pt x="1531816" y="5146"/>
                  </a:lnTo>
                  <a:lnTo>
                    <a:pt x="1592145" y="2300"/>
                  </a:lnTo>
                  <a:lnTo>
                    <a:pt x="1653052" y="578"/>
                  </a:lnTo>
                  <a:lnTo>
                    <a:pt x="1714499" y="0"/>
                  </a:lnTo>
                  <a:lnTo>
                    <a:pt x="1776028" y="578"/>
                  </a:lnTo>
                  <a:lnTo>
                    <a:pt x="1837012" y="2300"/>
                  </a:lnTo>
                  <a:lnTo>
                    <a:pt x="1897416" y="5146"/>
                  </a:lnTo>
                  <a:lnTo>
                    <a:pt x="1957203" y="9097"/>
                  </a:lnTo>
                  <a:lnTo>
                    <a:pt x="2016337" y="14133"/>
                  </a:lnTo>
                  <a:lnTo>
                    <a:pt x="2074782" y="20235"/>
                  </a:lnTo>
                  <a:lnTo>
                    <a:pt x="2132501" y="27383"/>
                  </a:lnTo>
                  <a:lnTo>
                    <a:pt x="2189458" y="35557"/>
                  </a:lnTo>
                  <a:lnTo>
                    <a:pt x="2245616" y="44739"/>
                  </a:lnTo>
                  <a:lnTo>
                    <a:pt x="2300940" y="54909"/>
                  </a:lnTo>
                  <a:lnTo>
                    <a:pt x="2355393" y="66047"/>
                  </a:lnTo>
                  <a:lnTo>
                    <a:pt x="2408938" y="78133"/>
                  </a:lnTo>
                  <a:lnTo>
                    <a:pt x="2461540" y="91149"/>
                  </a:lnTo>
                  <a:lnTo>
                    <a:pt x="2513162" y="105075"/>
                  </a:lnTo>
                  <a:lnTo>
                    <a:pt x="2563768" y="119891"/>
                  </a:lnTo>
                  <a:lnTo>
                    <a:pt x="2613321" y="135578"/>
                  </a:lnTo>
                  <a:lnTo>
                    <a:pt x="2661785" y="152115"/>
                  </a:lnTo>
                  <a:lnTo>
                    <a:pt x="2709124" y="169485"/>
                  </a:lnTo>
                  <a:lnTo>
                    <a:pt x="2755301" y="187667"/>
                  </a:lnTo>
                  <a:lnTo>
                    <a:pt x="2800280" y="206642"/>
                  </a:lnTo>
                  <a:lnTo>
                    <a:pt x="2844025" y="226390"/>
                  </a:lnTo>
                  <a:lnTo>
                    <a:pt x="2886499" y="246892"/>
                  </a:lnTo>
                  <a:lnTo>
                    <a:pt x="2927667" y="268128"/>
                  </a:lnTo>
                  <a:lnTo>
                    <a:pt x="2967491" y="290079"/>
                  </a:lnTo>
                  <a:lnTo>
                    <a:pt x="3005936" y="312726"/>
                  </a:lnTo>
                  <a:lnTo>
                    <a:pt x="3042965" y="336048"/>
                  </a:lnTo>
                  <a:lnTo>
                    <a:pt x="3078542" y="360027"/>
                  </a:lnTo>
                  <a:lnTo>
                    <a:pt x="3112630" y="384642"/>
                  </a:lnTo>
                  <a:lnTo>
                    <a:pt x="3145193" y="409875"/>
                  </a:lnTo>
                  <a:lnTo>
                    <a:pt x="3176195" y="435705"/>
                  </a:lnTo>
                  <a:lnTo>
                    <a:pt x="3205600" y="462114"/>
                  </a:lnTo>
                  <a:lnTo>
                    <a:pt x="3233371" y="489082"/>
                  </a:lnTo>
                  <a:lnTo>
                    <a:pt x="3283866" y="544617"/>
                  </a:lnTo>
                  <a:lnTo>
                    <a:pt x="3327389" y="602153"/>
                  </a:lnTo>
                  <a:lnTo>
                    <a:pt x="3363651" y="661535"/>
                  </a:lnTo>
                  <a:lnTo>
                    <a:pt x="3392361" y="722606"/>
                  </a:lnTo>
                  <a:lnTo>
                    <a:pt x="3413227" y="785211"/>
                  </a:lnTo>
                  <a:lnTo>
                    <a:pt x="3425961" y="849195"/>
                  </a:lnTo>
                  <a:lnTo>
                    <a:pt x="3430270" y="914400"/>
                  </a:lnTo>
                  <a:lnTo>
                    <a:pt x="3429186" y="947145"/>
                  </a:lnTo>
                  <a:lnTo>
                    <a:pt x="3420629" y="1011758"/>
                  </a:lnTo>
                  <a:lnTo>
                    <a:pt x="3403793" y="1075072"/>
                  </a:lnTo>
                  <a:lnTo>
                    <a:pt x="3378968" y="1136930"/>
                  </a:lnTo>
                  <a:lnTo>
                    <a:pt x="3346446" y="1197176"/>
                  </a:lnTo>
                  <a:lnTo>
                    <a:pt x="3306517" y="1255655"/>
                  </a:lnTo>
                  <a:lnTo>
                    <a:pt x="3259471" y="1312209"/>
                  </a:lnTo>
                  <a:lnTo>
                    <a:pt x="3205600" y="1366685"/>
                  </a:lnTo>
                  <a:lnTo>
                    <a:pt x="3176195" y="1393094"/>
                  </a:lnTo>
                  <a:lnTo>
                    <a:pt x="3145193" y="1418924"/>
                  </a:lnTo>
                  <a:lnTo>
                    <a:pt x="3112630" y="1444157"/>
                  </a:lnTo>
                  <a:lnTo>
                    <a:pt x="3078542" y="1468772"/>
                  </a:lnTo>
                  <a:lnTo>
                    <a:pt x="3042965" y="1492751"/>
                  </a:lnTo>
                  <a:lnTo>
                    <a:pt x="3005936" y="1516073"/>
                  </a:lnTo>
                  <a:lnTo>
                    <a:pt x="2967491" y="1538720"/>
                  </a:lnTo>
                  <a:lnTo>
                    <a:pt x="2927667" y="1560671"/>
                  </a:lnTo>
                  <a:lnTo>
                    <a:pt x="2886499" y="1581907"/>
                  </a:lnTo>
                  <a:lnTo>
                    <a:pt x="2844025" y="1602409"/>
                  </a:lnTo>
                  <a:lnTo>
                    <a:pt x="2800280" y="1622157"/>
                  </a:lnTo>
                  <a:lnTo>
                    <a:pt x="2755301" y="1641132"/>
                  </a:lnTo>
                  <a:lnTo>
                    <a:pt x="2709124" y="1659314"/>
                  </a:lnTo>
                  <a:lnTo>
                    <a:pt x="2661785" y="1676684"/>
                  </a:lnTo>
                  <a:lnTo>
                    <a:pt x="2613321" y="1693221"/>
                  </a:lnTo>
                  <a:lnTo>
                    <a:pt x="2563768" y="1708908"/>
                  </a:lnTo>
                  <a:lnTo>
                    <a:pt x="2513162" y="1723724"/>
                  </a:lnTo>
                  <a:lnTo>
                    <a:pt x="2461540" y="1737650"/>
                  </a:lnTo>
                  <a:lnTo>
                    <a:pt x="2408938" y="1750666"/>
                  </a:lnTo>
                  <a:lnTo>
                    <a:pt x="2355393" y="1762752"/>
                  </a:lnTo>
                  <a:lnTo>
                    <a:pt x="2300940" y="1773890"/>
                  </a:lnTo>
                  <a:lnTo>
                    <a:pt x="2245616" y="1784060"/>
                  </a:lnTo>
                  <a:lnTo>
                    <a:pt x="2189458" y="1793242"/>
                  </a:lnTo>
                  <a:lnTo>
                    <a:pt x="2132501" y="1801416"/>
                  </a:lnTo>
                  <a:lnTo>
                    <a:pt x="2074782" y="1808564"/>
                  </a:lnTo>
                  <a:lnTo>
                    <a:pt x="2016337" y="1814666"/>
                  </a:lnTo>
                  <a:lnTo>
                    <a:pt x="1957203" y="1819702"/>
                  </a:lnTo>
                  <a:lnTo>
                    <a:pt x="1897416" y="1823653"/>
                  </a:lnTo>
                  <a:lnTo>
                    <a:pt x="1837012" y="1826499"/>
                  </a:lnTo>
                  <a:lnTo>
                    <a:pt x="1776028" y="1828221"/>
                  </a:lnTo>
                  <a:lnTo>
                    <a:pt x="1714499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9920000">
            <a:off x="1286852" y="2731112"/>
            <a:ext cx="150066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5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mo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20280000">
            <a:off x="284430" y="4407359"/>
            <a:ext cx="168077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5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c</a:t>
            </a:r>
            <a:r>
              <a:rPr sz="2400" spc="-35" dirty="0">
                <a:latin typeface="Times New Roman"/>
                <a:cs typeface="Times New Roman"/>
              </a:rPr>
              <a:t>le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3600" baseline="1157" dirty="0">
                <a:latin typeface="Times New Roman"/>
                <a:cs typeface="Times New Roman"/>
              </a:rPr>
              <a:t>r</a:t>
            </a:r>
            <a:r>
              <a:rPr sz="3600" spc="-82" baseline="1157" dirty="0">
                <a:latin typeface="Times New Roman"/>
                <a:cs typeface="Times New Roman"/>
              </a:rPr>
              <a:t> </a:t>
            </a:r>
            <a:r>
              <a:rPr sz="3600" spc="-52" baseline="1157" dirty="0">
                <a:latin typeface="Times New Roman"/>
                <a:cs typeface="Times New Roman"/>
              </a:rPr>
              <a:t>g</a:t>
            </a:r>
            <a:r>
              <a:rPr sz="3600" spc="-60" baseline="1157" dirty="0">
                <a:latin typeface="Times New Roman"/>
                <a:cs typeface="Times New Roman"/>
              </a:rPr>
              <a:t>oa</a:t>
            </a:r>
            <a:r>
              <a:rPr sz="3600" spc="-52" baseline="1157" dirty="0">
                <a:latin typeface="Times New Roman"/>
                <a:cs typeface="Times New Roman"/>
              </a:rPr>
              <a:t>l</a:t>
            </a:r>
            <a:r>
              <a:rPr sz="3600" baseline="1157" dirty="0">
                <a:latin typeface="Times New Roman"/>
                <a:cs typeface="Times New Roman"/>
              </a:rPr>
              <a:t>s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680000">
            <a:off x="5365680" y="2274704"/>
            <a:ext cx="150315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spc="-135" baseline="3472" dirty="0">
                <a:latin typeface="Times New Roman"/>
                <a:cs typeface="Times New Roman"/>
              </a:rPr>
              <a:t>P</a:t>
            </a:r>
            <a:r>
              <a:rPr sz="3600" spc="-89" baseline="3472" dirty="0">
                <a:latin typeface="Times New Roman"/>
                <a:cs typeface="Times New Roman"/>
              </a:rPr>
              <a:t>o</a:t>
            </a:r>
            <a:r>
              <a:rPr sz="3600" spc="-112" baseline="3472" dirty="0">
                <a:latin typeface="Times New Roman"/>
                <a:cs typeface="Times New Roman"/>
              </a:rPr>
              <a:t>o</a:t>
            </a:r>
            <a:r>
              <a:rPr sz="3600" baseline="2314" dirty="0">
                <a:latin typeface="Times New Roman"/>
                <a:cs typeface="Times New Roman"/>
              </a:rPr>
              <a:t>r</a:t>
            </a:r>
            <a:r>
              <a:rPr sz="3600" spc="-112" baseline="2314" dirty="0">
                <a:latin typeface="Times New Roman"/>
                <a:cs typeface="Times New Roman"/>
              </a:rPr>
              <a:t> </a:t>
            </a:r>
            <a:r>
              <a:rPr sz="3600" spc="-97" baseline="2314" dirty="0">
                <a:latin typeface="Times New Roman"/>
                <a:cs typeface="Times New Roman"/>
              </a:rPr>
              <a:t>q</a:t>
            </a:r>
            <a:r>
              <a:rPr sz="3600" spc="-89" baseline="1157" dirty="0">
                <a:latin typeface="Times New Roman"/>
                <a:cs typeface="Times New Roman"/>
              </a:rPr>
              <a:t>u</a:t>
            </a:r>
            <a:r>
              <a:rPr sz="3600" spc="-104" baseline="1157" dirty="0">
                <a:latin typeface="Times New Roman"/>
                <a:cs typeface="Times New Roman"/>
              </a:rPr>
              <a:t>a</a:t>
            </a:r>
            <a:r>
              <a:rPr sz="3600" spc="-82" baseline="1157" dirty="0">
                <a:latin typeface="Times New Roman"/>
                <a:cs typeface="Times New Roman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8960000">
            <a:off x="5327584" y="5020876"/>
            <a:ext cx="28200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spc="-75" baseline="-2314" dirty="0">
                <a:latin typeface="Times New Roman"/>
                <a:cs typeface="Times New Roman"/>
              </a:rPr>
              <a:t>Poo</a:t>
            </a:r>
            <a:r>
              <a:rPr sz="3600" spc="-75" baseline="-1157" dirty="0">
                <a:latin typeface="Times New Roman"/>
                <a:cs typeface="Times New Roman"/>
              </a:rPr>
              <a:t>r</a:t>
            </a:r>
            <a:r>
              <a:rPr sz="3600" spc="-127" baseline="-1157" dirty="0">
                <a:latin typeface="Times New Roman"/>
                <a:cs typeface="Times New Roman"/>
              </a:rPr>
              <a:t> </a:t>
            </a:r>
            <a:r>
              <a:rPr sz="3600" spc="-60" baseline="-1157" dirty="0">
                <a:latin typeface="Times New Roman"/>
                <a:cs typeface="Times New Roman"/>
              </a:rPr>
              <a:t>team</a:t>
            </a:r>
            <a:r>
              <a:rPr sz="3600" spc="-157" baseline="-1157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per</a:t>
            </a:r>
            <a:r>
              <a:rPr sz="3600" spc="-75" baseline="1157" dirty="0">
                <a:latin typeface="Times New Roman"/>
                <a:cs typeface="Times New Roman"/>
              </a:rPr>
              <a:t>form</a:t>
            </a:r>
            <a:r>
              <a:rPr sz="3600" spc="-75" baseline="2314" dirty="0">
                <a:latin typeface="Times New Roman"/>
                <a:cs typeface="Times New Roman"/>
              </a:rPr>
              <a:t>ance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2569" y="3658870"/>
            <a:ext cx="227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Intergroup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conflict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600" y="3877309"/>
            <a:ext cx="457200" cy="171450"/>
          </a:xfrm>
          <a:custGeom>
            <a:avLst/>
            <a:gdLst/>
            <a:ahLst/>
            <a:cxnLst/>
            <a:rect l="l" t="t" r="r" b="b"/>
            <a:pathLst>
              <a:path w="457200" h="171450">
                <a:moveTo>
                  <a:pt x="457200" y="57150"/>
                </a:moveTo>
                <a:lnTo>
                  <a:pt x="171450" y="57150"/>
                </a:lnTo>
                <a:lnTo>
                  <a:pt x="171450" y="0"/>
                </a:lnTo>
                <a:lnTo>
                  <a:pt x="0" y="85090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457200" y="11430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5097" y="2514600"/>
            <a:ext cx="6569709" cy="3803650"/>
            <a:chOff x="145097" y="2514600"/>
            <a:chExt cx="6569709" cy="3803650"/>
          </a:xfrm>
        </p:grpSpPr>
        <p:sp>
          <p:nvSpPr>
            <p:cNvPr id="12" name="object 12"/>
            <p:cNvSpPr/>
            <p:nvPr/>
          </p:nvSpPr>
          <p:spPr>
            <a:xfrm>
              <a:off x="1965960" y="2575559"/>
              <a:ext cx="4748530" cy="2481580"/>
            </a:xfrm>
            <a:custGeom>
              <a:avLst/>
              <a:gdLst/>
              <a:ahLst/>
              <a:cxnLst/>
              <a:rect l="l" t="t" r="r" b="b"/>
              <a:pathLst>
                <a:path w="4748530" h="2481579">
                  <a:moveTo>
                    <a:pt x="396240" y="1386840"/>
                  </a:moveTo>
                  <a:lnTo>
                    <a:pt x="204470" y="1400810"/>
                  </a:lnTo>
                  <a:lnTo>
                    <a:pt x="234403" y="1450441"/>
                  </a:lnTo>
                  <a:lnTo>
                    <a:pt x="0" y="1591310"/>
                  </a:lnTo>
                  <a:lnTo>
                    <a:pt x="30480" y="1639570"/>
                  </a:lnTo>
                  <a:lnTo>
                    <a:pt x="264096" y="1499628"/>
                  </a:lnTo>
                  <a:lnTo>
                    <a:pt x="293370" y="1548130"/>
                  </a:lnTo>
                  <a:lnTo>
                    <a:pt x="396240" y="1386840"/>
                  </a:lnTo>
                  <a:close/>
                </a:path>
                <a:path w="4748530" h="2481579">
                  <a:moveTo>
                    <a:pt x="548640" y="1005840"/>
                  </a:moveTo>
                  <a:lnTo>
                    <a:pt x="518160" y="816610"/>
                  </a:lnTo>
                  <a:lnTo>
                    <a:pt x="471614" y="849617"/>
                  </a:lnTo>
                  <a:lnTo>
                    <a:pt x="191770" y="455930"/>
                  </a:lnTo>
                  <a:lnTo>
                    <a:pt x="144780" y="488950"/>
                  </a:lnTo>
                  <a:lnTo>
                    <a:pt x="425551" y="882281"/>
                  </a:lnTo>
                  <a:lnTo>
                    <a:pt x="378460" y="915670"/>
                  </a:lnTo>
                  <a:lnTo>
                    <a:pt x="548640" y="1005840"/>
                  </a:lnTo>
                  <a:close/>
                </a:path>
                <a:path w="4748530" h="2481579">
                  <a:moveTo>
                    <a:pt x="3925570" y="30480"/>
                  </a:moveTo>
                  <a:lnTo>
                    <a:pt x="3877310" y="0"/>
                  </a:lnTo>
                  <a:lnTo>
                    <a:pt x="3586962" y="463600"/>
                  </a:lnTo>
                  <a:lnTo>
                    <a:pt x="3538220" y="433070"/>
                  </a:lnTo>
                  <a:lnTo>
                    <a:pt x="3520440" y="624840"/>
                  </a:lnTo>
                  <a:lnTo>
                    <a:pt x="3684270" y="524510"/>
                  </a:lnTo>
                  <a:lnTo>
                    <a:pt x="3636200" y="494423"/>
                  </a:lnTo>
                  <a:lnTo>
                    <a:pt x="3925570" y="30480"/>
                  </a:lnTo>
                  <a:close/>
                </a:path>
                <a:path w="4748530" h="2481579">
                  <a:moveTo>
                    <a:pt x="4748530" y="2425700"/>
                  </a:moveTo>
                  <a:lnTo>
                    <a:pt x="3692728" y="2096770"/>
                  </a:lnTo>
                  <a:lnTo>
                    <a:pt x="3709670" y="2042160"/>
                  </a:lnTo>
                  <a:lnTo>
                    <a:pt x="3520440" y="2072640"/>
                  </a:lnTo>
                  <a:lnTo>
                    <a:pt x="3658870" y="2205990"/>
                  </a:lnTo>
                  <a:lnTo>
                    <a:pt x="3675824" y="2151303"/>
                  </a:lnTo>
                  <a:lnTo>
                    <a:pt x="4730750" y="2481580"/>
                  </a:lnTo>
                  <a:lnTo>
                    <a:pt x="4748530" y="2425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9710" y="4953000"/>
              <a:ext cx="171450" cy="381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80840" y="2514599"/>
              <a:ext cx="172720" cy="381000"/>
            </a:xfrm>
            <a:custGeom>
              <a:avLst/>
              <a:gdLst/>
              <a:ahLst/>
              <a:cxnLst/>
              <a:rect l="l" t="t" r="r" b="b"/>
              <a:pathLst>
                <a:path w="172720" h="381000">
                  <a:moveTo>
                    <a:pt x="172720" y="209550"/>
                  </a:moveTo>
                  <a:lnTo>
                    <a:pt x="115570" y="209550"/>
                  </a:lnTo>
                  <a:lnTo>
                    <a:pt x="115570" y="0"/>
                  </a:lnTo>
                  <a:lnTo>
                    <a:pt x="58420" y="0"/>
                  </a:lnTo>
                  <a:lnTo>
                    <a:pt x="58420" y="209550"/>
                  </a:lnTo>
                  <a:lnTo>
                    <a:pt x="0" y="209550"/>
                  </a:lnTo>
                  <a:lnTo>
                    <a:pt x="86360" y="381000"/>
                  </a:lnTo>
                  <a:lnTo>
                    <a:pt x="172720" y="2095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2680" y="4157979"/>
              <a:ext cx="113030" cy="13970"/>
            </a:xfrm>
            <a:custGeom>
              <a:avLst/>
              <a:gdLst/>
              <a:ahLst/>
              <a:cxnLst/>
              <a:rect l="l" t="t" r="r" b="b"/>
              <a:pathLst>
                <a:path w="113029" h="13970">
                  <a:moveTo>
                    <a:pt x="105410" y="10172"/>
                  </a:moveTo>
                  <a:lnTo>
                    <a:pt x="21590" y="10172"/>
                  </a:lnTo>
                  <a:lnTo>
                    <a:pt x="21590" y="11430"/>
                  </a:lnTo>
                  <a:lnTo>
                    <a:pt x="10160" y="11430"/>
                  </a:lnTo>
                  <a:lnTo>
                    <a:pt x="10160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102870" y="13970"/>
                  </a:lnTo>
                  <a:lnTo>
                    <a:pt x="102870" y="12700"/>
                  </a:lnTo>
                  <a:lnTo>
                    <a:pt x="104127" y="12700"/>
                  </a:lnTo>
                  <a:lnTo>
                    <a:pt x="104127" y="11430"/>
                  </a:lnTo>
                  <a:lnTo>
                    <a:pt x="105410" y="11430"/>
                  </a:lnTo>
                  <a:lnTo>
                    <a:pt x="105410" y="10172"/>
                  </a:lnTo>
                  <a:close/>
                </a:path>
                <a:path w="113029" h="13970">
                  <a:moveTo>
                    <a:pt x="110490" y="3822"/>
                  </a:moveTo>
                  <a:lnTo>
                    <a:pt x="74930" y="3822"/>
                  </a:lnTo>
                  <a:lnTo>
                    <a:pt x="74930" y="5080"/>
                  </a:lnTo>
                  <a:lnTo>
                    <a:pt x="63500" y="5080"/>
                  </a:lnTo>
                  <a:lnTo>
                    <a:pt x="63500" y="6350"/>
                  </a:lnTo>
                  <a:lnTo>
                    <a:pt x="53340" y="6350"/>
                  </a:lnTo>
                  <a:lnTo>
                    <a:pt x="53340" y="7620"/>
                  </a:lnTo>
                  <a:lnTo>
                    <a:pt x="41910" y="7620"/>
                  </a:lnTo>
                  <a:lnTo>
                    <a:pt x="41910" y="8890"/>
                  </a:lnTo>
                  <a:lnTo>
                    <a:pt x="31750" y="8890"/>
                  </a:lnTo>
                  <a:lnTo>
                    <a:pt x="31750" y="10160"/>
                  </a:lnTo>
                  <a:lnTo>
                    <a:pt x="106667" y="10160"/>
                  </a:lnTo>
                  <a:lnTo>
                    <a:pt x="106667" y="8890"/>
                  </a:lnTo>
                  <a:lnTo>
                    <a:pt x="106680" y="7620"/>
                  </a:lnTo>
                  <a:lnTo>
                    <a:pt x="107950" y="7620"/>
                  </a:lnTo>
                  <a:lnTo>
                    <a:pt x="107950" y="6350"/>
                  </a:lnTo>
                  <a:lnTo>
                    <a:pt x="109220" y="6350"/>
                  </a:lnTo>
                  <a:lnTo>
                    <a:pt x="109220" y="5080"/>
                  </a:lnTo>
                  <a:lnTo>
                    <a:pt x="110490" y="5080"/>
                  </a:lnTo>
                  <a:lnTo>
                    <a:pt x="110490" y="3822"/>
                  </a:lnTo>
                  <a:close/>
                </a:path>
                <a:path w="113029" h="13970">
                  <a:moveTo>
                    <a:pt x="113030" y="0"/>
                  </a:moveTo>
                  <a:lnTo>
                    <a:pt x="106680" y="0"/>
                  </a:lnTo>
                  <a:lnTo>
                    <a:pt x="106680" y="1270"/>
                  </a:lnTo>
                  <a:lnTo>
                    <a:pt x="96520" y="1270"/>
                  </a:lnTo>
                  <a:lnTo>
                    <a:pt x="96520" y="2540"/>
                  </a:lnTo>
                  <a:lnTo>
                    <a:pt x="85090" y="2540"/>
                  </a:lnTo>
                  <a:lnTo>
                    <a:pt x="85090" y="3810"/>
                  </a:lnTo>
                  <a:lnTo>
                    <a:pt x="111760" y="3810"/>
                  </a:lnTo>
                  <a:lnTo>
                    <a:pt x="111760" y="1270"/>
                  </a:lnTo>
                  <a:lnTo>
                    <a:pt x="113030" y="127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6480" y="4171949"/>
              <a:ext cx="179070" cy="8890"/>
            </a:xfrm>
            <a:custGeom>
              <a:avLst/>
              <a:gdLst/>
              <a:ahLst/>
              <a:cxnLst/>
              <a:rect l="l" t="t" r="r" b="b"/>
              <a:pathLst>
                <a:path w="179070" h="8889">
                  <a:moveTo>
                    <a:pt x="176530" y="2552"/>
                  </a:moveTo>
                  <a:lnTo>
                    <a:pt x="43180" y="2552"/>
                  </a:lnTo>
                  <a:lnTo>
                    <a:pt x="43180" y="3810"/>
                  </a:lnTo>
                  <a:lnTo>
                    <a:pt x="33020" y="3810"/>
                  </a:lnTo>
                  <a:lnTo>
                    <a:pt x="3302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72720" y="8890"/>
                  </a:lnTo>
                  <a:lnTo>
                    <a:pt x="172720" y="7620"/>
                  </a:lnTo>
                  <a:lnTo>
                    <a:pt x="173990" y="7620"/>
                  </a:lnTo>
                  <a:lnTo>
                    <a:pt x="173990" y="6350"/>
                  </a:lnTo>
                  <a:lnTo>
                    <a:pt x="173990" y="5080"/>
                  </a:lnTo>
                  <a:lnTo>
                    <a:pt x="175260" y="5080"/>
                  </a:lnTo>
                  <a:lnTo>
                    <a:pt x="175260" y="3810"/>
                  </a:lnTo>
                  <a:lnTo>
                    <a:pt x="176530" y="3810"/>
                  </a:lnTo>
                  <a:lnTo>
                    <a:pt x="176530" y="2552"/>
                  </a:lnTo>
                  <a:close/>
                </a:path>
                <a:path w="179070" h="8889">
                  <a:moveTo>
                    <a:pt x="17907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54610" y="1270"/>
                  </a:lnTo>
                  <a:lnTo>
                    <a:pt x="54610" y="2540"/>
                  </a:lnTo>
                  <a:lnTo>
                    <a:pt x="177800" y="2540"/>
                  </a:lnTo>
                  <a:lnTo>
                    <a:pt x="177800" y="1270"/>
                  </a:lnTo>
                  <a:lnTo>
                    <a:pt x="179070" y="127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97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2980" y="4180852"/>
              <a:ext cx="234950" cy="7620"/>
            </a:xfrm>
            <a:custGeom>
              <a:avLst/>
              <a:gdLst/>
              <a:ahLst/>
              <a:cxnLst/>
              <a:rect l="l" t="t" r="r" b="b"/>
              <a:pathLst>
                <a:path w="234950" h="7620">
                  <a:moveTo>
                    <a:pt x="22987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229870" y="7607"/>
                  </a:lnTo>
                  <a:lnTo>
                    <a:pt x="229870" y="6350"/>
                  </a:lnTo>
                  <a:close/>
                </a:path>
                <a:path w="234950" h="7620">
                  <a:moveTo>
                    <a:pt x="234950" y="0"/>
                  </a:moveTo>
                  <a:lnTo>
                    <a:pt x="53340" y="0"/>
                  </a:lnTo>
                  <a:lnTo>
                    <a:pt x="53340" y="1257"/>
                  </a:lnTo>
                  <a:lnTo>
                    <a:pt x="41910" y="1257"/>
                  </a:lnTo>
                  <a:lnTo>
                    <a:pt x="41910" y="2527"/>
                  </a:lnTo>
                  <a:lnTo>
                    <a:pt x="31750" y="2527"/>
                  </a:lnTo>
                  <a:lnTo>
                    <a:pt x="31750" y="3797"/>
                  </a:lnTo>
                  <a:lnTo>
                    <a:pt x="20320" y="3797"/>
                  </a:lnTo>
                  <a:lnTo>
                    <a:pt x="20320" y="5067"/>
                  </a:lnTo>
                  <a:lnTo>
                    <a:pt x="10160" y="5067"/>
                  </a:lnTo>
                  <a:lnTo>
                    <a:pt x="10160" y="6337"/>
                  </a:lnTo>
                  <a:lnTo>
                    <a:pt x="231127" y="6337"/>
                  </a:lnTo>
                  <a:lnTo>
                    <a:pt x="231127" y="5067"/>
                  </a:lnTo>
                  <a:lnTo>
                    <a:pt x="232410" y="5067"/>
                  </a:lnTo>
                  <a:lnTo>
                    <a:pt x="232410" y="3797"/>
                  </a:lnTo>
                  <a:lnTo>
                    <a:pt x="232410" y="2527"/>
                  </a:lnTo>
                  <a:lnTo>
                    <a:pt x="233680" y="2527"/>
                  </a:lnTo>
                  <a:lnTo>
                    <a:pt x="233680" y="1257"/>
                  </a:lnTo>
                  <a:lnTo>
                    <a:pt x="234950" y="1257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96C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6780" y="4188459"/>
              <a:ext cx="304800" cy="8890"/>
            </a:xfrm>
            <a:custGeom>
              <a:avLst/>
              <a:gdLst/>
              <a:ahLst/>
              <a:cxnLst/>
              <a:rect l="l" t="t" r="r" b="b"/>
              <a:pathLst>
                <a:path w="304800" h="8889">
                  <a:moveTo>
                    <a:pt x="300990" y="5092"/>
                  </a:moveTo>
                  <a:lnTo>
                    <a:pt x="21590" y="5092"/>
                  </a:lnTo>
                  <a:lnTo>
                    <a:pt x="21590" y="6350"/>
                  </a:lnTo>
                  <a:lnTo>
                    <a:pt x="11430" y="6350"/>
                  </a:lnTo>
                  <a:lnTo>
                    <a:pt x="1143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299720" y="8890"/>
                  </a:lnTo>
                  <a:lnTo>
                    <a:pt x="299720" y="7620"/>
                  </a:lnTo>
                  <a:lnTo>
                    <a:pt x="299720" y="6350"/>
                  </a:lnTo>
                  <a:lnTo>
                    <a:pt x="300990" y="6350"/>
                  </a:lnTo>
                  <a:lnTo>
                    <a:pt x="300990" y="5092"/>
                  </a:lnTo>
                  <a:close/>
                </a:path>
                <a:path w="304800" h="8889">
                  <a:moveTo>
                    <a:pt x="30480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54610" y="1270"/>
                  </a:lnTo>
                  <a:lnTo>
                    <a:pt x="54610" y="2540"/>
                  </a:lnTo>
                  <a:lnTo>
                    <a:pt x="43180" y="2540"/>
                  </a:lnTo>
                  <a:lnTo>
                    <a:pt x="43180" y="3810"/>
                  </a:lnTo>
                  <a:lnTo>
                    <a:pt x="33020" y="3810"/>
                  </a:lnTo>
                  <a:lnTo>
                    <a:pt x="33020" y="5080"/>
                  </a:lnTo>
                  <a:lnTo>
                    <a:pt x="302260" y="5080"/>
                  </a:lnTo>
                  <a:lnTo>
                    <a:pt x="302260" y="3810"/>
                  </a:lnTo>
                  <a:lnTo>
                    <a:pt x="303530" y="3810"/>
                  </a:lnTo>
                  <a:lnTo>
                    <a:pt x="303530" y="2540"/>
                  </a:lnTo>
                  <a:lnTo>
                    <a:pt x="304800" y="2540"/>
                  </a:lnTo>
                  <a:lnTo>
                    <a:pt x="304800" y="1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6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3280" y="4197349"/>
              <a:ext cx="361950" cy="7620"/>
            </a:xfrm>
            <a:custGeom>
              <a:avLst/>
              <a:gdLst/>
              <a:ahLst/>
              <a:cxnLst/>
              <a:rect l="l" t="t" r="r" b="b"/>
              <a:pathLst>
                <a:path w="361950" h="7620">
                  <a:moveTo>
                    <a:pt x="359410" y="2552"/>
                  </a:moveTo>
                  <a:lnTo>
                    <a:pt x="31750" y="2552"/>
                  </a:lnTo>
                  <a:lnTo>
                    <a:pt x="31750" y="3810"/>
                  </a:lnTo>
                  <a:lnTo>
                    <a:pt x="20320" y="3810"/>
                  </a:lnTo>
                  <a:lnTo>
                    <a:pt x="20320" y="5080"/>
                  </a:lnTo>
                  <a:lnTo>
                    <a:pt x="10160" y="5080"/>
                  </a:lnTo>
                  <a:lnTo>
                    <a:pt x="1016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356870" y="7620"/>
                  </a:lnTo>
                  <a:lnTo>
                    <a:pt x="356870" y="6350"/>
                  </a:lnTo>
                  <a:lnTo>
                    <a:pt x="358127" y="6350"/>
                  </a:lnTo>
                  <a:lnTo>
                    <a:pt x="358127" y="5080"/>
                  </a:lnTo>
                  <a:lnTo>
                    <a:pt x="358140" y="3810"/>
                  </a:lnTo>
                  <a:lnTo>
                    <a:pt x="359410" y="3810"/>
                  </a:lnTo>
                  <a:lnTo>
                    <a:pt x="359410" y="2552"/>
                  </a:lnTo>
                  <a:close/>
                </a:path>
                <a:path w="361950" h="7620">
                  <a:moveTo>
                    <a:pt x="361950" y="0"/>
                  </a:moveTo>
                  <a:lnTo>
                    <a:pt x="53340" y="0"/>
                  </a:lnTo>
                  <a:lnTo>
                    <a:pt x="53340" y="1270"/>
                  </a:lnTo>
                  <a:lnTo>
                    <a:pt x="41910" y="1270"/>
                  </a:lnTo>
                  <a:lnTo>
                    <a:pt x="41910" y="2540"/>
                  </a:lnTo>
                  <a:lnTo>
                    <a:pt x="360680" y="2540"/>
                  </a:lnTo>
                  <a:lnTo>
                    <a:pt x="360680" y="1270"/>
                  </a:lnTo>
                  <a:lnTo>
                    <a:pt x="361950" y="127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95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7067" y="4204969"/>
              <a:ext cx="432434" cy="8890"/>
            </a:xfrm>
            <a:custGeom>
              <a:avLst/>
              <a:gdLst/>
              <a:ahLst/>
              <a:cxnLst/>
              <a:rect l="l" t="t" r="r" b="b"/>
              <a:pathLst>
                <a:path w="432435" h="8889">
                  <a:moveTo>
                    <a:pt x="425462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425462" y="8890"/>
                  </a:lnTo>
                  <a:lnTo>
                    <a:pt x="425462" y="7632"/>
                  </a:lnTo>
                  <a:close/>
                </a:path>
                <a:path w="432435" h="8889">
                  <a:moveTo>
                    <a:pt x="431812" y="0"/>
                  </a:moveTo>
                  <a:lnTo>
                    <a:pt x="64782" y="0"/>
                  </a:lnTo>
                  <a:lnTo>
                    <a:pt x="64782" y="1270"/>
                  </a:lnTo>
                  <a:lnTo>
                    <a:pt x="54622" y="1270"/>
                  </a:lnTo>
                  <a:lnTo>
                    <a:pt x="54622" y="2540"/>
                  </a:lnTo>
                  <a:lnTo>
                    <a:pt x="43192" y="2540"/>
                  </a:lnTo>
                  <a:lnTo>
                    <a:pt x="43192" y="3810"/>
                  </a:lnTo>
                  <a:lnTo>
                    <a:pt x="33032" y="3810"/>
                  </a:lnTo>
                  <a:lnTo>
                    <a:pt x="33032" y="5080"/>
                  </a:lnTo>
                  <a:lnTo>
                    <a:pt x="21602" y="5080"/>
                  </a:lnTo>
                  <a:lnTo>
                    <a:pt x="21602" y="6350"/>
                  </a:lnTo>
                  <a:lnTo>
                    <a:pt x="11442" y="6350"/>
                  </a:lnTo>
                  <a:lnTo>
                    <a:pt x="11442" y="7620"/>
                  </a:lnTo>
                  <a:lnTo>
                    <a:pt x="426732" y="7620"/>
                  </a:lnTo>
                  <a:lnTo>
                    <a:pt x="426732" y="6350"/>
                  </a:lnTo>
                  <a:lnTo>
                    <a:pt x="428002" y="6350"/>
                  </a:lnTo>
                  <a:lnTo>
                    <a:pt x="428002" y="5080"/>
                  </a:lnTo>
                  <a:lnTo>
                    <a:pt x="429272" y="5080"/>
                  </a:lnTo>
                  <a:lnTo>
                    <a:pt x="429272" y="3810"/>
                  </a:lnTo>
                  <a:lnTo>
                    <a:pt x="430542" y="3810"/>
                  </a:lnTo>
                  <a:lnTo>
                    <a:pt x="430542" y="2540"/>
                  </a:lnTo>
                  <a:lnTo>
                    <a:pt x="430542" y="1270"/>
                  </a:lnTo>
                  <a:lnTo>
                    <a:pt x="431812" y="1270"/>
                  </a:lnTo>
                  <a:lnTo>
                    <a:pt x="431812" y="0"/>
                  </a:lnTo>
                  <a:close/>
                </a:path>
              </a:pathLst>
            </a:custGeom>
            <a:solidFill>
              <a:srgbClr val="94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2150" y="4213859"/>
              <a:ext cx="500380" cy="8890"/>
            </a:xfrm>
            <a:custGeom>
              <a:avLst/>
              <a:gdLst/>
              <a:ahLst/>
              <a:cxnLst/>
              <a:rect l="l" t="t" r="r" b="b"/>
              <a:pathLst>
                <a:path w="500379" h="8889">
                  <a:moveTo>
                    <a:pt x="50038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53340" y="1270"/>
                  </a:lnTo>
                  <a:lnTo>
                    <a:pt x="53340" y="2540"/>
                  </a:lnTo>
                  <a:lnTo>
                    <a:pt x="43167" y="2540"/>
                  </a:lnTo>
                  <a:lnTo>
                    <a:pt x="43167" y="3810"/>
                  </a:lnTo>
                  <a:lnTo>
                    <a:pt x="31750" y="3810"/>
                  </a:lnTo>
                  <a:lnTo>
                    <a:pt x="3175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494030" y="8890"/>
                  </a:lnTo>
                  <a:lnTo>
                    <a:pt x="494030" y="7620"/>
                  </a:lnTo>
                  <a:lnTo>
                    <a:pt x="495300" y="7620"/>
                  </a:lnTo>
                  <a:lnTo>
                    <a:pt x="495300" y="6350"/>
                  </a:lnTo>
                  <a:lnTo>
                    <a:pt x="495300" y="5080"/>
                  </a:lnTo>
                  <a:lnTo>
                    <a:pt x="496570" y="5080"/>
                  </a:lnTo>
                  <a:lnTo>
                    <a:pt x="496570" y="3810"/>
                  </a:lnTo>
                  <a:lnTo>
                    <a:pt x="497840" y="3810"/>
                  </a:lnTo>
                  <a:lnTo>
                    <a:pt x="497840" y="2540"/>
                  </a:lnTo>
                  <a:lnTo>
                    <a:pt x="499110" y="2540"/>
                  </a:lnTo>
                  <a:lnTo>
                    <a:pt x="499110" y="1270"/>
                  </a:lnTo>
                  <a:lnTo>
                    <a:pt x="500380" y="1270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7380" y="4222749"/>
              <a:ext cx="557530" cy="7620"/>
            </a:xfrm>
            <a:custGeom>
              <a:avLst/>
              <a:gdLst/>
              <a:ahLst/>
              <a:cxnLst/>
              <a:rect l="l" t="t" r="r" b="b"/>
              <a:pathLst>
                <a:path w="557529" h="7620">
                  <a:moveTo>
                    <a:pt x="556260" y="2552"/>
                  </a:moveTo>
                  <a:lnTo>
                    <a:pt x="33020" y="2552"/>
                  </a:lnTo>
                  <a:lnTo>
                    <a:pt x="33020" y="3810"/>
                  </a:lnTo>
                  <a:lnTo>
                    <a:pt x="21590" y="3810"/>
                  </a:lnTo>
                  <a:lnTo>
                    <a:pt x="21590" y="5080"/>
                  </a:lnTo>
                  <a:lnTo>
                    <a:pt x="11430" y="5080"/>
                  </a:lnTo>
                  <a:lnTo>
                    <a:pt x="1143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552450" y="7620"/>
                  </a:lnTo>
                  <a:lnTo>
                    <a:pt x="552450" y="6350"/>
                  </a:lnTo>
                  <a:lnTo>
                    <a:pt x="553720" y="6350"/>
                  </a:lnTo>
                  <a:lnTo>
                    <a:pt x="553720" y="5080"/>
                  </a:lnTo>
                  <a:lnTo>
                    <a:pt x="554990" y="5080"/>
                  </a:lnTo>
                  <a:lnTo>
                    <a:pt x="554990" y="3810"/>
                  </a:lnTo>
                  <a:lnTo>
                    <a:pt x="556260" y="3810"/>
                  </a:lnTo>
                  <a:lnTo>
                    <a:pt x="556260" y="2552"/>
                  </a:lnTo>
                  <a:close/>
                </a:path>
                <a:path w="557529" h="7620">
                  <a:moveTo>
                    <a:pt x="557530" y="0"/>
                  </a:moveTo>
                  <a:lnTo>
                    <a:pt x="54610" y="0"/>
                  </a:lnTo>
                  <a:lnTo>
                    <a:pt x="54610" y="1270"/>
                  </a:lnTo>
                  <a:lnTo>
                    <a:pt x="43180" y="1270"/>
                  </a:lnTo>
                  <a:lnTo>
                    <a:pt x="43180" y="2540"/>
                  </a:lnTo>
                  <a:lnTo>
                    <a:pt x="556260" y="2540"/>
                  </a:lnTo>
                  <a:lnTo>
                    <a:pt x="556260" y="1270"/>
                  </a:lnTo>
                  <a:lnTo>
                    <a:pt x="557530" y="1270"/>
                  </a:lnTo>
                  <a:lnTo>
                    <a:pt x="557530" y="0"/>
                  </a:lnTo>
                  <a:close/>
                </a:path>
              </a:pathLst>
            </a:custGeom>
            <a:solidFill>
              <a:srgbClr val="93C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92450" y="4230369"/>
              <a:ext cx="626110" cy="8890"/>
            </a:xfrm>
            <a:custGeom>
              <a:avLst/>
              <a:gdLst/>
              <a:ahLst/>
              <a:cxnLst/>
              <a:rect l="l" t="t" r="r" b="b"/>
              <a:pathLst>
                <a:path w="626110" h="8889">
                  <a:moveTo>
                    <a:pt x="62103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621030" y="8890"/>
                  </a:lnTo>
                  <a:lnTo>
                    <a:pt x="621030" y="7632"/>
                  </a:lnTo>
                  <a:close/>
                </a:path>
                <a:path w="626110" h="8889">
                  <a:moveTo>
                    <a:pt x="626110" y="1282"/>
                  </a:moveTo>
                  <a:lnTo>
                    <a:pt x="53340" y="1282"/>
                  </a:lnTo>
                  <a:lnTo>
                    <a:pt x="53340" y="2540"/>
                  </a:lnTo>
                  <a:lnTo>
                    <a:pt x="43180" y="2540"/>
                  </a:lnTo>
                  <a:lnTo>
                    <a:pt x="43180" y="3810"/>
                  </a:lnTo>
                  <a:lnTo>
                    <a:pt x="31750" y="3810"/>
                  </a:lnTo>
                  <a:lnTo>
                    <a:pt x="3175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621030" y="7620"/>
                  </a:lnTo>
                  <a:lnTo>
                    <a:pt x="621030" y="6350"/>
                  </a:lnTo>
                  <a:lnTo>
                    <a:pt x="622300" y="6350"/>
                  </a:lnTo>
                  <a:lnTo>
                    <a:pt x="622300" y="5080"/>
                  </a:lnTo>
                  <a:lnTo>
                    <a:pt x="623570" y="5080"/>
                  </a:lnTo>
                  <a:lnTo>
                    <a:pt x="623570" y="3810"/>
                  </a:lnTo>
                  <a:lnTo>
                    <a:pt x="624840" y="3810"/>
                  </a:lnTo>
                  <a:lnTo>
                    <a:pt x="624840" y="2540"/>
                  </a:lnTo>
                  <a:lnTo>
                    <a:pt x="626110" y="2540"/>
                  </a:lnTo>
                  <a:lnTo>
                    <a:pt x="626110" y="1282"/>
                  </a:lnTo>
                  <a:close/>
                </a:path>
                <a:path w="626110" h="8889">
                  <a:moveTo>
                    <a:pt x="62611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626110" y="1270"/>
                  </a:lnTo>
                  <a:lnTo>
                    <a:pt x="626110" y="0"/>
                  </a:lnTo>
                  <a:close/>
                </a:path>
              </a:pathLst>
            </a:custGeom>
            <a:solidFill>
              <a:srgbClr val="92C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7680" y="4239259"/>
              <a:ext cx="684530" cy="7620"/>
            </a:xfrm>
            <a:custGeom>
              <a:avLst/>
              <a:gdLst/>
              <a:ahLst/>
              <a:cxnLst/>
              <a:rect l="l" t="t" r="r" b="b"/>
              <a:pathLst>
                <a:path w="684529" h="7620">
                  <a:moveTo>
                    <a:pt x="680720" y="5092"/>
                  </a:moveTo>
                  <a:lnTo>
                    <a:pt x="11430" y="5092"/>
                  </a:lnTo>
                  <a:lnTo>
                    <a:pt x="1143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679450" y="7620"/>
                  </a:lnTo>
                  <a:lnTo>
                    <a:pt x="679450" y="6350"/>
                  </a:lnTo>
                  <a:lnTo>
                    <a:pt x="680720" y="6350"/>
                  </a:lnTo>
                  <a:lnTo>
                    <a:pt x="680720" y="5092"/>
                  </a:lnTo>
                  <a:close/>
                </a:path>
                <a:path w="684529" h="7620">
                  <a:moveTo>
                    <a:pt x="684530" y="0"/>
                  </a:moveTo>
                  <a:lnTo>
                    <a:pt x="53340" y="0"/>
                  </a:lnTo>
                  <a:lnTo>
                    <a:pt x="53340" y="1270"/>
                  </a:lnTo>
                  <a:lnTo>
                    <a:pt x="43180" y="1270"/>
                  </a:lnTo>
                  <a:lnTo>
                    <a:pt x="43180" y="2540"/>
                  </a:lnTo>
                  <a:lnTo>
                    <a:pt x="33020" y="2540"/>
                  </a:lnTo>
                  <a:lnTo>
                    <a:pt x="33020" y="3810"/>
                  </a:lnTo>
                  <a:lnTo>
                    <a:pt x="21590" y="3810"/>
                  </a:lnTo>
                  <a:lnTo>
                    <a:pt x="21590" y="5080"/>
                  </a:lnTo>
                  <a:lnTo>
                    <a:pt x="680720" y="5080"/>
                  </a:lnTo>
                  <a:lnTo>
                    <a:pt x="680720" y="3810"/>
                  </a:lnTo>
                  <a:lnTo>
                    <a:pt x="681990" y="3810"/>
                  </a:lnTo>
                  <a:lnTo>
                    <a:pt x="681990" y="2540"/>
                  </a:lnTo>
                  <a:lnTo>
                    <a:pt x="683260" y="2540"/>
                  </a:lnTo>
                  <a:lnTo>
                    <a:pt x="683260" y="1270"/>
                  </a:lnTo>
                  <a:lnTo>
                    <a:pt x="684530" y="1270"/>
                  </a:lnTo>
                  <a:lnTo>
                    <a:pt x="684530" y="0"/>
                  </a:lnTo>
                  <a:close/>
                </a:path>
              </a:pathLst>
            </a:custGeom>
            <a:solidFill>
              <a:srgbClr val="91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2750" y="4246879"/>
              <a:ext cx="753110" cy="8890"/>
            </a:xfrm>
            <a:custGeom>
              <a:avLst/>
              <a:gdLst/>
              <a:ahLst/>
              <a:cxnLst/>
              <a:rect l="l" t="t" r="r" b="b"/>
              <a:pathLst>
                <a:path w="753110" h="8889">
                  <a:moveTo>
                    <a:pt x="750570" y="3822"/>
                  </a:moveTo>
                  <a:lnTo>
                    <a:pt x="31750" y="3822"/>
                  </a:lnTo>
                  <a:lnTo>
                    <a:pt x="3175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46760" y="8890"/>
                  </a:lnTo>
                  <a:lnTo>
                    <a:pt x="746760" y="7620"/>
                  </a:lnTo>
                  <a:lnTo>
                    <a:pt x="748030" y="7620"/>
                  </a:lnTo>
                  <a:lnTo>
                    <a:pt x="748030" y="6350"/>
                  </a:lnTo>
                  <a:lnTo>
                    <a:pt x="749300" y="6350"/>
                  </a:lnTo>
                  <a:lnTo>
                    <a:pt x="749300" y="5080"/>
                  </a:lnTo>
                  <a:lnTo>
                    <a:pt x="750570" y="5080"/>
                  </a:lnTo>
                  <a:lnTo>
                    <a:pt x="750570" y="3822"/>
                  </a:lnTo>
                  <a:close/>
                </a:path>
                <a:path w="753110" h="8889">
                  <a:moveTo>
                    <a:pt x="753110" y="0"/>
                  </a:moveTo>
                  <a:lnTo>
                    <a:pt x="64770" y="0"/>
                  </a:lnTo>
                  <a:lnTo>
                    <a:pt x="64770" y="1270"/>
                  </a:lnTo>
                  <a:lnTo>
                    <a:pt x="53340" y="1270"/>
                  </a:lnTo>
                  <a:lnTo>
                    <a:pt x="53340" y="2540"/>
                  </a:lnTo>
                  <a:lnTo>
                    <a:pt x="43180" y="2540"/>
                  </a:lnTo>
                  <a:lnTo>
                    <a:pt x="43180" y="3810"/>
                  </a:lnTo>
                  <a:lnTo>
                    <a:pt x="751840" y="3810"/>
                  </a:lnTo>
                  <a:lnTo>
                    <a:pt x="751840" y="2540"/>
                  </a:lnTo>
                  <a:lnTo>
                    <a:pt x="751840" y="1270"/>
                  </a:lnTo>
                  <a:lnTo>
                    <a:pt x="753110" y="1270"/>
                  </a:lnTo>
                  <a:lnTo>
                    <a:pt x="753110" y="0"/>
                  </a:lnTo>
                  <a:close/>
                </a:path>
              </a:pathLst>
            </a:custGeom>
            <a:solidFill>
              <a:srgbClr val="90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7820" y="4255769"/>
              <a:ext cx="821690" cy="8890"/>
            </a:xfrm>
            <a:custGeom>
              <a:avLst/>
              <a:gdLst/>
              <a:ahLst/>
              <a:cxnLst/>
              <a:rect l="l" t="t" r="r" b="b"/>
              <a:pathLst>
                <a:path w="821689" h="8889">
                  <a:moveTo>
                    <a:pt x="81534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15340" y="8890"/>
                  </a:lnTo>
                  <a:lnTo>
                    <a:pt x="815340" y="7632"/>
                  </a:lnTo>
                  <a:close/>
                </a:path>
                <a:path w="821689" h="8889">
                  <a:moveTo>
                    <a:pt x="820420" y="1282"/>
                  </a:moveTo>
                  <a:lnTo>
                    <a:pt x="53340" y="1282"/>
                  </a:lnTo>
                  <a:lnTo>
                    <a:pt x="53340" y="2540"/>
                  </a:lnTo>
                  <a:lnTo>
                    <a:pt x="43180" y="2540"/>
                  </a:lnTo>
                  <a:lnTo>
                    <a:pt x="43180" y="3810"/>
                  </a:lnTo>
                  <a:lnTo>
                    <a:pt x="31750" y="3810"/>
                  </a:lnTo>
                  <a:lnTo>
                    <a:pt x="3175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816610" y="7620"/>
                  </a:lnTo>
                  <a:lnTo>
                    <a:pt x="816610" y="6350"/>
                  </a:lnTo>
                  <a:lnTo>
                    <a:pt x="816610" y="5080"/>
                  </a:lnTo>
                  <a:lnTo>
                    <a:pt x="817880" y="5080"/>
                  </a:lnTo>
                  <a:lnTo>
                    <a:pt x="817880" y="3810"/>
                  </a:lnTo>
                  <a:lnTo>
                    <a:pt x="819150" y="3810"/>
                  </a:lnTo>
                  <a:lnTo>
                    <a:pt x="819150" y="2540"/>
                  </a:lnTo>
                  <a:lnTo>
                    <a:pt x="820420" y="2540"/>
                  </a:lnTo>
                  <a:lnTo>
                    <a:pt x="820420" y="1282"/>
                  </a:lnTo>
                  <a:close/>
                </a:path>
                <a:path w="821689" h="8889">
                  <a:moveTo>
                    <a:pt x="821690" y="0"/>
                  </a:moveTo>
                  <a:lnTo>
                    <a:pt x="63487" y="0"/>
                  </a:lnTo>
                  <a:lnTo>
                    <a:pt x="63500" y="1270"/>
                  </a:lnTo>
                  <a:lnTo>
                    <a:pt x="821690" y="1270"/>
                  </a:lnTo>
                  <a:lnTo>
                    <a:pt x="821690" y="0"/>
                  </a:lnTo>
                  <a:close/>
                </a:path>
              </a:pathLst>
            </a:custGeom>
            <a:solidFill>
              <a:srgbClr val="90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3050" y="4264659"/>
              <a:ext cx="878840" cy="7620"/>
            </a:xfrm>
            <a:custGeom>
              <a:avLst/>
              <a:gdLst/>
              <a:ahLst/>
              <a:cxnLst/>
              <a:rect l="l" t="t" r="r" b="b"/>
              <a:pathLst>
                <a:path w="878839" h="7620">
                  <a:moveTo>
                    <a:pt x="875030" y="5092"/>
                  </a:moveTo>
                  <a:lnTo>
                    <a:pt x="10160" y="5092"/>
                  </a:lnTo>
                  <a:lnTo>
                    <a:pt x="1016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73760" y="7620"/>
                  </a:lnTo>
                  <a:lnTo>
                    <a:pt x="873760" y="6350"/>
                  </a:lnTo>
                  <a:lnTo>
                    <a:pt x="875030" y="6350"/>
                  </a:lnTo>
                  <a:lnTo>
                    <a:pt x="875030" y="5092"/>
                  </a:lnTo>
                  <a:close/>
                </a:path>
                <a:path w="878839" h="7620">
                  <a:moveTo>
                    <a:pt x="878840" y="0"/>
                  </a:moveTo>
                  <a:lnTo>
                    <a:pt x="53340" y="0"/>
                  </a:lnTo>
                  <a:lnTo>
                    <a:pt x="53340" y="1270"/>
                  </a:lnTo>
                  <a:lnTo>
                    <a:pt x="43180" y="1270"/>
                  </a:lnTo>
                  <a:lnTo>
                    <a:pt x="43180" y="2540"/>
                  </a:lnTo>
                  <a:lnTo>
                    <a:pt x="31750" y="2540"/>
                  </a:lnTo>
                  <a:lnTo>
                    <a:pt x="31750" y="3810"/>
                  </a:lnTo>
                  <a:lnTo>
                    <a:pt x="21590" y="3810"/>
                  </a:lnTo>
                  <a:lnTo>
                    <a:pt x="21590" y="5080"/>
                  </a:lnTo>
                  <a:lnTo>
                    <a:pt x="876300" y="5080"/>
                  </a:lnTo>
                  <a:lnTo>
                    <a:pt x="876300" y="3810"/>
                  </a:lnTo>
                  <a:lnTo>
                    <a:pt x="877570" y="3810"/>
                  </a:lnTo>
                  <a:lnTo>
                    <a:pt x="877570" y="2540"/>
                  </a:lnTo>
                  <a:lnTo>
                    <a:pt x="877570" y="1270"/>
                  </a:lnTo>
                  <a:lnTo>
                    <a:pt x="878840" y="1270"/>
                  </a:lnTo>
                  <a:lnTo>
                    <a:pt x="878840" y="0"/>
                  </a:lnTo>
                  <a:close/>
                </a:path>
              </a:pathLst>
            </a:custGeom>
            <a:solidFill>
              <a:srgbClr val="8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8120" y="4272279"/>
              <a:ext cx="947419" cy="8890"/>
            </a:xfrm>
            <a:custGeom>
              <a:avLst/>
              <a:gdLst/>
              <a:ahLst/>
              <a:cxnLst/>
              <a:rect l="l" t="t" r="r" b="b"/>
              <a:pathLst>
                <a:path w="947420" h="8889">
                  <a:moveTo>
                    <a:pt x="944880" y="3822"/>
                  </a:moveTo>
                  <a:lnTo>
                    <a:pt x="31750" y="3822"/>
                  </a:lnTo>
                  <a:lnTo>
                    <a:pt x="3175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0160" y="6350"/>
                  </a:lnTo>
                  <a:lnTo>
                    <a:pt x="1016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42340" y="8890"/>
                  </a:lnTo>
                  <a:lnTo>
                    <a:pt x="942340" y="7620"/>
                  </a:lnTo>
                  <a:lnTo>
                    <a:pt x="942340" y="6350"/>
                  </a:lnTo>
                  <a:lnTo>
                    <a:pt x="943610" y="6350"/>
                  </a:lnTo>
                  <a:lnTo>
                    <a:pt x="943610" y="5080"/>
                  </a:lnTo>
                  <a:lnTo>
                    <a:pt x="944880" y="5080"/>
                  </a:lnTo>
                  <a:lnTo>
                    <a:pt x="944880" y="3822"/>
                  </a:lnTo>
                  <a:close/>
                </a:path>
                <a:path w="947420" h="8889">
                  <a:moveTo>
                    <a:pt x="947420" y="1270"/>
                  </a:moveTo>
                  <a:lnTo>
                    <a:pt x="947407" y="0"/>
                  </a:lnTo>
                  <a:lnTo>
                    <a:pt x="63487" y="0"/>
                  </a:lnTo>
                  <a:lnTo>
                    <a:pt x="63487" y="1270"/>
                  </a:lnTo>
                  <a:lnTo>
                    <a:pt x="53340" y="1270"/>
                  </a:lnTo>
                  <a:lnTo>
                    <a:pt x="53340" y="2540"/>
                  </a:lnTo>
                  <a:lnTo>
                    <a:pt x="41910" y="2540"/>
                  </a:lnTo>
                  <a:lnTo>
                    <a:pt x="41910" y="3810"/>
                  </a:lnTo>
                  <a:lnTo>
                    <a:pt x="946150" y="3810"/>
                  </a:lnTo>
                  <a:lnTo>
                    <a:pt x="946150" y="2540"/>
                  </a:lnTo>
                  <a:lnTo>
                    <a:pt x="947420" y="2540"/>
                  </a:lnTo>
                  <a:lnTo>
                    <a:pt x="947420" y="1270"/>
                  </a:lnTo>
                  <a:close/>
                </a:path>
              </a:pathLst>
            </a:custGeom>
            <a:solidFill>
              <a:srgbClr val="8E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9860" y="4281169"/>
              <a:ext cx="989330" cy="7620"/>
            </a:xfrm>
            <a:custGeom>
              <a:avLst/>
              <a:gdLst/>
              <a:ahLst/>
              <a:cxnLst/>
              <a:rect l="l" t="t" r="r" b="b"/>
              <a:pathLst>
                <a:path w="989329" h="7620">
                  <a:moveTo>
                    <a:pt x="988060" y="1282"/>
                  </a:moveTo>
                  <a:lnTo>
                    <a:pt x="26670" y="1282"/>
                  </a:lnTo>
                  <a:lnTo>
                    <a:pt x="26670" y="2540"/>
                  </a:lnTo>
                  <a:lnTo>
                    <a:pt x="15240" y="2540"/>
                  </a:lnTo>
                  <a:lnTo>
                    <a:pt x="152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984250" y="7620"/>
                  </a:lnTo>
                  <a:lnTo>
                    <a:pt x="984250" y="6350"/>
                  </a:lnTo>
                  <a:lnTo>
                    <a:pt x="985520" y="6350"/>
                  </a:lnTo>
                  <a:lnTo>
                    <a:pt x="985520" y="5080"/>
                  </a:lnTo>
                  <a:lnTo>
                    <a:pt x="986790" y="5080"/>
                  </a:lnTo>
                  <a:lnTo>
                    <a:pt x="986790" y="3810"/>
                  </a:lnTo>
                  <a:lnTo>
                    <a:pt x="986790" y="2540"/>
                  </a:lnTo>
                  <a:lnTo>
                    <a:pt x="988060" y="2540"/>
                  </a:lnTo>
                  <a:lnTo>
                    <a:pt x="988060" y="1282"/>
                  </a:lnTo>
                  <a:close/>
                </a:path>
                <a:path w="989329" h="7620">
                  <a:moveTo>
                    <a:pt x="989330" y="0"/>
                  </a:moveTo>
                  <a:lnTo>
                    <a:pt x="36830" y="0"/>
                  </a:lnTo>
                  <a:lnTo>
                    <a:pt x="36830" y="1270"/>
                  </a:lnTo>
                  <a:lnTo>
                    <a:pt x="989330" y="1270"/>
                  </a:lnTo>
                  <a:lnTo>
                    <a:pt x="989330" y="0"/>
                  </a:lnTo>
                  <a:close/>
                </a:path>
              </a:pathLst>
            </a:custGeom>
            <a:solidFill>
              <a:srgbClr val="8DB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2387" y="4288789"/>
              <a:ext cx="980440" cy="8890"/>
            </a:xfrm>
            <a:custGeom>
              <a:avLst/>
              <a:gdLst/>
              <a:ahLst/>
              <a:cxnLst/>
              <a:rect l="l" t="t" r="r" b="b"/>
              <a:pathLst>
                <a:path w="980439" h="8889">
                  <a:moveTo>
                    <a:pt x="9804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" y="2540"/>
                  </a:lnTo>
                  <a:lnTo>
                    <a:pt x="1282" y="2540"/>
                  </a:lnTo>
                  <a:lnTo>
                    <a:pt x="1282" y="3810"/>
                  </a:lnTo>
                  <a:lnTo>
                    <a:pt x="1282" y="5080"/>
                  </a:lnTo>
                  <a:lnTo>
                    <a:pt x="2552" y="5080"/>
                  </a:lnTo>
                  <a:lnTo>
                    <a:pt x="2552" y="635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3822" y="8890"/>
                  </a:lnTo>
                  <a:lnTo>
                    <a:pt x="974102" y="8890"/>
                  </a:lnTo>
                  <a:lnTo>
                    <a:pt x="974102" y="7620"/>
                  </a:lnTo>
                  <a:lnTo>
                    <a:pt x="975372" y="7620"/>
                  </a:lnTo>
                  <a:lnTo>
                    <a:pt x="975372" y="6350"/>
                  </a:lnTo>
                  <a:lnTo>
                    <a:pt x="976642" y="6350"/>
                  </a:lnTo>
                  <a:lnTo>
                    <a:pt x="976642" y="5080"/>
                  </a:lnTo>
                  <a:lnTo>
                    <a:pt x="977912" y="5080"/>
                  </a:lnTo>
                  <a:lnTo>
                    <a:pt x="977912" y="3810"/>
                  </a:lnTo>
                  <a:lnTo>
                    <a:pt x="979182" y="3810"/>
                  </a:lnTo>
                  <a:lnTo>
                    <a:pt x="979182" y="2540"/>
                  </a:lnTo>
                  <a:lnTo>
                    <a:pt x="979182" y="1270"/>
                  </a:lnTo>
                  <a:lnTo>
                    <a:pt x="980440" y="1270"/>
                  </a:lnTo>
                  <a:lnTo>
                    <a:pt x="980440" y="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7480" y="4297679"/>
              <a:ext cx="969010" cy="8890"/>
            </a:xfrm>
            <a:custGeom>
              <a:avLst/>
              <a:gdLst/>
              <a:ahLst/>
              <a:cxnLst/>
              <a:rect l="l" t="t" r="r" b="b"/>
              <a:pathLst>
                <a:path w="969010" h="8889">
                  <a:moveTo>
                    <a:pt x="96520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962660" y="8890"/>
                  </a:lnTo>
                  <a:lnTo>
                    <a:pt x="962660" y="7620"/>
                  </a:lnTo>
                  <a:lnTo>
                    <a:pt x="963930" y="7620"/>
                  </a:lnTo>
                  <a:lnTo>
                    <a:pt x="963930" y="5080"/>
                  </a:lnTo>
                  <a:lnTo>
                    <a:pt x="965200" y="5080"/>
                  </a:lnTo>
                  <a:lnTo>
                    <a:pt x="965200" y="3822"/>
                  </a:lnTo>
                  <a:close/>
                </a:path>
                <a:path w="969010" h="8889">
                  <a:moveTo>
                    <a:pt x="9690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966470" y="3810"/>
                  </a:lnTo>
                  <a:lnTo>
                    <a:pt x="966470" y="2540"/>
                  </a:lnTo>
                  <a:lnTo>
                    <a:pt x="967740" y="2540"/>
                  </a:lnTo>
                  <a:lnTo>
                    <a:pt x="967740" y="1270"/>
                  </a:lnTo>
                  <a:lnTo>
                    <a:pt x="969010" y="1270"/>
                  </a:lnTo>
                  <a:lnTo>
                    <a:pt x="969010" y="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02560" y="4306569"/>
              <a:ext cx="956310" cy="7620"/>
            </a:xfrm>
            <a:custGeom>
              <a:avLst/>
              <a:gdLst/>
              <a:ahLst/>
              <a:cxnLst/>
              <a:rect l="l" t="t" r="r" b="b"/>
              <a:pathLst>
                <a:path w="956310" h="7620">
                  <a:moveTo>
                    <a:pt x="9563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951230" y="7620"/>
                  </a:lnTo>
                  <a:lnTo>
                    <a:pt x="951230" y="6350"/>
                  </a:lnTo>
                  <a:lnTo>
                    <a:pt x="952500" y="6350"/>
                  </a:lnTo>
                  <a:lnTo>
                    <a:pt x="952500" y="5080"/>
                  </a:lnTo>
                  <a:lnTo>
                    <a:pt x="953770" y="5080"/>
                  </a:lnTo>
                  <a:lnTo>
                    <a:pt x="953770" y="3810"/>
                  </a:lnTo>
                  <a:lnTo>
                    <a:pt x="955040" y="3810"/>
                  </a:lnTo>
                  <a:lnTo>
                    <a:pt x="955040" y="2540"/>
                  </a:lnTo>
                  <a:lnTo>
                    <a:pt x="955040" y="1270"/>
                  </a:lnTo>
                  <a:lnTo>
                    <a:pt x="956310" y="1270"/>
                  </a:lnTo>
                  <a:lnTo>
                    <a:pt x="956310" y="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06357" y="4314189"/>
              <a:ext cx="946785" cy="8890"/>
            </a:xfrm>
            <a:custGeom>
              <a:avLst/>
              <a:gdLst/>
              <a:ahLst/>
              <a:cxnLst/>
              <a:rect l="l" t="t" r="r" b="b"/>
              <a:pathLst>
                <a:path w="946785" h="8889">
                  <a:moveTo>
                    <a:pt x="941082" y="6362"/>
                  </a:moveTo>
                  <a:lnTo>
                    <a:pt x="3822" y="6362"/>
                  </a:lnTo>
                  <a:lnTo>
                    <a:pt x="3822" y="8890"/>
                  </a:lnTo>
                  <a:lnTo>
                    <a:pt x="941082" y="8890"/>
                  </a:lnTo>
                  <a:lnTo>
                    <a:pt x="941082" y="6362"/>
                  </a:lnTo>
                  <a:close/>
                </a:path>
                <a:path w="946785" h="8889">
                  <a:moveTo>
                    <a:pt x="94616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5080"/>
                  </a:lnTo>
                  <a:lnTo>
                    <a:pt x="2552" y="6350"/>
                  </a:lnTo>
                  <a:lnTo>
                    <a:pt x="942352" y="6350"/>
                  </a:lnTo>
                  <a:lnTo>
                    <a:pt x="942352" y="5080"/>
                  </a:lnTo>
                  <a:lnTo>
                    <a:pt x="943622" y="5080"/>
                  </a:lnTo>
                  <a:lnTo>
                    <a:pt x="943622" y="3810"/>
                  </a:lnTo>
                  <a:lnTo>
                    <a:pt x="944892" y="3810"/>
                  </a:lnTo>
                  <a:lnTo>
                    <a:pt x="944892" y="2540"/>
                  </a:lnTo>
                  <a:lnTo>
                    <a:pt x="946162" y="2540"/>
                  </a:lnTo>
                  <a:lnTo>
                    <a:pt x="946162" y="1270"/>
                  </a:lnTo>
                  <a:lnTo>
                    <a:pt x="946162" y="0"/>
                  </a:lnTo>
                  <a:close/>
                </a:path>
              </a:pathLst>
            </a:custGeom>
            <a:solidFill>
              <a:srgbClr val="8B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11450" y="4323079"/>
              <a:ext cx="934719" cy="7620"/>
            </a:xfrm>
            <a:custGeom>
              <a:avLst/>
              <a:gdLst/>
              <a:ahLst/>
              <a:cxnLst/>
              <a:rect l="l" t="t" r="r" b="b"/>
              <a:pathLst>
                <a:path w="934720" h="7620">
                  <a:moveTo>
                    <a:pt x="9347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929640" y="7620"/>
                  </a:lnTo>
                  <a:lnTo>
                    <a:pt x="929640" y="6350"/>
                  </a:lnTo>
                  <a:lnTo>
                    <a:pt x="930897" y="6350"/>
                  </a:lnTo>
                  <a:lnTo>
                    <a:pt x="930897" y="5080"/>
                  </a:lnTo>
                  <a:lnTo>
                    <a:pt x="932180" y="5080"/>
                  </a:lnTo>
                  <a:lnTo>
                    <a:pt x="932180" y="3810"/>
                  </a:lnTo>
                  <a:lnTo>
                    <a:pt x="932180" y="2540"/>
                  </a:lnTo>
                  <a:lnTo>
                    <a:pt x="933450" y="2540"/>
                  </a:lnTo>
                  <a:lnTo>
                    <a:pt x="933450" y="1270"/>
                  </a:lnTo>
                  <a:lnTo>
                    <a:pt x="934720" y="1270"/>
                  </a:lnTo>
                  <a:lnTo>
                    <a:pt x="934720" y="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5260" y="4330699"/>
              <a:ext cx="924560" cy="8890"/>
            </a:xfrm>
            <a:custGeom>
              <a:avLst/>
              <a:gdLst/>
              <a:ahLst/>
              <a:cxnLst/>
              <a:rect l="l" t="t" r="r" b="b"/>
              <a:pathLst>
                <a:path w="924560" h="8889">
                  <a:moveTo>
                    <a:pt x="918210" y="7632"/>
                  </a:moveTo>
                  <a:lnTo>
                    <a:pt x="5080" y="7632"/>
                  </a:lnTo>
                  <a:lnTo>
                    <a:pt x="5080" y="8890"/>
                  </a:lnTo>
                  <a:lnTo>
                    <a:pt x="918210" y="8890"/>
                  </a:lnTo>
                  <a:lnTo>
                    <a:pt x="918210" y="7632"/>
                  </a:lnTo>
                  <a:close/>
                </a:path>
                <a:path w="924560" h="8889">
                  <a:moveTo>
                    <a:pt x="9245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919480" y="7620"/>
                  </a:lnTo>
                  <a:lnTo>
                    <a:pt x="919480" y="6350"/>
                  </a:lnTo>
                  <a:lnTo>
                    <a:pt x="920750" y="6350"/>
                  </a:lnTo>
                  <a:lnTo>
                    <a:pt x="920750" y="5080"/>
                  </a:lnTo>
                  <a:lnTo>
                    <a:pt x="922020" y="5080"/>
                  </a:lnTo>
                  <a:lnTo>
                    <a:pt x="922020" y="3810"/>
                  </a:lnTo>
                  <a:lnTo>
                    <a:pt x="923290" y="3810"/>
                  </a:lnTo>
                  <a:lnTo>
                    <a:pt x="923290" y="2540"/>
                  </a:lnTo>
                  <a:lnTo>
                    <a:pt x="923290" y="1270"/>
                  </a:lnTo>
                  <a:lnTo>
                    <a:pt x="924560" y="1270"/>
                  </a:lnTo>
                  <a:lnTo>
                    <a:pt x="924560" y="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20340" y="4339589"/>
              <a:ext cx="913130" cy="7620"/>
            </a:xfrm>
            <a:custGeom>
              <a:avLst/>
              <a:gdLst/>
              <a:ahLst/>
              <a:cxnLst/>
              <a:rect l="l" t="t" r="r" b="b"/>
              <a:pathLst>
                <a:path w="913129" h="7620">
                  <a:moveTo>
                    <a:pt x="908050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908050" y="7620"/>
                  </a:lnTo>
                  <a:lnTo>
                    <a:pt x="908050" y="6362"/>
                  </a:lnTo>
                  <a:close/>
                </a:path>
                <a:path w="913129" h="7620">
                  <a:moveTo>
                    <a:pt x="9131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909320" y="6350"/>
                  </a:lnTo>
                  <a:lnTo>
                    <a:pt x="909320" y="5080"/>
                  </a:lnTo>
                  <a:lnTo>
                    <a:pt x="909320" y="3810"/>
                  </a:lnTo>
                  <a:lnTo>
                    <a:pt x="910590" y="3810"/>
                  </a:lnTo>
                  <a:lnTo>
                    <a:pt x="910590" y="2540"/>
                  </a:lnTo>
                  <a:lnTo>
                    <a:pt x="911860" y="2540"/>
                  </a:lnTo>
                  <a:lnTo>
                    <a:pt x="911860" y="1270"/>
                  </a:lnTo>
                  <a:lnTo>
                    <a:pt x="913130" y="1270"/>
                  </a:lnTo>
                  <a:lnTo>
                    <a:pt x="913130" y="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25420" y="4347209"/>
              <a:ext cx="901700" cy="8890"/>
            </a:xfrm>
            <a:custGeom>
              <a:avLst/>
              <a:gdLst/>
              <a:ahLst/>
              <a:cxnLst/>
              <a:rect l="l" t="t" r="r" b="b"/>
              <a:pathLst>
                <a:path w="901700" h="8889">
                  <a:moveTo>
                    <a:pt x="8978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895350" y="8890"/>
                  </a:lnTo>
                  <a:lnTo>
                    <a:pt x="895350" y="7620"/>
                  </a:lnTo>
                  <a:lnTo>
                    <a:pt x="896620" y="7620"/>
                  </a:lnTo>
                  <a:lnTo>
                    <a:pt x="896620" y="6350"/>
                  </a:lnTo>
                  <a:lnTo>
                    <a:pt x="897890" y="6350"/>
                  </a:lnTo>
                  <a:lnTo>
                    <a:pt x="897890" y="5092"/>
                  </a:lnTo>
                  <a:close/>
                </a:path>
                <a:path w="901700" h="8889">
                  <a:moveTo>
                    <a:pt x="9017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899160" y="5080"/>
                  </a:lnTo>
                  <a:lnTo>
                    <a:pt x="899160" y="2540"/>
                  </a:lnTo>
                  <a:lnTo>
                    <a:pt x="900430" y="2540"/>
                  </a:lnTo>
                  <a:lnTo>
                    <a:pt x="900430" y="1270"/>
                  </a:lnTo>
                  <a:lnTo>
                    <a:pt x="901700" y="127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30500" y="4356099"/>
              <a:ext cx="889000" cy="8890"/>
            </a:xfrm>
            <a:custGeom>
              <a:avLst/>
              <a:gdLst/>
              <a:ahLst/>
              <a:cxnLst/>
              <a:rect l="l" t="t" r="r" b="b"/>
              <a:pathLst>
                <a:path w="889000" h="8889">
                  <a:moveTo>
                    <a:pt x="8890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883920" y="8890"/>
                  </a:lnTo>
                  <a:lnTo>
                    <a:pt x="883920" y="7620"/>
                  </a:lnTo>
                  <a:lnTo>
                    <a:pt x="885190" y="7620"/>
                  </a:lnTo>
                  <a:lnTo>
                    <a:pt x="885190" y="6350"/>
                  </a:lnTo>
                  <a:lnTo>
                    <a:pt x="885190" y="5080"/>
                  </a:lnTo>
                  <a:lnTo>
                    <a:pt x="886460" y="5080"/>
                  </a:lnTo>
                  <a:lnTo>
                    <a:pt x="886460" y="3810"/>
                  </a:lnTo>
                  <a:lnTo>
                    <a:pt x="887730" y="3810"/>
                  </a:lnTo>
                  <a:lnTo>
                    <a:pt x="887730" y="2540"/>
                  </a:lnTo>
                  <a:lnTo>
                    <a:pt x="889000" y="2540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35580" y="4364989"/>
              <a:ext cx="877569" cy="7620"/>
            </a:xfrm>
            <a:custGeom>
              <a:avLst/>
              <a:gdLst/>
              <a:ahLst/>
              <a:cxnLst/>
              <a:rect l="l" t="t" r="r" b="b"/>
              <a:pathLst>
                <a:path w="877570" h="7620">
                  <a:moveTo>
                    <a:pt x="872490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872490" y="7620"/>
                  </a:lnTo>
                  <a:lnTo>
                    <a:pt x="872490" y="6362"/>
                  </a:lnTo>
                  <a:close/>
                </a:path>
                <a:path w="877570" h="7620">
                  <a:moveTo>
                    <a:pt x="877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873760" y="6350"/>
                  </a:lnTo>
                  <a:lnTo>
                    <a:pt x="873760" y="5080"/>
                  </a:lnTo>
                  <a:lnTo>
                    <a:pt x="875030" y="5080"/>
                  </a:lnTo>
                  <a:lnTo>
                    <a:pt x="875030" y="2540"/>
                  </a:lnTo>
                  <a:lnTo>
                    <a:pt x="876300" y="2540"/>
                  </a:lnTo>
                  <a:lnTo>
                    <a:pt x="876300" y="1270"/>
                  </a:lnTo>
                  <a:lnTo>
                    <a:pt x="877570" y="1270"/>
                  </a:lnTo>
                  <a:lnTo>
                    <a:pt x="877570" y="0"/>
                  </a:lnTo>
                  <a:close/>
                </a:path>
              </a:pathLst>
            </a:custGeom>
            <a:solidFill>
              <a:srgbClr val="86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39377" y="4372609"/>
              <a:ext cx="868044" cy="8890"/>
            </a:xfrm>
            <a:custGeom>
              <a:avLst/>
              <a:gdLst/>
              <a:ahLst/>
              <a:cxnLst/>
              <a:rect l="l" t="t" r="r" b="b"/>
              <a:pathLst>
                <a:path w="868045" h="8889">
                  <a:moveTo>
                    <a:pt x="863612" y="5092"/>
                  </a:moveTo>
                  <a:lnTo>
                    <a:pt x="2552" y="5092"/>
                  </a:lnTo>
                  <a:lnTo>
                    <a:pt x="2552" y="635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3822" y="8890"/>
                  </a:lnTo>
                  <a:lnTo>
                    <a:pt x="861072" y="8890"/>
                  </a:lnTo>
                  <a:lnTo>
                    <a:pt x="861072" y="7620"/>
                  </a:lnTo>
                  <a:lnTo>
                    <a:pt x="862342" y="7620"/>
                  </a:lnTo>
                  <a:lnTo>
                    <a:pt x="862342" y="6350"/>
                  </a:lnTo>
                  <a:lnTo>
                    <a:pt x="863612" y="6350"/>
                  </a:lnTo>
                  <a:lnTo>
                    <a:pt x="863612" y="5092"/>
                  </a:lnTo>
                  <a:close/>
                </a:path>
                <a:path w="868045" h="8889">
                  <a:moveTo>
                    <a:pt x="867422" y="0"/>
                  </a:moveTo>
                  <a:lnTo>
                    <a:pt x="0" y="0"/>
                  </a:lnTo>
                  <a:lnTo>
                    <a:pt x="12" y="1270"/>
                  </a:lnTo>
                  <a:lnTo>
                    <a:pt x="1282" y="1270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5080"/>
                  </a:lnTo>
                  <a:lnTo>
                    <a:pt x="864882" y="5080"/>
                  </a:lnTo>
                  <a:lnTo>
                    <a:pt x="864882" y="3810"/>
                  </a:lnTo>
                  <a:lnTo>
                    <a:pt x="866152" y="3810"/>
                  </a:lnTo>
                  <a:lnTo>
                    <a:pt x="866152" y="1270"/>
                  </a:lnTo>
                  <a:lnTo>
                    <a:pt x="867422" y="1270"/>
                  </a:lnTo>
                  <a:lnTo>
                    <a:pt x="867422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4457" y="4381499"/>
              <a:ext cx="856615" cy="8890"/>
            </a:xfrm>
            <a:custGeom>
              <a:avLst/>
              <a:gdLst/>
              <a:ahLst/>
              <a:cxnLst/>
              <a:rect l="l" t="t" r="r" b="b"/>
              <a:pathLst>
                <a:path w="856614" h="8889">
                  <a:moveTo>
                    <a:pt x="853440" y="2552"/>
                  </a:moveTo>
                  <a:lnTo>
                    <a:pt x="1282" y="2552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635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3822" y="8890"/>
                  </a:lnTo>
                  <a:lnTo>
                    <a:pt x="849642" y="8890"/>
                  </a:lnTo>
                  <a:lnTo>
                    <a:pt x="849642" y="7620"/>
                  </a:lnTo>
                  <a:lnTo>
                    <a:pt x="850912" y="7620"/>
                  </a:lnTo>
                  <a:lnTo>
                    <a:pt x="850912" y="6350"/>
                  </a:lnTo>
                  <a:lnTo>
                    <a:pt x="852182" y="6350"/>
                  </a:lnTo>
                  <a:lnTo>
                    <a:pt x="852182" y="3810"/>
                  </a:lnTo>
                  <a:lnTo>
                    <a:pt x="853440" y="3810"/>
                  </a:lnTo>
                  <a:lnTo>
                    <a:pt x="853440" y="2552"/>
                  </a:lnTo>
                  <a:close/>
                </a:path>
                <a:path w="856614" h="8889">
                  <a:moveTo>
                    <a:pt x="855992" y="0"/>
                  </a:moveTo>
                  <a:lnTo>
                    <a:pt x="0" y="0"/>
                  </a:lnTo>
                  <a:lnTo>
                    <a:pt x="12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854722" y="2540"/>
                  </a:lnTo>
                  <a:lnTo>
                    <a:pt x="854722" y="1270"/>
                  </a:lnTo>
                  <a:lnTo>
                    <a:pt x="855992" y="1270"/>
                  </a:lnTo>
                  <a:lnTo>
                    <a:pt x="855992" y="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49550" y="4390402"/>
              <a:ext cx="843280" cy="7620"/>
            </a:xfrm>
            <a:custGeom>
              <a:avLst/>
              <a:gdLst/>
              <a:ahLst/>
              <a:cxnLst/>
              <a:rect l="l" t="t" r="r" b="b"/>
              <a:pathLst>
                <a:path w="843279" h="7620">
                  <a:moveTo>
                    <a:pt x="83820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838200" y="7607"/>
                  </a:lnTo>
                  <a:lnTo>
                    <a:pt x="838200" y="6350"/>
                  </a:lnTo>
                  <a:close/>
                </a:path>
                <a:path w="843279" h="7620">
                  <a:moveTo>
                    <a:pt x="84328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39470" y="6337"/>
                  </a:lnTo>
                  <a:lnTo>
                    <a:pt x="839470" y="5067"/>
                  </a:lnTo>
                  <a:lnTo>
                    <a:pt x="840740" y="5067"/>
                  </a:lnTo>
                  <a:lnTo>
                    <a:pt x="840740" y="3797"/>
                  </a:lnTo>
                  <a:lnTo>
                    <a:pt x="842010" y="3797"/>
                  </a:lnTo>
                  <a:lnTo>
                    <a:pt x="842010" y="1257"/>
                  </a:lnTo>
                  <a:lnTo>
                    <a:pt x="843280" y="1257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53360" y="4398009"/>
              <a:ext cx="833119" cy="8890"/>
            </a:xfrm>
            <a:custGeom>
              <a:avLst/>
              <a:gdLst/>
              <a:ahLst/>
              <a:cxnLst/>
              <a:rect l="l" t="t" r="r" b="b"/>
              <a:pathLst>
                <a:path w="833120" h="8889">
                  <a:moveTo>
                    <a:pt x="829310" y="5092"/>
                  </a:moveTo>
                  <a:lnTo>
                    <a:pt x="3810" y="5092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828040" y="8890"/>
                  </a:lnTo>
                  <a:lnTo>
                    <a:pt x="828040" y="7620"/>
                  </a:lnTo>
                  <a:lnTo>
                    <a:pt x="829310" y="7620"/>
                  </a:lnTo>
                  <a:lnTo>
                    <a:pt x="829310" y="5092"/>
                  </a:lnTo>
                  <a:close/>
                </a:path>
                <a:path w="833120" h="8889">
                  <a:moveTo>
                    <a:pt x="833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830580" y="5080"/>
                  </a:lnTo>
                  <a:lnTo>
                    <a:pt x="830580" y="3810"/>
                  </a:lnTo>
                  <a:lnTo>
                    <a:pt x="831850" y="3810"/>
                  </a:lnTo>
                  <a:lnTo>
                    <a:pt x="831850" y="2540"/>
                  </a:lnTo>
                  <a:lnTo>
                    <a:pt x="833120" y="2540"/>
                  </a:lnTo>
                  <a:lnTo>
                    <a:pt x="833120" y="127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8427" y="4406899"/>
              <a:ext cx="822325" cy="7620"/>
            </a:xfrm>
            <a:custGeom>
              <a:avLst/>
              <a:gdLst/>
              <a:ahLst/>
              <a:cxnLst/>
              <a:rect l="l" t="t" r="r" b="b"/>
              <a:pathLst>
                <a:path w="822325" h="7620">
                  <a:moveTo>
                    <a:pt x="819162" y="2552"/>
                  </a:moveTo>
                  <a:lnTo>
                    <a:pt x="2552" y="2552"/>
                  </a:lnTo>
                  <a:lnTo>
                    <a:pt x="2552" y="5080"/>
                  </a:lnTo>
                  <a:lnTo>
                    <a:pt x="3822" y="508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816622" y="7620"/>
                  </a:lnTo>
                  <a:lnTo>
                    <a:pt x="816622" y="6350"/>
                  </a:lnTo>
                  <a:lnTo>
                    <a:pt x="817892" y="6350"/>
                  </a:lnTo>
                  <a:lnTo>
                    <a:pt x="817892" y="5080"/>
                  </a:lnTo>
                  <a:lnTo>
                    <a:pt x="819162" y="5080"/>
                  </a:lnTo>
                  <a:lnTo>
                    <a:pt x="819162" y="2552"/>
                  </a:lnTo>
                  <a:close/>
                </a:path>
                <a:path w="822325" h="7620">
                  <a:moveTo>
                    <a:pt x="821702" y="0"/>
                  </a:moveTo>
                  <a:lnTo>
                    <a:pt x="0" y="0"/>
                  </a:lnTo>
                  <a:lnTo>
                    <a:pt x="12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820432" y="2540"/>
                  </a:lnTo>
                  <a:lnTo>
                    <a:pt x="820432" y="1270"/>
                  </a:lnTo>
                  <a:lnTo>
                    <a:pt x="821702" y="1270"/>
                  </a:lnTo>
                  <a:lnTo>
                    <a:pt x="821702" y="0"/>
                  </a:lnTo>
                  <a:close/>
                </a:path>
              </a:pathLst>
            </a:custGeom>
            <a:solidFill>
              <a:srgbClr val="8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63520" y="4414519"/>
              <a:ext cx="810260" cy="8890"/>
            </a:xfrm>
            <a:custGeom>
              <a:avLst/>
              <a:gdLst/>
              <a:ahLst/>
              <a:cxnLst/>
              <a:rect l="l" t="t" r="r" b="b"/>
              <a:pathLst>
                <a:path w="810260" h="8889">
                  <a:moveTo>
                    <a:pt x="805180" y="6362"/>
                  </a:moveTo>
                  <a:lnTo>
                    <a:pt x="3810" y="6362"/>
                  </a:lnTo>
                  <a:lnTo>
                    <a:pt x="3810" y="8890"/>
                  </a:lnTo>
                  <a:lnTo>
                    <a:pt x="805180" y="8890"/>
                  </a:lnTo>
                  <a:lnTo>
                    <a:pt x="805180" y="6362"/>
                  </a:lnTo>
                  <a:close/>
                </a:path>
                <a:path w="810260" h="8889">
                  <a:moveTo>
                    <a:pt x="810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806450" y="6350"/>
                  </a:lnTo>
                  <a:lnTo>
                    <a:pt x="806450" y="5080"/>
                  </a:lnTo>
                  <a:lnTo>
                    <a:pt x="807720" y="5080"/>
                  </a:lnTo>
                  <a:lnTo>
                    <a:pt x="807720" y="3810"/>
                  </a:lnTo>
                  <a:lnTo>
                    <a:pt x="808990" y="3810"/>
                  </a:lnTo>
                  <a:lnTo>
                    <a:pt x="808990" y="2540"/>
                  </a:lnTo>
                  <a:lnTo>
                    <a:pt x="808990" y="1270"/>
                  </a:lnTo>
                  <a:lnTo>
                    <a:pt x="810260" y="1270"/>
                  </a:lnTo>
                  <a:lnTo>
                    <a:pt x="810260" y="0"/>
                  </a:lnTo>
                  <a:close/>
                </a:path>
              </a:pathLst>
            </a:custGeom>
            <a:solidFill>
              <a:srgbClr val="82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68600" y="4423409"/>
              <a:ext cx="798830" cy="7620"/>
            </a:xfrm>
            <a:custGeom>
              <a:avLst/>
              <a:gdLst/>
              <a:ahLst/>
              <a:cxnLst/>
              <a:rect l="l" t="t" r="r" b="b"/>
              <a:pathLst>
                <a:path w="798829" h="7620">
                  <a:moveTo>
                    <a:pt x="795007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793750" y="7620"/>
                  </a:lnTo>
                  <a:lnTo>
                    <a:pt x="793750" y="6350"/>
                  </a:lnTo>
                  <a:lnTo>
                    <a:pt x="795007" y="6350"/>
                  </a:lnTo>
                  <a:lnTo>
                    <a:pt x="795007" y="5092"/>
                  </a:lnTo>
                  <a:close/>
                </a:path>
                <a:path w="798829" h="7620">
                  <a:moveTo>
                    <a:pt x="798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795020" y="5080"/>
                  </a:lnTo>
                  <a:lnTo>
                    <a:pt x="795020" y="3810"/>
                  </a:lnTo>
                  <a:lnTo>
                    <a:pt x="796290" y="3810"/>
                  </a:lnTo>
                  <a:lnTo>
                    <a:pt x="796290" y="2540"/>
                  </a:lnTo>
                  <a:lnTo>
                    <a:pt x="797560" y="2540"/>
                  </a:lnTo>
                  <a:lnTo>
                    <a:pt x="797560" y="1270"/>
                  </a:lnTo>
                  <a:lnTo>
                    <a:pt x="798830" y="1270"/>
                  </a:lnTo>
                  <a:lnTo>
                    <a:pt x="79883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72410" y="4431029"/>
              <a:ext cx="788670" cy="8890"/>
            </a:xfrm>
            <a:custGeom>
              <a:avLst/>
              <a:gdLst/>
              <a:ahLst/>
              <a:cxnLst/>
              <a:rect l="l" t="t" r="r" b="b"/>
              <a:pathLst>
                <a:path w="788670" h="8889">
                  <a:moveTo>
                    <a:pt x="7886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782320" y="8890"/>
                  </a:lnTo>
                  <a:lnTo>
                    <a:pt x="782320" y="7620"/>
                  </a:lnTo>
                  <a:lnTo>
                    <a:pt x="783590" y="7620"/>
                  </a:lnTo>
                  <a:lnTo>
                    <a:pt x="783590" y="6350"/>
                  </a:lnTo>
                  <a:lnTo>
                    <a:pt x="784860" y="6350"/>
                  </a:lnTo>
                  <a:lnTo>
                    <a:pt x="784860" y="5080"/>
                  </a:lnTo>
                  <a:lnTo>
                    <a:pt x="786130" y="5080"/>
                  </a:lnTo>
                  <a:lnTo>
                    <a:pt x="786130" y="3810"/>
                  </a:lnTo>
                  <a:lnTo>
                    <a:pt x="786130" y="2540"/>
                  </a:lnTo>
                  <a:lnTo>
                    <a:pt x="787400" y="2540"/>
                  </a:lnTo>
                  <a:lnTo>
                    <a:pt x="787400" y="1270"/>
                  </a:lnTo>
                  <a:lnTo>
                    <a:pt x="788670" y="1270"/>
                  </a:lnTo>
                  <a:lnTo>
                    <a:pt x="788670" y="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77477" y="4439919"/>
              <a:ext cx="777875" cy="8890"/>
            </a:xfrm>
            <a:custGeom>
              <a:avLst/>
              <a:gdLst/>
              <a:ahLst/>
              <a:cxnLst/>
              <a:rect l="l" t="t" r="r" b="b"/>
              <a:pathLst>
                <a:path w="777875" h="8889">
                  <a:moveTo>
                    <a:pt x="770902" y="7632"/>
                  </a:moveTo>
                  <a:lnTo>
                    <a:pt x="5092" y="7632"/>
                  </a:lnTo>
                  <a:lnTo>
                    <a:pt x="5092" y="8890"/>
                  </a:lnTo>
                  <a:lnTo>
                    <a:pt x="770902" y="8890"/>
                  </a:lnTo>
                  <a:lnTo>
                    <a:pt x="770902" y="7632"/>
                  </a:lnTo>
                  <a:close/>
                </a:path>
                <a:path w="777875" h="8889">
                  <a:moveTo>
                    <a:pt x="777252" y="0"/>
                  </a:moveTo>
                  <a:lnTo>
                    <a:pt x="0" y="0"/>
                  </a:lnTo>
                  <a:lnTo>
                    <a:pt x="12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5080"/>
                  </a:lnTo>
                  <a:lnTo>
                    <a:pt x="2552" y="635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772172" y="7620"/>
                  </a:lnTo>
                  <a:lnTo>
                    <a:pt x="772172" y="6350"/>
                  </a:lnTo>
                  <a:lnTo>
                    <a:pt x="772172" y="5080"/>
                  </a:lnTo>
                  <a:lnTo>
                    <a:pt x="773442" y="5080"/>
                  </a:lnTo>
                  <a:lnTo>
                    <a:pt x="773442" y="3810"/>
                  </a:lnTo>
                  <a:lnTo>
                    <a:pt x="774712" y="3810"/>
                  </a:lnTo>
                  <a:lnTo>
                    <a:pt x="774712" y="2540"/>
                  </a:lnTo>
                  <a:lnTo>
                    <a:pt x="775982" y="2540"/>
                  </a:lnTo>
                  <a:lnTo>
                    <a:pt x="775982" y="1270"/>
                  </a:lnTo>
                  <a:lnTo>
                    <a:pt x="777252" y="1270"/>
                  </a:lnTo>
                  <a:lnTo>
                    <a:pt x="777252" y="0"/>
                  </a:lnTo>
                  <a:close/>
                </a:path>
              </a:pathLst>
            </a:custGeom>
            <a:solidFill>
              <a:srgbClr val="7F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82570" y="4448809"/>
              <a:ext cx="764540" cy="7620"/>
            </a:xfrm>
            <a:custGeom>
              <a:avLst/>
              <a:gdLst/>
              <a:ahLst/>
              <a:cxnLst/>
              <a:rect l="l" t="t" r="r" b="b"/>
              <a:pathLst>
                <a:path w="764539" h="7620">
                  <a:moveTo>
                    <a:pt x="76073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759460" y="7620"/>
                  </a:lnTo>
                  <a:lnTo>
                    <a:pt x="759460" y="6350"/>
                  </a:lnTo>
                  <a:lnTo>
                    <a:pt x="760730" y="6350"/>
                  </a:lnTo>
                  <a:lnTo>
                    <a:pt x="760730" y="5092"/>
                  </a:lnTo>
                  <a:close/>
                </a:path>
                <a:path w="764539" h="7620">
                  <a:moveTo>
                    <a:pt x="764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762000" y="5080"/>
                  </a:lnTo>
                  <a:lnTo>
                    <a:pt x="762000" y="3810"/>
                  </a:lnTo>
                  <a:lnTo>
                    <a:pt x="761987" y="2540"/>
                  </a:lnTo>
                  <a:lnTo>
                    <a:pt x="763270" y="2540"/>
                  </a:lnTo>
                  <a:lnTo>
                    <a:pt x="763270" y="1270"/>
                  </a:lnTo>
                  <a:lnTo>
                    <a:pt x="764540" y="1270"/>
                  </a:lnTo>
                  <a:lnTo>
                    <a:pt x="764540" y="0"/>
                  </a:lnTo>
                  <a:close/>
                </a:path>
              </a:pathLst>
            </a:custGeom>
            <a:solidFill>
              <a:srgbClr val="7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86380" y="4456429"/>
              <a:ext cx="754380" cy="8890"/>
            </a:xfrm>
            <a:custGeom>
              <a:avLst/>
              <a:gdLst/>
              <a:ahLst/>
              <a:cxnLst/>
              <a:rect l="l" t="t" r="r" b="b"/>
              <a:pathLst>
                <a:path w="754379" h="8889">
                  <a:moveTo>
                    <a:pt x="75184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749300" y="8890"/>
                  </a:lnTo>
                  <a:lnTo>
                    <a:pt x="749300" y="7620"/>
                  </a:lnTo>
                  <a:lnTo>
                    <a:pt x="749300" y="6350"/>
                  </a:lnTo>
                  <a:lnTo>
                    <a:pt x="750570" y="6350"/>
                  </a:lnTo>
                  <a:lnTo>
                    <a:pt x="750570" y="5080"/>
                  </a:lnTo>
                  <a:lnTo>
                    <a:pt x="751840" y="5080"/>
                  </a:lnTo>
                  <a:lnTo>
                    <a:pt x="751840" y="3822"/>
                  </a:lnTo>
                  <a:close/>
                </a:path>
                <a:path w="754379" h="8889">
                  <a:moveTo>
                    <a:pt x="7543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753110" y="3810"/>
                  </a:lnTo>
                  <a:lnTo>
                    <a:pt x="753110" y="2540"/>
                  </a:lnTo>
                  <a:lnTo>
                    <a:pt x="753110" y="1270"/>
                  </a:lnTo>
                  <a:lnTo>
                    <a:pt x="754380" y="1270"/>
                  </a:lnTo>
                  <a:lnTo>
                    <a:pt x="75438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83840" y="4465319"/>
              <a:ext cx="750570" cy="7620"/>
            </a:xfrm>
            <a:custGeom>
              <a:avLst/>
              <a:gdLst/>
              <a:ahLst/>
              <a:cxnLst/>
              <a:rect l="l" t="t" r="r" b="b"/>
              <a:pathLst>
                <a:path w="750570" h="7620">
                  <a:moveTo>
                    <a:pt x="74930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45490" y="7620"/>
                  </a:lnTo>
                  <a:lnTo>
                    <a:pt x="745490" y="6350"/>
                  </a:lnTo>
                  <a:lnTo>
                    <a:pt x="746760" y="6350"/>
                  </a:lnTo>
                  <a:lnTo>
                    <a:pt x="746760" y="5080"/>
                  </a:lnTo>
                  <a:lnTo>
                    <a:pt x="746760" y="3810"/>
                  </a:lnTo>
                  <a:lnTo>
                    <a:pt x="748030" y="3810"/>
                  </a:lnTo>
                  <a:lnTo>
                    <a:pt x="748030" y="2540"/>
                  </a:lnTo>
                  <a:lnTo>
                    <a:pt x="749300" y="2540"/>
                  </a:lnTo>
                  <a:lnTo>
                    <a:pt x="749300" y="1282"/>
                  </a:lnTo>
                  <a:close/>
                </a:path>
                <a:path w="750570" h="7620">
                  <a:moveTo>
                    <a:pt x="750570" y="0"/>
                  </a:moveTo>
                  <a:lnTo>
                    <a:pt x="7620" y="0"/>
                  </a:lnTo>
                  <a:lnTo>
                    <a:pt x="7620" y="1270"/>
                  </a:lnTo>
                  <a:lnTo>
                    <a:pt x="750570" y="12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7D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68600" y="4472952"/>
              <a:ext cx="759460" cy="8890"/>
            </a:xfrm>
            <a:custGeom>
              <a:avLst/>
              <a:gdLst/>
              <a:ahLst/>
              <a:cxnLst/>
              <a:rect l="l" t="t" r="r" b="b"/>
              <a:pathLst>
                <a:path w="759460" h="8889">
                  <a:moveTo>
                    <a:pt x="75438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753110" y="8877"/>
                  </a:lnTo>
                  <a:lnTo>
                    <a:pt x="753110" y="7607"/>
                  </a:lnTo>
                  <a:lnTo>
                    <a:pt x="754380" y="7607"/>
                  </a:lnTo>
                  <a:lnTo>
                    <a:pt x="754380" y="6350"/>
                  </a:lnTo>
                  <a:close/>
                </a:path>
                <a:path w="759460" h="8889">
                  <a:moveTo>
                    <a:pt x="759460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755650" y="6337"/>
                  </a:lnTo>
                  <a:lnTo>
                    <a:pt x="755650" y="5067"/>
                  </a:lnTo>
                  <a:lnTo>
                    <a:pt x="756920" y="5067"/>
                  </a:lnTo>
                  <a:lnTo>
                    <a:pt x="756920" y="3797"/>
                  </a:lnTo>
                  <a:lnTo>
                    <a:pt x="756907" y="2527"/>
                  </a:lnTo>
                  <a:lnTo>
                    <a:pt x="758190" y="2527"/>
                  </a:lnTo>
                  <a:lnTo>
                    <a:pt x="758190" y="1257"/>
                  </a:lnTo>
                  <a:lnTo>
                    <a:pt x="759460" y="1257"/>
                  </a:lnTo>
                  <a:lnTo>
                    <a:pt x="759460" y="0"/>
                  </a:lnTo>
                  <a:close/>
                </a:path>
              </a:pathLst>
            </a:custGeom>
            <a:solidFill>
              <a:srgbClr val="7D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52090" y="4481829"/>
              <a:ext cx="769620" cy="8890"/>
            </a:xfrm>
            <a:custGeom>
              <a:avLst/>
              <a:gdLst/>
              <a:ahLst/>
              <a:cxnLst/>
              <a:rect l="l" t="t" r="r" b="b"/>
              <a:pathLst>
                <a:path w="769620" h="8889">
                  <a:moveTo>
                    <a:pt x="76581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63270" y="8890"/>
                  </a:lnTo>
                  <a:lnTo>
                    <a:pt x="763270" y="7620"/>
                  </a:lnTo>
                  <a:lnTo>
                    <a:pt x="764540" y="7620"/>
                  </a:lnTo>
                  <a:lnTo>
                    <a:pt x="764540" y="6350"/>
                  </a:lnTo>
                  <a:lnTo>
                    <a:pt x="764540" y="5080"/>
                  </a:lnTo>
                  <a:lnTo>
                    <a:pt x="765810" y="5080"/>
                  </a:lnTo>
                  <a:lnTo>
                    <a:pt x="765810" y="3822"/>
                  </a:lnTo>
                  <a:close/>
                </a:path>
                <a:path w="769620" h="8889">
                  <a:moveTo>
                    <a:pt x="7696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767080" y="3810"/>
                  </a:lnTo>
                  <a:lnTo>
                    <a:pt x="767080" y="2540"/>
                  </a:lnTo>
                  <a:lnTo>
                    <a:pt x="768350" y="2540"/>
                  </a:lnTo>
                  <a:lnTo>
                    <a:pt x="768350" y="1270"/>
                  </a:lnTo>
                  <a:lnTo>
                    <a:pt x="769620" y="1270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7C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39390" y="4490719"/>
              <a:ext cx="774700" cy="7620"/>
            </a:xfrm>
            <a:custGeom>
              <a:avLst/>
              <a:gdLst/>
              <a:ahLst/>
              <a:cxnLst/>
              <a:rect l="l" t="t" r="r" b="b"/>
              <a:pathLst>
                <a:path w="774700" h="7620">
                  <a:moveTo>
                    <a:pt x="77343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69620" y="7620"/>
                  </a:lnTo>
                  <a:lnTo>
                    <a:pt x="769620" y="6350"/>
                  </a:lnTo>
                  <a:lnTo>
                    <a:pt x="770890" y="6350"/>
                  </a:lnTo>
                  <a:lnTo>
                    <a:pt x="770890" y="5080"/>
                  </a:lnTo>
                  <a:lnTo>
                    <a:pt x="772160" y="5080"/>
                  </a:lnTo>
                  <a:lnTo>
                    <a:pt x="772160" y="3810"/>
                  </a:lnTo>
                  <a:lnTo>
                    <a:pt x="772160" y="2540"/>
                  </a:lnTo>
                  <a:lnTo>
                    <a:pt x="773430" y="2540"/>
                  </a:lnTo>
                  <a:lnTo>
                    <a:pt x="773430" y="1282"/>
                  </a:lnTo>
                  <a:close/>
                </a:path>
                <a:path w="774700" h="7620">
                  <a:moveTo>
                    <a:pt x="77470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774700" y="127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7B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22880" y="4498339"/>
              <a:ext cx="784860" cy="8890"/>
            </a:xfrm>
            <a:custGeom>
              <a:avLst/>
              <a:gdLst/>
              <a:ahLst/>
              <a:cxnLst/>
              <a:rect l="l" t="t" r="r" b="b"/>
              <a:pathLst>
                <a:path w="784860" h="8889">
                  <a:moveTo>
                    <a:pt x="784860" y="1270"/>
                  </a:moveTo>
                  <a:lnTo>
                    <a:pt x="784847" y="0"/>
                  </a:ln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79780" y="8890"/>
                  </a:lnTo>
                  <a:lnTo>
                    <a:pt x="779780" y="7620"/>
                  </a:lnTo>
                  <a:lnTo>
                    <a:pt x="779780" y="6350"/>
                  </a:lnTo>
                  <a:lnTo>
                    <a:pt x="781050" y="6350"/>
                  </a:lnTo>
                  <a:lnTo>
                    <a:pt x="781050" y="5080"/>
                  </a:lnTo>
                  <a:lnTo>
                    <a:pt x="782320" y="5080"/>
                  </a:lnTo>
                  <a:lnTo>
                    <a:pt x="782320" y="3810"/>
                  </a:lnTo>
                  <a:lnTo>
                    <a:pt x="783590" y="3810"/>
                  </a:lnTo>
                  <a:lnTo>
                    <a:pt x="783590" y="2540"/>
                  </a:lnTo>
                  <a:lnTo>
                    <a:pt x="784860" y="2540"/>
                  </a:lnTo>
                  <a:lnTo>
                    <a:pt x="784860" y="127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08910" y="4507229"/>
              <a:ext cx="792480" cy="7620"/>
            </a:xfrm>
            <a:custGeom>
              <a:avLst/>
              <a:gdLst/>
              <a:ahLst/>
              <a:cxnLst/>
              <a:rect l="l" t="t" r="r" b="b"/>
              <a:pathLst>
                <a:path w="792479" h="7620">
                  <a:moveTo>
                    <a:pt x="7924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787400" y="7620"/>
                  </a:lnTo>
                  <a:lnTo>
                    <a:pt x="787400" y="6350"/>
                  </a:lnTo>
                  <a:lnTo>
                    <a:pt x="788670" y="6350"/>
                  </a:lnTo>
                  <a:lnTo>
                    <a:pt x="788670" y="5080"/>
                  </a:lnTo>
                  <a:lnTo>
                    <a:pt x="788670" y="3810"/>
                  </a:lnTo>
                  <a:lnTo>
                    <a:pt x="789940" y="3810"/>
                  </a:lnTo>
                  <a:lnTo>
                    <a:pt x="789940" y="2540"/>
                  </a:lnTo>
                  <a:lnTo>
                    <a:pt x="791210" y="2540"/>
                  </a:lnTo>
                  <a:lnTo>
                    <a:pt x="791210" y="1270"/>
                  </a:lnTo>
                  <a:lnTo>
                    <a:pt x="792480" y="127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7A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93670" y="4514849"/>
              <a:ext cx="801370" cy="8890"/>
            </a:xfrm>
            <a:custGeom>
              <a:avLst/>
              <a:gdLst/>
              <a:ahLst/>
              <a:cxnLst/>
              <a:rect l="l" t="t" r="r" b="b"/>
              <a:pathLst>
                <a:path w="801370" h="8889">
                  <a:moveTo>
                    <a:pt x="80137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795020" y="8890"/>
                  </a:lnTo>
                  <a:lnTo>
                    <a:pt x="795020" y="7620"/>
                  </a:lnTo>
                  <a:lnTo>
                    <a:pt x="796290" y="7620"/>
                  </a:lnTo>
                  <a:lnTo>
                    <a:pt x="796290" y="6350"/>
                  </a:lnTo>
                  <a:lnTo>
                    <a:pt x="797560" y="6350"/>
                  </a:lnTo>
                  <a:lnTo>
                    <a:pt x="797560" y="5080"/>
                  </a:lnTo>
                  <a:lnTo>
                    <a:pt x="798830" y="5080"/>
                  </a:lnTo>
                  <a:lnTo>
                    <a:pt x="798830" y="3810"/>
                  </a:lnTo>
                  <a:lnTo>
                    <a:pt x="798830" y="2540"/>
                  </a:lnTo>
                  <a:lnTo>
                    <a:pt x="800100" y="2540"/>
                  </a:lnTo>
                  <a:lnTo>
                    <a:pt x="800100" y="1270"/>
                  </a:lnTo>
                  <a:lnTo>
                    <a:pt x="801370" y="1270"/>
                  </a:lnTo>
                  <a:lnTo>
                    <a:pt x="801370" y="0"/>
                  </a:lnTo>
                  <a:close/>
                </a:path>
              </a:pathLst>
            </a:custGeom>
            <a:solidFill>
              <a:srgbClr val="79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77160" y="4523752"/>
              <a:ext cx="811530" cy="8890"/>
            </a:xfrm>
            <a:custGeom>
              <a:avLst/>
              <a:gdLst/>
              <a:ahLst/>
              <a:cxnLst/>
              <a:rect l="l" t="t" r="r" b="b"/>
              <a:pathLst>
                <a:path w="811529" h="8889">
                  <a:moveTo>
                    <a:pt x="80645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05180" y="8877"/>
                  </a:lnTo>
                  <a:lnTo>
                    <a:pt x="805180" y="7607"/>
                  </a:lnTo>
                  <a:lnTo>
                    <a:pt x="806450" y="7607"/>
                  </a:lnTo>
                  <a:lnTo>
                    <a:pt x="806450" y="6350"/>
                  </a:lnTo>
                  <a:close/>
                </a:path>
                <a:path w="811529" h="8889">
                  <a:moveTo>
                    <a:pt x="81153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7620" y="3797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06450" y="6337"/>
                  </a:lnTo>
                  <a:lnTo>
                    <a:pt x="806450" y="5067"/>
                  </a:lnTo>
                  <a:lnTo>
                    <a:pt x="807720" y="5067"/>
                  </a:lnTo>
                  <a:lnTo>
                    <a:pt x="807720" y="3797"/>
                  </a:lnTo>
                  <a:lnTo>
                    <a:pt x="808990" y="3797"/>
                  </a:lnTo>
                  <a:lnTo>
                    <a:pt x="808990" y="2527"/>
                  </a:lnTo>
                  <a:lnTo>
                    <a:pt x="810247" y="2527"/>
                  </a:lnTo>
                  <a:lnTo>
                    <a:pt x="810247" y="1257"/>
                  </a:lnTo>
                  <a:lnTo>
                    <a:pt x="811530" y="1257"/>
                  </a:lnTo>
                  <a:lnTo>
                    <a:pt x="811530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64460" y="4532629"/>
              <a:ext cx="816610" cy="7620"/>
            </a:xfrm>
            <a:custGeom>
              <a:avLst/>
              <a:gdLst/>
              <a:ahLst/>
              <a:cxnLst/>
              <a:rect l="l" t="t" r="r" b="b"/>
              <a:pathLst>
                <a:path w="816610" h="7620">
                  <a:moveTo>
                    <a:pt x="81407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11530" y="7620"/>
                  </a:lnTo>
                  <a:lnTo>
                    <a:pt x="811530" y="6350"/>
                  </a:lnTo>
                  <a:lnTo>
                    <a:pt x="812800" y="6350"/>
                  </a:lnTo>
                  <a:lnTo>
                    <a:pt x="812800" y="5080"/>
                  </a:lnTo>
                  <a:lnTo>
                    <a:pt x="814070" y="5080"/>
                  </a:lnTo>
                  <a:lnTo>
                    <a:pt x="814070" y="3822"/>
                  </a:lnTo>
                  <a:close/>
                </a:path>
                <a:path w="816610" h="7620">
                  <a:moveTo>
                    <a:pt x="816597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814070" y="3810"/>
                  </a:lnTo>
                  <a:lnTo>
                    <a:pt x="814070" y="2540"/>
                  </a:lnTo>
                  <a:lnTo>
                    <a:pt x="815340" y="2540"/>
                  </a:lnTo>
                  <a:lnTo>
                    <a:pt x="815340" y="1270"/>
                  </a:lnTo>
                  <a:lnTo>
                    <a:pt x="816597" y="1270"/>
                  </a:lnTo>
                  <a:lnTo>
                    <a:pt x="816597" y="0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47950" y="4540249"/>
              <a:ext cx="826769" cy="8890"/>
            </a:xfrm>
            <a:custGeom>
              <a:avLst/>
              <a:gdLst/>
              <a:ahLst/>
              <a:cxnLst/>
              <a:rect l="l" t="t" r="r" b="b"/>
              <a:pathLst>
                <a:path w="826770" h="8889">
                  <a:moveTo>
                    <a:pt x="82550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21690" y="8890"/>
                  </a:lnTo>
                  <a:lnTo>
                    <a:pt x="821690" y="7620"/>
                  </a:lnTo>
                  <a:lnTo>
                    <a:pt x="821690" y="6350"/>
                  </a:lnTo>
                  <a:lnTo>
                    <a:pt x="822960" y="6350"/>
                  </a:lnTo>
                  <a:lnTo>
                    <a:pt x="822960" y="5080"/>
                  </a:lnTo>
                  <a:lnTo>
                    <a:pt x="824230" y="5080"/>
                  </a:lnTo>
                  <a:lnTo>
                    <a:pt x="824230" y="3810"/>
                  </a:lnTo>
                  <a:lnTo>
                    <a:pt x="825500" y="3810"/>
                  </a:lnTo>
                  <a:lnTo>
                    <a:pt x="825500" y="2552"/>
                  </a:lnTo>
                  <a:close/>
                </a:path>
                <a:path w="826770" h="8889">
                  <a:moveTo>
                    <a:pt x="82677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26770" y="2540"/>
                  </a:lnTo>
                  <a:lnTo>
                    <a:pt x="826770" y="1270"/>
                  </a:lnTo>
                  <a:lnTo>
                    <a:pt x="826770" y="0"/>
                  </a:lnTo>
                  <a:close/>
                </a:path>
              </a:pathLst>
            </a:custGeom>
            <a:solidFill>
              <a:srgbClr val="77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33980" y="4549152"/>
              <a:ext cx="834390" cy="7620"/>
            </a:xfrm>
            <a:custGeom>
              <a:avLst/>
              <a:gdLst/>
              <a:ahLst/>
              <a:cxnLst/>
              <a:rect l="l" t="t" r="r" b="b"/>
              <a:pathLst>
                <a:path w="834389" h="7620">
                  <a:moveTo>
                    <a:pt x="82931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29310" y="7607"/>
                  </a:lnTo>
                  <a:lnTo>
                    <a:pt x="829310" y="6350"/>
                  </a:lnTo>
                  <a:close/>
                </a:path>
                <a:path w="834389" h="7620">
                  <a:moveTo>
                    <a:pt x="83439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10160" y="1257"/>
                  </a:lnTo>
                  <a:lnTo>
                    <a:pt x="10160" y="2527"/>
                  </a:lnTo>
                  <a:lnTo>
                    <a:pt x="7620" y="2527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30580" y="6337"/>
                  </a:lnTo>
                  <a:lnTo>
                    <a:pt x="830580" y="5067"/>
                  </a:lnTo>
                  <a:lnTo>
                    <a:pt x="830580" y="3797"/>
                  </a:lnTo>
                  <a:lnTo>
                    <a:pt x="831850" y="3797"/>
                  </a:lnTo>
                  <a:lnTo>
                    <a:pt x="831850" y="2527"/>
                  </a:lnTo>
                  <a:lnTo>
                    <a:pt x="833120" y="2527"/>
                  </a:lnTo>
                  <a:lnTo>
                    <a:pt x="833120" y="1257"/>
                  </a:lnTo>
                  <a:lnTo>
                    <a:pt x="834390" y="1257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6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18740" y="4556759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79" h="8889">
                  <a:moveTo>
                    <a:pt x="83947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36930" y="8890"/>
                  </a:lnTo>
                  <a:lnTo>
                    <a:pt x="836930" y="7620"/>
                  </a:lnTo>
                  <a:lnTo>
                    <a:pt x="838200" y="7620"/>
                  </a:lnTo>
                  <a:lnTo>
                    <a:pt x="838200" y="6350"/>
                  </a:lnTo>
                  <a:lnTo>
                    <a:pt x="839470" y="6350"/>
                  </a:lnTo>
                  <a:lnTo>
                    <a:pt x="839470" y="5092"/>
                  </a:lnTo>
                  <a:close/>
                </a:path>
                <a:path w="843279" h="8889">
                  <a:moveTo>
                    <a:pt x="84328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40740" y="5080"/>
                  </a:lnTo>
                  <a:lnTo>
                    <a:pt x="840740" y="3810"/>
                  </a:lnTo>
                  <a:lnTo>
                    <a:pt x="842010" y="3810"/>
                  </a:lnTo>
                  <a:lnTo>
                    <a:pt x="842010" y="2540"/>
                  </a:lnTo>
                  <a:lnTo>
                    <a:pt x="84201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04770" y="4565649"/>
              <a:ext cx="850900" cy="7620"/>
            </a:xfrm>
            <a:custGeom>
              <a:avLst/>
              <a:gdLst/>
              <a:ahLst/>
              <a:cxnLst/>
              <a:rect l="l" t="t" r="r" b="b"/>
              <a:pathLst>
                <a:path w="850900" h="7620">
                  <a:moveTo>
                    <a:pt x="848360" y="2552"/>
                  </a:moveTo>
                  <a:lnTo>
                    <a:pt x="7620" y="2552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45820" y="7620"/>
                  </a:lnTo>
                  <a:lnTo>
                    <a:pt x="845820" y="6350"/>
                  </a:lnTo>
                  <a:lnTo>
                    <a:pt x="845820" y="5080"/>
                  </a:lnTo>
                  <a:lnTo>
                    <a:pt x="847090" y="5080"/>
                  </a:lnTo>
                  <a:lnTo>
                    <a:pt x="847090" y="3810"/>
                  </a:lnTo>
                  <a:lnTo>
                    <a:pt x="848360" y="3810"/>
                  </a:lnTo>
                  <a:lnTo>
                    <a:pt x="848360" y="2552"/>
                  </a:lnTo>
                  <a:close/>
                </a:path>
                <a:path w="850900" h="7620">
                  <a:moveTo>
                    <a:pt x="85090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49630" y="2540"/>
                  </a:lnTo>
                  <a:lnTo>
                    <a:pt x="849630" y="1270"/>
                  </a:lnTo>
                  <a:lnTo>
                    <a:pt x="850900" y="1270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89530" y="4573269"/>
              <a:ext cx="859790" cy="8890"/>
            </a:xfrm>
            <a:custGeom>
              <a:avLst/>
              <a:gdLst/>
              <a:ahLst/>
              <a:cxnLst/>
              <a:rect l="l" t="t" r="r" b="b"/>
              <a:pathLst>
                <a:path w="859789" h="8889">
                  <a:moveTo>
                    <a:pt x="85344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3440" y="8890"/>
                  </a:lnTo>
                  <a:lnTo>
                    <a:pt x="853440" y="7632"/>
                  </a:lnTo>
                  <a:close/>
                </a:path>
                <a:path w="859789" h="8889">
                  <a:moveTo>
                    <a:pt x="85852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4710" y="7620"/>
                  </a:lnTo>
                  <a:lnTo>
                    <a:pt x="854710" y="6350"/>
                  </a:lnTo>
                  <a:lnTo>
                    <a:pt x="855967" y="6350"/>
                  </a:lnTo>
                  <a:lnTo>
                    <a:pt x="855967" y="5080"/>
                  </a:lnTo>
                  <a:lnTo>
                    <a:pt x="857250" y="5080"/>
                  </a:lnTo>
                  <a:lnTo>
                    <a:pt x="857250" y="3810"/>
                  </a:lnTo>
                  <a:lnTo>
                    <a:pt x="857250" y="2540"/>
                  </a:lnTo>
                  <a:lnTo>
                    <a:pt x="858520" y="2540"/>
                  </a:lnTo>
                  <a:lnTo>
                    <a:pt x="858520" y="1282"/>
                  </a:lnTo>
                  <a:close/>
                </a:path>
                <a:path w="859789" h="8889">
                  <a:moveTo>
                    <a:pt x="85979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59790" y="1270"/>
                  </a:lnTo>
                  <a:lnTo>
                    <a:pt x="859790" y="0"/>
                  </a:lnTo>
                  <a:close/>
                </a:path>
              </a:pathLst>
            </a:custGeom>
            <a:solidFill>
              <a:srgbClr val="74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73020" y="4582159"/>
              <a:ext cx="868680" cy="8890"/>
            </a:xfrm>
            <a:custGeom>
              <a:avLst/>
              <a:gdLst/>
              <a:ahLst/>
              <a:cxnLst/>
              <a:rect l="l" t="t" r="r" b="b"/>
              <a:pathLst>
                <a:path w="868679" h="8889">
                  <a:moveTo>
                    <a:pt x="86487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63600" y="8890"/>
                  </a:lnTo>
                  <a:lnTo>
                    <a:pt x="863600" y="7620"/>
                  </a:lnTo>
                  <a:lnTo>
                    <a:pt x="863600" y="6350"/>
                  </a:lnTo>
                  <a:lnTo>
                    <a:pt x="864870" y="6350"/>
                  </a:lnTo>
                  <a:lnTo>
                    <a:pt x="864870" y="5092"/>
                  </a:lnTo>
                  <a:close/>
                </a:path>
                <a:path w="868679" h="8889">
                  <a:moveTo>
                    <a:pt x="86868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6127" y="5080"/>
                  </a:lnTo>
                  <a:lnTo>
                    <a:pt x="866127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73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59050" y="4591049"/>
              <a:ext cx="876300" cy="7620"/>
            </a:xfrm>
            <a:custGeom>
              <a:avLst/>
              <a:gdLst/>
              <a:ahLst/>
              <a:cxnLst/>
              <a:rect l="l" t="t" r="r" b="b"/>
              <a:pathLst>
                <a:path w="876300" h="7620">
                  <a:moveTo>
                    <a:pt x="873760" y="2552"/>
                  </a:moveTo>
                  <a:lnTo>
                    <a:pt x="7620" y="2552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71220" y="7620"/>
                  </a:lnTo>
                  <a:lnTo>
                    <a:pt x="871220" y="6350"/>
                  </a:lnTo>
                  <a:lnTo>
                    <a:pt x="872490" y="6350"/>
                  </a:lnTo>
                  <a:lnTo>
                    <a:pt x="872490" y="5080"/>
                  </a:lnTo>
                  <a:lnTo>
                    <a:pt x="872490" y="3810"/>
                  </a:lnTo>
                  <a:lnTo>
                    <a:pt x="873760" y="3810"/>
                  </a:lnTo>
                  <a:lnTo>
                    <a:pt x="873760" y="2552"/>
                  </a:lnTo>
                  <a:close/>
                </a:path>
                <a:path w="876300" h="7620">
                  <a:moveTo>
                    <a:pt x="87630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875030" y="2540"/>
                  </a:lnTo>
                  <a:lnTo>
                    <a:pt x="875030" y="1270"/>
                  </a:lnTo>
                  <a:lnTo>
                    <a:pt x="876300" y="127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43810" y="4598669"/>
              <a:ext cx="885190" cy="8890"/>
            </a:xfrm>
            <a:custGeom>
              <a:avLst/>
              <a:gdLst/>
              <a:ahLst/>
              <a:cxnLst/>
              <a:rect l="l" t="t" r="r" b="b"/>
              <a:pathLst>
                <a:path w="885189" h="8889">
                  <a:moveTo>
                    <a:pt x="87884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78840" y="8890"/>
                  </a:lnTo>
                  <a:lnTo>
                    <a:pt x="878840" y="7632"/>
                  </a:lnTo>
                  <a:close/>
                </a:path>
                <a:path w="885189" h="8889">
                  <a:moveTo>
                    <a:pt x="8851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80110" y="7620"/>
                  </a:lnTo>
                  <a:lnTo>
                    <a:pt x="880110" y="6350"/>
                  </a:lnTo>
                  <a:lnTo>
                    <a:pt x="881380" y="6350"/>
                  </a:lnTo>
                  <a:lnTo>
                    <a:pt x="881380" y="5080"/>
                  </a:lnTo>
                  <a:lnTo>
                    <a:pt x="882650" y="5080"/>
                  </a:lnTo>
                  <a:lnTo>
                    <a:pt x="882650" y="3810"/>
                  </a:lnTo>
                  <a:lnTo>
                    <a:pt x="883920" y="3810"/>
                  </a:lnTo>
                  <a:lnTo>
                    <a:pt x="883920" y="2540"/>
                  </a:lnTo>
                  <a:lnTo>
                    <a:pt x="883920" y="1270"/>
                  </a:lnTo>
                  <a:lnTo>
                    <a:pt x="885190" y="1270"/>
                  </a:lnTo>
                  <a:lnTo>
                    <a:pt x="885190" y="0"/>
                  </a:lnTo>
                  <a:close/>
                </a:path>
              </a:pathLst>
            </a:custGeom>
            <a:solidFill>
              <a:srgbClr val="72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27300" y="4607559"/>
              <a:ext cx="895350" cy="8890"/>
            </a:xfrm>
            <a:custGeom>
              <a:avLst/>
              <a:gdLst/>
              <a:ahLst/>
              <a:cxnLst/>
              <a:rect l="l" t="t" r="r" b="b"/>
              <a:pathLst>
                <a:path w="895350" h="8889">
                  <a:moveTo>
                    <a:pt x="895350" y="0"/>
                  </a:moveTo>
                  <a:lnTo>
                    <a:pt x="13957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89000" y="8890"/>
                  </a:lnTo>
                  <a:lnTo>
                    <a:pt x="889000" y="7620"/>
                  </a:lnTo>
                  <a:lnTo>
                    <a:pt x="890270" y="7620"/>
                  </a:lnTo>
                  <a:lnTo>
                    <a:pt x="890270" y="6350"/>
                  </a:lnTo>
                  <a:lnTo>
                    <a:pt x="890270" y="5080"/>
                  </a:lnTo>
                  <a:lnTo>
                    <a:pt x="891540" y="5080"/>
                  </a:lnTo>
                  <a:lnTo>
                    <a:pt x="891540" y="3810"/>
                  </a:lnTo>
                  <a:lnTo>
                    <a:pt x="892810" y="3810"/>
                  </a:lnTo>
                  <a:lnTo>
                    <a:pt x="892810" y="2540"/>
                  </a:lnTo>
                  <a:lnTo>
                    <a:pt x="894080" y="2540"/>
                  </a:lnTo>
                  <a:lnTo>
                    <a:pt x="894080" y="1270"/>
                  </a:lnTo>
                  <a:lnTo>
                    <a:pt x="895350" y="1270"/>
                  </a:lnTo>
                  <a:lnTo>
                    <a:pt x="895350" y="0"/>
                  </a:lnTo>
                  <a:close/>
                </a:path>
              </a:pathLst>
            </a:custGeom>
            <a:solidFill>
              <a:srgbClr val="71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14600" y="4616449"/>
              <a:ext cx="900430" cy="7620"/>
            </a:xfrm>
            <a:custGeom>
              <a:avLst/>
              <a:gdLst/>
              <a:ahLst/>
              <a:cxnLst/>
              <a:rect l="l" t="t" r="r" b="b"/>
              <a:pathLst>
                <a:path w="900429" h="7620">
                  <a:moveTo>
                    <a:pt x="899160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95350" y="7620"/>
                  </a:lnTo>
                  <a:lnTo>
                    <a:pt x="895350" y="6350"/>
                  </a:lnTo>
                  <a:lnTo>
                    <a:pt x="896620" y="6350"/>
                  </a:lnTo>
                  <a:lnTo>
                    <a:pt x="896620" y="5080"/>
                  </a:lnTo>
                  <a:lnTo>
                    <a:pt x="897890" y="5080"/>
                  </a:lnTo>
                  <a:lnTo>
                    <a:pt x="897890" y="3810"/>
                  </a:lnTo>
                  <a:lnTo>
                    <a:pt x="899160" y="3810"/>
                  </a:lnTo>
                  <a:lnTo>
                    <a:pt x="899160" y="2552"/>
                  </a:lnTo>
                  <a:close/>
                </a:path>
                <a:path w="900429" h="7620">
                  <a:moveTo>
                    <a:pt x="90043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99147" y="2540"/>
                  </a:lnTo>
                  <a:lnTo>
                    <a:pt x="899147" y="1270"/>
                  </a:lnTo>
                  <a:lnTo>
                    <a:pt x="900430" y="1270"/>
                  </a:lnTo>
                  <a:lnTo>
                    <a:pt x="900430" y="0"/>
                  </a:lnTo>
                  <a:close/>
                </a:path>
              </a:pathLst>
            </a:custGeom>
            <a:solidFill>
              <a:srgbClr val="70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98090" y="4624069"/>
              <a:ext cx="910590" cy="8890"/>
            </a:xfrm>
            <a:custGeom>
              <a:avLst/>
              <a:gdLst/>
              <a:ahLst/>
              <a:cxnLst/>
              <a:rect l="l" t="t" r="r" b="b"/>
              <a:pathLst>
                <a:path w="910589" h="8889">
                  <a:moveTo>
                    <a:pt x="90551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905510" y="8890"/>
                  </a:lnTo>
                  <a:lnTo>
                    <a:pt x="905510" y="7632"/>
                  </a:lnTo>
                  <a:close/>
                </a:path>
                <a:path w="910589" h="8889">
                  <a:moveTo>
                    <a:pt x="91059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905510" y="7620"/>
                  </a:lnTo>
                  <a:lnTo>
                    <a:pt x="905510" y="6350"/>
                  </a:lnTo>
                  <a:lnTo>
                    <a:pt x="906780" y="6350"/>
                  </a:lnTo>
                  <a:lnTo>
                    <a:pt x="906780" y="5080"/>
                  </a:lnTo>
                  <a:lnTo>
                    <a:pt x="908050" y="5080"/>
                  </a:lnTo>
                  <a:lnTo>
                    <a:pt x="908050" y="3810"/>
                  </a:lnTo>
                  <a:lnTo>
                    <a:pt x="909320" y="3810"/>
                  </a:lnTo>
                  <a:lnTo>
                    <a:pt x="909320" y="2540"/>
                  </a:lnTo>
                  <a:lnTo>
                    <a:pt x="910590" y="2540"/>
                  </a:lnTo>
                  <a:lnTo>
                    <a:pt x="910590" y="1282"/>
                  </a:lnTo>
                  <a:close/>
                </a:path>
                <a:path w="910589" h="8889">
                  <a:moveTo>
                    <a:pt x="9105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910590" y="1270"/>
                  </a:lnTo>
                  <a:lnTo>
                    <a:pt x="91059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85390" y="4632959"/>
              <a:ext cx="916940" cy="7620"/>
            </a:xfrm>
            <a:custGeom>
              <a:avLst/>
              <a:gdLst/>
              <a:ahLst/>
              <a:cxnLst/>
              <a:rect l="l" t="t" r="r" b="b"/>
              <a:pathLst>
                <a:path w="916939" h="7620">
                  <a:moveTo>
                    <a:pt x="91313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11860" y="7620"/>
                  </a:lnTo>
                  <a:lnTo>
                    <a:pt x="911860" y="6350"/>
                  </a:lnTo>
                  <a:lnTo>
                    <a:pt x="913130" y="6350"/>
                  </a:lnTo>
                  <a:lnTo>
                    <a:pt x="913130" y="5092"/>
                  </a:lnTo>
                  <a:close/>
                </a:path>
                <a:path w="916939" h="7620">
                  <a:moveTo>
                    <a:pt x="91694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914400" y="5080"/>
                  </a:lnTo>
                  <a:lnTo>
                    <a:pt x="914400" y="3810"/>
                  </a:lnTo>
                  <a:lnTo>
                    <a:pt x="914400" y="2540"/>
                  </a:lnTo>
                  <a:lnTo>
                    <a:pt x="915670" y="2540"/>
                  </a:lnTo>
                  <a:lnTo>
                    <a:pt x="915670" y="1270"/>
                  </a:lnTo>
                  <a:lnTo>
                    <a:pt x="916940" y="1270"/>
                  </a:lnTo>
                  <a:lnTo>
                    <a:pt x="916940" y="0"/>
                  </a:lnTo>
                  <a:close/>
                </a:path>
              </a:pathLst>
            </a:custGeom>
            <a:solidFill>
              <a:srgbClr val="6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68880" y="4640579"/>
              <a:ext cx="927100" cy="8890"/>
            </a:xfrm>
            <a:custGeom>
              <a:avLst/>
              <a:gdLst/>
              <a:ahLst/>
              <a:cxnLst/>
              <a:rect l="l" t="t" r="r" b="b"/>
              <a:pathLst>
                <a:path w="927100" h="8889">
                  <a:moveTo>
                    <a:pt x="92456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20750" y="8890"/>
                  </a:lnTo>
                  <a:lnTo>
                    <a:pt x="920750" y="7620"/>
                  </a:lnTo>
                  <a:lnTo>
                    <a:pt x="922020" y="7620"/>
                  </a:lnTo>
                  <a:lnTo>
                    <a:pt x="922020" y="6350"/>
                  </a:lnTo>
                  <a:lnTo>
                    <a:pt x="923290" y="6350"/>
                  </a:lnTo>
                  <a:lnTo>
                    <a:pt x="923290" y="5080"/>
                  </a:lnTo>
                  <a:lnTo>
                    <a:pt x="924560" y="5080"/>
                  </a:lnTo>
                  <a:lnTo>
                    <a:pt x="924560" y="3822"/>
                  </a:lnTo>
                  <a:close/>
                </a:path>
                <a:path w="927100" h="8889">
                  <a:moveTo>
                    <a:pt x="92710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925830" y="3810"/>
                  </a:lnTo>
                  <a:lnTo>
                    <a:pt x="925830" y="2540"/>
                  </a:lnTo>
                  <a:lnTo>
                    <a:pt x="925830" y="1270"/>
                  </a:lnTo>
                  <a:lnTo>
                    <a:pt x="927100" y="127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6E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54910" y="4649469"/>
              <a:ext cx="934719" cy="7620"/>
            </a:xfrm>
            <a:custGeom>
              <a:avLst/>
              <a:gdLst/>
              <a:ahLst/>
              <a:cxnLst/>
              <a:rect l="l" t="t" r="r" b="b"/>
              <a:pathLst>
                <a:path w="934720" h="7620">
                  <a:moveTo>
                    <a:pt x="93345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29640" y="7620"/>
                  </a:lnTo>
                  <a:lnTo>
                    <a:pt x="929640" y="6350"/>
                  </a:lnTo>
                  <a:lnTo>
                    <a:pt x="930910" y="6350"/>
                  </a:lnTo>
                  <a:lnTo>
                    <a:pt x="930910" y="5080"/>
                  </a:lnTo>
                  <a:lnTo>
                    <a:pt x="930910" y="3810"/>
                  </a:lnTo>
                  <a:lnTo>
                    <a:pt x="932180" y="3810"/>
                  </a:lnTo>
                  <a:lnTo>
                    <a:pt x="932180" y="2540"/>
                  </a:lnTo>
                  <a:lnTo>
                    <a:pt x="933450" y="2540"/>
                  </a:lnTo>
                  <a:lnTo>
                    <a:pt x="933450" y="1282"/>
                  </a:lnTo>
                  <a:close/>
                </a:path>
                <a:path w="934720" h="7620">
                  <a:moveTo>
                    <a:pt x="93472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934720" y="1270"/>
                  </a:lnTo>
                  <a:lnTo>
                    <a:pt x="934720" y="0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39670" y="4657102"/>
              <a:ext cx="943610" cy="8890"/>
            </a:xfrm>
            <a:custGeom>
              <a:avLst/>
              <a:gdLst/>
              <a:ahLst/>
              <a:cxnLst/>
              <a:rect l="l" t="t" r="r" b="b"/>
              <a:pathLst>
                <a:path w="943610" h="8889">
                  <a:moveTo>
                    <a:pt x="93853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937260" y="8877"/>
                  </a:lnTo>
                  <a:lnTo>
                    <a:pt x="937260" y="7607"/>
                  </a:lnTo>
                  <a:lnTo>
                    <a:pt x="938530" y="7607"/>
                  </a:lnTo>
                  <a:lnTo>
                    <a:pt x="938530" y="6350"/>
                  </a:lnTo>
                  <a:close/>
                </a:path>
                <a:path w="943610" h="8889">
                  <a:moveTo>
                    <a:pt x="94361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939800" y="6337"/>
                  </a:lnTo>
                  <a:lnTo>
                    <a:pt x="939800" y="5067"/>
                  </a:lnTo>
                  <a:lnTo>
                    <a:pt x="941070" y="5067"/>
                  </a:lnTo>
                  <a:lnTo>
                    <a:pt x="941070" y="3797"/>
                  </a:lnTo>
                  <a:lnTo>
                    <a:pt x="941070" y="2527"/>
                  </a:lnTo>
                  <a:lnTo>
                    <a:pt x="942340" y="2527"/>
                  </a:lnTo>
                  <a:lnTo>
                    <a:pt x="942340" y="1257"/>
                  </a:lnTo>
                  <a:lnTo>
                    <a:pt x="943610" y="1257"/>
                  </a:lnTo>
                  <a:lnTo>
                    <a:pt x="943610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23160" y="4665979"/>
              <a:ext cx="952500" cy="8890"/>
            </a:xfrm>
            <a:custGeom>
              <a:avLst/>
              <a:gdLst/>
              <a:ahLst/>
              <a:cxnLst/>
              <a:rect l="l" t="t" r="r" b="b"/>
              <a:pathLst>
                <a:path w="952500" h="8889">
                  <a:moveTo>
                    <a:pt x="94996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47420" y="8890"/>
                  </a:lnTo>
                  <a:lnTo>
                    <a:pt x="947420" y="7620"/>
                  </a:lnTo>
                  <a:lnTo>
                    <a:pt x="947420" y="6350"/>
                  </a:lnTo>
                  <a:lnTo>
                    <a:pt x="948690" y="6350"/>
                  </a:lnTo>
                  <a:lnTo>
                    <a:pt x="948690" y="5080"/>
                  </a:lnTo>
                  <a:lnTo>
                    <a:pt x="949960" y="5080"/>
                  </a:lnTo>
                  <a:lnTo>
                    <a:pt x="949960" y="3822"/>
                  </a:lnTo>
                  <a:close/>
                </a:path>
                <a:path w="952500" h="8889">
                  <a:moveTo>
                    <a:pt x="95250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951230" y="3810"/>
                  </a:lnTo>
                  <a:lnTo>
                    <a:pt x="951230" y="2540"/>
                  </a:lnTo>
                  <a:lnTo>
                    <a:pt x="952487" y="2540"/>
                  </a:lnTo>
                  <a:lnTo>
                    <a:pt x="952487" y="127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6C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10460" y="4674869"/>
              <a:ext cx="958850" cy="7620"/>
            </a:xfrm>
            <a:custGeom>
              <a:avLst/>
              <a:gdLst/>
              <a:ahLst/>
              <a:cxnLst/>
              <a:rect l="l" t="t" r="r" b="b"/>
              <a:pathLst>
                <a:path w="958850" h="7620">
                  <a:moveTo>
                    <a:pt x="95758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53770" y="7620"/>
                  </a:lnTo>
                  <a:lnTo>
                    <a:pt x="953770" y="6350"/>
                  </a:lnTo>
                  <a:lnTo>
                    <a:pt x="955040" y="6350"/>
                  </a:lnTo>
                  <a:lnTo>
                    <a:pt x="955040" y="5080"/>
                  </a:lnTo>
                  <a:lnTo>
                    <a:pt x="956310" y="5080"/>
                  </a:lnTo>
                  <a:lnTo>
                    <a:pt x="956310" y="3810"/>
                  </a:lnTo>
                  <a:lnTo>
                    <a:pt x="956310" y="2540"/>
                  </a:lnTo>
                  <a:lnTo>
                    <a:pt x="957580" y="2540"/>
                  </a:lnTo>
                  <a:lnTo>
                    <a:pt x="957580" y="1282"/>
                  </a:lnTo>
                  <a:close/>
                </a:path>
                <a:path w="958850" h="7620">
                  <a:moveTo>
                    <a:pt x="958837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958837" y="1270"/>
                  </a:lnTo>
                  <a:lnTo>
                    <a:pt x="958837" y="0"/>
                  </a:lnTo>
                  <a:close/>
                </a:path>
              </a:pathLst>
            </a:custGeom>
            <a:solidFill>
              <a:srgbClr val="6B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93950" y="4682502"/>
              <a:ext cx="969010" cy="8890"/>
            </a:xfrm>
            <a:custGeom>
              <a:avLst/>
              <a:gdLst/>
              <a:ahLst/>
              <a:cxnLst/>
              <a:rect l="l" t="t" r="r" b="b"/>
              <a:pathLst>
                <a:path w="969010" h="8889">
                  <a:moveTo>
                    <a:pt x="96393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962660" y="8877"/>
                  </a:lnTo>
                  <a:lnTo>
                    <a:pt x="962660" y="7607"/>
                  </a:lnTo>
                  <a:lnTo>
                    <a:pt x="963930" y="7607"/>
                  </a:lnTo>
                  <a:lnTo>
                    <a:pt x="963930" y="6350"/>
                  </a:lnTo>
                  <a:close/>
                </a:path>
                <a:path w="969010" h="8889">
                  <a:moveTo>
                    <a:pt x="96901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7620" y="3797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965200" y="6337"/>
                  </a:lnTo>
                  <a:lnTo>
                    <a:pt x="965200" y="5067"/>
                  </a:lnTo>
                  <a:lnTo>
                    <a:pt x="966470" y="5067"/>
                  </a:lnTo>
                  <a:lnTo>
                    <a:pt x="966470" y="3797"/>
                  </a:lnTo>
                  <a:lnTo>
                    <a:pt x="967740" y="3797"/>
                  </a:lnTo>
                  <a:lnTo>
                    <a:pt x="967740" y="2527"/>
                  </a:lnTo>
                  <a:lnTo>
                    <a:pt x="967740" y="1257"/>
                  </a:lnTo>
                  <a:lnTo>
                    <a:pt x="969010" y="1257"/>
                  </a:lnTo>
                  <a:lnTo>
                    <a:pt x="969010" y="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79980" y="4691379"/>
              <a:ext cx="976630" cy="7620"/>
            </a:xfrm>
            <a:custGeom>
              <a:avLst/>
              <a:gdLst/>
              <a:ahLst/>
              <a:cxnLst/>
              <a:rect l="l" t="t" r="r" b="b"/>
              <a:pathLst>
                <a:path w="976629" h="7620">
                  <a:moveTo>
                    <a:pt x="97663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71550" y="7620"/>
                  </a:lnTo>
                  <a:lnTo>
                    <a:pt x="971550" y="6350"/>
                  </a:lnTo>
                  <a:lnTo>
                    <a:pt x="972820" y="6350"/>
                  </a:lnTo>
                  <a:lnTo>
                    <a:pt x="972820" y="5080"/>
                  </a:lnTo>
                  <a:lnTo>
                    <a:pt x="972820" y="3810"/>
                  </a:lnTo>
                  <a:lnTo>
                    <a:pt x="974090" y="3810"/>
                  </a:lnTo>
                  <a:lnTo>
                    <a:pt x="974090" y="2540"/>
                  </a:lnTo>
                  <a:lnTo>
                    <a:pt x="975360" y="2540"/>
                  </a:lnTo>
                  <a:lnTo>
                    <a:pt x="975360" y="1270"/>
                  </a:lnTo>
                  <a:lnTo>
                    <a:pt x="976630" y="1270"/>
                  </a:lnTo>
                  <a:lnTo>
                    <a:pt x="976630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64740" y="4698999"/>
              <a:ext cx="985519" cy="8890"/>
            </a:xfrm>
            <a:custGeom>
              <a:avLst/>
              <a:gdLst/>
              <a:ahLst/>
              <a:cxnLst/>
              <a:rect l="l" t="t" r="r" b="b"/>
              <a:pathLst>
                <a:path w="985520" h="8889">
                  <a:moveTo>
                    <a:pt x="9855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79157" y="8890"/>
                  </a:lnTo>
                  <a:lnTo>
                    <a:pt x="979157" y="7620"/>
                  </a:lnTo>
                  <a:lnTo>
                    <a:pt x="980440" y="7620"/>
                  </a:lnTo>
                  <a:lnTo>
                    <a:pt x="980440" y="6350"/>
                  </a:lnTo>
                  <a:lnTo>
                    <a:pt x="981710" y="6350"/>
                  </a:lnTo>
                  <a:lnTo>
                    <a:pt x="981710" y="5080"/>
                  </a:lnTo>
                  <a:lnTo>
                    <a:pt x="982980" y="5080"/>
                  </a:lnTo>
                  <a:lnTo>
                    <a:pt x="982980" y="3810"/>
                  </a:lnTo>
                  <a:lnTo>
                    <a:pt x="982980" y="2540"/>
                  </a:lnTo>
                  <a:lnTo>
                    <a:pt x="984250" y="2540"/>
                  </a:lnTo>
                  <a:lnTo>
                    <a:pt x="984250" y="1270"/>
                  </a:lnTo>
                  <a:lnTo>
                    <a:pt x="985520" y="1270"/>
                  </a:lnTo>
                  <a:lnTo>
                    <a:pt x="985520" y="0"/>
                  </a:lnTo>
                  <a:close/>
                </a:path>
              </a:pathLst>
            </a:custGeom>
            <a:solidFill>
              <a:srgbClr val="69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48230" y="4707889"/>
              <a:ext cx="994410" cy="8890"/>
            </a:xfrm>
            <a:custGeom>
              <a:avLst/>
              <a:gdLst/>
              <a:ahLst/>
              <a:cxnLst/>
              <a:rect l="l" t="t" r="r" b="b"/>
              <a:pathLst>
                <a:path w="994410" h="8889">
                  <a:moveTo>
                    <a:pt x="990600" y="6362"/>
                  </a:moveTo>
                  <a:lnTo>
                    <a:pt x="2540" y="6362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989330" y="8890"/>
                  </a:lnTo>
                  <a:lnTo>
                    <a:pt x="989330" y="7620"/>
                  </a:lnTo>
                  <a:lnTo>
                    <a:pt x="990600" y="7620"/>
                  </a:lnTo>
                  <a:lnTo>
                    <a:pt x="990600" y="6362"/>
                  </a:lnTo>
                  <a:close/>
                </a:path>
                <a:path w="994410" h="8889">
                  <a:moveTo>
                    <a:pt x="99441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990600" y="6350"/>
                  </a:lnTo>
                  <a:lnTo>
                    <a:pt x="990600" y="5080"/>
                  </a:lnTo>
                  <a:lnTo>
                    <a:pt x="991870" y="5080"/>
                  </a:lnTo>
                  <a:lnTo>
                    <a:pt x="991870" y="3810"/>
                  </a:lnTo>
                  <a:lnTo>
                    <a:pt x="993140" y="3810"/>
                  </a:lnTo>
                  <a:lnTo>
                    <a:pt x="993140" y="2540"/>
                  </a:lnTo>
                  <a:lnTo>
                    <a:pt x="994410" y="2540"/>
                  </a:lnTo>
                  <a:lnTo>
                    <a:pt x="994410" y="1270"/>
                  </a:lnTo>
                  <a:lnTo>
                    <a:pt x="994410" y="0"/>
                  </a:lnTo>
                  <a:close/>
                </a:path>
              </a:pathLst>
            </a:custGeom>
            <a:solidFill>
              <a:srgbClr val="6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35530" y="4716779"/>
              <a:ext cx="1000760" cy="7620"/>
            </a:xfrm>
            <a:custGeom>
              <a:avLst/>
              <a:gdLst/>
              <a:ahLst/>
              <a:cxnLst/>
              <a:rect l="l" t="t" r="r" b="b"/>
              <a:pathLst>
                <a:path w="1000760" h="7620">
                  <a:moveTo>
                    <a:pt x="99822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995680" y="7620"/>
                  </a:lnTo>
                  <a:lnTo>
                    <a:pt x="995680" y="6350"/>
                  </a:lnTo>
                  <a:lnTo>
                    <a:pt x="996950" y="6350"/>
                  </a:lnTo>
                  <a:lnTo>
                    <a:pt x="996950" y="5080"/>
                  </a:lnTo>
                  <a:lnTo>
                    <a:pt x="998220" y="5080"/>
                  </a:lnTo>
                  <a:lnTo>
                    <a:pt x="998220" y="3822"/>
                  </a:lnTo>
                  <a:close/>
                </a:path>
                <a:path w="1000760" h="7620">
                  <a:moveTo>
                    <a:pt x="100076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998220" y="3810"/>
                  </a:lnTo>
                  <a:lnTo>
                    <a:pt x="998220" y="2540"/>
                  </a:lnTo>
                  <a:lnTo>
                    <a:pt x="999490" y="2540"/>
                  </a:lnTo>
                  <a:lnTo>
                    <a:pt x="999490" y="1270"/>
                  </a:lnTo>
                  <a:lnTo>
                    <a:pt x="1000760" y="1270"/>
                  </a:lnTo>
                  <a:lnTo>
                    <a:pt x="1000760" y="0"/>
                  </a:lnTo>
                  <a:close/>
                </a:path>
              </a:pathLst>
            </a:custGeom>
            <a:solidFill>
              <a:srgbClr val="6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19020" y="4724399"/>
              <a:ext cx="1010919" cy="8890"/>
            </a:xfrm>
            <a:custGeom>
              <a:avLst/>
              <a:gdLst/>
              <a:ahLst/>
              <a:cxnLst/>
              <a:rect l="l" t="t" r="r" b="b"/>
              <a:pathLst>
                <a:path w="1010920" h="8889">
                  <a:moveTo>
                    <a:pt x="100965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04570" y="8890"/>
                  </a:lnTo>
                  <a:lnTo>
                    <a:pt x="1004570" y="7620"/>
                  </a:lnTo>
                  <a:lnTo>
                    <a:pt x="1005840" y="7620"/>
                  </a:lnTo>
                  <a:lnTo>
                    <a:pt x="1005840" y="6350"/>
                  </a:lnTo>
                  <a:lnTo>
                    <a:pt x="1007097" y="6350"/>
                  </a:lnTo>
                  <a:lnTo>
                    <a:pt x="1007097" y="5080"/>
                  </a:lnTo>
                  <a:lnTo>
                    <a:pt x="1008380" y="5080"/>
                  </a:lnTo>
                  <a:lnTo>
                    <a:pt x="1008380" y="3810"/>
                  </a:lnTo>
                  <a:lnTo>
                    <a:pt x="1009650" y="3810"/>
                  </a:lnTo>
                  <a:lnTo>
                    <a:pt x="1009650" y="2552"/>
                  </a:lnTo>
                  <a:close/>
                </a:path>
                <a:path w="1010920" h="8889">
                  <a:moveTo>
                    <a:pt x="10109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09650" y="2540"/>
                  </a:lnTo>
                  <a:lnTo>
                    <a:pt x="1009650" y="1270"/>
                  </a:lnTo>
                  <a:lnTo>
                    <a:pt x="1010920" y="1270"/>
                  </a:lnTo>
                  <a:lnTo>
                    <a:pt x="1010920" y="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03780" y="4733302"/>
              <a:ext cx="1019810" cy="8890"/>
            </a:xfrm>
            <a:custGeom>
              <a:avLst/>
              <a:gdLst/>
              <a:ahLst/>
              <a:cxnLst/>
              <a:rect l="l" t="t" r="r" b="b"/>
              <a:pathLst>
                <a:path w="1019810" h="8889">
                  <a:moveTo>
                    <a:pt x="101473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1013460" y="8877"/>
                  </a:lnTo>
                  <a:lnTo>
                    <a:pt x="1013460" y="7607"/>
                  </a:lnTo>
                  <a:lnTo>
                    <a:pt x="1014730" y="7607"/>
                  </a:lnTo>
                  <a:lnTo>
                    <a:pt x="1014730" y="6350"/>
                  </a:lnTo>
                  <a:close/>
                </a:path>
                <a:path w="1019810" h="8889">
                  <a:moveTo>
                    <a:pt x="1019810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1015987" y="6337"/>
                  </a:lnTo>
                  <a:lnTo>
                    <a:pt x="1015987" y="5067"/>
                  </a:lnTo>
                  <a:lnTo>
                    <a:pt x="1015987" y="3797"/>
                  </a:lnTo>
                  <a:lnTo>
                    <a:pt x="1017270" y="3797"/>
                  </a:lnTo>
                  <a:lnTo>
                    <a:pt x="1017270" y="2527"/>
                  </a:lnTo>
                  <a:lnTo>
                    <a:pt x="1018540" y="2527"/>
                  </a:lnTo>
                  <a:lnTo>
                    <a:pt x="1018540" y="1257"/>
                  </a:lnTo>
                  <a:lnTo>
                    <a:pt x="1019810" y="1257"/>
                  </a:lnTo>
                  <a:lnTo>
                    <a:pt x="1019810" y="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89810" y="4742179"/>
              <a:ext cx="1026160" cy="7620"/>
            </a:xfrm>
            <a:custGeom>
              <a:avLst/>
              <a:gdLst/>
              <a:ahLst/>
              <a:cxnLst/>
              <a:rect l="l" t="t" r="r" b="b"/>
              <a:pathLst>
                <a:path w="1026160" h="7620">
                  <a:moveTo>
                    <a:pt x="1023607" y="3822"/>
                  </a:moveTo>
                  <a:lnTo>
                    <a:pt x="5080" y="3822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21080" y="7620"/>
                  </a:lnTo>
                  <a:lnTo>
                    <a:pt x="1021080" y="6350"/>
                  </a:lnTo>
                  <a:lnTo>
                    <a:pt x="1022350" y="6350"/>
                  </a:lnTo>
                  <a:lnTo>
                    <a:pt x="1022350" y="5080"/>
                  </a:lnTo>
                  <a:lnTo>
                    <a:pt x="1023607" y="5080"/>
                  </a:lnTo>
                  <a:lnTo>
                    <a:pt x="1023607" y="3822"/>
                  </a:lnTo>
                  <a:close/>
                </a:path>
                <a:path w="1026160" h="7620">
                  <a:moveTo>
                    <a:pt x="102616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1024890" y="3810"/>
                  </a:lnTo>
                  <a:lnTo>
                    <a:pt x="1024890" y="2540"/>
                  </a:lnTo>
                  <a:lnTo>
                    <a:pt x="1024890" y="1270"/>
                  </a:lnTo>
                  <a:lnTo>
                    <a:pt x="1026160" y="1270"/>
                  </a:lnTo>
                  <a:lnTo>
                    <a:pt x="1026160" y="0"/>
                  </a:lnTo>
                  <a:close/>
                </a:path>
              </a:pathLst>
            </a:custGeom>
            <a:solidFill>
              <a:srgbClr val="66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74570" y="4749799"/>
              <a:ext cx="1035050" cy="8890"/>
            </a:xfrm>
            <a:custGeom>
              <a:avLst/>
              <a:gdLst/>
              <a:ahLst/>
              <a:cxnLst/>
              <a:rect l="l" t="t" r="r" b="b"/>
              <a:pathLst>
                <a:path w="1035050" h="8889">
                  <a:moveTo>
                    <a:pt x="103378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29970" y="8890"/>
                  </a:lnTo>
                  <a:lnTo>
                    <a:pt x="1029970" y="7620"/>
                  </a:lnTo>
                  <a:lnTo>
                    <a:pt x="1031227" y="7620"/>
                  </a:lnTo>
                  <a:lnTo>
                    <a:pt x="1031227" y="6350"/>
                  </a:lnTo>
                  <a:lnTo>
                    <a:pt x="1031240" y="5080"/>
                  </a:lnTo>
                  <a:lnTo>
                    <a:pt x="1032497" y="5080"/>
                  </a:lnTo>
                  <a:lnTo>
                    <a:pt x="1032497" y="3810"/>
                  </a:lnTo>
                  <a:lnTo>
                    <a:pt x="1033780" y="3810"/>
                  </a:lnTo>
                  <a:lnTo>
                    <a:pt x="1033780" y="2552"/>
                  </a:lnTo>
                  <a:close/>
                </a:path>
                <a:path w="1035050" h="8889">
                  <a:moveTo>
                    <a:pt x="103505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1035050" y="2540"/>
                  </a:lnTo>
                  <a:lnTo>
                    <a:pt x="1035050" y="1270"/>
                  </a:lnTo>
                  <a:lnTo>
                    <a:pt x="1035050" y="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60600" y="4758702"/>
              <a:ext cx="1042669" cy="7620"/>
            </a:xfrm>
            <a:custGeom>
              <a:avLst/>
              <a:gdLst/>
              <a:ahLst/>
              <a:cxnLst/>
              <a:rect l="l" t="t" r="r" b="b"/>
              <a:pathLst>
                <a:path w="1042670" h="7620">
                  <a:moveTo>
                    <a:pt x="103759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1037590" y="7607"/>
                  </a:lnTo>
                  <a:lnTo>
                    <a:pt x="1037590" y="6350"/>
                  </a:lnTo>
                  <a:close/>
                </a:path>
                <a:path w="1042670" h="7620">
                  <a:moveTo>
                    <a:pt x="104267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1038847" y="6337"/>
                  </a:lnTo>
                  <a:lnTo>
                    <a:pt x="1038847" y="5067"/>
                  </a:lnTo>
                  <a:lnTo>
                    <a:pt x="1040117" y="5067"/>
                  </a:lnTo>
                  <a:lnTo>
                    <a:pt x="1040117" y="3797"/>
                  </a:lnTo>
                  <a:lnTo>
                    <a:pt x="1040117" y="2527"/>
                  </a:lnTo>
                  <a:lnTo>
                    <a:pt x="1041400" y="2527"/>
                  </a:lnTo>
                  <a:lnTo>
                    <a:pt x="1041400" y="1257"/>
                  </a:lnTo>
                  <a:lnTo>
                    <a:pt x="1042670" y="1257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64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44090" y="4766309"/>
              <a:ext cx="1052830" cy="8890"/>
            </a:xfrm>
            <a:custGeom>
              <a:avLst/>
              <a:gdLst/>
              <a:ahLst/>
              <a:cxnLst/>
              <a:rect l="l" t="t" r="r" b="b"/>
              <a:pathLst>
                <a:path w="1052829" h="8889">
                  <a:moveTo>
                    <a:pt x="104902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47750" y="8890"/>
                  </a:lnTo>
                  <a:lnTo>
                    <a:pt x="1047750" y="7620"/>
                  </a:lnTo>
                  <a:lnTo>
                    <a:pt x="1047750" y="6350"/>
                  </a:lnTo>
                  <a:lnTo>
                    <a:pt x="1049020" y="6350"/>
                  </a:lnTo>
                  <a:lnTo>
                    <a:pt x="1049020" y="5092"/>
                  </a:lnTo>
                  <a:close/>
                </a:path>
                <a:path w="1052829" h="8889">
                  <a:moveTo>
                    <a:pt x="105283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1050277" y="5080"/>
                  </a:lnTo>
                  <a:lnTo>
                    <a:pt x="1050277" y="3810"/>
                  </a:lnTo>
                  <a:lnTo>
                    <a:pt x="1051560" y="3810"/>
                  </a:lnTo>
                  <a:lnTo>
                    <a:pt x="1051560" y="2540"/>
                  </a:lnTo>
                  <a:lnTo>
                    <a:pt x="1051560" y="1270"/>
                  </a:lnTo>
                  <a:lnTo>
                    <a:pt x="1052830" y="1270"/>
                  </a:lnTo>
                  <a:lnTo>
                    <a:pt x="1052830" y="0"/>
                  </a:lnTo>
                  <a:close/>
                </a:path>
              </a:pathLst>
            </a:custGeom>
            <a:solidFill>
              <a:srgbClr val="63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31390" y="4775199"/>
              <a:ext cx="1059180" cy="7620"/>
            </a:xfrm>
            <a:custGeom>
              <a:avLst/>
              <a:gdLst/>
              <a:ahLst/>
              <a:cxnLst/>
              <a:rect l="l" t="t" r="r" b="b"/>
              <a:pathLst>
                <a:path w="1059179" h="7620">
                  <a:moveTo>
                    <a:pt x="1056627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54100" y="7620"/>
                  </a:lnTo>
                  <a:lnTo>
                    <a:pt x="1054100" y="6350"/>
                  </a:lnTo>
                  <a:lnTo>
                    <a:pt x="1055370" y="6350"/>
                  </a:lnTo>
                  <a:lnTo>
                    <a:pt x="1055370" y="5080"/>
                  </a:lnTo>
                  <a:lnTo>
                    <a:pt x="1055370" y="3810"/>
                  </a:lnTo>
                  <a:lnTo>
                    <a:pt x="1056627" y="3810"/>
                  </a:lnTo>
                  <a:lnTo>
                    <a:pt x="1056627" y="2552"/>
                  </a:lnTo>
                  <a:close/>
                </a:path>
                <a:path w="1059179" h="7620">
                  <a:moveTo>
                    <a:pt x="10591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1057910" y="2540"/>
                  </a:lnTo>
                  <a:lnTo>
                    <a:pt x="1057910" y="1270"/>
                  </a:lnTo>
                  <a:lnTo>
                    <a:pt x="1059180" y="1270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62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14880" y="4782819"/>
              <a:ext cx="1069340" cy="8890"/>
            </a:xfrm>
            <a:custGeom>
              <a:avLst/>
              <a:gdLst/>
              <a:ahLst/>
              <a:cxnLst/>
              <a:rect l="l" t="t" r="r" b="b"/>
              <a:pathLst>
                <a:path w="1069339" h="8889">
                  <a:moveTo>
                    <a:pt x="106299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062990" y="8890"/>
                  </a:lnTo>
                  <a:lnTo>
                    <a:pt x="1062990" y="7632"/>
                  </a:lnTo>
                  <a:close/>
                </a:path>
                <a:path w="1069339" h="8889">
                  <a:moveTo>
                    <a:pt x="106807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064260" y="7620"/>
                  </a:lnTo>
                  <a:lnTo>
                    <a:pt x="1064260" y="6350"/>
                  </a:lnTo>
                  <a:lnTo>
                    <a:pt x="1065530" y="6350"/>
                  </a:lnTo>
                  <a:lnTo>
                    <a:pt x="1065530" y="5080"/>
                  </a:lnTo>
                  <a:lnTo>
                    <a:pt x="1066787" y="5080"/>
                  </a:lnTo>
                  <a:lnTo>
                    <a:pt x="1066787" y="3810"/>
                  </a:lnTo>
                  <a:lnTo>
                    <a:pt x="1066787" y="2540"/>
                  </a:lnTo>
                  <a:lnTo>
                    <a:pt x="1068070" y="2540"/>
                  </a:lnTo>
                  <a:lnTo>
                    <a:pt x="1068070" y="1282"/>
                  </a:lnTo>
                  <a:close/>
                </a:path>
                <a:path w="1069339" h="8889">
                  <a:moveTo>
                    <a:pt x="106934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069340" y="1270"/>
                  </a:lnTo>
                  <a:lnTo>
                    <a:pt x="1069340" y="0"/>
                  </a:lnTo>
                  <a:close/>
                </a:path>
              </a:pathLst>
            </a:custGeom>
            <a:solidFill>
              <a:srgbClr val="61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200910" y="4791709"/>
              <a:ext cx="1076960" cy="7620"/>
            </a:xfrm>
            <a:custGeom>
              <a:avLst/>
              <a:gdLst/>
              <a:ahLst/>
              <a:cxnLst/>
              <a:rect l="l" t="t" r="r" b="b"/>
              <a:pathLst>
                <a:path w="1076960" h="7620">
                  <a:moveTo>
                    <a:pt x="107696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71880" y="7620"/>
                  </a:lnTo>
                  <a:lnTo>
                    <a:pt x="1071880" y="6350"/>
                  </a:lnTo>
                  <a:lnTo>
                    <a:pt x="1071880" y="5080"/>
                  </a:lnTo>
                  <a:lnTo>
                    <a:pt x="1073137" y="5080"/>
                  </a:lnTo>
                  <a:lnTo>
                    <a:pt x="1073137" y="3810"/>
                  </a:lnTo>
                  <a:lnTo>
                    <a:pt x="1074407" y="3810"/>
                  </a:lnTo>
                  <a:lnTo>
                    <a:pt x="1074407" y="2540"/>
                  </a:lnTo>
                  <a:lnTo>
                    <a:pt x="1075690" y="2540"/>
                  </a:lnTo>
                  <a:lnTo>
                    <a:pt x="1075690" y="1270"/>
                  </a:lnTo>
                  <a:lnTo>
                    <a:pt x="1076960" y="1270"/>
                  </a:lnTo>
                  <a:lnTo>
                    <a:pt x="1076960" y="0"/>
                  </a:lnTo>
                  <a:close/>
                </a:path>
              </a:pathLst>
            </a:custGeom>
            <a:solidFill>
              <a:srgbClr val="61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85670" y="4799329"/>
              <a:ext cx="1085850" cy="8890"/>
            </a:xfrm>
            <a:custGeom>
              <a:avLst/>
              <a:gdLst/>
              <a:ahLst/>
              <a:cxnLst/>
              <a:rect l="l" t="t" r="r" b="b"/>
              <a:pathLst>
                <a:path w="1085850" h="8889">
                  <a:moveTo>
                    <a:pt x="108585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079500" y="8890"/>
                  </a:lnTo>
                  <a:lnTo>
                    <a:pt x="1079500" y="7620"/>
                  </a:lnTo>
                  <a:lnTo>
                    <a:pt x="1080770" y="7620"/>
                  </a:lnTo>
                  <a:lnTo>
                    <a:pt x="1080770" y="6350"/>
                  </a:lnTo>
                  <a:lnTo>
                    <a:pt x="1082040" y="6350"/>
                  </a:lnTo>
                  <a:lnTo>
                    <a:pt x="1082040" y="5080"/>
                  </a:lnTo>
                  <a:lnTo>
                    <a:pt x="1082040" y="3810"/>
                  </a:lnTo>
                  <a:lnTo>
                    <a:pt x="1083297" y="3810"/>
                  </a:lnTo>
                  <a:lnTo>
                    <a:pt x="1083297" y="2540"/>
                  </a:lnTo>
                  <a:lnTo>
                    <a:pt x="1084580" y="2540"/>
                  </a:lnTo>
                  <a:lnTo>
                    <a:pt x="1084580" y="1270"/>
                  </a:lnTo>
                  <a:lnTo>
                    <a:pt x="1085850" y="1270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69160" y="4808219"/>
              <a:ext cx="1094740" cy="8890"/>
            </a:xfrm>
            <a:custGeom>
              <a:avLst/>
              <a:gdLst/>
              <a:ahLst/>
              <a:cxnLst/>
              <a:rect l="l" t="t" r="r" b="b"/>
              <a:pathLst>
                <a:path w="1094739" h="8889">
                  <a:moveTo>
                    <a:pt x="108966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1089660" y="8890"/>
                  </a:lnTo>
                  <a:lnTo>
                    <a:pt x="1089660" y="7632"/>
                  </a:lnTo>
                  <a:close/>
                </a:path>
                <a:path w="1094739" h="8889">
                  <a:moveTo>
                    <a:pt x="109474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1089660" y="7620"/>
                  </a:lnTo>
                  <a:lnTo>
                    <a:pt x="1089660" y="6350"/>
                  </a:lnTo>
                  <a:lnTo>
                    <a:pt x="1090930" y="6350"/>
                  </a:lnTo>
                  <a:lnTo>
                    <a:pt x="1090930" y="5080"/>
                  </a:lnTo>
                  <a:lnTo>
                    <a:pt x="1092200" y="5080"/>
                  </a:lnTo>
                  <a:lnTo>
                    <a:pt x="1092200" y="3810"/>
                  </a:lnTo>
                  <a:lnTo>
                    <a:pt x="1093457" y="3810"/>
                  </a:lnTo>
                  <a:lnTo>
                    <a:pt x="1093457" y="2540"/>
                  </a:lnTo>
                  <a:lnTo>
                    <a:pt x="1093457" y="1270"/>
                  </a:lnTo>
                  <a:lnTo>
                    <a:pt x="1094740" y="1270"/>
                  </a:lnTo>
                  <a:lnTo>
                    <a:pt x="1094740" y="0"/>
                  </a:lnTo>
                  <a:close/>
                </a:path>
              </a:pathLst>
            </a:custGeom>
            <a:solidFill>
              <a:srgbClr val="5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56460" y="4817109"/>
              <a:ext cx="1101090" cy="7620"/>
            </a:xfrm>
            <a:custGeom>
              <a:avLst/>
              <a:gdLst/>
              <a:ahLst/>
              <a:cxnLst/>
              <a:rect l="l" t="t" r="r" b="b"/>
              <a:pathLst>
                <a:path w="1101089" h="7620">
                  <a:moveTo>
                    <a:pt x="109728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1096010" y="7620"/>
                  </a:lnTo>
                  <a:lnTo>
                    <a:pt x="1096010" y="6350"/>
                  </a:lnTo>
                  <a:lnTo>
                    <a:pt x="1097280" y="6350"/>
                  </a:lnTo>
                  <a:lnTo>
                    <a:pt x="1097280" y="5092"/>
                  </a:lnTo>
                  <a:close/>
                </a:path>
                <a:path w="1101089" h="7620">
                  <a:moveTo>
                    <a:pt x="110109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097280" y="5080"/>
                  </a:lnTo>
                  <a:lnTo>
                    <a:pt x="1097280" y="3810"/>
                  </a:lnTo>
                  <a:lnTo>
                    <a:pt x="1098550" y="3810"/>
                  </a:lnTo>
                  <a:lnTo>
                    <a:pt x="1098550" y="2540"/>
                  </a:lnTo>
                  <a:lnTo>
                    <a:pt x="1099807" y="2540"/>
                  </a:lnTo>
                  <a:lnTo>
                    <a:pt x="1099807" y="1270"/>
                  </a:lnTo>
                  <a:lnTo>
                    <a:pt x="1101090" y="1270"/>
                  </a:lnTo>
                  <a:lnTo>
                    <a:pt x="1101090" y="0"/>
                  </a:lnTo>
                  <a:close/>
                </a:path>
              </a:pathLst>
            </a:custGeom>
            <a:solidFill>
              <a:srgbClr val="5E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39950" y="4824729"/>
              <a:ext cx="1111250" cy="8890"/>
            </a:xfrm>
            <a:custGeom>
              <a:avLst/>
              <a:gdLst/>
              <a:ahLst/>
              <a:cxnLst/>
              <a:rect l="l" t="t" r="r" b="b"/>
              <a:pathLst>
                <a:path w="1111250" h="8889">
                  <a:moveTo>
                    <a:pt x="110871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1104900" y="8890"/>
                  </a:lnTo>
                  <a:lnTo>
                    <a:pt x="1104900" y="7620"/>
                  </a:lnTo>
                  <a:lnTo>
                    <a:pt x="1106170" y="7620"/>
                  </a:lnTo>
                  <a:lnTo>
                    <a:pt x="1106170" y="6350"/>
                  </a:lnTo>
                  <a:lnTo>
                    <a:pt x="1107440" y="6350"/>
                  </a:lnTo>
                  <a:lnTo>
                    <a:pt x="1107440" y="5080"/>
                  </a:lnTo>
                  <a:lnTo>
                    <a:pt x="1108710" y="5080"/>
                  </a:lnTo>
                  <a:lnTo>
                    <a:pt x="1108710" y="3822"/>
                  </a:lnTo>
                  <a:close/>
                </a:path>
                <a:path w="1111250" h="8889">
                  <a:moveTo>
                    <a:pt x="111125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1108697" y="3810"/>
                  </a:lnTo>
                  <a:lnTo>
                    <a:pt x="1108697" y="2540"/>
                  </a:lnTo>
                  <a:lnTo>
                    <a:pt x="1109980" y="2540"/>
                  </a:lnTo>
                  <a:lnTo>
                    <a:pt x="1109980" y="1270"/>
                  </a:lnTo>
                  <a:lnTo>
                    <a:pt x="1111250" y="1270"/>
                  </a:lnTo>
                  <a:lnTo>
                    <a:pt x="1111250" y="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124710" y="4833619"/>
              <a:ext cx="1120140" cy="8890"/>
            </a:xfrm>
            <a:custGeom>
              <a:avLst/>
              <a:gdLst/>
              <a:ahLst/>
              <a:cxnLst/>
              <a:rect l="l" t="t" r="r" b="b"/>
              <a:pathLst>
                <a:path w="112013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112013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112013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120139" h="8889">
                  <a:moveTo>
                    <a:pt x="1113790" y="7632"/>
                  </a:moveTo>
                  <a:lnTo>
                    <a:pt x="877570" y="7632"/>
                  </a:lnTo>
                  <a:lnTo>
                    <a:pt x="877570" y="8890"/>
                  </a:lnTo>
                  <a:lnTo>
                    <a:pt x="1113790" y="8890"/>
                  </a:lnTo>
                  <a:lnTo>
                    <a:pt x="1113790" y="7632"/>
                  </a:lnTo>
                  <a:close/>
                </a:path>
                <a:path w="1120139" h="8889">
                  <a:moveTo>
                    <a:pt x="1118870" y="1282"/>
                  </a:moveTo>
                  <a:lnTo>
                    <a:pt x="873760" y="1282"/>
                  </a:lnTo>
                  <a:lnTo>
                    <a:pt x="873760" y="2540"/>
                  </a:lnTo>
                  <a:lnTo>
                    <a:pt x="875030" y="2540"/>
                  </a:lnTo>
                  <a:lnTo>
                    <a:pt x="875030" y="3810"/>
                  </a:lnTo>
                  <a:lnTo>
                    <a:pt x="875030" y="5080"/>
                  </a:lnTo>
                  <a:lnTo>
                    <a:pt x="876300" y="5080"/>
                  </a:lnTo>
                  <a:lnTo>
                    <a:pt x="876300" y="7620"/>
                  </a:lnTo>
                  <a:lnTo>
                    <a:pt x="1115060" y="7620"/>
                  </a:lnTo>
                  <a:lnTo>
                    <a:pt x="1115060" y="5080"/>
                  </a:lnTo>
                  <a:lnTo>
                    <a:pt x="1116330" y="5080"/>
                  </a:lnTo>
                  <a:lnTo>
                    <a:pt x="1116330" y="3810"/>
                  </a:lnTo>
                  <a:lnTo>
                    <a:pt x="1117587" y="3810"/>
                  </a:lnTo>
                  <a:lnTo>
                    <a:pt x="1117587" y="2540"/>
                  </a:lnTo>
                  <a:lnTo>
                    <a:pt x="1118870" y="2540"/>
                  </a:lnTo>
                  <a:lnTo>
                    <a:pt x="1118870" y="1282"/>
                  </a:lnTo>
                  <a:close/>
                </a:path>
                <a:path w="1120139" h="8889">
                  <a:moveTo>
                    <a:pt x="1120140" y="1270"/>
                  </a:moveTo>
                  <a:lnTo>
                    <a:pt x="1120127" y="0"/>
                  </a:lnTo>
                  <a:lnTo>
                    <a:pt x="873747" y="0"/>
                  </a:lnTo>
                  <a:lnTo>
                    <a:pt x="873760" y="1270"/>
                  </a:lnTo>
                  <a:lnTo>
                    <a:pt x="1120140" y="1270"/>
                  </a:lnTo>
                  <a:close/>
                </a:path>
              </a:pathLst>
            </a:custGeom>
            <a:solidFill>
              <a:srgbClr val="5D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110740" y="4842509"/>
              <a:ext cx="1126490" cy="7620"/>
            </a:xfrm>
            <a:custGeom>
              <a:avLst/>
              <a:gdLst/>
              <a:ahLst/>
              <a:cxnLst/>
              <a:rect l="l" t="t" r="r" b="b"/>
              <a:pathLst>
                <a:path w="1126489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1126489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57" y="3810"/>
                  </a:lnTo>
                  <a:lnTo>
                    <a:pt x="864857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126489" h="7620">
                  <a:moveTo>
                    <a:pt x="1126490" y="0"/>
                  </a:moveTo>
                  <a:lnTo>
                    <a:pt x="892810" y="0"/>
                  </a:lnTo>
                  <a:lnTo>
                    <a:pt x="892810" y="1270"/>
                  </a:lnTo>
                  <a:lnTo>
                    <a:pt x="892810" y="2540"/>
                  </a:lnTo>
                  <a:lnTo>
                    <a:pt x="894080" y="2540"/>
                  </a:lnTo>
                  <a:lnTo>
                    <a:pt x="894080" y="5080"/>
                  </a:lnTo>
                  <a:lnTo>
                    <a:pt x="895350" y="5080"/>
                  </a:lnTo>
                  <a:lnTo>
                    <a:pt x="895350" y="6350"/>
                  </a:lnTo>
                  <a:lnTo>
                    <a:pt x="895350" y="7620"/>
                  </a:lnTo>
                  <a:lnTo>
                    <a:pt x="1121410" y="7620"/>
                  </a:lnTo>
                  <a:lnTo>
                    <a:pt x="1121410" y="6350"/>
                  </a:lnTo>
                  <a:lnTo>
                    <a:pt x="1122680" y="6350"/>
                  </a:lnTo>
                  <a:lnTo>
                    <a:pt x="1122680" y="5080"/>
                  </a:lnTo>
                  <a:lnTo>
                    <a:pt x="1123950" y="5080"/>
                  </a:lnTo>
                  <a:lnTo>
                    <a:pt x="1123950" y="2540"/>
                  </a:lnTo>
                  <a:lnTo>
                    <a:pt x="1125220" y="2540"/>
                  </a:lnTo>
                  <a:lnTo>
                    <a:pt x="1125220" y="1270"/>
                  </a:lnTo>
                  <a:lnTo>
                    <a:pt x="1126490" y="1270"/>
                  </a:lnTo>
                  <a:lnTo>
                    <a:pt x="1126490" y="0"/>
                  </a:lnTo>
                  <a:close/>
                </a:path>
              </a:pathLst>
            </a:custGeom>
            <a:solidFill>
              <a:srgbClr val="5C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094230" y="4850129"/>
              <a:ext cx="1136650" cy="8890"/>
            </a:xfrm>
            <a:custGeom>
              <a:avLst/>
              <a:gdLst/>
              <a:ahLst/>
              <a:cxnLst/>
              <a:rect l="l" t="t" r="r" b="b"/>
              <a:pathLst>
                <a:path w="1136650" h="8889">
                  <a:moveTo>
                    <a:pt x="86487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1136650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  <a:path w="1136650" h="8889">
                  <a:moveTo>
                    <a:pt x="1136650" y="0"/>
                  </a:moveTo>
                  <a:lnTo>
                    <a:pt x="913130" y="0"/>
                  </a:lnTo>
                  <a:lnTo>
                    <a:pt x="913130" y="2540"/>
                  </a:lnTo>
                  <a:lnTo>
                    <a:pt x="914400" y="2540"/>
                  </a:lnTo>
                  <a:lnTo>
                    <a:pt x="914400" y="3810"/>
                  </a:lnTo>
                  <a:lnTo>
                    <a:pt x="915670" y="3810"/>
                  </a:lnTo>
                  <a:lnTo>
                    <a:pt x="915670" y="5080"/>
                  </a:lnTo>
                  <a:lnTo>
                    <a:pt x="915670" y="6350"/>
                  </a:lnTo>
                  <a:lnTo>
                    <a:pt x="916940" y="6350"/>
                  </a:lnTo>
                  <a:lnTo>
                    <a:pt x="916940" y="8890"/>
                  </a:lnTo>
                  <a:lnTo>
                    <a:pt x="1131570" y="8890"/>
                  </a:lnTo>
                  <a:lnTo>
                    <a:pt x="1131570" y="6350"/>
                  </a:lnTo>
                  <a:lnTo>
                    <a:pt x="1132840" y="6350"/>
                  </a:lnTo>
                  <a:lnTo>
                    <a:pt x="1132840" y="5080"/>
                  </a:lnTo>
                  <a:lnTo>
                    <a:pt x="1134110" y="5080"/>
                  </a:lnTo>
                  <a:lnTo>
                    <a:pt x="1134110" y="3810"/>
                  </a:lnTo>
                  <a:lnTo>
                    <a:pt x="1135380" y="3810"/>
                  </a:lnTo>
                  <a:lnTo>
                    <a:pt x="1135380" y="2540"/>
                  </a:lnTo>
                  <a:lnTo>
                    <a:pt x="1136650" y="2540"/>
                  </a:lnTo>
                  <a:lnTo>
                    <a:pt x="1136650" y="0"/>
                  </a:lnTo>
                  <a:close/>
                </a:path>
              </a:pathLst>
            </a:custGeom>
            <a:solidFill>
              <a:srgbClr val="5B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81530" y="4859019"/>
              <a:ext cx="1143000" cy="7620"/>
            </a:xfrm>
            <a:custGeom>
              <a:avLst/>
              <a:gdLst/>
              <a:ahLst/>
              <a:cxnLst/>
              <a:rect l="l" t="t" r="r" b="b"/>
              <a:pathLst>
                <a:path w="1143000" h="7620">
                  <a:moveTo>
                    <a:pt x="8661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17" y="5080"/>
                  </a:lnTo>
                  <a:lnTo>
                    <a:pt x="862317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6140" y="2540"/>
                  </a:lnTo>
                  <a:lnTo>
                    <a:pt x="866140" y="1282"/>
                  </a:lnTo>
                  <a:close/>
                </a:path>
                <a:path w="114300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143000" h="7620">
                  <a:moveTo>
                    <a:pt x="1141717" y="1282"/>
                  </a:moveTo>
                  <a:lnTo>
                    <a:pt x="930910" y="1282"/>
                  </a:lnTo>
                  <a:lnTo>
                    <a:pt x="930910" y="2540"/>
                  </a:lnTo>
                  <a:lnTo>
                    <a:pt x="932180" y="2540"/>
                  </a:lnTo>
                  <a:lnTo>
                    <a:pt x="932180" y="3810"/>
                  </a:lnTo>
                  <a:lnTo>
                    <a:pt x="933450" y="3810"/>
                  </a:lnTo>
                  <a:lnTo>
                    <a:pt x="933450" y="6350"/>
                  </a:lnTo>
                  <a:lnTo>
                    <a:pt x="934720" y="6350"/>
                  </a:lnTo>
                  <a:lnTo>
                    <a:pt x="934720" y="7620"/>
                  </a:lnTo>
                  <a:lnTo>
                    <a:pt x="1137920" y="7620"/>
                  </a:lnTo>
                  <a:lnTo>
                    <a:pt x="1137920" y="6350"/>
                  </a:lnTo>
                  <a:lnTo>
                    <a:pt x="1139190" y="6350"/>
                  </a:lnTo>
                  <a:lnTo>
                    <a:pt x="1139190" y="3810"/>
                  </a:lnTo>
                  <a:lnTo>
                    <a:pt x="1140460" y="3810"/>
                  </a:lnTo>
                  <a:lnTo>
                    <a:pt x="1140460" y="2540"/>
                  </a:lnTo>
                  <a:lnTo>
                    <a:pt x="1141717" y="2540"/>
                  </a:lnTo>
                  <a:lnTo>
                    <a:pt x="1141717" y="1282"/>
                  </a:lnTo>
                  <a:close/>
                </a:path>
                <a:path w="1143000" h="7620">
                  <a:moveTo>
                    <a:pt x="1142987" y="0"/>
                  </a:moveTo>
                  <a:lnTo>
                    <a:pt x="930910" y="0"/>
                  </a:lnTo>
                  <a:lnTo>
                    <a:pt x="930910" y="1270"/>
                  </a:lnTo>
                  <a:lnTo>
                    <a:pt x="1142987" y="1270"/>
                  </a:lnTo>
                  <a:lnTo>
                    <a:pt x="1142987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65020" y="4866652"/>
              <a:ext cx="1153160" cy="8890"/>
            </a:xfrm>
            <a:custGeom>
              <a:avLst/>
              <a:gdLst/>
              <a:ahLst/>
              <a:cxnLst/>
              <a:rect l="l" t="t" r="r" b="b"/>
              <a:pathLst>
                <a:path w="1153160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20" y="8877"/>
                  </a:lnTo>
                  <a:lnTo>
                    <a:pt x="85852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115316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7620" y="3797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797"/>
                  </a:lnTo>
                  <a:lnTo>
                    <a:pt x="867410" y="3797"/>
                  </a:lnTo>
                  <a:lnTo>
                    <a:pt x="867410" y="2527"/>
                  </a:lnTo>
                  <a:lnTo>
                    <a:pt x="869950" y="2527"/>
                  </a:lnTo>
                  <a:lnTo>
                    <a:pt x="86995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  <a:path w="1153160" h="8889">
                  <a:moveTo>
                    <a:pt x="1148080" y="6350"/>
                  </a:moveTo>
                  <a:lnTo>
                    <a:pt x="955040" y="6350"/>
                  </a:lnTo>
                  <a:lnTo>
                    <a:pt x="955040" y="7607"/>
                  </a:lnTo>
                  <a:lnTo>
                    <a:pt x="956310" y="7607"/>
                  </a:lnTo>
                  <a:lnTo>
                    <a:pt x="956310" y="8877"/>
                  </a:lnTo>
                  <a:lnTo>
                    <a:pt x="1146810" y="8877"/>
                  </a:lnTo>
                  <a:lnTo>
                    <a:pt x="1146810" y="7607"/>
                  </a:lnTo>
                  <a:lnTo>
                    <a:pt x="1148080" y="7607"/>
                  </a:lnTo>
                  <a:lnTo>
                    <a:pt x="1148080" y="6350"/>
                  </a:lnTo>
                  <a:close/>
                </a:path>
                <a:path w="1153160" h="8889">
                  <a:moveTo>
                    <a:pt x="1153160" y="0"/>
                  </a:moveTo>
                  <a:lnTo>
                    <a:pt x="951230" y="0"/>
                  </a:lnTo>
                  <a:lnTo>
                    <a:pt x="951230" y="1257"/>
                  </a:lnTo>
                  <a:lnTo>
                    <a:pt x="952500" y="1257"/>
                  </a:lnTo>
                  <a:lnTo>
                    <a:pt x="952500" y="3797"/>
                  </a:lnTo>
                  <a:lnTo>
                    <a:pt x="953770" y="3797"/>
                  </a:lnTo>
                  <a:lnTo>
                    <a:pt x="953770" y="5067"/>
                  </a:lnTo>
                  <a:lnTo>
                    <a:pt x="953770" y="6337"/>
                  </a:lnTo>
                  <a:lnTo>
                    <a:pt x="1149350" y="6337"/>
                  </a:lnTo>
                  <a:lnTo>
                    <a:pt x="1149350" y="5067"/>
                  </a:lnTo>
                  <a:lnTo>
                    <a:pt x="1150620" y="5067"/>
                  </a:lnTo>
                  <a:lnTo>
                    <a:pt x="1150620" y="3797"/>
                  </a:lnTo>
                  <a:lnTo>
                    <a:pt x="1151877" y="3797"/>
                  </a:lnTo>
                  <a:lnTo>
                    <a:pt x="1151877" y="1257"/>
                  </a:lnTo>
                  <a:lnTo>
                    <a:pt x="1153160" y="1257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52320" y="4875529"/>
              <a:ext cx="1159510" cy="7620"/>
            </a:xfrm>
            <a:custGeom>
              <a:avLst/>
              <a:gdLst/>
              <a:ahLst/>
              <a:cxnLst/>
              <a:rect l="l" t="t" r="r" b="b"/>
              <a:pathLst>
                <a:path w="1159510" h="7620">
                  <a:moveTo>
                    <a:pt x="86233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77" y="6350"/>
                  </a:lnTo>
                  <a:lnTo>
                    <a:pt x="859777" y="5080"/>
                  </a:lnTo>
                  <a:lnTo>
                    <a:pt x="862330" y="5080"/>
                  </a:lnTo>
                  <a:lnTo>
                    <a:pt x="862330" y="3822"/>
                  </a:lnTo>
                  <a:close/>
                </a:path>
                <a:path w="1159510" h="7620">
                  <a:moveTo>
                    <a:pt x="86868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863600" y="3810"/>
                  </a:lnTo>
                  <a:lnTo>
                    <a:pt x="86360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159510" h="7620">
                  <a:moveTo>
                    <a:pt x="1159510" y="0"/>
                  </a:moveTo>
                  <a:lnTo>
                    <a:pt x="968997" y="0"/>
                  </a:lnTo>
                  <a:lnTo>
                    <a:pt x="969010" y="1270"/>
                  </a:lnTo>
                  <a:lnTo>
                    <a:pt x="970280" y="1270"/>
                  </a:lnTo>
                  <a:lnTo>
                    <a:pt x="970280" y="2540"/>
                  </a:lnTo>
                  <a:lnTo>
                    <a:pt x="970280" y="3810"/>
                  </a:lnTo>
                  <a:lnTo>
                    <a:pt x="971550" y="3810"/>
                  </a:lnTo>
                  <a:lnTo>
                    <a:pt x="971550" y="5080"/>
                  </a:lnTo>
                  <a:lnTo>
                    <a:pt x="971550" y="6350"/>
                  </a:lnTo>
                  <a:lnTo>
                    <a:pt x="972820" y="6350"/>
                  </a:lnTo>
                  <a:lnTo>
                    <a:pt x="972820" y="7620"/>
                  </a:lnTo>
                  <a:lnTo>
                    <a:pt x="1154430" y="7620"/>
                  </a:lnTo>
                  <a:lnTo>
                    <a:pt x="1154430" y="6350"/>
                  </a:lnTo>
                  <a:lnTo>
                    <a:pt x="1154430" y="5080"/>
                  </a:lnTo>
                  <a:lnTo>
                    <a:pt x="1155700" y="5080"/>
                  </a:lnTo>
                  <a:lnTo>
                    <a:pt x="1155700" y="3810"/>
                  </a:lnTo>
                  <a:lnTo>
                    <a:pt x="1156970" y="3810"/>
                  </a:lnTo>
                  <a:lnTo>
                    <a:pt x="1156970" y="2540"/>
                  </a:lnTo>
                  <a:lnTo>
                    <a:pt x="1158240" y="2540"/>
                  </a:lnTo>
                  <a:lnTo>
                    <a:pt x="1158240" y="1270"/>
                  </a:lnTo>
                  <a:lnTo>
                    <a:pt x="1159510" y="1270"/>
                  </a:lnTo>
                  <a:lnTo>
                    <a:pt x="1159510" y="0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35810" y="4883150"/>
              <a:ext cx="1169670" cy="8890"/>
            </a:xfrm>
            <a:custGeom>
              <a:avLst/>
              <a:gdLst/>
              <a:ahLst/>
              <a:cxnLst/>
              <a:rect l="l" t="t" r="r" b="b"/>
              <a:pathLst>
                <a:path w="1169670" h="8889">
                  <a:moveTo>
                    <a:pt x="86741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116967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169670" h="8889">
                  <a:moveTo>
                    <a:pt x="1169670" y="0"/>
                  </a:moveTo>
                  <a:lnTo>
                    <a:pt x="990600" y="0"/>
                  </a:lnTo>
                  <a:lnTo>
                    <a:pt x="990600" y="1270"/>
                  </a:lnTo>
                  <a:lnTo>
                    <a:pt x="990600" y="2540"/>
                  </a:lnTo>
                  <a:lnTo>
                    <a:pt x="991870" y="2540"/>
                  </a:lnTo>
                  <a:lnTo>
                    <a:pt x="991870" y="3810"/>
                  </a:lnTo>
                  <a:lnTo>
                    <a:pt x="991870" y="5080"/>
                  </a:lnTo>
                  <a:lnTo>
                    <a:pt x="993140" y="5080"/>
                  </a:lnTo>
                  <a:lnTo>
                    <a:pt x="993140" y="6350"/>
                  </a:lnTo>
                  <a:lnTo>
                    <a:pt x="993140" y="7620"/>
                  </a:lnTo>
                  <a:lnTo>
                    <a:pt x="994410" y="7620"/>
                  </a:lnTo>
                  <a:lnTo>
                    <a:pt x="994410" y="8890"/>
                  </a:lnTo>
                  <a:lnTo>
                    <a:pt x="1163320" y="8890"/>
                  </a:lnTo>
                  <a:lnTo>
                    <a:pt x="1163320" y="7620"/>
                  </a:lnTo>
                  <a:lnTo>
                    <a:pt x="1164590" y="7620"/>
                  </a:lnTo>
                  <a:lnTo>
                    <a:pt x="1164590" y="6350"/>
                  </a:lnTo>
                  <a:lnTo>
                    <a:pt x="1165860" y="6350"/>
                  </a:lnTo>
                  <a:lnTo>
                    <a:pt x="1165860" y="5080"/>
                  </a:lnTo>
                  <a:lnTo>
                    <a:pt x="1165860" y="3810"/>
                  </a:lnTo>
                  <a:lnTo>
                    <a:pt x="1167130" y="3810"/>
                  </a:lnTo>
                  <a:lnTo>
                    <a:pt x="1167130" y="2540"/>
                  </a:lnTo>
                  <a:lnTo>
                    <a:pt x="1168400" y="2540"/>
                  </a:lnTo>
                  <a:lnTo>
                    <a:pt x="1168400" y="1270"/>
                  </a:lnTo>
                  <a:lnTo>
                    <a:pt x="1169670" y="1270"/>
                  </a:lnTo>
                  <a:lnTo>
                    <a:pt x="1169670" y="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20570" y="4892039"/>
              <a:ext cx="1177290" cy="8890"/>
            </a:xfrm>
            <a:custGeom>
              <a:avLst/>
              <a:gdLst/>
              <a:ahLst/>
              <a:cxnLst/>
              <a:rect l="l" t="t" r="r" b="b"/>
              <a:pathLst>
                <a:path w="1177289" h="8889">
                  <a:moveTo>
                    <a:pt x="859777" y="6362"/>
                  </a:moveTo>
                  <a:lnTo>
                    <a:pt x="1270" y="6362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77" y="7620"/>
                  </a:lnTo>
                  <a:lnTo>
                    <a:pt x="859777" y="6362"/>
                  </a:lnTo>
                  <a:close/>
                </a:path>
                <a:path w="1177289" h="8889">
                  <a:moveTo>
                    <a:pt x="871220" y="12"/>
                  </a:moveTo>
                  <a:lnTo>
                    <a:pt x="12700" y="12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12"/>
                  </a:lnTo>
                  <a:close/>
                </a:path>
                <a:path w="1177289" h="8889">
                  <a:moveTo>
                    <a:pt x="1177277" y="0"/>
                  </a:moveTo>
                  <a:lnTo>
                    <a:pt x="1009637" y="0"/>
                  </a:lnTo>
                  <a:lnTo>
                    <a:pt x="1009637" y="1270"/>
                  </a:lnTo>
                  <a:lnTo>
                    <a:pt x="1010920" y="1270"/>
                  </a:lnTo>
                  <a:lnTo>
                    <a:pt x="1010920" y="2540"/>
                  </a:lnTo>
                  <a:lnTo>
                    <a:pt x="1012190" y="2540"/>
                  </a:lnTo>
                  <a:lnTo>
                    <a:pt x="1012190" y="3810"/>
                  </a:lnTo>
                  <a:lnTo>
                    <a:pt x="1012190" y="5080"/>
                  </a:lnTo>
                  <a:lnTo>
                    <a:pt x="1013460" y="5080"/>
                  </a:lnTo>
                  <a:lnTo>
                    <a:pt x="1013460" y="6350"/>
                  </a:lnTo>
                  <a:lnTo>
                    <a:pt x="1013460" y="7620"/>
                  </a:lnTo>
                  <a:lnTo>
                    <a:pt x="1014730" y="7620"/>
                  </a:lnTo>
                  <a:lnTo>
                    <a:pt x="1014730" y="8890"/>
                  </a:lnTo>
                  <a:lnTo>
                    <a:pt x="1172210" y="8890"/>
                  </a:lnTo>
                  <a:lnTo>
                    <a:pt x="1172210" y="7620"/>
                  </a:lnTo>
                  <a:lnTo>
                    <a:pt x="1172210" y="6350"/>
                  </a:lnTo>
                  <a:lnTo>
                    <a:pt x="1173480" y="6350"/>
                  </a:lnTo>
                  <a:lnTo>
                    <a:pt x="1173480" y="5080"/>
                  </a:lnTo>
                  <a:lnTo>
                    <a:pt x="1174750" y="5080"/>
                  </a:lnTo>
                  <a:lnTo>
                    <a:pt x="1174750" y="3810"/>
                  </a:lnTo>
                  <a:lnTo>
                    <a:pt x="1176020" y="3810"/>
                  </a:lnTo>
                  <a:lnTo>
                    <a:pt x="1176020" y="2540"/>
                  </a:lnTo>
                  <a:lnTo>
                    <a:pt x="1177277" y="2540"/>
                  </a:lnTo>
                  <a:lnTo>
                    <a:pt x="1177277" y="1270"/>
                  </a:lnTo>
                  <a:lnTo>
                    <a:pt x="1177277" y="0"/>
                  </a:lnTo>
                  <a:close/>
                </a:path>
              </a:pathLst>
            </a:custGeom>
            <a:solidFill>
              <a:srgbClr val="58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06600" y="4900929"/>
              <a:ext cx="1184910" cy="7620"/>
            </a:xfrm>
            <a:custGeom>
              <a:avLst/>
              <a:gdLst/>
              <a:ahLst/>
              <a:cxnLst/>
              <a:rect l="l" t="t" r="r" b="b"/>
              <a:pathLst>
                <a:path w="1184910" h="7620">
                  <a:moveTo>
                    <a:pt x="862330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22"/>
                  </a:lnTo>
                  <a:close/>
                </a:path>
                <a:path w="118491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184910" h="7620">
                  <a:moveTo>
                    <a:pt x="1184910" y="0"/>
                  </a:moveTo>
                  <a:lnTo>
                    <a:pt x="1028687" y="0"/>
                  </a:lnTo>
                  <a:lnTo>
                    <a:pt x="1028700" y="1270"/>
                  </a:lnTo>
                  <a:lnTo>
                    <a:pt x="1029970" y="1270"/>
                  </a:lnTo>
                  <a:lnTo>
                    <a:pt x="1029970" y="2540"/>
                  </a:lnTo>
                  <a:lnTo>
                    <a:pt x="1031240" y="2540"/>
                  </a:lnTo>
                  <a:lnTo>
                    <a:pt x="1031240" y="3810"/>
                  </a:lnTo>
                  <a:lnTo>
                    <a:pt x="1031240" y="5080"/>
                  </a:lnTo>
                  <a:lnTo>
                    <a:pt x="1032510" y="5080"/>
                  </a:lnTo>
                  <a:lnTo>
                    <a:pt x="1032510" y="6350"/>
                  </a:lnTo>
                  <a:lnTo>
                    <a:pt x="1032510" y="7620"/>
                  </a:lnTo>
                  <a:lnTo>
                    <a:pt x="1179830" y="7620"/>
                  </a:lnTo>
                  <a:lnTo>
                    <a:pt x="1179830" y="6350"/>
                  </a:lnTo>
                  <a:lnTo>
                    <a:pt x="1181100" y="6350"/>
                  </a:lnTo>
                  <a:lnTo>
                    <a:pt x="1181100" y="5080"/>
                  </a:lnTo>
                  <a:lnTo>
                    <a:pt x="1181100" y="3810"/>
                  </a:lnTo>
                  <a:lnTo>
                    <a:pt x="1182370" y="3810"/>
                  </a:lnTo>
                  <a:lnTo>
                    <a:pt x="1182370" y="2540"/>
                  </a:lnTo>
                  <a:lnTo>
                    <a:pt x="1183640" y="2540"/>
                  </a:lnTo>
                  <a:lnTo>
                    <a:pt x="1183640" y="1270"/>
                  </a:lnTo>
                  <a:lnTo>
                    <a:pt x="1184910" y="127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57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990090" y="4908550"/>
              <a:ext cx="1195070" cy="8890"/>
            </a:xfrm>
            <a:custGeom>
              <a:avLst/>
              <a:gdLst/>
              <a:ahLst/>
              <a:cxnLst/>
              <a:rect l="l" t="t" r="r" b="b"/>
              <a:pathLst>
                <a:path w="1195070" h="8889">
                  <a:moveTo>
                    <a:pt x="86741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07" y="8890"/>
                  </a:lnTo>
                  <a:lnTo>
                    <a:pt x="858507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119507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195070" h="8889">
                  <a:moveTo>
                    <a:pt x="1195070" y="0"/>
                  </a:moveTo>
                  <a:lnTo>
                    <a:pt x="1050290" y="0"/>
                  </a:lnTo>
                  <a:lnTo>
                    <a:pt x="1050290" y="1270"/>
                  </a:lnTo>
                  <a:lnTo>
                    <a:pt x="1050290" y="2540"/>
                  </a:lnTo>
                  <a:lnTo>
                    <a:pt x="1051560" y="2540"/>
                  </a:lnTo>
                  <a:lnTo>
                    <a:pt x="1051560" y="3810"/>
                  </a:lnTo>
                  <a:lnTo>
                    <a:pt x="1051560" y="5080"/>
                  </a:lnTo>
                  <a:lnTo>
                    <a:pt x="1052830" y="5080"/>
                  </a:lnTo>
                  <a:lnTo>
                    <a:pt x="1052830" y="6350"/>
                  </a:lnTo>
                  <a:lnTo>
                    <a:pt x="1054100" y="6350"/>
                  </a:lnTo>
                  <a:lnTo>
                    <a:pt x="1054100" y="7620"/>
                  </a:lnTo>
                  <a:lnTo>
                    <a:pt x="1054100" y="8890"/>
                  </a:lnTo>
                  <a:lnTo>
                    <a:pt x="1188707" y="8890"/>
                  </a:lnTo>
                  <a:lnTo>
                    <a:pt x="1188707" y="7620"/>
                  </a:lnTo>
                  <a:lnTo>
                    <a:pt x="1189977" y="7620"/>
                  </a:lnTo>
                  <a:lnTo>
                    <a:pt x="1189977" y="6350"/>
                  </a:lnTo>
                  <a:lnTo>
                    <a:pt x="1191260" y="6350"/>
                  </a:lnTo>
                  <a:lnTo>
                    <a:pt x="1191260" y="5080"/>
                  </a:lnTo>
                  <a:lnTo>
                    <a:pt x="1192530" y="5080"/>
                  </a:lnTo>
                  <a:lnTo>
                    <a:pt x="1192530" y="3810"/>
                  </a:lnTo>
                  <a:lnTo>
                    <a:pt x="1193800" y="3810"/>
                  </a:lnTo>
                  <a:lnTo>
                    <a:pt x="1193800" y="2540"/>
                  </a:lnTo>
                  <a:lnTo>
                    <a:pt x="1193800" y="1270"/>
                  </a:lnTo>
                  <a:lnTo>
                    <a:pt x="1195070" y="127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77390" y="4917439"/>
              <a:ext cx="1201420" cy="7620"/>
            </a:xfrm>
            <a:custGeom>
              <a:avLst/>
              <a:gdLst/>
              <a:ahLst/>
              <a:cxnLst/>
              <a:rect l="l" t="t" r="r" b="b"/>
              <a:pathLst>
                <a:path w="1201420" h="7620">
                  <a:moveTo>
                    <a:pt x="85725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62"/>
                  </a:lnTo>
                  <a:close/>
                </a:path>
                <a:path w="1201420" h="7620">
                  <a:moveTo>
                    <a:pt x="868680" y="12"/>
                  </a:moveTo>
                  <a:lnTo>
                    <a:pt x="11430" y="12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3600" y="3810"/>
                  </a:lnTo>
                  <a:lnTo>
                    <a:pt x="86360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12"/>
                  </a:lnTo>
                  <a:close/>
                </a:path>
                <a:path w="1201420" h="7620">
                  <a:moveTo>
                    <a:pt x="1196340" y="6362"/>
                  </a:moveTo>
                  <a:lnTo>
                    <a:pt x="1071880" y="6362"/>
                  </a:lnTo>
                  <a:lnTo>
                    <a:pt x="1071880" y="7620"/>
                  </a:lnTo>
                  <a:lnTo>
                    <a:pt x="1196340" y="7620"/>
                  </a:lnTo>
                  <a:lnTo>
                    <a:pt x="1196340" y="6362"/>
                  </a:lnTo>
                  <a:close/>
                </a:path>
                <a:path w="1201420" h="7620">
                  <a:moveTo>
                    <a:pt x="1201420" y="0"/>
                  </a:moveTo>
                  <a:lnTo>
                    <a:pt x="1068070" y="0"/>
                  </a:lnTo>
                  <a:lnTo>
                    <a:pt x="1068070" y="1270"/>
                  </a:lnTo>
                  <a:lnTo>
                    <a:pt x="1068070" y="2540"/>
                  </a:lnTo>
                  <a:lnTo>
                    <a:pt x="1069340" y="2540"/>
                  </a:lnTo>
                  <a:lnTo>
                    <a:pt x="1069340" y="3810"/>
                  </a:lnTo>
                  <a:lnTo>
                    <a:pt x="1069340" y="5080"/>
                  </a:lnTo>
                  <a:lnTo>
                    <a:pt x="1070610" y="5080"/>
                  </a:lnTo>
                  <a:lnTo>
                    <a:pt x="1070610" y="6350"/>
                  </a:lnTo>
                  <a:lnTo>
                    <a:pt x="1196340" y="6350"/>
                  </a:lnTo>
                  <a:lnTo>
                    <a:pt x="1196340" y="5080"/>
                  </a:lnTo>
                  <a:lnTo>
                    <a:pt x="1197610" y="5080"/>
                  </a:lnTo>
                  <a:lnTo>
                    <a:pt x="1197610" y="3810"/>
                  </a:lnTo>
                  <a:lnTo>
                    <a:pt x="1198880" y="3810"/>
                  </a:lnTo>
                  <a:lnTo>
                    <a:pt x="1198880" y="2540"/>
                  </a:lnTo>
                  <a:lnTo>
                    <a:pt x="1200150" y="2540"/>
                  </a:lnTo>
                  <a:lnTo>
                    <a:pt x="1200150" y="1270"/>
                  </a:lnTo>
                  <a:lnTo>
                    <a:pt x="1201420" y="1270"/>
                  </a:lnTo>
                  <a:lnTo>
                    <a:pt x="1201420" y="0"/>
                  </a:lnTo>
                  <a:close/>
                </a:path>
              </a:pathLst>
            </a:custGeom>
            <a:solidFill>
              <a:srgbClr val="56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60880" y="4925059"/>
              <a:ext cx="1211580" cy="8890"/>
            </a:xfrm>
            <a:custGeom>
              <a:avLst/>
              <a:gdLst/>
              <a:ahLst/>
              <a:cxnLst/>
              <a:rect l="l" t="t" r="r" b="b"/>
              <a:pathLst>
                <a:path w="1211580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121158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211580" h="8889">
                  <a:moveTo>
                    <a:pt x="1207770" y="5092"/>
                  </a:moveTo>
                  <a:lnTo>
                    <a:pt x="1090930" y="5092"/>
                  </a:lnTo>
                  <a:lnTo>
                    <a:pt x="1090930" y="6350"/>
                  </a:lnTo>
                  <a:lnTo>
                    <a:pt x="1092200" y="6350"/>
                  </a:lnTo>
                  <a:lnTo>
                    <a:pt x="1092200" y="7620"/>
                  </a:lnTo>
                  <a:lnTo>
                    <a:pt x="1092200" y="8890"/>
                  </a:lnTo>
                  <a:lnTo>
                    <a:pt x="1205230" y="8890"/>
                  </a:lnTo>
                  <a:lnTo>
                    <a:pt x="1205230" y="7620"/>
                  </a:lnTo>
                  <a:lnTo>
                    <a:pt x="1206500" y="7620"/>
                  </a:lnTo>
                  <a:lnTo>
                    <a:pt x="1206500" y="6350"/>
                  </a:lnTo>
                  <a:lnTo>
                    <a:pt x="1207770" y="6350"/>
                  </a:lnTo>
                  <a:lnTo>
                    <a:pt x="1207770" y="5092"/>
                  </a:lnTo>
                  <a:close/>
                </a:path>
                <a:path w="1211580" h="8889">
                  <a:moveTo>
                    <a:pt x="1211567" y="0"/>
                  </a:moveTo>
                  <a:lnTo>
                    <a:pt x="1088377" y="0"/>
                  </a:lnTo>
                  <a:lnTo>
                    <a:pt x="1088390" y="1270"/>
                  </a:lnTo>
                  <a:lnTo>
                    <a:pt x="1089660" y="1270"/>
                  </a:lnTo>
                  <a:lnTo>
                    <a:pt x="1089660" y="2540"/>
                  </a:lnTo>
                  <a:lnTo>
                    <a:pt x="1089660" y="3810"/>
                  </a:lnTo>
                  <a:lnTo>
                    <a:pt x="1090930" y="3810"/>
                  </a:lnTo>
                  <a:lnTo>
                    <a:pt x="1090930" y="5080"/>
                  </a:lnTo>
                  <a:lnTo>
                    <a:pt x="1209040" y="5080"/>
                  </a:lnTo>
                  <a:lnTo>
                    <a:pt x="1209040" y="3810"/>
                  </a:lnTo>
                  <a:lnTo>
                    <a:pt x="1209040" y="2540"/>
                  </a:lnTo>
                  <a:lnTo>
                    <a:pt x="1210310" y="2540"/>
                  </a:lnTo>
                  <a:lnTo>
                    <a:pt x="1210310" y="1270"/>
                  </a:lnTo>
                  <a:lnTo>
                    <a:pt x="1211567" y="1270"/>
                  </a:lnTo>
                  <a:lnTo>
                    <a:pt x="1211567" y="0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45640" y="4933950"/>
              <a:ext cx="1219200" cy="8890"/>
            </a:xfrm>
            <a:custGeom>
              <a:avLst/>
              <a:gdLst/>
              <a:ahLst/>
              <a:cxnLst/>
              <a:rect l="l" t="t" r="r" b="b"/>
              <a:pathLst>
                <a:path w="1219200" h="8889">
                  <a:moveTo>
                    <a:pt x="86614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52"/>
                  </a:lnTo>
                  <a:close/>
                </a:path>
                <a:path w="1219200" h="8889">
                  <a:moveTo>
                    <a:pt x="871207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07" y="1270"/>
                  </a:lnTo>
                  <a:lnTo>
                    <a:pt x="871207" y="0"/>
                  </a:lnTo>
                  <a:close/>
                </a:path>
                <a:path w="1219200" h="8889">
                  <a:moveTo>
                    <a:pt x="1217930" y="2552"/>
                  </a:moveTo>
                  <a:lnTo>
                    <a:pt x="1109980" y="2552"/>
                  </a:lnTo>
                  <a:lnTo>
                    <a:pt x="1109980" y="3810"/>
                  </a:lnTo>
                  <a:lnTo>
                    <a:pt x="1111250" y="3810"/>
                  </a:lnTo>
                  <a:lnTo>
                    <a:pt x="1111250" y="5080"/>
                  </a:lnTo>
                  <a:lnTo>
                    <a:pt x="1111250" y="6350"/>
                  </a:lnTo>
                  <a:lnTo>
                    <a:pt x="1112520" y="6350"/>
                  </a:lnTo>
                  <a:lnTo>
                    <a:pt x="1112520" y="8890"/>
                  </a:lnTo>
                  <a:lnTo>
                    <a:pt x="1214120" y="8890"/>
                  </a:lnTo>
                  <a:lnTo>
                    <a:pt x="1214120" y="6350"/>
                  </a:lnTo>
                  <a:lnTo>
                    <a:pt x="1215377" y="6350"/>
                  </a:lnTo>
                  <a:lnTo>
                    <a:pt x="1215377" y="5080"/>
                  </a:lnTo>
                  <a:lnTo>
                    <a:pt x="1216660" y="5080"/>
                  </a:lnTo>
                  <a:lnTo>
                    <a:pt x="1216660" y="3810"/>
                  </a:lnTo>
                  <a:lnTo>
                    <a:pt x="1217930" y="3810"/>
                  </a:lnTo>
                  <a:lnTo>
                    <a:pt x="1217930" y="2552"/>
                  </a:lnTo>
                  <a:close/>
                </a:path>
                <a:path w="1219200" h="8889">
                  <a:moveTo>
                    <a:pt x="1219200" y="1270"/>
                  </a:moveTo>
                  <a:lnTo>
                    <a:pt x="1219187" y="0"/>
                  </a:lnTo>
                  <a:lnTo>
                    <a:pt x="1108710" y="0"/>
                  </a:lnTo>
                  <a:lnTo>
                    <a:pt x="1108710" y="1270"/>
                  </a:lnTo>
                  <a:lnTo>
                    <a:pt x="1109980" y="1270"/>
                  </a:lnTo>
                  <a:lnTo>
                    <a:pt x="1109980" y="2540"/>
                  </a:lnTo>
                  <a:lnTo>
                    <a:pt x="1219200" y="2540"/>
                  </a:lnTo>
                  <a:lnTo>
                    <a:pt x="1219200" y="1270"/>
                  </a:lnTo>
                  <a:close/>
                </a:path>
              </a:pathLst>
            </a:custGeom>
            <a:solidFill>
              <a:srgbClr val="54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931670" y="4942852"/>
              <a:ext cx="1226820" cy="7620"/>
            </a:xfrm>
            <a:custGeom>
              <a:avLst/>
              <a:gdLst/>
              <a:ahLst/>
              <a:cxnLst/>
              <a:rect l="l" t="t" r="r" b="b"/>
              <a:pathLst>
                <a:path w="1226820" h="7620">
                  <a:moveTo>
                    <a:pt x="857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7250" y="7607"/>
                  </a:lnTo>
                  <a:lnTo>
                    <a:pt x="857250" y="6350"/>
                  </a:lnTo>
                  <a:close/>
                </a:path>
                <a:path w="122682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6140" y="2527"/>
                  </a:lnTo>
                  <a:lnTo>
                    <a:pt x="866140" y="1257"/>
                  </a:lnTo>
                  <a:lnTo>
                    <a:pt x="868680" y="1257"/>
                  </a:lnTo>
                  <a:lnTo>
                    <a:pt x="868680" y="0"/>
                  </a:lnTo>
                  <a:close/>
                </a:path>
                <a:path w="1226820" h="7620">
                  <a:moveTo>
                    <a:pt x="1221727" y="6350"/>
                  </a:moveTo>
                  <a:lnTo>
                    <a:pt x="1131570" y="6350"/>
                  </a:lnTo>
                  <a:lnTo>
                    <a:pt x="1131570" y="7607"/>
                  </a:lnTo>
                  <a:lnTo>
                    <a:pt x="1221727" y="7607"/>
                  </a:lnTo>
                  <a:lnTo>
                    <a:pt x="1221727" y="6350"/>
                  </a:lnTo>
                  <a:close/>
                </a:path>
                <a:path w="1226820" h="7620">
                  <a:moveTo>
                    <a:pt x="1226820" y="0"/>
                  </a:moveTo>
                  <a:lnTo>
                    <a:pt x="1127760" y="0"/>
                  </a:lnTo>
                  <a:lnTo>
                    <a:pt x="1127760" y="1257"/>
                  </a:lnTo>
                  <a:lnTo>
                    <a:pt x="1129030" y="1257"/>
                  </a:lnTo>
                  <a:lnTo>
                    <a:pt x="1129030" y="2527"/>
                  </a:lnTo>
                  <a:lnTo>
                    <a:pt x="1129030" y="3797"/>
                  </a:lnTo>
                  <a:lnTo>
                    <a:pt x="1130300" y="3797"/>
                  </a:lnTo>
                  <a:lnTo>
                    <a:pt x="1130300" y="6337"/>
                  </a:lnTo>
                  <a:lnTo>
                    <a:pt x="1223010" y="6337"/>
                  </a:lnTo>
                  <a:lnTo>
                    <a:pt x="1223010" y="3797"/>
                  </a:lnTo>
                  <a:lnTo>
                    <a:pt x="1224280" y="3797"/>
                  </a:lnTo>
                  <a:lnTo>
                    <a:pt x="1224280" y="2527"/>
                  </a:lnTo>
                  <a:lnTo>
                    <a:pt x="1225550" y="2527"/>
                  </a:lnTo>
                  <a:lnTo>
                    <a:pt x="1225550" y="1257"/>
                  </a:lnTo>
                  <a:lnTo>
                    <a:pt x="1226820" y="1257"/>
                  </a:lnTo>
                  <a:lnTo>
                    <a:pt x="1226820" y="0"/>
                  </a:lnTo>
                  <a:close/>
                </a:path>
              </a:pathLst>
            </a:custGeom>
            <a:solidFill>
              <a:srgbClr val="53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15160" y="4950459"/>
              <a:ext cx="1236980" cy="8890"/>
            </a:xfrm>
            <a:custGeom>
              <a:avLst/>
              <a:gdLst/>
              <a:ahLst/>
              <a:cxnLst/>
              <a:rect l="l" t="t" r="r" b="b"/>
              <a:pathLst>
                <a:path w="1236980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1236980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37" y="2540"/>
                  </a:lnTo>
                  <a:lnTo>
                    <a:pt x="869937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  <a:path w="1236980" h="8889">
                  <a:moveTo>
                    <a:pt x="1236980" y="1270"/>
                  </a:moveTo>
                  <a:lnTo>
                    <a:pt x="1236967" y="0"/>
                  </a:lnTo>
                  <a:lnTo>
                    <a:pt x="1148067" y="0"/>
                  </a:lnTo>
                  <a:lnTo>
                    <a:pt x="1148080" y="1270"/>
                  </a:lnTo>
                  <a:lnTo>
                    <a:pt x="1149350" y="1270"/>
                  </a:lnTo>
                  <a:lnTo>
                    <a:pt x="1149350" y="3810"/>
                  </a:lnTo>
                  <a:lnTo>
                    <a:pt x="1150620" y="3810"/>
                  </a:lnTo>
                  <a:lnTo>
                    <a:pt x="1150620" y="5080"/>
                  </a:lnTo>
                  <a:lnTo>
                    <a:pt x="1151890" y="5080"/>
                  </a:lnTo>
                  <a:lnTo>
                    <a:pt x="1151890" y="6350"/>
                  </a:lnTo>
                  <a:lnTo>
                    <a:pt x="1151890" y="7620"/>
                  </a:lnTo>
                  <a:lnTo>
                    <a:pt x="1153160" y="7620"/>
                  </a:lnTo>
                  <a:lnTo>
                    <a:pt x="1153160" y="8890"/>
                  </a:lnTo>
                  <a:lnTo>
                    <a:pt x="1230630" y="8890"/>
                  </a:lnTo>
                  <a:lnTo>
                    <a:pt x="1230630" y="7620"/>
                  </a:lnTo>
                  <a:lnTo>
                    <a:pt x="1231900" y="7620"/>
                  </a:lnTo>
                  <a:lnTo>
                    <a:pt x="1231900" y="6350"/>
                  </a:lnTo>
                  <a:lnTo>
                    <a:pt x="1233170" y="6350"/>
                  </a:lnTo>
                  <a:lnTo>
                    <a:pt x="1233170" y="5080"/>
                  </a:lnTo>
                  <a:lnTo>
                    <a:pt x="1234440" y="5080"/>
                  </a:lnTo>
                  <a:lnTo>
                    <a:pt x="1234440" y="3810"/>
                  </a:lnTo>
                  <a:lnTo>
                    <a:pt x="1235710" y="3810"/>
                  </a:lnTo>
                  <a:lnTo>
                    <a:pt x="1235710" y="1270"/>
                  </a:lnTo>
                  <a:lnTo>
                    <a:pt x="1236980" y="1270"/>
                  </a:lnTo>
                  <a:close/>
                </a:path>
              </a:pathLst>
            </a:custGeom>
            <a:solidFill>
              <a:srgbClr val="53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99920" y="4959350"/>
              <a:ext cx="1245870" cy="8890"/>
            </a:xfrm>
            <a:custGeom>
              <a:avLst/>
              <a:gdLst/>
              <a:ahLst/>
              <a:cxnLst/>
              <a:rect l="l" t="t" r="r" b="b"/>
              <a:pathLst>
                <a:path w="1245870" h="8889">
                  <a:moveTo>
                    <a:pt x="86614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6140" y="3810"/>
                  </a:lnTo>
                  <a:lnTo>
                    <a:pt x="866140" y="2552"/>
                  </a:lnTo>
                  <a:close/>
                </a:path>
                <a:path w="124587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245870" h="8889">
                  <a:moveTo>
                    <a:pt x="1243330" y="2552"/>
                  </a:moveTo>
                  <a:lnTo>
                    <a:pt x="1169670" y="2552"/>
                  </a:lnTo>
                  <a:lnTo>
                    <a:pt x="1169670" y="3810"/>
                  </a:lnTo>
                  <a:lnTo>
                    <a:pt x="1170940" y="3810"/>
                  </a:lnTo>
                  <a:lnTo>
                    <a:pt x="1170940" y="5080"/>
                  </a:lnTo>
                  <a:lnTo>
                    <a:pt x="1172210" y="5080"/>
                  </a:lnTo>
                  <a:lnTo>
                    <a:pt x="1172210" y="7620"/>
                  </a:lnTo>
                  <a:lnTo>
                    <a:pt x="1173480" y="7620"/>
                  </a:lnTo>
                  <a:lnTo>
                    <a:pt x="1173480" y="8890"/>
                  </a:lnTo>
                  <a:lnTo>
                    <a:pt x="1239520" y="8890"/>
                  </a:lnTo>
                  <a:lnTo>
                    <a:pt x="1239520" y="7620"/>
                  </a:lnTo>
                  <a:lnTo>
                    <a:pt x="1240790" y="7620"/>
                  </a:lnTo>
                  <a:lnTo>
                    <a:pt x="1240790" y="5080"/>
                  </a:lnTo>
                  <a:lnTo>
                    <a:pt x="1242060" y="5080"/>
                  </a:lnTo>
                  <a:lnTo>
                    <a:pt x="1242060" y="3810"/>
                  </a:lnTo>
                  <a:lnTo>
                    <a:pt x="1243330" y="3810"/>
                  </a:lnTo>
                  <a:lnTo>
                    <a:pt x="1243330" y="2552"/>
                  </a:lnTo>
                  <a:close/>
                </a:path>
                <a:path w="1245870" h="8889">
                  <a:moveTo>
                    <a:pt x="1245870" y="1270"/>
                  </a:moveTo>
                  <a:lnTo>
                    <a:pt x="1245857" y="0"/>
                  </a:lnTo>
                  <a:lnTo>
                    <a:pt x="1168400" y="0"/>
                  </a:lnTo>
                  <a:lnTo>
                    <a:pt x="1168400" y="1270"/>
                  </a:lnTo>
                  <a:lnTo>
                    <a:pt x="1169670" y="1270"/>
                  </a:lnTo>
                  <a:lnTo>
                    <a:pt x="1169670" y="2540"/>
                  </a:lnTo>
                  <a:lnTo>
                    <a:pt x="1244600" y="2540"/>
                  </a:lnTo>
                  <a:lnTo>
                    <a:pt x="1244600" y="1270"/>
                  </a:lnTo>
                  <a:lnTo>
                    <a:pt x="1245870" y="127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85950" y="4968252"/>
              <a:ext cx="1252220" cy="7620"/>
            </a:xfrm>
            <a:custGeom>
              <a:avLst/>
              <a:gdLst/>
              <a:ahLst/>
              <a:cxnLst/>
              <a:rect l="l" t="t" r="r" b="b"/>
              <a:pathLst>
                <a:path w="1252220" h="7620">
                  <a:moveTo>
                    <a:pt x="85852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8520" y="7607"/>
                  </a:lnTo>
                  <a:lnTo>
                    <a:pt x="858520" y="6350"/>
                  </a:lnTo>
                  <a:close/>
                </a:path>
                <a:path w="125222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7620" y="2527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7397" y="2527"/>
                  </a:lnTo>
                  <a:lnTo>
                    <a:pt x="867397" y="1257"/>
                  </a:lnTo>
                  <a:lnTo>
                    <a:pt x="869950" y="1257"/>
                  </a:lnTo>
                  <a:lnTo>
                    <a:pt x="869950" y="0"/>
                  </a:lnTo>
                  <a:close/>
                </a:path>
                <a:path w="1252220" h="7620">
                  <a:moveTo>
                    <a:pt x="1247140" y="6350"/>
                  </a:moveTo>
                  <a:lnTo>
                    <a:pt x="1191260" y="6350"/>
                  </a:lnTo>
                  <a:lnTo>
                    <a:pt x="1191260" y="7607"/>
                  </a:lnTo>
                  <a:lnTo>
                    <a:pt x="1247140" y="7607"/>
                  </a:lnTo>
                  <a:lnTo>
                    <a:pt x="1247140" y="6350"/>
                  </a:lnTo>
                  <a:close/>
                </a:path>
                <a:path w="1252220" h="7620">
                  <a:moveTo>
                    <a:pt x="1252220" y="0"/>
                  </a:moveTo>
                  <a:lnTo>
                    <a:pt x="1187450" y="0"/>
                  </a:lnTo>
                  <a:lnTo>
                    <a:pt x="1187450" y="1257"/>
                  </a:lnTo>
                  <a:lnTo>
                    <a:pt x="1188720" y="1257"/>
                  </a:lnTo>
                  <a:lnTo>
                    <a:pt x="1188720" y="3797"/>
                  </a:lnTo>
                  <a:lnTo>
                    <a:pt x="1189990" y="3797"/>
                  </a:lnTo>
                  <a:lnTo>
                    <a:pt x="1189990" y="5067"/>
                  </a:lnTo>
                  <a:lnTo>
                    <a:pt x="1189990" y="6337"/>
                  </a:lnTo>
                  <a:lnTo>
                    <a:pt x="1248397" y="6337"/>
                  </a:lnTo>
                  <a:lnTo>
                    <a:pt x="1248397" y="5067"/>
                  </a:lnTo>
                  <a:lnTo>
                    <a:pt x="1249667" y="5067"/>
                  </a:lnTo>
                  <a:lnTo>
                    <a:pt x="1249667" y="3797"/>
                  </a:lnTo>
                  <a:lnTo>
                    <a:pt x="1250950" y="3797"/>
                  </a:lnTo>
                  <a:lnTo>
                    <a:pt x="1250950" y="1257"/>
                  </a:lnTo>
                  <a:lnTo>
                    <a:pt x="1252220" y="1257"/>
                  </a:lnTo>
                  <a:lnTo>
                    <a:pt x="1252220" y="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70710" y="4975859"/>
              <a:ext cx="1261110" cy="8890"/>
            </a:xfrm>
            <a:custGeom>
              <a:avLst/>
              <a:gdLst/>
              <a:ahLst/>
              <a:cxnLst/>
              <a:rect l="l" t="t" r="r" b="b"/>
              <a:pathLst>
                <a:path w="1261110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1261110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261110" h="8889">
                  <a:moveTo>
                    <a:pt x="1261110" y="0"/>
                  </a:moveTo>
                  <a:lnTo>
                    <a:pt x="1207770" y="0"/>
                  </a:lnTo>
                  <a:lnTo>
                    <a:pt x="1207770" y="2540"/>
                  </a:lnTo>
                  <a:lnTo>
                    <a:pt x="1209040" y="2540"/>
                  </a:lnTo>
                  <a:lnTo>
                    <a:pt x="1209040" y="3810"/>
                  </a:lnTo>
                  <a:lnTo>
                    <a:pt x="1209040" y="5080"/>
                  </a:lnTo>
                  <a:lnTo>
                    <a:pt x="1210310" y="5080"/>
                  </a:lnTo>
                  <a:lnTo>
                    <a:pt x="1210310" y="6350"/>
                  </a:lnTo>
                  <a:lnTo>
                    <a:pt x="1210310" y="7620"/>
                  </a:lnTo>
                  <a:lnTo>
                    <a:pt x="1211580" y="7620"/>
                  </a:lnTo>
                  <a:lnTo>
                    <a:pt x="1211580" y="8890"/>
                  </a:lnTo>
                  <a:lnTo>
                    <a:pt x="1256030" y="8890"/>
                  </a:lnTo>
                  <a:lnTo>
                    <a:pt x="1256030" y="7620"/>
                  </a:lnTo>
                  <a:lnTo>
                    <a:pt x="1256030" y="6350"/>
                  </a:lnTo>
                  <a:lnTo>
                    <a:pt x="1257287" y="6350"/>
                  </a:lnTo>
                  <a:lnTo>
                    <a:pt x="1257287" y="5080"/>
                  </a:lnTo>
                  <a:lnTo>
                    <a:pt x="1258570" y="5080"/>
                  </a:lnTo>
                  <a:lnTo>
                    <a:pt x="1258570" y="3810"/>
                  </a:lnTo>
                  <a:lnTo>
                    <a:pt x="1259840" y="3810"/>
                  </a:lnTo>
                  <a:lnTo>
                    <a:pt x="1259840" y="2540"/>
                  </a:lnTo>
                  <a:lnTo>
                    <a:pt x="1261110" y="2540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5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56740" y="4984750"/>
              <a:ext cx="1268730" cy="7620"/>
            </a:xfrm>
            <a:custGeom>
              <a:avLst/>
              <a:gdLst/>
              <a:ahLst/>
              <a:cxnLst/>
              <a:rect l="l" t="t" r="r" b="b"/>
              <a:pathLst>
                <a:path w="1268730" h="7620">
                  <a:moveTo>
                    <a:pt x="864857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57" y="3810"/>
                  </a:lnTo>
                  <a:lnTo>
                    <a:pt x="864857" y="2552"/>
                  </a:lnTo>
                  <a:close/>
                </a:path>
                <a:path w="126873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268730" h="7620">
                  <a:moveTo>
                    <a:pt x="1266190" y="2552"/>
                  </a:moveTo>
                  <a:lnTo>
                    <a:pt x="1228090" y="2552"/>
                  </a:lnTo>
                  <a:lnTo>
                    <a:pt x="1228090" y="5080"/>
                  </a:lnTo>
                  <a:lnTo>
                    <a:pt x="1229360" y="5080"/>
                  </a:lnTo>
                  <a:lnTo>
                    <a:pt x="1229360" y="6350"/>
                  </a:lnTo>
                  <a:lnTo>
                    <a:pt x="1229360" y="7620"/>
                  </a:lnTo>
                  <a:lnTo>
                    <a:pt x="1263650" y="7620"/>
                  </a:lnTo>
                  <a:lnTo>
                    <a:pt x="1263650" y="6350"/>
                  </a:lnTo>
                  <a:lnTo>
                    <a:pt x="1264920" y="6350"/>
                  </a:lnTo>
                  <a:lnTo>
                    <a:pt x="1264920" y="5080"/>
                  </a:lnTo>
                  <a:lnTo>
                    <a:pt x="1266190" y="5080"/>
                  </a:lnTo>
                  <a:lnTo>
                    <a:pt x="1266190" y="2552"/>
                  </a:lnTo>
                  <a:close/>
                </a:path>
                <a:path w="1268730" h="7620">
                  <a:moveTo>
                    <a:pt x="1268730" y="0"/>
                  </a:moveTo>
                  <a:lnTo>
                    <a:pt x="1226820" y="0"/>
                  </a:lnTo>
                  <a:lnTo>
                    <a:pt x="1226820" y="1270"/>
                  </a:lnTo>
                  <a:lnTo>
                    <a:pt x="1226820" y="2540"/>
                  </a:lnTo>
                  <a:lnTo>
                    <a:pt x="1267460" y="2540"/>
                  </a:lnTo>
                  <a:lnTo>
                    <a:pt x="1267460" y="1270"/>
                  </a:lnTo>
                  <a:lnTo>
                    <a:pt x="1268730" y="1270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5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40230" y="4992369"/>
              <a:ext cx="1278890" cy="8890"/>
            </a:xfrm>
            <a:custGeom>
              <a:avLst/>
              <a:gdLst/>
              <a:ahLst/>
              <a:cxnLst/>
              <a:rect l="l" t="t" r="r" b="b"/>
              <a:pathLst>
                <a:path w="1278889" h="8889">
                  <a:moveTo>
                    <a:pt x="85852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32"/>
                  </a:lnTo>
                  <a:close/>
                </a:path>
                <a:path w="1278889" h="8889">
                  <a:moveTo>
                    <a:pt x="86995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82"/>
                  </a:lnTo>
                  <a:close/>
                </a:path>
                <a:path w="1278889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  <a:path w="1278889" h="8889">
                  <a:moveTo>
                    <a:pt x="1272540" y="7632"/>
                  </a:moveTo>
                  <a:lnTo>
                    <a:pt x="1250950" y="7632"/>
                  </a:lnTo>
                  <a:lnTo>
                    <a:pt x="1250950" y="8890"/>
                  </a:lnTo>
                  <a:lnTo>
                    <a:pt x="1272540" y="8890"/>
                  </a:lnTo>
                  <a:lnTo>
                    <a:pt x="1272540" y="7632"/>
                  </a:lnTo>
                  <a:close/>
                </a:path>
                <a:path w="1278889" h="8889">
                  <a:moveTo>
                    <a:pt x="1278890" y="0"/>
                  </a:moveTo>
                  <a:lnTo>
                    <a:pt x="1247140" y="0"/>
                  </a:lnTo>
                  <a:lnTo>
                    <a:pt x="1247140" y="1270"/>
                  </a:lnTo>
                  <a:lnTo>
                    <a:pt x="1247140" y="2540"/>
                  </a:lnTo>
                  <a:lnTo>
                    <a:pt x="1248410" y="2540"/>
                  </a:lnTo>
                  <a:lnTo>
                    <a:pt x="1248410" y="3810"/>
                  </a:lnTo>
                  <a:lnTo>
                    <a:pt x="1249680" y="3810"/>
                  </a:lnTo>
                  <a:lnTo>
                    <a:pt x="1249680" y="5080"/>
                  </a:lnTo>
                  <a:lnTo>
                    <a:pt x="1249680" y="6350"/>
                  </a:lnTo>
                  <a:lnTo>
                    <a:pt x="1250950" y="6350"/>
                  </a:lnTo>
                  <a:lnTo>
                    <a:pt x="1250950" y="7620"/>
                  </a:lnTo>
                  <a:lnTo>
                    <a:pt x="1273810" y="7620"/>
                  </a:lnTo>
                  <a:lnTo>
                    <a:pt x="1273810" y="6350"/>
                  </a:lnTo>
                  <a:lnTo>
                    <a:pt x="1275080" y="6350"/>
                  </a:lnTo>
                  <a:lnTo>
                    <a:pt x="1275080" y="5080"/>
                  </a:lnTo>
                  <a:lnTo>
                    <a:pt x="1276350" y="5080"/>
                  </a:lnTo>
                  <a:lnTo>
                    <a:pt x="1276350" y="3810"/>
                  </a:lnTo>
                  <a:lnTo>
                    <a:pt x="1277620" y="3810"/>
                  </a:lnTo>
                  <a:lnTo>
                    <a:pt x="1277620" y="2540"/>
                  </a:lnTo>
                  <a:lnTo>
                    <a:pt x="1277620" y="1270"/>
                  </a:lnTo>
                  <a:lnTo>
                    <a:pt x="1278890" y="1270"/>
                  </a:lnTo>
                  <a:lnTo>
                    <a:pt x="1278890" y="0"/>
                  </a:lnTo>
                  <a:close/>
                </a:path>
              </a:pathLst>
            </a:custGeom>
            <a:solidFill>
              <a:srgbClr val="4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7530" y="5001259"/>
              <a:ext cx="1285240" cy="7620"/>
            </a:xfrm>
            <a:custGeom>
              <a:avLst/>
              <a:gdLst/>
              <a:ahLst/>
              <a:cxnLst/>
              <a:rect l="l" t="t" r="r" b="b"/>
              <a:pathLst>
                <a:path w="1285239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1285239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862317" y="5080"/>
                  </a:lnTo>
                  <a:lnTo>
                    <a:pt x="862317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  <a:path w="1285239" h="7620">
                  <a:moveTo>
                    <a:pt x="1281417" y="5092"/>
                  </a:moveTo>
                  <a:lnTo>
                    <a:pt x="1267460" y="5092"/>
                  </a:lnTo>
                  <a:lnTo>
                    <a:pt x="1267460" y="6350"/>
                  </a:lnTo>
                  <a:lnTo>
                    <a:pt x="1268730" y="6350"/>
                  </a:lnTo>
                  <a:lnTo>
                    <a:pt x="1268730" y="7620"/>
                  </a:lnTo>
                  <a:lnTo>
                    <a:pt x="1280160" y="7620"/>
                  </a:lnTo>
                  <a:lnTo>
                    <a:pt x="1280160" y="6350"/>
                  </a:lnTo>
                  <a:lnTo>
                    <a:pt x="1281417" y="6350"/>
                  </a:lnTo>
                  <a:lnTo>
                    <a:pt x="1281417" y="5092"/>
                  </a:lnTo>
                  <a:close/>
                </a:path>
                <a:path w="1285239" h="7620">
                  <a:moveTo>
                    <a:pt x="1285227" y="0"/>
                  </a:moveTo>
                  <a:lnTo>
                    <a:pt x="1264907" y="0"/>
                  </a:lnTo>
                  <a:lnTo>
                    <a:pt x="1264907" y="1270"/>
                  </a:lnTo>
                  <a:lnTo>
                    <a:pt x="1264920" y="2540"/>
                  </a:lnTo>
                  <a:lnTo>
                    <a:pt x="1266190" y="2540"/>
                  </a:lnTo>
                  <a:lnTo>
                    <a:pt x="1266190" y="3810"/>
                  </a:lnTo>
                  <a:lnTo>
                    <a:pt x="1267460" y="3810"/>
                  </a:lnTo>
                  <a:lnTo>
                    <a:pt x="1267460" y="5080"/>
                  </a:lnTo>
                  <a:lnTo>
                    <a:pt x="1281417" y="5080"/>
                  </a:lnTo>
                  <a:lnTo>
                    <a:pt x="1281417" y="3810"/>
                  </a:lnTo>
                  <a:lnTo>
                    <a:pt x="1282700" y="3810"/>
                  </a:lnTo>
                  <a:lnTo>
                    <a:pt x="1282700" y="2540"/>
                  </a:lnTo>
                  <a:lnTo>
                    <a:pt x="1283970" y="2540"/>
                  </a:lnTo>
                  <a:lnTo>
                    <a:pt x="1283970" y="1270"/>
                  </a:lnTo>
                  <a:lnTo>
                    <a:pt x="1285227" y="1270"/>
                  </a:lnTo>
                  <a:lnTo>
                    <a:pt x="1285227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11020" y="5008879"/>
              <a:ext cx="1295400" cy="8890"/>
            </a:xfrm>
            <a:custGeom>
              <a:avLst/>
              <a:gdLst/>
              <a:ahLst/>
              <a:cxnLst/>
              <a:rect l="l" t="t" r="r" b="b"/>
              <a:pathLst>
                <a:path w="1295400" h="8889">
                  <a:moveTo>
                    <a:pt x="86487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1295400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  <a:path w="1295400" h="8889">
                  <a:moveTo>
                    <a:pt x="1295400" y="0"/>
                  </a:moveTo>
                  <a:lnTo>
                    <a:pt x="1285240" y="0"/>
                  </a:lnTo>
                  <a:lnTo>
                    <a:pt x="1285240" y="1270"/>
                  </a:lnTo>
                  <a:lnTo>
                    <a:pt x="1286510" y="1270"/>
                  </a:lnTo>
                  <a:lnTo>
                    <a:pt x="1286510" y="2540"/>
                  </a:lnTo>
                  <a:lnTo>
                    <a:pt x="1286510" y="3810"/>
                  </a:lnTo>
                  <a:lnTo>
                    <a:pt x="1287780" y="3810"/>
                  </a:lnTo>
                  <a:lnTo>
                    <a:pt x="1287780" y="5080"/>
                  </a:lnTo>
                  <a:lnTo>
                    <a:pt x="1287780" y="6350"/>
                  </a:lnTo>
                  <a:lnTo>
                    <a:pt x="1289050" y="6350"/>
                  </a:lnTo>
                  <a:lnTo>
                    <a:pt x="1289050" y="7620"/>
                  </a:lnTo>
                  <a:lnTo>
                    <a:pt x="1290320" y="7620"/>
                  </a:lnTo>
                  <a:lnTo>
                    <a:pt x="1290320" y="6350"/>
                  </a:lnTo>
                  <a:lnTo>
                    <a:pt x="1291590" y="6350"/>
                  </a:lnTo>
                  <a:lnTo>
                    <a:pt x="1291590" y="5080"/>
                  </a:lnTo>
                  <a:lnTo>
                    <a:pt x="1292860" y="5080"/>
                  </a:lnTo>
                  <a:lnTo>
                    <a:pt x="1292860" y="3810"/>
                  </a:lnTo>
                  <a:lnTo>
                    <a:pt x="1292860" y="2540"/>
                  </a:lnTo>
                  <a:lnTo>
                    <a:pt x="1294130" y="2540"/>
                  </a:lnTo>
                  <a:lnTo>
                    <a:pt x="1294130" y="1270"/>
                  </a:lnTo>
                  <a:lnTo>
                    <a:pt x="1295400" y="127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D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98320" y="501776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61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77" y="6350"/>
                  </a:lnTo>
                  <a:lnTo>
                    <a:pt x="859777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3600" y="3810"/>
                  </a:lnTo>
                  <a:lnTo>
                    <a:pt x="863600" y="2540"/>
                  </a:lnTo>
                  <a:lnTo>
                    <a:pt x="866140" y="2540"/>
                  </a:lnTo>
                  <a:lnTo>
                    <a:pt x="86614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81810" y="502540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20" y="8877"/>
                  </a:lnTo>
                  <a:lnTo>
                    <a:pt x="85852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797"/>
                  </a:lnTo>
                  <a:lnTo>
                    <a:pt x="867410" y="3797"/>
                  </a:lnTo>
                  <a:lnTo>
                    <a:pt x="86741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766570" y="503427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360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77" y="7620"/>
                  </a:lnTo>
                  <a:lnTo>
                    <a:pt x="859777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2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52600" y="504316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61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6140" y="2540"/>
                  </a:lnTo>
                  <a:lnTo>
                    <a:pt x="86614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36090" y="5050802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6106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07" y="8877"/>
                  </a:lnTo>
                  <a:lnTo>
                    <a:pt x="858507" y="7607"/>
                  </a:lnTo>
                  <a:lnTo>
                    <a:pt x="861060" y="7607"/>
                  </a:lnTo>
                  <a:lnTo>
                    <a:pt x="861060" y="6350"/>
                  </a:lnTo>
                  <a:close/>
                </a:path>
                <a:path w="872489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10160" y="2527"/>
                  </a:lnTo>
                  <a:lnTo>
                    <a:pt x="10160" y="3797"/>
                  </a:lnTo>
                  <a:lnTo>
                    <a:pt x="7620" y="3797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797"/>
                  </a:lnTo>
                  <a:lnTo>
                    <a:pt x="867410" y="3797"/>
                  </a:lnTo>
                  <a:lnTo>
                    <a:pt x="867410" y="2527"/>
                  </a:lnTo>
                  <a:lnTo>
                    <a:pt x="869950" y="2527"/>
                  </a:lnTo>
                  <a:lnTo>
                    <a:pt x="869950" y="1257"/>
                  </a:lnTo>
                  <a:lnTo>
                    <a:pt x="872490" y="1257"/>
                  </a:lnTo>
                  <a:lnTo>
                    <a:pt x="872490" y="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20850" y="505967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487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9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06880" y="5068569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9950" y="127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48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91640" y="507620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1270" y="6350"/>
                  </a:lnTo>
                  <a:lnTo>
                    <a:pt x="127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71207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3600" y="5067"/>
                  </a:lnTo>
                  <a:lnTo>
                    <a:pt x="863600" y="3797"/>
                  </a:lnTo>
                  <a:lnTo>
                    <a:pt x="866140" y="3797"/>
                  </a:lnTo>
                  <a:lnTo>
                    <a:pt x="86614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07" y="1257"/>
                  </a:lnTo>
                  <a:lnTo>
                    <a:pt x="871207" y="0"/>
                  </a:lnTo>
                  <a:close/>
                </a:path>
              </a:pathLst>
            </a:custGeom>
            <a:solidFill>
              <a:srgbClr val="48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77670" y="508507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2330" y="3822"/>
                  </a:moveTo>
                  <a:lnTo>
                    <a:pt x="5080" y="3822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2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6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61160" y="5092700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67410" y="2552"/>
                  </a:moveTo>
                  <a:lnTo>
                    <a:pt x="10160" y="2552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872489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9937" y="2540"/>
                  </a:lnTo>
                  <a:lnTo>
                    <a:pt x="869937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</a:pathLst>
            </a:custGeom>
            <a:solidFill>
              <a:srgbClr val="47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48460" y="5101602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7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7250" y="7607"/>
                  </a:lnTo>
                  <a:lnTo>
                    <a:pt x="857250" y="6350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17" y="0"/>
                  </a:lnTo>
                  <a:lnTo>
                    <a:pt x="11417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3810" y="3797"/>
                  </a:lnTo>
                  <a:lnTo>
                    <a:pt x="381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6140" y="2527"/>
                  </a:lnTo>
                  <a:lnTo>
                    <a:pt x="866140" y="1257"/>
                  </a:lnTo>
                  <a:lnTo>
                    <a:pt x="868680" y="1257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8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31950" y="510920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27" y="6350"/>
                  </a:lnTo>
                  <a:lnTo>
                    <a:pt x="2527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77" y="2540"/>
                  </a:lnTo>
                  <a:lnTo>
                    <a:pt x="8877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397" y="3810"/>
                  </a:lnTo>
                  <a:lnTo>
                    <a:pt x="867397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8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16710" y="511810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614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57" y="5080"/>
                  </a:lnTo>
                  <a:lnTo>
                    <a:pt x="864857" y="3810"/>
                  </a:lnTo>
                  <a:lnTo>
                    <a:pt x="866140" y="3810"/>
                  </a:lnTo>
                  <a:lnTo>
                    <a:pt x="866140" y="255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1417" y="1270"/>
                  </a:lnTo>
                  <a:lnTo>
                    <a:pt x="11417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9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602740" y="5127002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7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7250" y="7607"/>
                  </a:lnTo>
                  <a:lnTo>
                    <a:pt x="857250" y="6350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8680" y="1257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87500" y="513460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17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17" y="6350"/>
                  </a:lnTo>
                  <a:lnTo>
                    <a:pt x="862317" y="509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0160" y="1270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67" y="2540"/>
                  </a:lnTo>
                  <a:lnTo>
                    <a:pt x="868667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73530" y="5143500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4870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5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B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57020" y="515111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852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32"/>
                  </a:lnTo>
                  <a:close/>
                </a:path>
                <a:path w="871219" h="8889">
                  <a:moveTo>
                    <a:pt x="86995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61047" y="7620"/>
                  </a:lnTo>
                  <a:lnTo>
                    <a:pt x="861047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397" y="3810"/>
                  </a:lnTo>
                  <a:lnTo>
                    <a:pt x="867397" y="2540"/>
                  </a:lnTo>
                  <a:lnTo>
                    <a:pt x="869950" y="2540"/>
                  </a:lnTo>
                  <a:lnTo>
                    <a:pt x="86995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41780" y="516000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D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27810" y="5168900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4857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07" y="7620"/>
                  </a:lnTo>
                  <a:lnTo>
                    <a:pt x="858507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57" y="3810"/>
                  </a:lnTo>
                  <a:lnTo>
                    <a:pt x="864857" y="255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E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512570" y="517651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4E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8600" y="518540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862317" y="5080"/>
                  </a:lnTo>
                  <a:lnTo>
                    <a:pt x="862317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4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82090" y="5193029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64870" y="3822"/>
                  </a:moveTo>
                  <a:lnTo>
                    <a:pt x="7620" y="3822"/>
                  </a:lnTo>
                  <a:lnTo>
                    <a:pt x="7620" y="5092"/>
                  </a:ln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92"/>
                  </a:lnTo>
                  <a:lnTo>
                    <a:pt x="864870" y="5092"/>
                  </a:lnTo>
                  <a:lnTo>
                    <a:pt x="864870" y="3822"/>
                  </a:lnTo>
                  <a:close/>
                </a:path>
                <a:path w="872489" h="8889">
                  <a:moveTo>
                    <a:pt x="872477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2477" y="1270"/>
                  </a:lnTo>
                  <a:lnTo>
                    <a:pt x="872477" y="0"/>
                  </a:lnTo>
                  <a:close/>
                </a:path>
              </a:pathLst>
            </a:custGeom>
            <a:solidFill>
              <a:srgbClr val="5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466850" y="5201919"/>
              <a:ext cx="871219" cy="9525"/>
            </a:xfrm>
            <a:custGeom>
              <a:avLst/>
              <a:gdLst/>
              <a:ahLst/>
              <a:cxnLst/>
              <a:rect l="l" t="t" r="r" b="b"/>
              <a:pathLst>
                <a:path w="871219" h="9525">
                  <a:moveTo>
                    <a:pt x="857250" y="7632"/>
                  </a:moveTo>
                  <a:lnTo>
                    <a:pt x="0" y="7632"/>
                  </a:lnTo>
                  <a:lnTo>
                    <a:pt x="0" y="8902"/>
                  </a:lnTo>
                  <a:lnTo>
                    <a:pt x="857250" y="8902"/>
                  </a:lnTo>
                  <a:lnTo>
                    <a:pt x="857250" y="7632"/>
                  </a:lnTo>
                  <a:close/>
                </a:path>
                <a:path w="871219" h="9525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52"/>
                  </a:ln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17" y="6350"/>
                  </a:lnTo>
                  <a:lnTo>
                    <a:pt x="862317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6140" y="3810"/>
                  </a:lnTo>
                  <a:lnTo>
                    <a:pt x="866140" y="2552"/>
                  </a:lnTo>
                  <a:lnTo>
                    <a:pt x="868680" y="2552"/>
                  </a:lnTo>
                  <a:lnTo>
                    <a:pt x="868680" y="1282"/>
                  </a:lnTo>
                  <a:close/>
                </a:path>
                <a:path w="871219" h="9525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1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452880" y="5210822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9790" y="5080"/>
                  </a:move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07"/>
                  </a:lnTo>
                  <a:lnTo>
                    <a:pt x="858520" y="7607"/>
                  </a:lnTo>
                  <a:lnTo>
                    <a:pt x="858520" y="6350"/>
                  </a:lnTo>
                  <a:lnTo>
                    <a:pt x="859790" y="6350"/>
                  </a:lnTo>
                  <a:lnTo>
                    <a:pt x="859790" y="5080"/>
                  </a:lnTo>
                  <a:close/>
                </a:path>
                <a:path w="869950" h="7620">
                  <a:moveTo>
                    <a:pt x="869937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7620" y="2527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9937" y="1257"/>
                  </a:lnTo>
                  <a:lnTo>
                    <a:pt x="869937" y="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37640" y="521842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3600" y="3822"/>
                  </a:moveTo>
                  <a:lnTo>
                    <a:pt x="6350" y="3822"/>
                  </a:lnTo>
                  <a:lnTo>
                    <a:pt x="6350" y="5092"/>
                  </a:lnTo>
                  <a:lnTo>
                    <a:pt x="3810" y="5092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77" y="7620"/>
                  </a:lnTo>
                  <a:lnTo>
                    <a:pt x="859777" y="6350"/>
                  </a:lnTo>
                  <a:lnTo>
                    <a:pt x="862330" y="6350"/>
                  </a:lnTo>
                  <a:lnTo>
                    <a:pt x="862330" y="5092"/>
                  </a:lnTo>
                  <a:lnTo>
                    <a:pt x="863600" y="5092"/>
                  </a:lnTo>
                  <a:lnTo>
                    <a:pt x="863600" y="382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2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23670" y="522731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7250" y="6362"/>
                  </a:moveTo>
                  <a:lnTo>
                    <a:pt x="0" y="6362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62"/>
                  </a:lnTo>
                  <a:close/>
                </a:path>
                <a:path w="868680" h="7620">
                  <a:moveTo>
                    <a:pt x="867397" y="1282"/>
                  </a:moveTo>
                  <a:lnTo>
                    <a:pt x="8890" y="1282"/>
                  </a:lnTo>
                  <a:lnTo>
                    <a:pt x="8890" y="2552"/>
                  </a:lnTo>
                  <a:lnTo>
                    <a:pt x="6350" y="2552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52"/>
                  </a:lnTo>
                  <a:lnTo>
                    <a:pt x="867397" y="2552"/>
                  </a:lnTo>
                  <a:lnTo>
                    <a:pt x="867397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53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07160" y="5234939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58507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07" y="8890"/>
                  </a:lnTo>
                  <a:lnTo>
                    <a:pt x="858507" y="7632"/>
                  </a:lnTo>
                  <a:close/>
                </a:path>
                <a:path w="87248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2489" h="8889">
                  <a:moveTo>
                    <a:pt x="86995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82"/>
                  </a:lnTo>
                  <a:close/>
                </a:path>
                <a:path w="872489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</a:pathLst>
            </a:custGeom>
            <a:solidFill>
              <a:srgbClr val="53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394460" y="524382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4857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57" y="3810"/>
                  </a:lnTo>
                  <a:lnTo>
                    <a:pt x="864857" y="255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6140" y="2540"/>
                  </a:lnTo>
                  <a:lnTo>
                    <a:pt x="86614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54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377950" y="525145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852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32"/>
                  </a:lnTo>
                  <a:close/>
                </a:path>
                <a:path w="871219" h="8889">
                  <a:moveTo>
                    <a:pt x="86487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871219" h="8889">
                  <a:moveTo>
                    <a:pt x="86995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50" y="2540"/>
                  </a:lnTo>
                  <a:lnTo>
                    <a:pt x="86995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5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62710" y="526033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57" y="5080"/>
                  </a:lnTo>
                  <a:lnTo>
                    <a:pt x="864857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07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07" y="1270"/>
                  </a:lnTo>
                  <a:lnTo>
                    <a:pt x="871207" y="0"/>
                  </a:lnTo>
                  <a:close/>
                </a:path>
              </a:pathLst>
            </a:custGeom>
            <a:solidFill>
              <a:srgbClr val="56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48740" y="526922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4870" y="2552"/>
                  </a:moveTo>
                  <a:lnTo>
                    <a:pt x="6350" y="2552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5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56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33500" y="527685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360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17" y="6350"/>
                  </a:lnTo>
                  <a:lnTo>
                    <a:pt x="862317" y="5080"/>
                  </a:lnTo>
                  <a:lnTo>
                    <a:pt x="863600" y="5080"/>
                  </a:lnTo>
                  <a:lnTo>
                    <a:pt x="863600" y="3822"/>
                  </a:lnTo>
                  <a:close/>
                </a:path>
                <a:path w="871219" h="8889">
                  <a:moveTo>
                    <a:pt x="868667" y="1282"/>
                  </a:moveTo>
                  <a:lnTo>
                    <a:pt x="10160" y="1282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67" y="2540"/>
                  </a:lnTo>
                  <a:lnTo>
                    <a:pt x="868667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7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16990" y="528573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8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03020" y="5294629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61047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61047" y="6350"/>
                  </a:lnTo>
                  <a:lnTo>
                    <a:pt x="861047" y="5092"/>
                  </a:lnTo>
                  <a:close/>
                </a:path>
                <a:path w="869950" h="7620">
                  <a:moveTo>
                    <a:pt x="864870" y="2552"/>
                  </a:moveTo>
                  <a:lnTo>
                    <a:pt x="7620" y="2552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52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7397" y="2540"/>
                  </a:lnTo>
                  <a:lnTo>
                    <a:pt x="867397" y="1270"/>
                  </a:lnTo>
                  <a:lnTo>
                    <a:pt x="869950" y="127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59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87780" y="530225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487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9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73810" y="531113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07" y="7620"/>
                  </a:lnTo>
                  <a:lnTo>
                    <a:pt x="858507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57" y="3810"/>
                  </a:lnTo>
                  <a:lnTo>
                    <a:pt x="864857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58570" y="531877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1270" y="6350"/>
                  </a:lnTo>
                  <a:lnTo>
                    <a:pt x="127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3600" y="3810"/>
                  </a:moveTo>
                  <a:lnTo>
                    <a:pt x="6350" y="3810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3600" y="5067"/>
                  </a:lnTo>
                  <a:lnTo>
                    <a:pt x="863600" y="381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66140" y="3797"/>
                  </a:lnTo>
                  <a:lnTo>
                    <a:pt x="86614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B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42060" y="532765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8507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07" y="8890"/>
                  </a:lnTo>
                  <a:lnTo>
                    <a:pt x="858507" y="7632"/>
                  </a:lnTo>
                  <a:close/>
                </a:path>
                <a:path w="871219" h="8889">
                  <a:moveTo>
                    <a:pt x="864857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57" y="5080"/>
                  </a:lnTo>
                  <a:lnTo>
                    <a:pt x="864857" y="382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C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228090" y="5336539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6106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61060" y="6350"/>
                  </a:lnTo>
                  <a:lnTo>
                    <a:pt x="861060" y="5092"/>
                  </a:lnTo>
                  <a:close/>
                </a:path>
                <a:path w="869950" h="7620">
                  <a:moveTo>
                    <a:pt x="867410" y="1282"/>
                  </a:moveTo>
                  <a:lnTo>
                    <a:pt x="10160" y="1282"/>
                  </a:lnTo>
                  <a:lnTo>
                    <a:pt x="1016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9950" y="127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5C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12850" y="534417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4870" y="3810"/>
                  </a:moveTo>
                  <a:lnTo>
                    <a:pt x="6350" y="3810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17" y="6337"/>
                  </a:lnTo>
                  <a:lnTo>
                    <a:pt x="862317" y="5067"/>
                  </a:lnTo>
                  <a:lnTo>
                    <a:pt x="864870" y="5067"/>
                  </a:lnTo>
                  <a:lnTo>
                    <a:pt x="864870" y="381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66140" y="3797"/>
                  </a:lnTo>
                  <a:lnTo>
                    <a:pt x="86614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D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198880" y="5353050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62330" y="3822"/>
                  </a:moveTo>
                  <a:lnTo>
                    <a:pt x="5080" y="3822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30" y="5080"/>
                  </a:lnTo>
                  <a:lnTo>
                    <a:pt x="862330" y="3822"/>
                  </a:lnTo>
                  <a:close/>
                </a:path>
                <a:path w="86995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9950" h="7620">
                  <a:moveTo>
                    <a:pt x="869937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9937" y="1270"/>
                  </a:lnTo>
                  <a:lnTo>
                    <a:pt x="869937" y="0"/>
                  </a:lnTo>
                  <a:close/>
                </a:path>
              </a:pathLst>
            </a:custGeom>
            <a:solidFill>
              <a:srgbClr val="5E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83640" y="536068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77" y="6350"/>
                  </a:moveTo>
                  <a:lnTo>
                    <a:pt x="1270" y="6350"/>
                  </a:lnTo>
                  <a:lnTo>
                    <a:pt x="127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77" y="7607"/>
                  </a:lnTo>
                  <a:lnTo>
                    <a:pt x="859777" y="6350"/>
                  </a:lnTo>
                  <a:close/>
                </a:path>
                <a:path w="871219" h="8889">
                  <a:moveTo>
                    <a:pt x="866140" y="2540"/>
                  </a:moveTo>
                  <a:lnTo>
                    <a:pt x="8890" y="2540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3600" y="5067"/>
                  </a:lnTo>
                  <a:lnTo>
                    <a:pt x="863600" y="3797"/>
                  </a:lnTo>
                  <a:lnTo>
                    <a:pt x="866140" y="3797"/>
                  </a:lnTo>
                  <a:lnTo>
                    <a:pt x="866140" y="254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169670" y="5369572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7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7250" y="7607"/>
                  </a:lnTo>
                  <a:lnTo>
                    <a:pt x="857250" y="6350"/>
                  </a:lnTo>
                  <a:close/>
                </a:path>
                <a:path w="868680" h="7620">
                  <a:moveTo>
                    <a:pt x="862330" y="3810"/>
                  </a:moveTo>
                  <a:lnTo>
                    <a:pt x="5080" y="3810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810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6350" y="2527"/>
                  </a:lnTo>
                  <a:lnTo>
                    <a:pt x="635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7397" y="2527"/>
                  </a:lnTo>
                  <a:lnTo>
                    <a:pt x="867397" y="1257"/>
                  </a:lnTo>
                  <a:lnTo>
                    <a:pt x="868680" y="1257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5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153160" y="5377179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07" y="8890"/>
                  </a:lnTo>
                  <a:lnTo>
                    <a:pt x="858507" y="7620"/>
                  </a:lnTo>
                  <a:lnTo>
                    <a:pt x="861060" y="7620"/>
                  </a:lnTo>
                  <a:lnTo>
                    <a:pt x="86106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2489" h="8889">
                  <a:moveTo>
                    <a:pt x="867410" y="2552"/>
                  </a:moveTo>
                  <a:lnTo>
                    <a:pt x="10160" y="2552"/>
                  </a:lnTo>
                  <a:lnTo>
                    <a:pt x="1016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872489" h="8889">
                  <a:moveTo>
                    <a:pt x="87249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2490" y="1270"/>
                  </a:lnTo>
                  <a:lnTo>
                    <a:pt x="872490" y="0"/>
                  </a:lnTo>
                  <a:close/>
                </a:path>
              </a:pathLst>
            </a:custGeom>
            <a:solidFill>
              <a:srgbClr val="6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37920" y="538608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7397" y="2540"/>
                  </a:moveTo>
                  <a:lnTo>
                    <a:pt x="8890" y="2540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797"/>
                  </a:lnTo>
                  <a:lnTo>
                    <a:pt x="867397" y="3797"/>
                  </a:lnTo>
                  <a:lnTo>
                    <a:pt x="867397" y="254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1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23950" y="5394972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852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8520" y="7607"/>
                  </a:lnTo>
                  <a:lnTo>
                    <a:pt x="858520" y="6350"/>
                  </a:lnTo>
                  <a:close/>
                </a:path>
                <a:path w="869950" h="7620">
                  <a:moveTo>
                    <a:pt x="862330" y="3810"/>
                  </a:moveTo>
                  <a:lnTo>
                    <a:pt x="5080" y="3810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810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7620" y="2527"/>
                  </a:lnTo>
                  <a:lnTo>
                    <a:pt x="7620" y="3797"/>
                  </a:lnTo>
                  <a:lnTo>
                    <a:pt x="864870" y="3797"/>
                  </a:lnTo>
                  <a:lnTo>
                    <a:pt x="86487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9950" y="1257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61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08710" y="540257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614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57" y="5080"/>
                  </a:lnTo>
                  <a:lnTo>
                    <a:pt x="864857" y="3810"/>
                  </a:lnTo>
                  <a:lnTo>
                    <a:pt x="866140" y="3810"/>
                  </a:lnTo>
                  <a:lnTo>
                    <a:pt x="866140" y="2552"/>
                  </a:lnTo>
                  <a:close/>
                </a:path>
                <a:path w="871219" h="8889">
                  <a:moveTo>
                    <a:pt x="871207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07" y="1270"/>
                  </a:lnTo>
                  <a:lnTo>
                    <a:pt x="871207" y="0"/>
                  </a:lnTo>
                  <a:close/>
                </a:path>
              </a:pathLst>
            </a:custGeom>
            <a:solidFill>
              <a:srgbClr val="62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94740" y="5411482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725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7250" y="7607"/>
                  </a:lnTo>
                  <a:lnTo>
                    <a:pt x="857250" y="6350"/>
                  </a:lnTo>
                  <a:close/>
                </a:path>
                <a:path w="868680" h="7620">
                  <a:moveTo>
                    <a:pt x="864870" y="2540"/>
                  </a:moveTo>
                  <a:lnTo>
                    <a:pt x="6350" y="2540"/>
                  </a:lnTo>
                  <a:lnTo>
                    <a:pt x="635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40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8680" y="1257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9500" y="541908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17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17" y="6350"/>
                  </a:lnTo>
                  <a:lnTo>
                    <a:pt x="862317" y="5092"/>
                  </a:lnTo>
                  <a:close/>
                </a:path>
                <a:path w="871219" h="8889">
                  <a:moveTo>
                    <a:pt x="868667" y="1282"/>
                  </a:moveTo>
                  <a:lnTo>
                    <a:pt x="10160" y="1282"/>
                  </a:lnTo>
                  <a:lnTo>
                    <a:pt x="1016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67" y="2540"/>
                  </a:lnTo>
                  <a:lnTo>
                    <a:pt x="868667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62990" y="542797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741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8680" y="2540"/>
                  </a:lnTo>
                  <a:lnTo>
                    <a:pt x="86868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48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049020" y="5436882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852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8520" y="7607"/>
                  </a:lnTo>
                  <a:lnTo>
                    <a:pt x="858520" y="6350"/>
                  </a:lnTo>
                  <a:close/>
                </a:path>
                <a:path w="869950" h="7620">
                  <a:moveTo>
                    <a:pt x="864870" y="2540"/>
                  </a:moveTo>
                  <a:lnTo>
                    <a:pt x="7620" y="2540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61047" y="6337"/>
                  </a:lnTo>
                  <a:lnTo>
                    <a:pt x="861047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40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867397" y="2527"/>
                  </a:lnTo>
                  <a:lnTo>
                    <a:pt x="867397" y="1257"/>
                  </a:lnTo>
                  <a:lnTo>
                    <a:pt x="869950" y="1257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33780" y="544448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19810" y="5453379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07" y="7620"/>
                  </a:lnTo>
                  <a:lnTo>
                    <a:pt x="858507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9950" h="7620">
                  <a:moveTo>
                    <a:pt x="864870" y="2552"/>
                  </a:moveTo>
                  <a:lnTo>
                    <a:pt x="7620" y="2552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52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890" y="1270"/>
                  </a:lnTo>
                  <a:lnTo>
                    <a:pt x="8890" y="2540"/>
                  </a:lnTo>
                  <a:lnTo>
                    <a:pt x="867410" y="2540"/>
                  </a:lnTo>
                  <a:lnTo>
                    <a:pt x="867410" y="1270"/>
                  </a:lnTo>
                  <a:lnTo>
                    <a:pt x="869950" y="127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678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04570" y="546100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360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3600" y="5080"/>
                  </a:lnTo>
                  <a:lnTo>
                    <a:pt x="863600" y="382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7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90600" y="546988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68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74090" y="5477522"/>
              <a:ext cx="872490" cy="8890"/>
            </a:xfrm>
            <a:custGeom>
              <a:avLst/>
              <a:gdLst/>
              <a:ahLst/>
              <a:cxnLst/>
              <a:rect l="l" t="t" r="r" b="b"/>
              <a:pathLst>
                <a:path w="872489" h="8889">
                  <a:moveTo>
                    <a:pt x="86106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20" y="8877"/>
                  </a:lnTo>
                  <a:lnTo>
                    <a:pt x="858520" y="7607"/>
                  </a:lnTo>
                  <a:lnTo>
                    <a:pt x="861060" y="7607"/>
                  </a:lnTo>
                  <a:lnTo>
                    <a:pt x="861060" y="6350"/>
                  </a:lnTo>
                  <a:close/>
                </a:path>
                <a:path w="872489" h="8889">
                  <a:moveTo>
                    <a:pt x="864870" y="3810"/>
                  </a:moveTo>
                  <a:lnTo>
                    <a:pt x="7620" y="3810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810"/>
                  </a:lnTo>
                  <a:close/>
                </a:path>
                <a:path w="872489" h="8889">
                  <a:moveTo>
                    <a:pt x="872477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10160" y="2527"/>
                  </a:lnTo>
                  <a:lnTo>
                    <a:pt x="10160" y="3797"/>
                  </a:lnTo>
                  <a:lnTo>
                    <a:pt x="867410" y="3797"/>
                  </a:lnTo>
                  <a:lnTo>
                    <a:pt x="867410" y="2527"/>
                  </a:lnTo>
                  <a:lnTo>
                    <a:pt x="869950" y="2527"/>
                  </a:lnTo>
                  <a:lnTo>
                    <a:pt x="869950" y="1257"/>
                  </a:lnTo>
                  <a:lnTo>
                    <a:pt x="872477" y="1257"/>
                  </a:lnTo>
                  <a:lnTo>
                    <a:pt x="872477" y="0"/>
                  </a:lnTo>
                  <a:close/>
                </a:path>
              </a:pathLst>
            </a:custGeom>
            <a:solidFill>
              <a:srgbClr val="69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58850" y="548640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4870" y="3822"/>
                  </a:moveTo>
                  <a:lnTo>
                    <a:pt x="6350" y="3822"/>
                  </a:lnTo>
                  <a:lnTo>
                    <a:pt x="635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A8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44880" y="5495289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97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995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5080" y="3810"/>
                  </a:lnTo>
                  <a:lnTo>
                    <a:pt x="508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9950" h="7620">
                  <a:moveTo>
                    <a:pt x="869937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9937" y="1270"/>
                  </a:lnTo>
                  <a:lnTo>
                    <a:pt x="869937" y="0"/>
                  </a:lnTo>
                  <a:close/>
                </a:path>
              </a:pathLst>
            </a:custGeom>
            <a:solidFill>
              <a:srgbClr val="6A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29640" y="550292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4870" y="3810"/>
                  </a:moveTo>
                  <a:lnTo>
                    <a:pt x="6350" y="3810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81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2700" y="0"/>
                  </a:lnTo>
                  <a:lnTo>
                    <a:pt x="1270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66140" y="3797"/>
                  </a:lnTo>
                  <a:lnTo>
                    <a:pt x="86614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B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13130" y="5511800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852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8520" y="8890"/>
                  </a:lnTo>
                  <a:lnTo>
                    <a:pt x="858520" y="7632"/>
                  </a:lnTo>
                  <a:close/>
                </a:path>
                <a:path w="871219" h="8889">
                  <a:moveTo>
                    <a:pt x="864870" y="3822"/>
                  </a:moveTo>
                  <a:lnTo>
                    <a:pt x="7620" y="3822"/>
                  </a:lnTo>
                  <a:lnTo>
                    <a:pt x="7620" y="5080"/>
                  </a:lnTo>
                  <a:lnTo>
                    <a:pt x="5080" y="5080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80"/>
                  </a:lnTo>
                  <a:lnTo>
                    <a:pt x="864870" y="5080"/>
                  </a:lnTo>
                  <a:lnTo>
                    <a:pt x="864870" y="3822"/>
                  </a:lnTo>
                  <a:close/>
                </a:path>
                <a:path w="871219" h="8889">
                  <a:moveTo>
                    <a:pt x="869937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9937" y="2540"/>
                  </a:lnTo>
                  <a:lnTo>
                    <a:pt x="869937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C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00430" y="5520689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59790" y="5092"/>
                  </a:moveTo>
                  <a:lnTo>
                    <a:pt x="1270" y="5092"/>
                  </a:lnTo>
                  <a:lnTo>
                    <a:pt x="127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92"/>
                  </a:lnTo>
                  <a:close/>
                </a:path>
                <a:path w="868680" h="7620">
                  <a:moveTo>
                    <a:pt x="8661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3810" y="3810"/>
                  </a:lnTo>
                  <a:lnTo>
                    <a:pt x="3810" y="5080"/>
                  </a:lnTo>
                  <a:lnTo>
                    <a:pt x="862330" y="5080"/>
                  </a:lnTo>
                  <a:lnTo>
                    <a:pt x="862330" y="3810"/>
                  </a:lnTo>
                  <a:lnTo>
                    <a:pt x="863600" y="3810"/>
                  </a:lnTo>
                  <a:lnTo>
                    <a:pt x="863600" y="2540"/>
                  </a:lnTo>
                  <a:lnTo>
                    <a:pt x="866140" y="2540"/>
                  </a:lnTo>
                  <a:lnTo>
                    <a:pt x="86614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0160" y="0"/>
                  </a:lnTo>
                  <a:lnTo>
                    <a:pt x="1016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6C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83920" y="552832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4870" y="3810"/>
                  </a:moveTo>
                  <a:lnTo>
                    <a:pt x="6350" y="3810"/>
                  </a:lnTo>
                  <a:lnTo>
                    <a:pt x="635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81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67397" y="3797"/>
                  </a:lnTo>
                  <a:lnTo>
                    <a:pt x="867397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D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69950" y="5537200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62330" y="3822"/>
                  </a:moveTo>
                  <a:lnTo>
                    <a:pt x="5080" y="3822"/>
                  </a:lnTo>
                  <a:lnTo>
                    <a:pt x="508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8520" y="7620"/>
                  </a:lnTo>
                  <a:lnTo>
                    <a:pt x="858520" y="6350"/>
                  </a:lnTo>
                  <a:lnTo>
                    <a:pt x="861060" y="6350"/>
                  </a:lnTo>
                  <a:lnTo>
                    <a:pt x="861060" y="5080"/>
                  </a:lnTo>
                  <a:lnTo>
                    <a:pt x="862330" y="5080"/>
                  </a:lnTo>
                  <a:lnTo>
                    <a:pt x="862330" y="3822"/>
                  </a:lnTo>
                  <a:close/>
                </a:path>
                <a:path w="869950" h="7620">
                  <a:moveTo>
                    <a:pt x="86741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7620" y="2540"/>
                  </a:lnTo>
                  <a:lnTo>
                    <a:pt x="7620" y="3810"/>
                  </a:lnTo>
                  <a:lnTo>
                    <a:pt x="864870" y="3810"/>
                  </a:lnTo>
                  <a:lnTo>
                    <a:pt x="864870" y="2540"/>
                  </a:lnTo>
                  <a:lnTo>
                    <a:pt x="867410" y="2540"/>
                  </a:lnTo>
                  <a:lnTo>
                    <a:pt x="867410" y="1282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9950" y="1270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6E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54710" y="554483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7250" y="8877"/>
                  </a:lnTo>
                  <a:lnTo>
                    <a:pt x="85725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6140" y="2540"/>
                  </a:moveTo>
                  <a:lnTo>
                    <a:pt x="8890" y="2540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57" y="5067"/>
                  </a:lnTo>
                  <a:lnTo>
                    <a:pt x="864857" y="3797"/>
                  </a:lnTo>
                  <a:lnTo>
                    <a:pt x="866140" y="3797"/>
                  </a:lnTo>
                  <a:lnTo>
                    <a:pt x="866140" y="254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38200" y="555372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106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20" y="8877"/>
                  </a:lnTo>
                  <a:lnTo>
                    <a:pt x="858520" y="7607"/>
                  </a:lnTo>
                  <a:lnTo>
                    <a:pt x="861060" y="7607"/>
                  </a:lnTo>
                  <a:lnTo>
                    <a:pt x="861060" y="6350"/>
                  </a:lnTo>
                  <a:close/>
                </a:path>
                <a:path w="871219" h="8889">
                  <a:moveTo>
                    <a:pt x="864870" y="3810"/>
                  </a:moveTo>
                  <a:lnTo>
                    <a:pt x="7620" y="3810"/>
                  </a:lnTo>
                  <a:lnTo>
                    <a:pt x="7620" y="5067"/>
                  </a:lnTo>
                  <a:lnTo>
                    <a:pt x="5080" y="5067"/>
                  </a:lnTo>
                  <a:lnTo>
                    <a:pt x="5080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81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30" y="1257"/>
                  </a:lnTo>
                  <a:lnTo>
                    <a:pt x="11430" y="2527"/>
                  </a:lnTo>
                  <a:lnTo>
                    <a:pt x="8890" y="2527"/>
                  </a:lnTo>
                  <a:lnTo>
                    <a:pt x="8890" y="3797"/>
                  </a:lnTo>
                  <a:lnTo>
                    <a:pt x="867410" y="3797"/>
                  </a:lnTo>
                  <a:lnTo>
                    <a:pt x="867410" y="2527"/>
                  </a:lnTo>
                  <a:lnTo>
                    <a:pt x="869950" y="2527"/>
                  </a:lnTo>
                  <a:lnTo>
                    <a:pt x="86995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6F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25500" y="5562600"/>
              <a:ext cx="868680" cy="7620"/>
            </a:xfrm>
            <a:custGeom>
              <a:avLst/>
              <a:gdLst/>
              <a:ahLst/>
              <a:cxnLst/>
              <a:rect l="l" t="t" r="r" b="b"/>
              <a:pathLst>
                <a:path w="868680" h="7620">
                  <a:moveTo>
                    <a:pt x="862317" y="3822"/>
                  </a:moveTo>
                  <a:lnTo>
                    <a:pt x="3810" y="3822"/>
                  </a:lnTo>
                  <a:lnTo>
                    <a:pt x="3810" y="5080"/>
                  </a:lnTo>
                  <a:lnTo>
                    <a:pt x="1257" y="5080"/>
                  </a:lnTo>
                  <a:lnTo>
                    <a:pt x="1257" y="635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857250" y="7620"/>
                  </a:lnTo>
                  <a:lnTo>
                    <a:pt x="857250" y="6350"/>
                  </a:lnTo>
                  <a:lnTo>
                    <a:pt x="859790" y="6350"/>
                  </a:lnTo>
                  <a:lnTo>
                    <a:pt x="859790" y="5080"/>
                  </a:lnTo>
                  <a:lnTo>
                    <a:pt x="862317" y="5080"/>
                  </a:lnTo>
                  <a:lnTo>
                    <a:pt x="862317" y="3822"/>
                  </a:lnTo>
                  <a:close/>
                </a:path>
                <a:path w="868680" h="7620">
                  <a:moveTo>
                    <a:pt x="866140" y="1282"/>
                  </a:moveTo>
                  <a:lnTo>
                    <a:pt x="8890" y="1282"/>
                  </a:lnTo>
                  <a:lnTo>
                    <a:pt x="8890" y="2540"/>
                  </a:lnTo>
                  <a:lnTo>
                    <a:pt x="6350" y="2540"/>
                  </a:lnTo>
                  <a:lnTo>
                    <a:pt x="6350" y="3810"/>
                  </a:lnTo>
                  <a:lnTo>
                    <a:pt x="863600" y="3810"/>
                  </a:lnTo>
                  <a:lnTo>
                    <a:pt x="863600" y="2540"/>
                  </a:lnTo>
                  <a:lnTo>
                    <a:pt x="866140" y="2540"/>
                  </a:lnTo>
                  <a:lnTo>
                    <a:pt x="866140" y="1282"/>
                  </a:lnTo>
                  <a:close/>
                </a:path>
                <a:path w="868680" h="7620">
                  <a:moveTo>
                    <a:pt x="868680" y="0"/>
                  </a:moveTo>
                  <a:lnTo>
                    <a:pt x="11430" y="0"/>
                  </a:lnTo>
                  <a:lnTo>
                    <a:pt x="11430" y="1270"/>
                  </a:lnTo>
                  <a:lnTo>
                    <a:pt x="868680" y="1270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709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08990" y="5570232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9790" y="6350"/>
                  </a:moveTo>
                  <a:lnTo>
                    <a:pt x="2540" y="6350"/>
                  </a:lnTo>
                  <a:lnTo>
                    <a:pt x="2540" y="7607"/>
                  </a:lnTo>
                  <a:lnTo>
                    <a:pt x="0" y="7607"/>
                  </a:lnTo>
                  <a:lnTo>
                    <a:pt x="0" y="8877"/>
                  </a:lnTo>
                  <a:lnTo>
                    <a:pt x="858520" y="8877"/>
                  </a:lnTo>
                  <a:lnTo>
                    <a:pt x="858520" y="7607"/>
                  </a:lnTo>
                  <a:lnTo>
                    <a:pt x="859790" y="7607"/>
                  </a:lnTo>
                  <a:lnTo>
                    <a:pt x="859790" y="6350"/>
                  </a:lnTo>
                  <a:close/>
                </a:path>
                <a:path w="871219" h="8889">
                  <a:moveTo>
                    <a:pt x="867410" y="2540"/>
                  </a:moveTo>
                  <a:lnTo>
                    <a:pt x="8890" y="2540"/>
                  </a:lnTo>
                  <a:lnTo>
                    <a:pt x="8890" y="3797"/>
                  </a:lnTo>
                  <a:lnTo>
                    <a:pt x="6350" y="3797"/>
                  </a:lnTo>
                  <a:lnTo>
                    <a:pt x="6350" y="5067"/>
                  </a:lnTo>
                  <a:lnTo>
                    <a:pt x="5067" y="5067"/>
                  </a:lnTo>
                  <a:lnTo>
                    <a:pt x="5067" y="6337"/>
                  </a:lnTo>
                  <a:lnTo>
                    <a:pt x="862330" y="6337"/>
                  </a:lnTo>
                  <a:lnTo>
                    <a:pt x="862330" y="5067"/>
                  </a:lnTo>
                  <a:lnTo>
                    <a:pt x="864870" y="5067"/>
                  </a:lnTo>
                  <a:lnTo>
                    <a:pt x="864870" y="3797"/>
                  </a:lnTo>
                  <a:lnTo>
                    <a:pt x="867410" y="3797"/>
                  </a:lnTo>
                  <a:lnTo>
                    <a:pt x="867410" y="2540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57"/>
                  </a:lnTo>
                  <a:lnTo>
                    <a:pt x="11417" y="1257"/>
                  </a:lnTo>
                  <a:lnTo>
                    <a:pt x="11417" y="2527"/>
                  </a:lnTo>
                  <a:lnTo>
                    <a:pt x="868680" y="2527"/>
                  </a:lnTo>
                  <a:lnTo>
                    <a:pt x="868680" y="1257"/>
                  </a:lnTo>
                  <a:lnTo>
                    <a:pt x="871220" y="1257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79780" y="5579122"/>
              <a:ext cx="885190" cy="16510"/>
            </a:xfrm>
            <a:custGeom>
              <a:avLst/>
              <a:gdLst/>
              <a:ahLst/>
              <a:cxnLst/>
              <a:rect l="l" t="t" r="r" b="b"/>
              <a:pathLst>
                <a:path w="885189" h="16510">
                  <a:moveTo>
                    <a:pt x="862330" y="12700"/>
                  </a:moveTo>
                  <a:lnTo>
                    <a:pt x="3810" y="12700"/>
                  </a:lnTo>
                  <a:lnTo>
                    <a:pt x="3810" y="13957"/>
                  </a:lnTo>
                  <a:lnTo>
                    <a:pt x="2540" y="13957"/>
                  </a:lnTo>
                  <a:lnTo>
                    <a:pt x="2540" y="15227"/>
                  </a:lnTo>
                  <a:lnTo>
                    <a:pt x="0" y="15227"/>
                  </a:lnTo>
                  <a:lnTo>
                    <a:pt x="0" y="16497"/>
                  </a:lnTo>
                  <a:lnTo>
                    <a:pt x="857250" y="16497"/>
                  </a:lnTo>
                  <a:lnTo>
                    <a:pt x="857250" y="15227"/>
                  </a:lnTo>
                  <a:lnTo>
                    <a:pt x="859790" y="15227"/>
                  </a:lnTo>
                  <a:lnTo>
                    <a:pt x="859790" y="13957"/>
                  </a:lnTo>
                  <a:lnTo>
                    <a:pt x="862330" y="13957"/>
                  </a:lnTo>
                  <a:lnTo>
                    <a:pt x="862330" y="12700"/>
                  </a:lnTo>
                  <a:close/>
                </a:path>
                <a:path w="885189" h="16510">
                  <a:moveTo>
                    <a:pt x="866140" y="10160"/>
                  </a:moveTo>
                  <a:lnTo>
                    <a:pt x="8890" y="10160"/>
                  </a:lnTo>
                  <a:lnTo>
                    <a:pt x="8890" y="11417"/>
                  </a:lnTo>
                  <a:lnTo>
                    <a:pt x="6350" y="11417"/>
                  </a:lnTo>
                  <a:lnTo>
                    <a:pt x="6350" y="12687"/>
                  </a:lnTo>
                  <a:lnTo>
                    <a:pt x="864870" y="12687"/>
                  </a:lnTo>
                  <a:lnTo>
                    <a:pt x="864870" y="11417"/>
                  </a:lnTo>
                  <a:lnTo>
                    <a:pt x="866140" y="11417"/>
                  </a:lnTo>
                  <a:lnTo>
                    <a:pt x="866140" y="10160"/>
                  </a:lnTo>
                  <a:close/>
                </a:path>
                <a:path w="885189" h="16510">
                  <a:moveTo>
                    <a:pt x="873747" y="6350"/>
                  </a:moveTo>
                  <a:lnTo>
                    <a:pt x="15240" y="6350"/>
                  </a:lnTo>
                  <a:lnTo>
                    <a:pt x="15240" y="7607"/>
                  </a:lnTo>
                  <a:lnTo>
                    <a:pt x="13970" y="7607"/>
                  </a:lnTo>
                  <a:lnTo>
                    <a:pt x="13970" y="8877"/>
                  </a:lnTo>
                  <a:lnTo>
                    <a:pt x="11430" y="8877"/>
                  </a:lnTo>
                  <a:lnTo>
                    <a:pt x="11430" y="10147"/>
                  </a:lnTo>
                  <a:lnTo>
                    <a:pt x="868680" y="10147"/>
                  </a:lnTo>
                  <a:lnTo>
                    <a:pt x="868680" y="8877"/>
                  </a:lnTo>
                  <a:lnTo>
                    <a:pt x="871220" y="8877"/>
                  </a:lnTo>
                  <a:lnTo>
                    <a:pt x="871220" y="7607"/>
                  </a:lnTo>
                  <a:lnTo>
                    <a:pt x="873747" y="7607"/>
                  </a:lnTo>
                  <a:lnTo>
                    <a:pt x="873747" y="6350"/>
                  </a:lnTo>
                  <a:close/>
                </a:path>
                <a:path w="885189" h="16510">
                  <a:moveTo>
                    <a:pt x="877570" y="3810"/>
                  </a:moveTo>
                  <a:lnTo>
                    <a:pt x="20320" y="3810"/>
                  </a:lnTo>
                  <a:lnTo>
                    <a:pt x="20320" y="5067"/>
                  </a:lnTo>
                  <a:lnTo>
                    <a:pt x="17780" y="5067"/>
                  </a:lnTo>
                  <a:lnTo>
                    <a:pt x="17780" y="6337"/>
                  </a:lnTo>
                  <a:lnTo>
                    <a:pt x="876287" y="6337"/>
                  </a:lnTo>
                  <a:lnTo>
                    <a:pt x="876287" y="5067"/>
                  </a:lnTo>
                  <a:lnTo>
                    <a:pt x="877570" y="5067"/>
                  </a:lnTo>
                  <a:lnTo>
                    <a:pt x="877570" y="3810"/>
                  </a:lnTo>
                  <a:close/>
                </a:path>
                <a:path w="885189" h="16510">
                  <a:moveTo>
                    <a:pt x="885190" y="0"/>
                  </a:moveTo>
                  <a:lnTo>
                    <a:pt x="26670" y="0"/>
                  </a:lnTo>
                  <a:lnTo>
                    <a:pt x="26670" y="1257"/>
                  </a:lnTo>
                  <a:lnTo>
                    <a:pt x="25400" y="1257"/>
                  </a:lnTo>
                  <a:lnTo>
                    <a:pt x="25400" y="2527"/>
                  </a:lnTo>
                  <a:lnTo>
                    <a:pt x="22860" y="2527"/>
                  </a:lnTo>
                  <a:lnTo>
                    <a:pt x="22860" y="3797"/>
                  </a:lnTo>
                  <a:lnTo>
                    <a:pt x="880097" y="3797"/>
                  </a:lnTo>
                  <a:lnTo>
                    <a:pt x="880097" y="2527"/>
                  </a:lnTo>
                  <a:lnTo>
                    <a:pt x="882650" y="2527"/>
                  </a:lnTo>
                  <a:lnTo>
                    <a:pt x="882650" y="1257"/>
                  </a:lnTo>
                  <a:lnTo>
                    <a:pt x="885190" y="1257"/>
                  </a:lnTo>
                  <a:lnTo>
                    <a:pt x="885190" y="0"/>
                  </a:lnTo>
                  <a:close/>
                </a:path>
              </a:pathLst>
            </a:custGeom>
            <a:solidFill>
              <a:srgbClr val="72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65810" y="5595632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8507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8507" y="7607"/>
                  </a:lnTo>
                  <a:lnTo>
                    <a:pt x="858507" y="6350"/>
                  </a:lnTo>
                  <a:close/>
                </a:path>
                <a:path w="869950" h="7620">
                  <a:moveTo>
                    <a:pt x="864870" y="2540"/>
                  </a:moveTo>
                  <a:lnTo>
                    <a:pt x="7620" y="2540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59790" y="6337"/>
                  </a:lnTo>
                  <a:lnTo>
                    <a:pt x="859790" y="5067"/>
                  </a:lnTo>
                  <a:lnTo>
                    <a:pt x="862317" y="5067"/>
                  </a:lnTo>
                  <a:lnTo>
                    <a:pt x="862317" y="3797"/>
                  </a:lnTo>
                  <a:lnTo>
                    <a:pt x="864870" y="3797"/>
                  </a:lnTo>
                  <a:lnTo>
                    <a:pt x="864870" y="2540"/>
                  </a:lnTo>
                  <a:close/>
                </a:path>
                <a:path w="869950" h="7620">
                  <a:moveTo>
                    <a:pt x="869950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8890" y="1257"/>
                  </a:lnTo>
                  <a:lnTo>
                    <a:pt x="889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9950" y="1257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73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50570" y="560323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30" y="5092"/>
                  </a:moveTo>
                  <a:lnTo>
                    <a:pt x="3810" y="5092"/>
                  </a:lnTo>
                  <a:lnTo>
                    <a:pt x="3810" y="6350"/>
                  </a:lnTo>
                  <a:lnTo>
                    <a:pt x="1270" y="6350"/>
                  </a:lnTo>
                  <a:lnTo>
                    <a:pt x="127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3600" y="5080"/>
                  </a:lnTo>
                  <a:lnTo>
                    <a:pt x="863600" y="3810"/>
                  </a:lnTo>
                  <a:lnTo>
                    <a:pt x="866140" y="3810"/>
                  </a:lnTo>
                  <a:lnTo>
                    <a:pt x="86614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07" y="0"/>
                  </a:moveTo>
                  <a:lnTo>
                    <a:pt x="12700" y="0"/>
                  </a:lnTo>
                  <a:lnTo>
                    <a:pt x="12700" y="1270"/>
                  </a:lnTo>
                  <a:lnTo>
                    <a:pt x="871207" y="1270"/>
                  </a:lnTo>
                  <a:lnTo>
                    <a:pt x="871207" y="0"/>
                  </a:lnTo>
                  <a:close/>
                </a:path>
              </a:pathLst>
            </a:custGeom>
            <a:solidFill>
              <a:srgbClr val="749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34060" y="561212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858507" y="8890"/>
                  </a:lnTo>
                  <a:lnTo>
                    <a:pt x="858507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7410" y="2552"/>
                  </a:moveTo>
                  <a:lnTo>
                    <a:pt x="8890" y="2552"/>
                  </a:lnTo>
                  <a:lnTo>
                    <a:pt x="8890" y="3810"/>
                  </a:lnTo>
                  <a:lnTo>
                    <a:pt x="7620" y="3810"/>
                  </a:lnTo>
                  <a:lnTo>
                    <a:pt x="762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5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11430" y="1270"/>
                  </a:lnTo>
                  <a:lnTo>
                    <a:pt x="11430" y="2540"/>
                  </a:lnTo>
                  <a:lnTo>
                    <a:pt x="869950" y="2540"/>
                  </a:lnTo>
                  <a:lnTo>
                    <a:pt x="86995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75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20090" y="5621032"/>
              <a:ext cx="869950" cy="7620"/>
            </a:xfrm>
            <a:custGeom>
              <a:avLst/>
              <a:gdLst/>
              <a:ahLst/>
              <a:cxnLst/>
              <a:rect l="l" t="t" r="r" b="b"/>
              <a:pathLst>
                <a:path w="869950" h="7620">
                  <a:moveTo>
                    <a:pt x="858520" y="6350"/>
                  </a:moveTo>
                  <a:lnTo>
                    <a:pt x="0" y="6350"/>
                  </a:lnTo>
                  <a:lnTo>
                    <a:pt x="0" y="7607"/>
                  </a:lnTo>
                  <a:lnTo>
                    <a:pt x="858520" y="7607"/>
                  </a:lnTo>
                  <a:lnTo>
                    <a:pt x="858520" y="6350"/>
                  </a:lnTo>
                  <a:close/>
                </a:path>
                <a:path w="869950" h="7620">
                  <a:moveTo>
                    <a:pt x="864870" y="2540"/>
                  </a:moveTo>
                  <a:lnTo>
                    <a:pt x="7620" y="2540"/>
                  </a:lnTo>
                  <a:lnTo>
                    <a:pt x="7620" y="3797"/>
                  </a:lnTo>
                  <a:lnTo>
                    <a:pt x="5080" y="3797"/>
                  </a:lnTo>
                  <a:lnTo>
                    <a:pt x="5080" y="506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861060" y="6337"/>
                  </a:lnTo>
                  <a:lnTo>
                    <a:pt x="861060" y="5067"/>
                  </a:lnTo>
                  <a:lnTo>
                    <a:pt x="862330" y="5067"/>
                  </a:lnTo>
                  <a:lnTo>
                    <a:pt x="862330" y="3797"/>
                  </a:lnTo>
                  <a:lnTo>
                    <a:pt x="864870" y="3797"/>
                  </a:lnTo>
                  <a:lnTo>
                    <a:pt x="864870" y="2540"/>
                  </a:lnTo>
                  <a:close/>
                </a:path>
                <a:path w="869950" h="7620">
                  <a:moveTo>
                    <a:pt x="869937" y="0"/>
                  </a:moveTo>
                  <a:lnTo>
                    <a:pt x="11430" y="0"/>
                  </a:lnTo>
                  <a:lnTo>
                    <a:pt x="11430" y="1257"/>
                  </a:lnTo>
                  <a:lnTo>
                    <a:pt x="10160" y="1257"/>
                  </a:lnTo>
                  <a:lnTo>
                    <a:pt x="10160" y="2527"/>
                  </a:lnTo>
                  <a:lnTo>
                    <a:pt x="867410" y="2527"/>
                  </a:lnTo>
                  <a:lnTo>
                    <a:pt x="867410" y="1257"/>
                  </a:lnTo>
                  <a:lnTo>
                    <a:pt x="869937" y="1257"/>
                  </a:lnTo>
                  <a:lnTo>
                    <a:pt x="869937" y="0"/>
                  </a:lnTo>
                  <a:close/>
                </a:path>
              </a:pathLst>
            </a:custGeom>
            <a:solidFill>
              <a:srgbClr val="75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04850" y="5628639"/>
              <a:ext cx="871219" cy="8890"/>
            </a:xfrm>
            <a:custGeom>
              <a:avLst/>
              <a:gdLst/>
              <a:ahLst/>
              <a:cxnLst/>
              <a:rect l="l" t="t" r="r" b="b"/>
              <a:pathLst>
                <a:path w="871219" h="8889">
                  <a:moveTo>
                    <a:pt x="857250" y="7632"/>
                  </a:moveTo>
                  <a:lnTo>
                    <a:pt x="0" y="7632"/>
                  </a:lnTo>
                  <a:lnTo>
                    <a:pt x="0" y="8890"/>
                  </a:lnTo>
                  <a:lnTo>
                    <a:pt x="857250" y="8890"/>
                  </a:lnTo>
                  <a:lnTo>
                    <a:pt x="857250" y="7632"/>
                  </a:lnTo>
                  <a:close/>
                </a:path>
                <a:path w="871219" h="8889">
                  <a:moveTo>
                    <a:pt x="862330" y="5092"/>
                  </a:moveTo>
                  <a:lnTo>
                    <a:pt x="5080" y="5092"/>
                  </a:lnTo>
                  <a:lnTo>
                    <a:pt x="508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59790" y="7620"/>
                  </a:lnTo>
                  <a:lnTo>
                    <a:pt x="859790" y="6350"/>
                  </a:lnTo>
                  <a:lnTo>
                    <a:pt x="862330" y="6350"/>
                  </a:lnTo>
                  <a:lnTo>
                    <a:pt x="862330" y="5092"/>
                  </a:lnTo>
                  <a:close/>
                </a:path>
                <a:path w="871219" h="8889">
                  <a:moveTo>
                    <a:pt x="868680" y="1282"/>
                  </a:moveTo>
                  <a:lnTo>
                    <a:pt x="11430" y="1282"/>
                  </a:lnTo>
                  <a:lnTo>
                    <a:pt x="11430" y="2540"/>
                  </a:lnTo>
                  <a:lnTo>
                    <a:pt x="8890" y="2540"/>
                  </a:lnTo>
                  <a:lnTo>
                    <a:pt x="8890" y="3810"/>
                  </a:lnTo>
                  <a:lnTo>
                    <a:pt x="6350" y="3810"/>
                  </a:lnTo>
                  <a:lnTo>
                    <a:pt x="6350" y="5080"/>
                  </a:lnTo>
                  <a:lnTo>
                    <a:pt x="864870" y="5080"/>
                  </a:lnTo>
                  <a:lnTo>
                    <a:pt x="864870" y="3810"/>
                  </a:lnTo>
                  <a:lnTo>
                    <a:pt x="867410" y="3810"/>
                  </a:lnTo>
                  <a:lnTo>
                    <a:pt x="867410" y="2540"/>
                  </a:lnTo>
                  <a:lnTo>
                    <a:pt x="868680" y="2540"/>
                  </a:lnTo>
                  <a:lnTo>
                    <a:pt x="868680" y="1282"/>
                  </a:lnTo>
                  <a:close/>
                </a:path>
                <a:path w="871219" h="8889">
                  <a:moveTo>
                    <a:pt x="871220" y="0"/>
                  </a:moveTo>
                  <a:lnTo>
                    <a:pt x="13970" y="0"/>
                  </a:lnTo>
                  <a:lnTo>
                    <a:pt x="13970" y="1270"/>
                  </a:lnTo>
                  <a:lnTo>
                    <a:pt x="871220" y="1270"/>
                  </a:lnTo>
                  <a:lnTo>
                    <a:pt x="871220" y="0"/>
                  </a:lnTo>
                  <a:close/>
                </a:path>
              </a:pathLst>
            </a:custGeom>
            <a:solidFill>
              <a:srgbClr val="76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99770" y="5637529"/>
              <a:ext cx="861060" cy="7620"/>
            </a:xfrm>
            <a:custGeom>
              <a:avLst/>
              <a:gdLst/>
              <a:ahLst/>
              <a:cxnLst/>
              <a:rect l="l" t="t" r="r" b="b"/>
              <a:pathLst>
                <a:path w="861060" h="7620">
                  <a:moveTo>
                    <a:pt x="861047" y="0"/>
                  </a:moveTo>
                  <a:lnTo>
                    <a:pt x="2540" y="0"/>
                  </a:lnTo>
                  <a:lnTo>
                    <a:pt x="254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849630" y="7620"/>
                  </a:lnTo>
                  <a:lnTo>
                    <a:pt x="849630" y="6350"/>
                  </a:lnTo>
                  <a:lnTo>
                    <a:pt x="850900" y="6350"/>
                  </a:lnTo>
                  <a:lnTo>
                    <a:pt x="850900" y="5080"/>
                  </a:lnTo>
                  <a:lnTo>
                    <a:pt x="853440" y="5080"/>
                  </a:lnTo>
                  <a:lnTo>
                    <a:pt x="853440" y="3810"/>
                  </a:lnTo>
                  <a:lnTo>
                    <a:pt x="855980" y="3810"/>
                  </a:lnTo>
                  <a:lnTo>
                    <a:pt x="855980" y="2540"/>
                  </a:lnTo>
                  <a:lnTo>
                    <a:pt x="858507" y="2540"/>
                  </a:lnTo>
                  <a:lnTo>
                    <a:pt x="858507" y="1270"/>
                  </a:lnTo>
                  <a:lnTo>
                    <a:pt x="861047" y="1270"/>
                  </a:lnTo>
                  <a:lnTo>
                    <a:pt x="861047" y="0"/>
                  </a:lnTo>
                  <a:close/>
                </a:path>
              </a:pathLst>
            </a:custGeom>
            <a:solidFill>
              <a:srgbClr val="77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03580" y="5645150"/>
              <a:ext cx="843280" cy="8890"/>
            </a:xfrm>
            <a:custGeom>
              <a:avLst/>
              <a:gdLst/>
              <a:ahLst/>
              <a:cxnLst/>
              <a:rect l="l" t="t" r="r" b="b"/>
              <a:pathLst>
                <a:path w="843280" h="8889">
                  <a:moveTo>
                    <a:pt x="82931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829310" y="8890"/>
                  </a:lnTo>
                  <a:lnTo>
                    <a:pt x="829310" y="7632"/>
                  </a:lnTo>
                  <a:close/>
                </a:path>
                <a:path w="843280" h="8889">
                  <a:moveTo>
                    <a:pt x="83693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831850" y="7620"/>
                  </a:lnTo>
                  <a:lnTo>
                    <a:pt x="831850" y="6350"/>
                  </a:lnTo>
                  <a:lnTo>
                    <a:pt x="834390" y="6350"/>
                  </a:lnTo>
                  <a:lnTo>
                    <a:pt x="834390" y="5080"/>
                  </a:lnTo>
                  <a:lnTo>
                    <a:pt x="836930" y="5080"/>
                  </a:lnTo>
                  <a:lnTo>
                    <a:pt x="836930" y="3822"/>
                  </a:lnTo>
                  <a:close/>
                </a:path>
                <a:path w="843280" h="8889">
                  <a:moveTo>
                    <a:pt x="84074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838200" y="3810"/>
                  </a:lnTo>
                  <a:lnTo>
                    <a:pt x="838200" y="2540"/>
                  </a:lnTo>
                  <a:lnTo>
                    <a:pt x="840740" y="2540"/>
                  </a:lnTo>
                  <a:lnTo>
                    <a:pt x="840740" y="1282"/>
                  </a:lnTo>
                  <a:close/>
                </a:path>
                <a:path w="843280" h="8889">
                  <a:moveTo>
                    <a:pt x="8432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43280" y="1270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78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08660" y="5654039"/>
              <a:ext cx="821690" cy="8890"/>
            </a:xfrm>
            <a:custGeom>
              <a:avLst/>
              <a:gdLst/>
              <a:ahLst/>
              <a:cxnLst/>
              <a:rect l="l" t="t" r="r" b="b"/>
              <a:pathLst>
                <a:path w="821690" h="8889">
                  <a:moveTo>
                    <a:pt x="80899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808990" y="8890"/>
                  </a:lnTo>
                  <a:lnTo>
                    <a:pt x="808990" y="7632"/>
                  </a:lnTo>
                  <a:close/>
                </a:path>
                <a:path w="821690" h="8889">
                  <a:moveTo>
                    <a:pt x="81280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810260" y="7620"/>
                  </a:lnTo>
                  <a:lnTo>
                    <a:pt x="810260" y="6350"/>
                  </a:lnTo>
                  <a:lnTo>
                    <a:pt x="812800" y="6350"/>
                  </a:lnTo>
                  <a:lnTo>
                    <a:pt x="812800" y="5092"/>
                  </a:lnTo>
                  <a:close/>
                </a:path>
                <a:path w="821690" h="8889">
                  <a:moveTo>
                    <a:pt x="820407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815340" y="5080"/>
                  </a:lnTo>
                  <a:lnTo>
                    <a:pt x="815340" y="3810"/>
                  </a:lnTo>
                  <a:lnTo>
                    <a:pt x="817867" y="3810"/>
                  </a:lnTo>
                  <a:lnTo>
                    <a:pt x="817867" y="2540"/>
                  </a:lnTo>
                  <a:lnTo>
                    <a:pt x="820407" y="2540"/>
                  </a:lnTo>
                  <a:lnTo>
                    <a:pt x="820407" y="1282"/>
                  </a:lnTo>
                  <a:close/>
                </a:path>
                <a:path w="821690" h="8889">
                  <a:moveTo>
                    <a:pt x="8216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821690" y="1270"/>
                  </a:lnTo>
                  <a:lnTo>
                    <a:pt x="821690" y="0"/>
                  </a:lnTo>
                  <a:close/>
                </a:path>
              </a:pathLst>
            </a:custGeom>
            <a:solidFill>
              <a:srgbClr val="78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13740" y="5662929"/>
              <a:ext cx="801370" cy="7620"/>
            </a:xfrm>
            <a:custGeom>
              <a:avLst/>
              <a:gdLst/>
              <a:ahLst/>
              <a:cxnLst/>
              <a:rect l="l" t="t" r="r" b="b"/>
              <a:pathLst>
                <a:path w="801369" h="7620">
                  <a:moveTo>
                    <a:pt x="8013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789940" y="7620"/>
                  </a:lnTo>
                  <a:lnTo>
                    <a:pt x="789940" y="6350"/>
                  </a:lnTo>
                  <a:lnTo>
                    <a:pt x="792480" y="6350"/>
                  </a:lnTo>
                  <a:lnTo>
                    <a:pt x="792480" y="5080"/>
                  </a:lnTo>
                  <a:lnTo>
                    <a:pt x="795020" y="5080"/>
                  </a:lnTo>
                  <a:lnTo>
                    <a:pt x="795020" y="3810"/>
                  </a:lnTo>
                  <a:lnTo>
                    <a:pt x="796290" y="3810"/>
                  </a:lnTo>
                  <a:lnTo>
                    <a:pt x="796290" y="2540"/>
                  </a:lnTo>
                  <a:lnTo>
                    <a:pt x="798830" y="2540"/>
                  </a:lnTo>
                  <a:lnTo>
                    <a:pt x="798830" y="1270"/>
                  </a:lnTo>
                  <a:lnTo>
                    <a:pt x="801370" y="1270"/>
                  </a:lnTo>
                  <a:lnTo>
                    <a:pt x="801370" y="0"/>
                  </a:lnTo>
                  <a:close/>
                </a:path>
              </a:pathLst>
            </a:custGeom>
            <a:solidFill>
              <a:srgbClr val="79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17550" y="5670550"/>
              <a:ext cx="783590" cy="8890"/>
            </a:xfrm>
            <a:custGeom>
              <a:avLst/>
              <a:gdLst/>
              <a:ahLst/>
              <a:cxnLst/>
              <a:rect l="l" t="t" r="r" b="b"/>
              <a:pathLst>
                <a:path w="783590" h="8889">
                  <a:moveTo>
                    <a:pt x="76962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769620" y="8890"/>
                  </a:lnTo>
                  <a:lnTo>
                    <a:pt x="769620" y="7632"/>
                  </a:lnTo>
                  <a:close/>
                </a:path>
                <a:path w="783590" h="8889">
                  <a:moveTo>
                    <a:pt x="78359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772160" y="7620"/>
                  </a:lnTo>
                  <a:lnTo>
                    <a:pt x="772160" y="6350"/>
                  </a:lnTo>
                  <a:lnTo>
                    <a:pt x="774700" y="6350"/>
                  </a:lnTo>
                  <a:lnTo>
                    <a:pt x="774700" y="5080"/>
                  </a:lnTo>
                  <a:lnTo>
                    <a:pt x="777240" y="5080"/>
                  </a:lnTo>
                  <a:lnTo>
                    <a:pt x="777240" y="3810"/>
                  </a:lnTo>
                  <a:lnTo>
                    <a:pt x="779780" y="3810"/>
                  </a:lnTo>
                  <a:lnTo>
                    <a:pt x="779780" y="2540"/>
                  </a:lnTo>
                  <a:lnTo>
                    <a:pt x="781050" y="2540"/>
                  </a:lnTo>
                  <a:lnTo>
                    <a:pt x="781050" y="1270"/>
                  </a:lnTo>
                  <a:lnTo>
                    <a:pt x="783590" y="1270"/>
                  </a:lnTo>
                  <a:lnTo>
                    <a:pt x="783590" y="0"/>
                  </a:lnTo>
                  <a:close/>
                </a:path>
              </a:pathLst>
            </a:custGeom>
            <a:solidFill>
              <a:srgbClr val="7AA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22630" y="5679439"/>
              <a:ext cx="763270" cy="7620"/>
            </a:xfrm>
            <a:custGeom>
              <a:avLst/>
              <a:gdLst/>
              <a:ahLst/>
              <a:cxnLst/>
              <a:rect l="l" t="t" r="r" b="b"/>
              <a:pathLst>
                <a:path w="763269" h="7620">
                  <a:moveTo>
                    <a:pt x="75438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751840" y="7620"/>
                  </a:lnTo>
                  <a:lnTo>
                    <a:pt x="751840" y="6350"/>
                  </a:lnTo>
                  <a:lnTo>
                    <a:pt x="754380" y="6350"/>
                  </a:lnTo>
                  <a:lnTo>
                    <a:pt x="754380" y="5092"/>
                  </a:lnTo>
                  <a:close/>
                </a:path>
                <a:path w="763269" h="7620">
                  <a:moveTo>
                    <a:pt x="76073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755650" y="5080"/>
                  </a:lnTo>
                  <a:lnTo>
                    <a:pt x="755650" y="3810"/>
                  </a:lnTo>
                  <a:lnTo>
                    <a:pt x="758190" y="3810"/>
                  </a:lnTo>
                  <a:lnTo>
                    <a:pt x="758190" y="2540"/>
                  </a:lnTo>
                  <a:lnTo>
                    <a:pt x="760730" y="2540"/>
                  </a:lnTo>
                  <a:lnTo>
                    <a:pt x="760730" y="1282"/>
                  </a:lnTo>
                  <a:close/>
                </a:path>
                <a:path w="763269" h="7620">
                  <a:moveTo>
                    <a:pt x="7632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763270" y="1270"/>
                  </a:lnTo>
                  <a:lnTo>
                    <a:pt x="763270" y="0"/>
                  </a:lnTo>
                  <a:close/>
                </a:path>
              </a:pathLst>
            </a:custGeom>
            <a:solidFill>
              <a:srgbClr val="7A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26440" y="5687072"/>
              <a:ext cx="745490" cy="8890"/>
            </a:xfrm>
            <a:custGeom>
              <a:avLst/>
              <a:gdLst/>
              <a:ahLst/>
              <a:cxnLst/>
              <a:rect l="l" t="t" r="r" b="b"/>
              <a:pathLst>
                <a:path w="745490" h="8889">
                  <a:moveTo>
                    <a:pt x="73406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5080" y="7607"/>
                  </a:lnTo>
                  <a:lnTo>
                    <a:pt x="5080" y="8877"/>
                  </a:lnTo>
                  <a:lnTo>
                    <a:pt x="731520" y="8877"/>
                  </a:lnTo>
                  <a:lnTo>
                    <a:pt x="731520" y="7607"/>
                  </a:lnTo>
                  <a:lnTo>
                    <a:pt x="734060" y="7607"/>
                  </a:lnTo>
                  <a:lnTo>
                    <a:pt x="734060" y="6350"/>
                  </a:lnTo>
                  <a:close/>
                </a:path>
                <a:path w="745490" h="8889">
                  <a:moveTo>
                    <a:pt x="74549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736587" y="6337"/>
                  </a:lnTo>
                  <a:lnTo>
                    <a:pt x="736587" y="5067"/>
                  </a:lnTo>
                  <a:lnTo>
                    <a:pt x="739140" y="5067"/>
                  </a:lnTo>
                  <a:lnTo>
                    <a:pt x="739140" y="3797"/>
                  </a:lnTo>
                  <a:lnTo>
                    <a:pt x="740410" y="3797"/>
                  </a:lnTo>
                  <a:lnTo>
                    <a:pt x="740410" y="2527"/>
                  </a:lnTo>
                  <a:lnTo>
                    <a:pt x="742937" y="2527"/>
                  </a:lnTo>
                  <a:lnTo>
                    <a:pt x="742937" y="1257"/>
                  </a:lnTo>
                  <a:lnTo>
                    <a:pt x="745490" y="1257"/>
                  </a:lnTo>
                  <a:lnTo>
                    <a:pt x="745490" y="0"/>
                  </a:lnTo>
                  <a:close/>
                </a:path>
              </a:pathLst>
            </a:custGeom>
            <a:solidFill>
              <a:srgbClr val="7B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31520" y="5695950"/>
              <a:ext cx="723900" cy="7620"/>
            </a:xfrm>
            <a:custGeom>
              <a:avLst/>
              <a:gdLst/>
              <a:ahLst/>
              <a:cxnLst/>
              <a:rect l="l" t="t" r="r" b="b"/>
              <a:pathLst>
                <a:path w="723900" h="7620">
                  <a:moveTo>
                    <a:pt x="7239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713740" y="7620"/>
                  </a:lnTo>
                  <a:lnTo>
                    <a:pt x="713740" y="6350"/>
                  </a:lnTo>
                  <a:lnTo>
                    <a:pt x="715010" y="6350"/>
                  </a:lnTo>
                  <a:lnTo>
                    <a:pt x="715010" y="5080"/>
                  </a:lnTo>
                  <a:lnTo>
                    <a:pt x="717550" y="5080"/>
                  </a:lnTo>
                  <a:lnTo>
                    <a:pt x="717550" y="3810"/>
                  </a:lnTo>
                  <a:lnTo>
                    <a:pt x="720090" y="3810"/>
                  </a:lnTo>
                  <a:lnTo>
                    <a:pt x="720090" y="2540"/>
                  </a:lnTo>
                  <a:lnTo>
                    <a:pt x="722630" y="2540"/>
                  </a:lnTo>
                  <a:lnTo>
                    <a:pt x="722630" y="1270"/>
                  </a:lnTo>
                  <a:lnTo>
                    <a:pt x="723900" y="127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7C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36600" y="5703569"/>
              <a:ext cx="706120" cy="8890"/>
            </a:xfrm>
            <a:custGeom>
              <a:avLst/>
              <a:gdLst/>
              <a:ahLst/>
              <a:cxnLst/>
              <a:rect l="l" t="t" r="r" b="b"/>
              <a:pathLst>
                <a:path w="706119" h="8889">
                  <a:moveTo>
                    <a:pt x="694690" y="6362"/>
                  </a:moveTo>
                  <a:lnTo>
                    <a:pt x="2540" y="6362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692150" y="8890"/>
                  </a:lnTo>
                  <a:lnTo>
                    <a:pt x="692150" y="7620"/>
                  </a:lnTo>
                  <a:lnTo>
                    <a:pt x="694690" y="7620"/>
                  </a:lnTo>
                  <a:lnTo>
                    <a:pt x="694690" y="6362"/>
                  </a:lnTo>
                  <a:close/>
                </a:path>
                <a:path w="706119" h="8889">
                  <a:moveTo>
                    <a:pt x="7061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697230" y="6350"/>
                  </a:lnTo>
                  <a:lnTo>
                    <a:pt x="697230" y="5080"/>
                  </a:lnTo>
                  <a:lnTo>
                    <a:pt x="698500" y="5080"/>
                  </a:lnTo>
                  <a:lnTo>
                    <a:pt x="698500" y="3810"/>
                  </a:lnTo>
                  <a:lnTo>
                    <a:pt x="701040" y="3810"/>
                  </a:lnTo>
                  <a:lnTo>
                    <a:pt x="701040" y="2540"/>
                  </a:lnTo>
                  <a:lnTo>
                    <a:pt x="703580" y="2540"/>
                  </a:lnTo>
                  <a:lnTo>
                    <a:pt x="703580" y="1270"/>
                  </a:lnTo>
                  <a:lnTo>
                    <a:pt x="706120" y="1270"/>
                  </a:lnTo>
                  <a:lnTo>
                    <a:pt x="706120" y="0"/>
                  </a:lnTo>
                  <a:close/>
                </a:path>
              </a:pathLst>
            </a:custGeom>
            <a:solidFill>
              <a:srgbClr val="7DA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40410" y="5712472"/>
              <a:ext cx="685800" cy="8890"/>
            </a:xfrm>
            <a:custGeom>
              <a:avLst/>
              <a:gdLst/>
              <a:ahLst/>
              <a:cxnLst/>
              <a:rect l="l" t="t" r="r" b="b"/>
              <a:pathLst>
                <a:path w="685800" h="8889">
                  <a:moveTo>
                    <a:pt x="67437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5080" y="7607"/>
                  </a:lnTo>
                  <a:lnTo>
                    <a:pt x="5067" y="8877"/>
                  </a:lnTo>
                  <a:lnTo>
                    <a:pt x="673100" y="8877"/>
                  </a:lnTo>
                  <a:lnTo>
                    <a:pt x="673100" y="7607"/>
                  </a:lnTo>
                  <a:lnTo>
                    <a:pt x="674370" y="7607"/>
                  </a:lnTo>
                  <a:lnTo>
                    <a:pt x="674370" y="6350"/>
                  </a:lnTo>
                  <a:close/>
                </a:path>
                <a:path w="685800" h="8889">
                  <a:moveTo>
                    <a:pt x="67945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676910" y="6337"/>
                  </a:lnTo>
                  <a:lnTo>
                    <a:pt x="676910" y="5067"/>
                  </a:lnTo>
                  <a:lnTo>
                    <a:pt x="679450" y="5067"/>
                  </a:lnTo>
                  <a:lnTo>
                    <a:pt x="679450" y="3810"/>
                  </a:lnTo>
                  <a:close/>
                </a:path>
                <a:path w="685800" h="8889">
                  <a:moveTo>
                    <a:pt x="68580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2540" y="2527"/>
                  </a:lnTo>
                  <a:lnTo>
                    <a:pt x="2540" y="3797"/>
                  </a:lnTo>
                  <a:lnTo>
                    <a:pt x="681990" y="3797"/>
                  </a:lnTo>
                  <a:lnTo>
                    <a:pt x="681990" y="2527"/>
                  </a:lnTo>
                  <a:lnTo>
                    <a:pt x="683260" y="2527"/>
                  </a:lnTo>
                  <a:lnTo>
                    <a:pt x="683260" y="1257"/>
                  </a:lnTo>
                  <a:lnTo>
                    <a:pt x="685800" y="1257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7D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45490" y="5721350"/>
              <a:ext cx="665480" cy="7620"/>
            </a:xfrm>
            <a:custGeom>
              <a:avLst/>
              <a:gdLst/>
              <a:ahLst/>
              <a:cxnLst/>
              <a:rect l="l" t="t" r="r" b="b"/>
              <a:pathLst>
                <a:path w="665480" h="7620">
                  <a:moveTo>
                    <a:pt x="657860" y="3822"/>
                  </a:move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654050" y="7620"/>
                  </a:lnTo>
                  <a:lnTo>
                    <a:pt x="654050" y="6350"/>
                  </a:lnTo>
                  <a:lnTo>
                    <a:pt x="656590" y="6350"/>
                  </a:lnTo>
                  <a:lnTo>
                    <a:pt x="656590" y="5080"/>
                  </a:lnTo>
                  <a:lnTo>
                    <a:pt x="657860" y="5080"/>
                  </a:lnTo>
                  <a:lnTo>
                    <a:pt x="657860" y="3822"/>
                  </a:lnTo>
                  <a:close/>
                </a:path>
                <a:path w="665480" h="7620">
                  <a:moveTo>
                    <a:pt x="665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660387" y="3810"/>
                  </a:lnTo>
                  <a:lnTo>
                    <a:pt x="660387" y="2540"/>
                  </a:lnTo>
                  <a:lnTo>
                    <a:pt x="662940" y="2540"/>
                  </a:lnTo>
                  <a:lnTo>
                    <a:pt x="662940" y="1270"/>
                  </a:lnTo>
                  <a:lnTo>
                    <a:pt x="665480" y="1270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7E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50570" y="5728969"/>
              <a:ext cx="646430" cy="8890"/>
            </a:xfrm>
            <a:custGeom>
              <a:avLst/>
              <a:gdLst/>
              <a:ahLst/>
              <a:cxnLst/>
              <a:rect l="l" t="t" r="r" b="b"/>
              <a:pathLst>
                <a:path w="646430" h="8889">
                  <a:moveTo>
                    <a:pt x="635000" y="6362"/>
                  </a:moveTo>
                  <a:lnTo>
                    <a:pt x="2540" y="6362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632460" y="8890"/>
                  </a:lnTo>
                  <a:lnTo>
                    <a:pt x="632460" y="7620"/>
                  </a:lnTo>
                  <a:lnTo>
                    <a:pt x="635000" y="7620"/>
                  </a:lnTo>
                  <a:lnTo>
                    <a:pt x="635000" y="6362"/>
                  </a:lnTo>
                  <a:close/>
                </a:path>
                <a:path w="646430" h="8889">
                  <a:moveTo>
                    <a:pt x="6464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637540" y="6350"/>
                  </a:lnTo>
                  <a:lnTo>
                    <a:pt x="637540" y="5080"/>
                  </a:lnTo>
                  <a:lnTo>
                    <a:pt x="640080" y="5080"/>
                  </a:lnTo>
                  <a:lnTo>
                    <a:pt x="640080" y="3810"/>
                  </a:lnTo>
                  <a:lnTo>
                    <a:pt x="641350" y="3810"/>
                  </a:lnTo>
                  <a:lnTo>
                    <a:pt x="641350" y="2540"/>
                  </a:lnTo>
                  <a:lnTo>
                    <a:pt x="643890" y="2540"/>
                  </a:lnTo>
                  <a:lnTo>
                    <a:pt x="643890" y="1270"/>
                  </a:lnTo>
                  <a:lnTo>
                    <a:pt x="646430" y="1270"/>
                  </a:lnTo>
                  <a:lnTo>
                    <a:pt x="646430" y="0"/>
                  </a:lnTo>
                  <a:close/>
                </a:path>
              </a:pathLst>
            </a:custGeom>
            <a:solidFill>
              <a:srgbClr val="7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55650" y="5737860"/>
              <a:ext cx="626110" cy="8890"/>
            </a:xfrm>
            <a:custGeom>
              <a:avLst/>
              <a:gdLst/>
              <a:ahLst/>
              <a:cxnLst/>
              <a:rect l="l" t="t" r="r" b="b"/>
              <a:pathLst>
                <a:path w="626110" h="8889">
                  <a:moveTo>
                    <a:pt x="614680" y="6362"/>
                  </a:moveTo>
                  <a:lnTo>
                    <a:pt x="2540" y="6362"/>
                  </a:lnTo>
                  <a:lnTo>
                    <a:pt x="2540" y="762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612127" y="8890"/>
                  </a:lnTo>
                  <a:lnTo>
                    <a:pt x="612127" y="7620"/>
                  </a:lnTo>
                  <a:lnTo>
                    <a:pt x="614680" y="7620"/>
                  </a:lnTo>
                  <a:lnTo>
                    <a:pt x="614680" y="6362"/>
                  </a:lnTo>
                  <a:close/>
                </a:path>
                <a:path w="626110" h="8889">
                  <a:moveTo>
                    <a:pt x="61849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615950" y="6350"/>
                  </a:lnTo>
                  <a:lnTo>
                    <a:pt x="615950" y="5080"/>
                  </a:lnTo>
                  <a:lnTo>
                    <a:pt x="618490" y="5080"/>
                  </a:lnTo>
                  <a:lnTo>
                    <a:pt x="618490" y="3822"/>
                  </a:lnTo>
                  <a:close/>
                </a:path>
                <a:path w="626110" h="8889">
                  <a:moveTo>
                    <a:pt x="62611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621030" y="3810"/>
                  </a:lnTo>
                  <a:lnTo>
                    <a:pt x="621030" y="2540"/>
                  </a:lnTo>
                  <a:lnTo>
                    <a:pt x="623570" y="2540"/>
                  </a:lnTo>
                  <a:lnTo>
                    <a:pt x="623570" y="1270"/>
                  </a:lnTo>
                  <a:lnTo>
                    <a:pt x="626110" y="1270"/>
                  </a:lnTo>
                  <a:lnTo>
                    <a:pt x="626110" y="0"/>
                  </a:lnTo>
                  <a:close/>
                </a:path>
              </a:pathLst>
            </a:custGeom>
            <a:solidFill>
              <a:srgbClr val="80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60730" y="5746750"/>
              <a:ext cx="604520" cy="7620"/>
            </a:xfrm>
            <a:custGeom>
              <a:avLst/>
              <a:gdLst/>
              <a:ahLst/>
              <a:cxnLst/>
              <a:rect l="l" t="t" r="r" b="b"/>
              <a:pathLst>
                <a:path w="604519" h="7620">
                  <a:moveTo>
                    <a:pt x="59817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593090" y="7620"/>
                  </a:lnTo>
                  <a:lnTo>
                    <a:pt x="593090" y="6350"/>
                  </a:lnTo>
                  <a:lnTo>
                    <a:pt x="595630" y="6350"/>
                  </a:lnTo>
                  <a:lnTo>
                    <a:pt x="595630" y="5080"/>
                  </a:lnTo>
                  <a:lnTo>
                    <a:pt x="598170" y="5080"/>
                  </a:lnTo>
                  <a:lnTo>
                    <a:pt x="598170" y="3822"/>
                  </a:lnTo>
                  <a:close/>
                </a:path>
                <a:path w="604519" h="7620">
                  <a:moveTo>
                    <a:pt x="60198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599440" y="3810"/>
                  </a:lnTo>
                  <a:lnTo>
                    <a:pt x="599440" y="2540"/>
                  </a:lnTo>
                  <a:lnTo>
                    <a:pt x="601980" y="2540"/>
                  </a:lnTo>
                  <a:lnTo>
                    <a:pt x="601980" y="1282"/>
                  </a:lnTo>
                  <a:close/>
                </a:path>
                <a:path w="604519" h="7620">
                  <a:moveTo>
                    <a:pt x="6045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04520" y="1270"/>
                  </a:lnTo>
                  <a:lnTo>
                    <a:pt x="604520" y="0"/>
                  </a:lnTo>
                  <a:close/>
                </a:path>
              </a:pathLst>
            </a:custGeom>
            <a:solidFill>
              <a:srgbClr val="80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64540" y="5754369"/>
              <a:ext cx="586740" cy="8890"/>
            </a:xfrm>
            <a:custGeom>
              <a:avLst/>
              <a:gdLst/>
              <a:ahLst/>
              <a:cxnLst/>
              <a:rect l="l" t="t" r="r" b="b"/>
              <a:pathLst>
                <a:path w="586740" h="8889">
                  <a:moveTo>
                    <a:pt x="58293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574040" y="8890"/>
                  </a:lnTo>
                  <a:lnTo>
                    <a:pt x="574040" y="7620"/>
                  </a:lnTo>
                  <a:lnTo>
                    <a:pt x="575310" y="7620"/>
                  </a:lnTo>
                  <a:lnTo>
                    <a:pt x="575310" y="6350"/>
                  </a:lnTo>
                  <a:lnTo>
                    <a:pt x="577837" y="6350"/>
                  </a:lnTo>
                  <a:lnTo>
                    <a:pt x="577837" y="5080"/>
                  </a:lnTo>
                  <a:lnTo>
                    <a:pt x="580390" y="5080"/>
                  </a:lnTo>
                  <a:lnTo>
                    <a:pt x="580390" y="3810"/>
                  </a:lnTo>
                  <a:lnTo>
                    <a:pt x="582930" y="3810"/>
                  </a:lnTo>
                  <a:lnTo>
                    <a:pt x="582930" y="2552"/>
                  </a:lnTo>
                  <a:close/>
                </a:path>
                <a:path w="586740" h="8889">
                  <a:moveTo>
                    <a:pt x="5867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585470" y="2540"/>
                  </a:lnTo>
                  <a:lnTo>
                    <a:pt x="585470" y="1270"/>
                  </a:lnTo>
                  <a:lnTo>
                    <a:pt x="586740" y="1270"/>
                  </a:lnTo>
                  <a:lnTo>
                    <a:pt x="586740" y="0"/>
                  </a:lnTo>
                  <a:close/>
                </a:path>
              </a:pathLst>
            </a:custGeom>
            <a:solidFill>
              <a:srgbClr val="81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69620" y="5763260"/>
              <a:ext cx="566420" cy="7620"/>
            </a:xfrm>
            <a:custGeom>
              <a:avLst/>
              <a:gdLst/>
              <a:ahLst/>
              <a:cxnLst/>
              <a:rect l="l" t="t" r="r" b="b"/>
              <a:pathLst>
                <a:path w="566419" h="7620">
                  <a:moveTo>
                    <a:pt x="554990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554990" y="7620"/>
                  </a:lnTo>
                  <a:lnTo>
                    <a:pt x="554990" y="6362"/>
                  </a:lnTo>
                  <a:close/>
                </a:path>
                <a:path w="566419" h="7620">
                  <a:moveTo>
                    <a:pt x="558800" y="3822"/>
                  </a:move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557530" y="6350"/>
                  </a:lnTo>
                  <a:lnTo>
                    <a:pt x="557530" y="5080"/>
                  </a:lnTo>
                  <a:lnTo>
                    <a:pt x="558800" y="5080"/>
                  </a:lnTo>
                  <a:lnTo>
                    <a:pt x="558800" y="3822"/>
                  </a:lnTo>
                  <a:close/>
                </a:path>
                <a:path w="566419" h="7620">
                  <a:moveTo>
                    <a:pt x="5664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561340" y="3810"/>
                  </a:lnTo>
                  <a:lnTo>
                    <a:pt x="561340" y="2540"/>
                  </a:lnTo>
                  <a:lnTo>
                    <a:pt x="563880" y="2540"/>
                  </a:lnTo>
                  <a:lnTo>
                    <a:pt x="563880" y="1270"/>
                  </a:lnTo>
                  <a:lnTo>
                    <a:pt x="566420" y="1270"/>
                  </a:lnTo>
                  <a:lnTo>
                    <a:pt x="566420" y="0"/>
                  </a:lnTo>
                  <a:close/>
                </a:path>
              </a:pathLst>
            </a:custGeom>
            <a:solidFill>
              <a:srgbClr val="82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73430" y="5770879"/>
              <a:ext cx="548640" cy="8890"/>
            </a:xfrm>
            <a:custGeom>
              <a:avLst/>
              <a:gdLst/>
              <a:ahLst/>
              <a:cxnLst/>
              <a:rect l="l" t="t" r="r" b="b"/>
              <a:pathLst>
                <a:path w="548640" h="8889">
                  <a:moveTo>
                    <a:pt x="53975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810" y="8890"/>
                  </a:lnTo>
                  <a:lnTo>
                    <a:pt x="534670" y="8890"/>
                  </a:lnTo>
                  <a:lnTo>
                    <a:pt x="534670" y="7620"/>
                  </a:lnTo>
                  <a:lnTo>
                    <a:pt x="537210" y="7620"/>
                  </a:lnTo>
                  <a:lnTo>
                    <a:pt x="537210" y="6350"/>
                  </a:lnTo>
                  <a:lnTo>
                    <a:pt x="539750" y="6350"/>
                  </a:lnTo>
                  <a:lnTo>
                    <a:pt x="539750" y="5092"/>
                  </a:lnTo>
                  <a:close/>
                </a:path>
                <a:path w="548640" h="8889">
                  <a:moveTo>
                    <a:pt x="54483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542290" y="5080"/>
                  </a:lnTo>
                  <a:lnTo>
                    <a:pt x="542290" y="3810"/>
                  </a:lnTo>
                  <a:lnTo>
                    <a:pt x="544830" y="3810"/>
                  </a:lnTo>
                  <a:lnTo>
                    <a:pt x="544830" y="2552"/>
                  </a:lnTo>
                  <a:close/>
                </a:path>
                <a:path w="548640" h="8889">
                  <a:moveTo>
                    <a:pt x="5486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546100" y="2540"/>
                  </a:lnTo>
                  <a:lnTo>
                    <a:pt x="546100" y="1270"/>
                  </a:lnTo>
                  <a:lnTo>
                    <a:pt x="548640" y="127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83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78510" y="5779782"/>
              <a:ext cx="528320" cy="8890"/>
            </a:xfrm>
            <a:custGeom>
              <a:avLst/>
              <a:gdLst/>
              <a:ahLst/>
              <a:cxnLst/>
              <a:rect l="l" t="t" r="r" b="b"/>
              <a:pathLst>
                <a:path w="528319" h="8889">
                  <a:moveTo>
                    <a:pt x="523240" y="2540"/>
                  </a:moveTo>
                  <a:lnTo>
                    <a:pt x="1270" y="2540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3810" y="6337"/>
                  </a:lnTo>
                  <a:lnTo>
                    <a:pt x="3810" y="7607"/>
                  </a:lnTo>
                  <a:lnTo>
                    <a:pt x="3810" y="8877"/>
                  </a:lnTo>
                  <a:lnTo>
                    <a:pt x="514350" y="8877"/>
                  </a:lnTo>
                  <a:lnTo>
                    <a:pt x="514350" y="7607"/>
                  </a:lnTo>
                  <a:lnTo>
                    <a:pt x="516890" y="7607"/>
                  </a:lnTo>
                  <a:lnTo>
                    <a:pt x="516890" y="6337"/>
                  </a:lnTo>
                  <a:lnTo>
                    <a:pt x="518160" y="6337"/>
                  </a:lnTo>
                  <a:lnTo>
                    <a:pt x="518160" y="5067"/>
                  </a:lnTo>
                  <a:lnTo>
                    <a:pt x="520700" y="5067"/>
                  </a:lnTo>
                  <a:lnTo>
                    <a:pt x="520700" y="3797"/>
                  </a:lnTo>
                  <a:lnTo>
                    <a:pt x="523240" y="3797"/>
                  </a:lnTo>
                  <a:lnTo>
                    <a:pt x="523240" y="2540"/>
                  </a:lnTo>
                  <a:close/>
                </a:path>
                <a:path w="528319" h="8889">
                  <a:moveTo>
                    <a:pt x="52832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525767" y="2527"/>
                  </a:lnTo>
                  <a:lnTo>
                    <a:pt x="525767" y="1257"/>
                  </a:lnTo>
                  <a:lnTo>
                    <a:pt x="528320" y="1257"/>
                  </a:lnTo>
                  <a:lnTo>
                    <a:pt x="528320" y="0"/>
                  </a:lnTo>
                  <a:close/>
                </a:path>
              </a:pathLst>
            </a:custGeom>
            <a:solidFill>
              <a:srgbClr val="83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83590" y="5788672"/>
              <a:ext cx="506730" cy="7620"/>
            </a:xfrm>
            <a:custGeom>
              <a:avLst/>
              <a:gdLst/>
              <a:ahLst/>
              <a:cxnLst/>
              <a:rect l="l" t="t" r="r" b="b"/>
              <a:pathLst>
                <a:path w="506730" h="7620">
                  <a:moveTo>
                    <a:pt x="49530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495300" y="7607"/>
                  </a:lnTo>
                  <a:lnTo>
                    <a:pt x="495300" y="6350"/>
                  </a:lnTo>
                  <a:close/>
                </a:path>
                <a:path w="506730" h="7620">
                  <a:moveTo>
                    <a:pt x="50673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497840" y="6337"/>
                  </a:lnTo>
                  <a:lnTo>
                    <a:pt x="497840" y="5067"/>
                  </a:lnTo>
                  <a:lnTo>
                    <a:pt x="500380" y="5067"/>
                  </a:lnTo>
                  <a:lnTo>
                    <a:pt x="500380" y="3797"/>
                  </a:lnTo>
                  <a:lnTo>
                    <a:pt x="502920" y="3797"/>
                  </a:lnTo>
                  <a:lnTo>
                    <a:pt x="502920" y="2527"/>
                  </a:lnTo>
                  <a:lnTo>
                    <a:pt x="504190" y="2527"/>
                  </a:lnTo>
                  <a:lnTo>
                    <a:pt x="504190" y="1257"/>
                  </a:lnTo>
                  <a:lnTo>
                    <a:pt x="506730" y="1257"/>
                  </a:lnTo>
                  <a:lnTo>
                    <a:pt x="506730" y="0"/>
                  </a:lnTo>
                  <a:close/>
                </a:path>
              </a:pathLst>
            </a:custGeom>
            <a:solidFill>
              <a:srgbClr val="84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87400" y="5796279"/>
              <a:ext cx="488950" cy="8890"/>
            </a:xfrm>
            <a:custGeom>
              <a:avLst/>
              <a:gdLst/>
              <a:ahLst/>
              <a:cxnLst/>
              <a:rect l="l" t="t" r="r" b="b"/>
              <a:pathLst>
                <a:path w="488950" h="8889">
                  <a:moveTo>
                    <a:pt x="485140" y="2552"/>
                  </a:move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5080" y="7620"/>
                  </a:lnTo>
                  <a:lnTo>
                    <a:pt x="5080" y="8890"/>
                  </a:lnTo>
                  <a:lnTo>
                    <a:pt x="476250" y="8890"/>
                  </a:lnTo>
                  <a:lnTo>
                    <a:pt x="476250" y="7620"/>
                  </a:lnTo>
                  <a:lnTo>
                    <a:pt x="477520" y="7620"/>
                  </a:lnTo>
                  <a:lnTo>
                    <a:pt x="477520" y="6350"/>
                  </a:lnTo>
                  <a:lnTo>
                    <a:pt x="480060" y="6350"/>
                  </a:lnTo>
                  <a:lnTo>
                    <a:pt x="480060" y="5080"/>
                  </a:lnTo>
                  <a:lnTo>
                    <a:pt x="482600" y="5080"/>
                  </a:lnTo>
                  <a:lnTo>
                    <a:pt x="482600" y="3810"/>
                  </a:lnTo>
                  <a:lnTo>
                    <a:pt x="485140" y="3810"/>
                  </a:lnTo>
                  <a:lnTo>
                    <a:pt x="485140" y="2552"/>
                  </a:lnTo>
                  <a:close/>
                </a:path>
                <a:path w="488950" h="8889">
                  <a:moveTo>
                    <a:pt x="48895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487680" y="2540"/>
                  </a:lnTo>
                  <a:lnTo>
                    <a:pt x="487680" y="1270"/>
                  </a:lnTo>
                  <a:lnTo>
                    <a:pt x="488950" y="1270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8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92480" y="5805182"/>
              <a:ext cx="468630" cy="7620"/>
            </a:xfrm>
            <a:custGeom>
              <a:avLst/>
              <a:gdLst/>
              <a:ahLst/>
              <a:cxnLst/>
              <a:rect l="l" t="t" r="r" b="b"/>
              <a:pathLst>
                <a:path w="468630" h="7620">
                  <a:moveTo>
                    <a:pt x="45720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457200" y="7607"/>
                  </a:lnTo>
                  <a:lnTo>
                    <a:pt x="457200" y="6350"/>
                  </a:lnTo>
                  <a:close/>
                </a:path>
                <a:path w="468630" h="7620">
                  <a:moveTo>
                    <a:pt x="463550" y="2540"/>
                  </a:moveTo>
                  <a:lnTo>
                    <a:pt x="1270" y="2540"/>
                  </a:lnTo>
                  <a:lnTo>
                    <a:pt x="127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2540" y="6337"/>
                  </a:lnTo>
                  <a:lnTo>
                    <a:pt x="459740" y="6337"/>
                  </a:lnTo>
                  <a:lnTo>
                    <a:pt x="459740" y="5067"/>
                  </a:lnTo>
                  <a:lnTo>
                    <a:pt x="462280" y="5067"/>
                  </a:lnTo>
                  <a:lnTo>
                    <a:pt x="462280" y="3797"/>
                  </a:lnTo>
                  <a:lnTo>
                    <a:pt x="463550" y="3797"/>
                  </a:lnTo>
                  <a:lnTo>
                    <a:pt x="463550" y="2540"/>
                  </a:lnTo>
                  <a:close/>
                </a:path>
                <a:path w="468630" h="7620">
                  <a:moveTo>
                    <a:pt x="46863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466090" y="2527"/>
                  </a:lnTo>
                  <a:lnTo>
                    <a:pt x="466090" y="1257"/>
                  </a:lnTo>
                  <a:lnTo>
                    <a:pt x="468630" y="1257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85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97560" y="5812789"/>
              <a:ext cx="449580" cy="8890"/>
            </a:xfrm>
            <a:custGeom>
              <a:avLst/>
              <a:gdLst/>
              <a:ahLst/>
              <a:cxnLst/>
              <a:rect l="l" t="t" r="r" b="b"/>
              <a:pathLst>
                <a:path w="449580" h="8889">
                  <a:moveTo>
                    <a:pt x="43688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436880" y="8890"/>
                  </a:lnTo>
                  <a:lnTo>
                    <a:pt x="436880" y="7632"/>
                  </a:lnTo>
                  <a:close/>
                </a:path>
                <a:path w="449580" h="8889">
                  <a:moveTo>
                    <a:pt x="44704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438150" y="7620"/>
                  </a:lnTo>
                  <a:lnTo>
                    <a:pt x="438150" y="6350"/>
                  </a:lnTo>
                  <a:lnTo>
                    <a:pt x="440690" y="6350"/>
                  </a:lnTo>
                  <a:lnTo>
                    <a:pt x="440690" y="5080"/>
                  </a:lnTo>
                  <a:lnTo>
                    <a:pt x="443217" y="5080"/>
                  </a:lnTo>
                  <a:lnTo>
                    <a:pt x="443217" y="3810"/>
                  </a:lnTo>
                  <a:lnTo>
                    <a:pt x="445770" y="3810"/>
                  </a:lnTo>
                  <a:lnTo>
                    <a:pt x="445770" y="2540"/>
                  </a:lnTo>
                  <a:lnTo>
                    <a:pt x="447040" y="2540"/>
                  </a:lnTo>
                  <a:lnTo>
                    <a:pt x="447040" y="1282"/>
                  </a:lnTo>
                  <a:close/>
                </a:path>
                <a:path w="449580" h="8889">
                  <a:moveTo>
                    <a:pt x="44956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49567" y="1270"/>
                  </a:lnTo>
                  <a:lnTo>
                    <a:pt x="449567" y="0"/>
                  </a:lnTo>
                  <a:close/>
                </a:path>
              </a:pathLst>
            </a:custGeom>
            <a:solidFill>
              <a:srgbClr val="86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2640" y="5821679"/>
              <a:ext cx="429259" cy="7620"/>
            </a:xfrm>
            <a:custGeom>
              <a:avLst/>
              <a:gdLst/>
              <a:ahLst/>
              <a:cxnLst/>
              <a:rect l="l" t="t" r="r" b="b"/>
              <a:pathLst>
                <a:path w="429259" h="7620">
                  <a:moveTo>
                    <a:pt x="4292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417830" y="7620"/>
                  </a:lnTo>
                  <a:lnTo>
                    <a:pt x="417830" y="6350"/>
                  </a:lnTo>
                  <a:lnTo>
                    <a:pt x="420370" y="6350"/>
                  </a:lnTo>
                  <a:lnTo>
                    <a:pt x="420370" y="5080"/>
                  </a:lnTo>
                  <a:lnTo>
                    <a:pt x="421640" y="5080"/>
                  </a:lnTo>
                  <a:lnTo>
                    <a:pt x="421640" y="3810"/>
                  </a:lnTo>
                  <a:lnTo>
                    <a:pt x="424180" y="3810"/>
                  </a:lnTo>
                  <a:lnTo>
                    <a:pt x="424180" y="2540"/>
                  </a:lnTo>
                  <a:lnTo>
                    <a:pt x="426720" y="2540"/>
                  </a:lnTo>
                  <a:lnTo>
                    <a:pt x="426720" y="1270"/>
                  </a:lnTo>
                  <a:lnTo>
                    <a:pt x="429260" y="1270"/>
                  </a:lnTo>
                  <a:lnTo>
                    <a:pt x="429260" y="0"/>
                  </a:lnTo>
                  <a:close/>
                </a:path>
              </a:pathLst>
            </a:custGeom>
            <a:solidFill>
              <a:srgbClr val="87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6450" y="5829300"/>
              <a:ext cx="411480" cy="8890"/>
            </a:xfrm>
            <a:custGeom>
              <a:avLst/>
              <a:gdLst/>
              <a:ahLst/>
              <a:cxnLst/>
              <a:rect l="l" t="t" r="r" b="b"/>
              <a:pathLst>
                <a:path w="411480" h="8889">
                  <a:moveTo>
                    <a:pt x="39751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397510" y="8890"/>
                  </a:lnTo>
                  <a:lnTo>
                    <a:pt x="397510" y="7632"/>
                  </a:lnTo>
                  <a:close/>
                </a:path>
                <a:path w="411480" h="8889">
                  <a:moveTo>
                    <a:pt x="40894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400050" y="7620"/>
                  </a:lnTo>
                  <a:lnTo>
                    <a:pt x="400050" y="6350"/>
                  </a:lnTo>
                  <a:lnTo>
                    <a:pt x="402590" y="6350"/>
                  </a:lnTo>
                  <a:lnTo>
                    <a:pt x="402590" y="5080"/>
                  </a:lnTo>
                  <a:lnTo>
                    <a:pt x="405130" y="5080"/>
                  </a:lnTo>
                  <a:lnTo>
                    <a:pt x="405130" y="3810"/>
                  </a:lnTo>
                  <a:lnTo>
                    <a:pt x="406400" y="3810"/>
                  </a:lnTo>
                  <a:lnTo>
                    <a:pt x="406400" y="2540"/>
                  </a:lnTo>
                  <a:lnTo>
                    <a:pt x="408940" y="2540"/>
                  </a:lnTo>
                  <a:lnTo>
                    <a:pt x="408940" y="1282"/>
                  </a:lnTo>
                  <a:close/>
                </a:path>
                <a:path w="411480" h="8889">
                  <a:moveTo>
                    <a:pt x="411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411480" y="1270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88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11530" y="5838189"/>
              <a:ext cx="391160" cy="8890"/>
            </a:xfrm>
            <a:custGeom>
              <a:avLst/>
              <a:gdLst/>
              <a:ahLst/>
              <a:cxnLst/>
              <a:rect l="l" t="t" r="r" b="b"/>
              <a:pathLst>
                <a:path w="391159" h="8889">
                  <a:moveTo>
                    <a:pt x="377190" y="7632"/>
                  </a:moveTo>
                  <a:lnTo>
                    <a:pt x="3810" y="7632"/>
                  </a:lnTo>
                  <a:lnTo>
                    <a:pt x="3810" y="8890"/>
                  </a:lnTo>
                  <a:lnTo>
                    <a:pt x="377190" y="8890"/>
                  </a:lnTo>
                  <a:lnTo>
                    <a:pt x="377190" y="7632"/>
                  </a:lnTo>
                  <a:close/>
                </a:path>
                <a:path w="391159" h="8889">
                  <a:moveTo>
                    <a:pt x="380987" y="5092"/>
                  </a:moveTo>
                  <a:lnTo>
                    <a:pt x="2527" y="5092"/>
                  </a:lnTo>
                  <a:lnTo>
                    <a:pt x="2527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79730" y="7620"/>
                  </a:lnTo>
                  <a:lnTo>
                    <a:pt x="379730" y="6350"/>
                  </a:lnTo>
                  <a:lnTo>
                    <a:pt x="380987" y="6350"/>
                  </a:lnTo>
                  <a:lnTo>
                    <a:pt x="380987" y="5092"/>
                  </a:lnTo>
                  <a:close/>
                </a:path>
                <a:path w="391159" h="8889">
                  <a:moveTo>
                    <a:pt x="388620" y="1282"/>
                  </a:move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383540" y="5080"/>
                  </a:lnTo>
                  <a:lnTo>
                    <a:pt x="383540" y="3810"/>
                  </a:lnTo>
                  <a:lnTo>
                    <a:pt x="386080" y="3810"/>
                  </a:lnTo>
                  <a:lnTo>
                    <a:pt x="386080" y="2540"/>
                  </a:lnTo>
                  <a:lnTo>
                    <a:pt x="388620" y="2540"/>
                  </a:lnTo>
                  <a:lnTo>
                    <a:pt x="388620" y="1282"/>
                  </a:lnTo>
                  <a:close/>
                </a:path>
                <a:path w="391159" h="8889">
                  <a:moveTo>
                    <a:pt x="3911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91160" y="1270"/>
                  </a:lnTo>
                  <a:lnTo>
                    <a:pt x="391160" y="0"/>
                  </a:lnTo>
                  <a:close/>
                </a:path>
              </a:pathLst>
            </a:custGeom>
            <a:solidFill>
              <a:srgbClr val="88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16610" y="5847079"/>
              <a:ext cx="369570" cy="7620"/>
            </a:xfrm>
            <a:custGeom>
              <a:avLst/>
              <a:gdLst/>
              <a:ahLst/>
              <a:cxnLst/>
              <a:rect l="l" t="t" r="r" b="b"/>
              <a:pathLst>
                <a:path w="369569" h="7620">
                  <a:moveTo>
                    <a:pt x="3695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358140" y="7620"/>
                  </a:lnTo>
                  <a:lnTo>
                    <a:pt x="358140" y="6350"/>
                  </a:lnTo>
                  <a:lnTo>
                    <a:pt x="360680" y="6350"/>
                  </a:lnTo>
                  <a:lnTo>
                    <a:pt x="360680" y="5080"/>
                  </a:lnTo>
                  <a:lnTo>
                    <a:pt x="363220" y="5080"/>
                  </a:lnTo>
                  <a:lnTo>
                    <a:pt x="363220" y="3810"/>
                  </a:lnTo>
                  <a:lnTo>
                    <a:pt x="364490" y="3810"/>
                  </a:lnTo>
                  <a:lnTo>
                    <a:pt x="364490" y="2540"/>
                  </a:lnTo>
                  <a:lnTo>
                    <a:pt x="367017" y="2540"/>
                  </a:lnTo>
                  <a:lnTo>
                    <a:pt x="367017" y="1270"/>
                  </a:lnTo>
                  <a:lnTo>
                    <a:pt x="369570" y="1270"/>
                  </a:lnTo>
                  <a:lnTo>
                    <a:pt x="369570" y="0"/>
                  </a:lnTo>
                  <a:close/>
                </a:path>
              </a:pathLst>
            </a:custGeom>
            <a:solidFill>
              <a:srgbClr val="89B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20407" y="5854700"/>
              <a:ext cx="352425" cy="8890"/>
            </a:xfrm>
            <a:custGeom>
              <a:avLst/>
              <a:gdLst/>
              <a:ahLst/>
              <a:cxnLst/>
              <a:rect l="l" t="t" r="r" b="b"/>
              <a:pathLst>
                <a:path w="352425" h="8889">
                  <a:moveTo>
                    <a:pt x="339102" y="7632"/>
                  </a:moveTo>
                  <a:lnTo>
                    <a:pt x="3822" y="7632"/>
                  </a:lnTo>
                  <a:lnTo>
                    <a:pt x="3822" y="8890"/>
                  </a:lnTo>
                  <a:lnTo>
                    <a:pt x="339102" y="8890"/>
                  </a:lnTo>
                  <a:lnTo>
                    <a:pt x="339102" y="7632"/>
                  </a:lnTo>
                  <a:close/>
                </a:path>
                <a:path w="352425" h="8889">
                  <a:moveTo>
                    <a:pt x="35180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82" y="1270"/>
                  </a:lnTo>
                  <a:lnTo>
                    <a:pt x="1282" y="2540"/>
                  </a:lnTo>
                  <a:lnTo>
                    <a:pt x="1282" y="3810"/>
                  </a:lnTo>
                  <a:lnTo>
                    <a:pt x="2552" y="3810"/>
                  </a:lnTo>
                  <a:lnTo>
                    <a:pt x="2552" y="5080"/>
                  </a:lnTo>
                  <a:lnTo>
                    <a:pt x="2552" y="6350"/>
                  </a:lnTo>
                  <a:lnTo>
                    <a:pt x="3822" y="6350"/>
                  </a:lnTo>
                  <a:lnTo>
                    <a:pt x="3822" y="7620"/>
                  </a:lnTo>
                  <a:lnTo>
                    <a:pt x="340372" y="7620"/>
                  </a:lnTo>
                  <a:lnTo>
                    <a:pt x="340372" y="6350"/>
                  </a:lnTo>
                  <a:lnTo>
                    <a:pt x="342912" y="6350"/>
                  </a:lnTo>
                  <a:lnTo>
                    <a:pt x="342912" y="5080"/>
                  </a:lnTo>
                  <a:lnTo>
                    <a:pt x="345452" y="5080"/>
                  </a:lnTo>
                  <a:lnTo>
                    <a:pt x="345452" y="3810"/>
                  </a:lnTo>
                  <a:lnTo>
                    <a:pt x="347992" y="3810"/>
                  </a:lnTo>
                  <a:lnTo>
                    <a:pt x="347992" y="2540"/>
                  </a:lnTo>
                  <a:lnTo>
                    <a:pt x="350532" y="2540"/>
                  </a:lnTo>
                  <a:lnTo>
                    <a:pt x="350532" y="1270"/>
                  </a:lnTo>
                  <a:lnTo>
                    <a:pt x="351802" y="1270"/>
                  </a:lnTo>
                  <a:lnTo>
                    <a:pt x="351802" y="0"/>
                  </a:lnTo>
                  <a:close/>
                </a:path>
              </a:pathLst>
            </a:custGeom>
            <a:solidFill>
              <a:srgbClr val="8A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25500" y="5863589"/>
              <a:ext cx="331470" cy="7620"/>
            </a:xfrm>
            <a:custGeom>
              <a:avLst/>
              <a:gdLst/>
              <a:ahLst/>
              <a:cxnLst/>
              <a:rect l="l" t="t" r="r" b="b"/>
              <a:pathLst>
                <a:path w="331469" h="7620">
                  <a:moveTo>
                    <a:pt x="32258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320027" y="7620"/>
                  </a:lnTo>
                  <a:lnTo>
                    <a:pt x="320027" y="6350"/>
                  </a:lnTo>
                  <a:lnTo>
                    <a:pt x="322580" y="6350"/>
                  </a:lnTo>
                  <a:lnTo>
                    <a:pt x="322580" y="5092"/>
                  </a:lnTo>
                  <a:close/>
                </a:path>
                <a:path w="331469" h="7620">
                  <a:moveTo>
                    <a:pt x="3314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57" y="1270"/>
                  </a:lnTo>
                  <a:lnTo>
                    <a:pt x="1257" y="2540"/>
                  </a:lnTo>
                  <a:lnTo>
                    <a:pt x="1257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23850" y="5080"/>
                  </a:lnTo>
                  <a:lnTo>
                    <a:pt x="323850" y="3810"/>
                  </a:lnTo>
                  <a:lnTo>
                    <a:pt x="326377" y="3810"/>
                  </a:lnTo>
                  <a:lnTo>
                    <a:pt x="326377" y="2540"/>
                  </a:lnTo>
                  <a:lnTo>
                    <a:pt x="328917" y="2540"/>
                  </a:lnTo>
                  <a:lnTo>
                    <a:pt x="328917" y="1270"/>
                  </a:lnTo>
                  <a:lnTo>
                    <a:pt x="331470" y="127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8B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29310" y="5871222"/>
              <a:ext cx="313690" cy="8890"/>
            </a:xfrm>
            <a:custGeom>
              <a:avLst/>
              <a:gdLst/>
              <a:ahLst/>
              <a:cxnLst/>
              <a:rect l="l" t="t" r="r" b="b"/>
              <a:pathLst>
                <a:path w="313690" h="8889">
                  <a:moveTo>
                    <a:pt x="302260" y="6350"/>
                  </a:moveTo>
                  <a:lnTo>
                    <a:pt x="3810" y="6350"/>
                  </a:lnTo>
                  <a:lnTo>
                    <a:pt x="3810" y="7607"/>
                  </a:lnTo>
                  <a:lnTo>
                    <a:pt x="5080" y="7607"/>
                  </a:lnTo>
                  <a:lnTo>
                    <a:pt x="5080" y="8877"/>
                  </a:lnTo>
                  <a:lnTo>
                    <a:pt x="299720" y="8877"/>
                  </a:lnTo>
                  <a:lnTo>
                    <a:pt x="299720" y="7607"/>
                  </a:lnTo>
                  <a:lnTo>
                    <a:pt x="302260" y="7607"/>
                  </a:lnTo>
                  <a:lnTo>
                    <a:pt x="302260" y="6350"/>
                  </a:lnTo>
                  <a:close/>
                </a:path>
                <a:path w="313690" h="8889">
                  <a:moveTo>
                    <a:pt x="307340" y="3810"/>
                  </a:moveTo>
                  <a:lnTo>
                    <a:pt x="2540" y="3810"/>
                  </a:lnTo>
                  <a:lnTo>
                    <a:pt x="2540" y="5067"/>
                  </a:lnTo>
                  <a:lnTo>
                    <a:pt x="3810" y="5067"/>
                  </a:lnTo>
                  <a:lnTo>
                    <a:pt x="3810" y="6337"/>
                  </a:lnTo>
                  <a:lnTo>
                    <a:pt x="304800" y="6337"/>
                  </a:lnTo>
                  <a:lnTo>
                    <a:pt x="304800" y="5067"/>
                  </a:lnTo>
                  <a:lnTo>
                    <a:pt x="307340" y="5067"/>
                  </a:lnTo>
                  <a:lnTo>
                    <a:pt x="307340" y="3810"/>
                  </a:lnTo>
                  <a:close/>
                </a:path>
                <a:path w="313690" h="8889">
                  <a:moveTo>
                    <a:pt x="313690" y="0"/>
                  </a:moveTo>
                  <a:lnTo>
                    <a:pt x="0" y="0"/>
                  </a:lnTo>
                  <a:lnTo>
                    <a:pt x="0" y="1257"/>
                  </a:lnTo>
                  <a:lnTo>
                    <a:pt x="1270" y="1257"/>
                  </a:lnTo>
                  <a:lnTo>
                    <a:pt x="1270" y="2527"/>
                  </a:lnTo>
                  <a:lnTo>
                    <a:pt x="1270" y="3797"/>
                  </a:lnTo>
                  <a:lnTo>
                    <a:pt x="309880" y="3797"/>
                  </a:lnTo>
                  <a:lnTo>
                    <a:pt x="309880" y="2527"/>
                  </a:lnTo>
                  <a:lnTo>
                    <a:pt x="311150" y="2527"/>
                  </a:lnTo>
                  <a:lnTo>
                    <a:pt x="311150" y="1257"/>
                  </a:lnTo>
                  <a:lnTo>
                    <a:pt x="313690" y="1257"/>
                  </a:lnTo>
                  <a:lnTo>
                    <a:pt x="313690" y="0"/>
                  </a:lnTo>
                  <a:close/>
                </a:path>
              </a:pathLst>
            </a:custGeom>
            <a:solidFill>
              <a:srgbClr val="8B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34390" y="5880100"/>
              <a:ext cx="293370" cy="8890"/>
            </a:xfrm>
            <a:custGeom>
              <a:avLst/>
              <a:gdLst/>
              <a:ahLst/>
              <a:cxnLst/>
              <a:rect l="l" t="t" r="r" b="b"/>
              <a:pathLst>
                <a:path w="293369" h="8889">
                  <a:moveTo>
                    <a:pt x="279387" y="7632"/>
                  </a:moveTo>
                  <a:lnTo>
                    <a:pt x="5080" y="7632"/>
                  </a:lnTo>
                  <a:lnTo>
                    <a:pt x="5080" y="8890"/>
                  </a:lnTo>
                  <a:lnTo>
                    <a:pt x="279387" y="8890"/>
                  </a:lnTo>
                  <a:lnTo>
                    <a:pt x="279387" y="7632"/>
                  </a:lnTo>
                  <a:close/>
                </a:path>
                <a:path w="293369" h="8889">
                  <a:moveTo>
                    <a:pt x="29337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81940" y="7620"/>
                  </a:lnTo>
                  <a:lnTo>
                    <a:pt x="281940" y="6350"/>
                  </a:lnTo>
                  <a:lnTo>
                    <a:pt x="283210" y="6350"/>
                  </a:lnTo>
                  <a:lnTo>
                    <a:pt x="283210" y="5080"/>
                  </a:lnTo>
                  <a:lnTo>
                    <a:pt x="285750" y="5080"/>
                  </a:lnTo>
                  <a:lnTo>
                    <a:pt x="285750" y="3810"/>
                  </a:lnTo>
                  <a:lnTo>
                    <a:pt x="288290" y="3810"/>
                  </a:lnTo>
                  <a:lnTo>
                    <a:pt x="28829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3370" y="1270"/>
                  </a:lnTo>
                  <a:lnTo>
                    <a:pt x="293370" y="0"/>
                  </a:lnTo>
                  <a:close/>
                </a:path>
              </a:pathLst>
            </a:custGeom>
            <a:solidFill>
              <a:srgbClr val="8C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39470" y="5888989"/>
              <a:ext cx="271780" cy="7620"/>
            </a:xfrm>
            <a:custGeom>
              <a:avLst/>
              <a:gdLst/>
              <a:ahLst/>
              <a:cxnLst/>
              <a:rect l="l" t="t" r="r" b="b"/>
              <a:pathLst>
                <a:path w="271780" h="7620">
                  <a:moveTo>
                    <a:pt x="262890" y="5092"/>
                  </a:moveTo>
                  <a:lnTo>
                    <a:pt x="2540" y="5092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60350" y="7620"/>
                  </a:lnTo>
                  <a:lnTo>
                    <a:pt x="260350" y="6350"/>
                  </a:lnTo>
                  <a:lnTo>
                    <a:pt x="262890" y="6350"/>
                  </a:lnTo>
                  <a:lnTo>
                    <a:pt x="262890" y="5092"/>
                  </a:lnTo>
                  <a:close/>
                </a:path>
                <a:path w="271780" h="7620">
                  <a:moveTo>
                    <a:pt x="2717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65430" y="5080"/>
                  </a:lnTo>
                  <a:lnTo>
                    <a:pt x="265430" y="3810"/>
                  </a:lnTo>
                  <a:lnTo>
                    <a:pt x="267970" y="3810"/>
                  </a:lnTo>
                  <a:lnTo>
                    <a:pt x="267970" y="2540"/>
                  </a:lnTo>
                  <a:lnTo>
                    <a:pt x="269240" y="2540"/>
                  </a:lnTo>
                  <a:lnTo>
                    <a:pt x="269240" y="1270"/>
                  </a:lnTo>
                  <a:lnTo>
                    <a:pt x="271780" y="127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8D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79" y="5896609"/>
              <a:ext cx="254000" cy="109219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319" y="5701029"/>
              <a:ext cx="248920" cy="106679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389890" y="5807722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90" h="6350">
                  <a:moveTo>
                    <a:pt x="262890" y="3797"/>
                  </a:moveTo>
                  <a:lnTo>
                    <a:pt x="261620" y="3797"/>
                  </a:lnTo>
                  <a:lnTo>
                    <a:pt x="261620" y="2527"/>
                  </a:lnTo>
                  <a:lnTo>
                    <a:pt x="261620" y="1257"/>
                  </a:lnTo>
                  <a:lnTo>
                    <a:pt x="260350" y="1257"/>
                  </a:lnTo>
                  <a:lnTo>
                    <a:pt x="260350" y="0"/>
                  </a:lnTo>
                  <a:lnTo>
                    <a:pt x="10160" y="0"/>
                  </a:lnTo>
                  <a:lnTo>
                    <a:pt x="10160" y="1257"/>
                  </a:lnTo>
                  <a:lnTo>
                    <a:pt x="7620" y="1257"/>
                  </a:lnTo>
                  <a:lnTo>
                    <a:pt x="7620" y="2527"/>
                  </a:lnTo>
                  <a:lnTo>
                    <a:pt x="5080" y="2527"/>
                  </a:lnTo>
                  <a:lnTo>
                    <a:pt x="5080" y="3797"/>
                  </a:lnTo>
                  <a:lnTo>
                    <a:pt x="2540" y="3797"/>
                  </a:lnTo>
                  <a:lnTo>
                    <a:pt x="254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62890" y="6337"/>
                  </a:lnTo>
                  <a:lnTo>
                    <a:pt x="262890" y="5067"/>
                  </a:lnTo>
                  <a:lnTo>
                    <a:pt x="262890" y="3797"/>
                  </a:lnTo>
                  <a:close/>
                </a:path>
              </a:pathLst>
            </a:custGeom>
            <a:solidFill>
              <a:srgbClr val="76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79730" y="5814072"/>
              <a:ext cx="276860" cy="6350"/>
            </a:xfrm>
            <a:custGeom>
              <a:avLst/>
              <a:gdLst/>
              <a:ahLst/>
              <a:cxnLst/>
              <a:rect l="l" t="t" r="r" b="b"/>
              <a:pathLst>
                <a:path w="276859" h="6350">
                  <a:moveTo>
                    <a:pt x="276860" y="3797"/>
                  </a:moveTo>
                  <a:lnTo>
                    <a:pt x="275577" y="3797"/>
                  </a:lnTo>
                  <a:lnTo>
                    <a:pt x="275577" y="2527"/>
                  </a:lnTo>
                  <a:lnTo>
                    <a:pt x="275577" y="1257"/>
                  </a:lnTo>
                  <a:lnTo>
                    <a:pt x="274320" y="1257"/>
                  </a:lnTo>
                  <a:lnTo>
                    <a:pt x="274320" y="0"/>
                  </a:lnTo>
                  <a:lnTo>
                    <a:pt x="8890" y="0"/>
                  </a:lnTo>
                  <a:lnTo>
                    <a:pt x="8890" y="1257"/>
                  </a:lnTo>
                  <a:lnTo>
                    <a:pt x="6350" y="1257"/>
                  </a:lnTo>
                  <a:lnTo>
                    <a:pt x="6350" y="2527"/>
                  </a:lnTo>
                  <a:lnTo>
                    <a:pt x="3810" y="2527"/>
                  </a:lnTo>
                  <a:lnTo>
                    <a:pt x="3810" y="3797"/>
                  </a:lnTo>
                  <a:lnTo>
                    <a:pt x="1270" y="3797"/>
                  </a:lnTo>
                  <a:lnTo>
                    <a:pt x="1270" y="5067"/>
                  </a:lnTo>
                  <a:lnTo>
                    <a:pt x="0" y="5067"/>
                  </a:lnTo>
                  <a:lnTo>
                    <a:pt x="0" y="6337"/>
                  </a:lnTo>
                  <a:lnTo>
                    <a:pt x="276860" y="6337"/>
                  </a:lnTo>
                  <a:lnTo>
                    <a:pt x="276860" y="5067"/>
                  </a:lnTo>
                  <a:lnTo>
                    <a:pt x="276860" y="3797"/>
                  </a:lnTo>
                  <a:close/>
                </a:path>
              </a:pathLst>
            </a:custGeom>
            <a:solidFill>
              <a:srgbClr val="74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69570" y="5820409"/>
              <a:ext cx="292100" cy="7620"/>
            </a:xfrm>
            <a:custGeom>
              <a:avLst/>
              <a:gdLst/>
              <a:ahLst/>
              <a:cxnLst/>
              <a:rect l="l" t="t" r="r" b="b"/>
              <a:pathLst>
                <a:path w="292100" h="7620">
                  <a:moveTo>
                    <a:pt x="290830" y="3810"/>
                  </a:moveTo>
                  <a:lnTo>
                    <a:pt x="289560" y="3810"/>
                  </a:lnTo>
                  <a:lnTo>
                    <a:pt x="289560" y="2540"/>
                  </a:lnTo>
                  <a:lnTo>
                    <a:pt x="288290" y="2540"/>
                  </a:lnTo>
                  <a:lnTo>
                    <a:pt x="288290" y="1270"/>
                  </a:lnTo>
                  <a:lnTo>
                    <a:pt x="288290" y="0"/>
                  </a:lnTo>
                  <a:lnTo>
                    <a:pt x="7620" y="0"/>
                  </a:lnTo>
                  <a:lnTo>
                    <a:pt x="7620" y="1270"/>
                  </a:lnTo>
                  <a:lnTo>
                    <a:pt x="5080" y="1270"/>
                  </a:lnTo>
                  <a:lnTo>
                    <a:pt x="508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90830" y="6350"/>
                  </a:lnTo>
                  <a:lnTo>
                    <a:pt x="290830" y="5080"/>
                  </a:lnTo>
                  <a:lnTo>
                    <a:pt x="290830" y="3810"/>
                  </a:lnTo>
                  <a:close/>
                </a:path>
                <a:path w="292100" h="7620">
                  <a:moveTo>
                    <a:pt x="292087" y="6362"/>
                  </a:moveTo>
                  <a:lnTo>
                    <a:pt x="1270" y="6362"/>
                  </a:lnTo>
                  <a:lnTo>
                    <a:pt x="1257" y="7620"/>
                  </a:lnTo>
                  <a:lnTo>
                    <a:pt x="292087" y="7620"/>
                  </a:lnTo>
                  <a:lnTo>
                    <a:pt x="292087" y="6362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72110" y="582802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70" y="6350"/>
                  </a:moveTo>
                  <a:lnTo>
                    <a:pt x="292100" y="6350"/>
                  </a:lnTo>
                  <a:lnTo>
                    <a:pt x="292100" y="5080"/>
                  </a:lnTo>
                  <a:lnTo>
                    <a:pt x="292100" y="3810"/>
                  </a:lnTo>
                  <a:lnTo>
                    <a:pt x="290830" y="381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89547" y="1270"/>
                  </a:lnTo>
                  <a:lnTo>
                    <a:pt x="28954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93370" y="7620"/>
                  </a:lnTo>
                  <a:lnTo>
                    <a:pt x="293370" y="635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75920" y="5835650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2087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79730" y="5842000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8956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89560" y="1270"/>
                  </a:lnTo>
                  <a:lnTo>
                    <a:pt x="289560" y="0"/>
                  </a:lnTo>
                  <a:close/>
                </a:path>
                <a:path w="293370" h="762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1282"/>
                  </a:lnTo>
                  <a:lnTo>
                    <a:pt x="0" y="1282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797" y="6350"/>
                  </a:lnTo>
                  <a:lnTo>
                    <a:pt x="3797" y="7620"/>
                  </a:lnTo>
                  <a:lnTo>
                    <a:pt x="293370" y="762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6A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83540" y="5849620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6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87350" y="5855970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57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57" y="6350"/>
                  </a:lnTo>
                  <a:lnTo>
                    <a:pt x="293357" y="5080"/>
                  </a:lnTo>
                  <a:close/>
                </a:path>
                <a:path w="293370" h="7620">
                  <a:moveTo>
                    <a:pt x="293370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293370" y="7620"/>
                  </a:lnTo>
                  <a:lnTo>
                    <a:pt x="293370" y="6362"/>
                  </a:lnTo>
                  <a:close/>
                </a:path>
              </a:pathLst>
            </a:custGeom>
            <a:solidFill>
              <a:srgbClr val="668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91160" y="586358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6350"/>
                  </a:moveTo>
                  <a:lnTo>
                    <a:pt x="293370" y="6350"/>
                  </a:lnTo>
                  <a:lnTo>
                    <a:pt x="293370" y="508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638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96240" y="587120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0830" y="2540"/>
                  </a:moveTo>
                  <a:lnTo>
                    <a:pt x="290817" y="1270"/>
                  </a:lnTo>
                  <a:lnTo>
                    <a:pt x="289560" y="1270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90830" y="3810"/>
                  </a:lnTo>
                  <a:lnTo>
                    <a:pt x="290830" y="2540"/>
                  </a:lnTo>
                  <a:close/>
                </a:path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3822"/>
                  </a:lnTo>
                  <a:lnTo>
                    <a:pt x="1270" y="3822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61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98780" y="587755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3370" y="3810"/>
                  </a:moveTo>
                  <a:lnTo>
                    <a:pt x="292100" y="3810"/>
                  </a:lnTo>
                  <a:lnTo>
                    <a:pt x="292100" y="254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93370" y="6350"/>
                  </a:lnTo>
                  <a:lnTo>
                    <a:pt x="293370" y="5080"/>
                  </a:lnTo>
                  <a:lnTo>
                    <a:pt x="293370" y="3810"/>
                  </a:lnTo>
                  <a:close/>
                </a:path>
                <a:path w="294640" h="7620">
                  <a:moveTo>
                    <a:pt x="294627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294627" y="7620"/>
                  </a:lnTo>
                  <a:lnTo>
                    <a:pt x="294627" y="6362"/>
                  </a:lnTo>
                  <a:close/>
                </a:path>
              </a:pathLst>
            </a:custGeom>
            <a:solidFill>
              <a:srgbClr val="5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03860" y="588517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2100" y="2540"/>
                  </a:move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92100" y="5080"/>
                  </a:lnTo>
                  <a:lnTo>
                    <a:pt x="292100" y="3810"/>
                  </a:lnTo>
                  <a:lnTo>
                    <a:pt x="292100" y="2540"/>
                  </a:lnTo>
                  <a:close/>
                </a:path>
                <a:path w="293370" h="6350">
                  <a:moveTo>
                    <a:pt x="293370" y="5092"/>
                  </a:moveTo>
                  <a:lnTo>
                    <a:pt x="2540" y="5092"/>
                  </a:lnTo>
                  <a:lnTo>
                    <a:pt x="2527" y="6350"/>
                  </a:lnTo>
                  <a:lnTo>
                    <a:pt x="293370" y="6350"/>
                  </a:lnTo>
                  <a:lnTo>
                    <a:pt x="293370" y="5092"/>
                  </a:lnTo>
                  <a:close/>
                </a:path>
              </a:pathLst>
            </a:custGeom>
            <a:solidFill>
              <a:srgbClr val="5C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07670" y="589152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57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0830" y="381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89560" y="1270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27" y="5080"/>
                  </a:lnTo>
                  <a:lnTo>
                    <a:pt x="2527" y="7620"/>
                  </a:lnTo>
                  <a:lnTo>
                    <a:pt x="293357" y="7620"/>
                  </a:lnTo>
                  <a:lnTo>
                    <a:pt x="293357" y="5080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11480" y="589915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6350"/>
                  </a:moveTo>
                  <a:lnTo>
                    <a:pt x="293370" y="6350"/>
                  </a:lnTo>
                  <a:lnTo>
                    <a:pt x="293370" y="5080"/>
                  </a:lnTo>
                  <a:lnTo>
                    <a:pt x="292100" y="508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58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15290" y="5906770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3810"/>
                  </a:moveTo>
                  <a:lnTo>
                    <a:pt x="292087" y="3810"/>
                  </a:lnTo>
                  <a:lnTo>
                    <a:pt x="292087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93370" y="6350"/>
                  </a:lnTo>
                  <a:lnTo>
                    <a:pt x="293370" y="5080"/>
                  </a:lnTo>
                  <a:lnTo>
                    <a:pt x="293370" y="3810"/>
                  </a:lnTo>
                  <a:close/>
                </a:path>
              </a:pathLst>
            </a:custGeom>
            <a:solidFill>
              <a:srgbClr val="56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19100" y="591312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0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close/>
                </a:path>
                <a:path w="294640" h="7620">
                  <a:moveTo>
                    <a:pt x="294627" y="6350"/>
                  </a:moveTo>
                  <a:lnTo>
                    <a:pt x="293370" y="635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92100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27" y="7620"/>
                  </a:lnTo>
                  <a:lnTo>
                    <a:pt x="294627" y="6350"/>
                  </a:lnTo>
                  <a:close/>
                </a:path>
              </a:pathLst>
            </a:custGeom>
            <a:solidFill>
              <a:srgbClr val="53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22910" y="592073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5080"/>
                  </a:moveTo>
                  <a:lnTo>
                    <a:pt x="293370" y="508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92100" y="2540"/>
                  </a:lnTo>
                  <a:lnTo>
                    <a:pt x="292100" y="1270"/>
                  </a:lnTo>
                  <a:lnTo>
                    <a:pt x="290817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5080"/>
                  </a:lnTo>
                  <a:close/>
                </a:path>
              </a:pathLst>
            </a:custGeom>
            <a:solidFill>
              <a:srgbClr val="51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27990" y="592835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3810"/>
                  </a:lnTo>
                  <a:lnTo>
                    <a:pt x="292087" y="2540"/>
                  </a:ln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4F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31800" y="593470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89560" y="1270"/>
                  </a:lnTo>
                  <a:lnTo>
                    <a:pt x="28956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293370" y="762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35610" y="594232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0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close/>
                </a:path>
                <a:path w="293370" h="6350">
                  <a:moveTo>
                    <a:pt x="293370" y="3810"/>
                  </a:moveTo>
                  <a:lnTo>
                    <a:pt x="292100" y="3810"/>
                  </a:lnTo>
                  <a:lnTo>
                    <a:pt x="292100" y="2552"/>
                  </a:lnTo>
                  <a:lnTo>
                    <a:pt x="1270" y="2552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3810"/>
                  </a:lnTo>
                  <a:close/>
                </a:path>
              </a:pathLst>
            </a:custGeom>
            <a:solidFill>
              <a:srgbClr val="4A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39420" y="594867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70" y="6350"/>
                  </a:moveTo>
                  <a:lnTo>
                    <a:pt x="293357" y="5080"/>
                  </a:lnTo>
                  <a:lnTo>
                    <a:pt x="292100" y="508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3370" y="7620"/>
                  </a:lnTo>
                  <a:lnTo>
                    <a:pt x="293370" y="6350"/>
                  </a:lnTo>
                  <a:close/>
                </a:path>
              </a:pathLst>
            </a:custGeom>
            <a:solidFill>
              <a:srgbClr val="48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43230" y="5956300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3810"/>
                  </a:moveTo>
                  <a:lnTo>
                    <a:pt x="292100" y="381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3810"/>
                  </a:lnTo>
                  <a:close/>
                </a:path>
              </a:pathLst>
            </a:custGeom>
            <a:solidFill>
              <a:srgbClr val="4A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47040" y="596265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6350"/>
                  </a:moveTo>
                  <a:lnTo>
                    <a:pt x="293370" y="6350"/>
                  </a:lnTo>
                  <a:lnTo>
                    <a:pt x="293370" y="3810"/>
                  </a:lnTo>
                  <a:lnTo>
                    <a:pt x="292087" y="3810"/>
                  </a:lnTo>
                  <a:lnTo>
                    <a:pt x="292087" y="2540"/>
                  </a:ln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4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50850" y="597027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3370" y="3810"/>
                  </a:moveTo>
                  <a:lnTo>
                    <a:pt x="292100" y="381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93357" y="6350"/>
                  </a:lnTo>
                  <a:lnTo>
                    <a:pt x="293357" y="5080"/>
                  </a:lnTo>
                  <a:lnTo>
                    <a:pt x="293370" y="3810"/>
                  </a:lnTo>
                  <a:close/>
                </a:path>
                <a:path w="294640" h="7620">
                  <a:moveTo>
                    <a:pt x="294627" y="6362"/>
                  </a:moveTo>
                  <a:lnTo>
                    <a:pt x="3810" y="6362"/>
                  </a:lnTo>
                  <a:lnTo>
                    <a:pt x="3810" y="7620"/>
                  </a:lnTo>
                  <a:lnTo>
                    <a:pt x="294627" y="7620"/>
                  </a:lnTo>
                  <a:lnTo>
                    <a:pt x="294627" y="6362"/>
                  </a:lnTo>
                  <a:close/>
                </a:path>
              </a:pathLst>
            </a:custGeom>
            <a:solidFill>
              <a:srgbClr val="4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55930" y="597788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51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8470" y="598423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083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90830" y="1270"/>
                  </a:lnTo>
                  <a:lnTo>
                    <a:pt x="290830" y="0"/>
                  </a:lnTo>
                  <a:close/>
                </a:path>
                <a:path w="294640" h="7620">
                  <a:moveTo>
                    <a:pt x="294640" y="5080"/>
                  </a:moveTo>
                  <a:lnTo>
                    <a:pt x="293357" y="5080"/>
                  </a:lnTo>
                  <a:lnTo>
                    <a:pt x="293357" y="2540"/>
                  </a:lnTo>
                  <a:lnTo>
                    <a:pt x="292100" y="2540"/>
                  </a:lnTo>
                  <a:lnTo>
                    <a:pt x="292100" y="1282"/>
                  </a:lnTo>
                  <a:lnTo>
                    <a:pt x="1270" y="1282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5080"/>
                  </a:lnTo>
                  <a:close/>
                </a:path>
              </a:pathLst>
            </a:custGeom>
            <a:solidFill>
              <a:srgbClr val="53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3550" y="599185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2540"/>
                  </a:lnTo>
                  <a:lnTo>
                    <a:pt x="290830" y="254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56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67360" y="5998209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2540"/>
                  </a:lnTo>
                  <a:lnTo>
                    <a:pt x="290817" y="2540"/>
                  </a:lnTo>
                  <a:lnTo>
                    <a:pt x="29081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7620"/>
                  </a:lnTo>
                  <a:lnTo>
                    <a:pt x="293370" y="762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58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71170" y="600582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6350"/>
                  </a:moveTo>
                  <a:lnTo>
                    <a:pt x="293357" y="6350"/>
                  </a:lnTo>
                  <a:lnTo>
                    <a:pt x="293357" y="3810"/>
                  </a:lnTo>
                  <a:lnTo>
                    <a:pt x="292100" y="381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5A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74980" y="6013450"/>
              <a:ext cx="294640" cy="6350"/>
            </a:xfrm>
            <a:custGeom>
              <a:avLst/>
              <a:gdLst/>
              <a:ahLst/>
              <a:cxnLst/>
              <a:rect l="l" t="t" r="r" b="b"/>
              <a:pathLst>
                <a:path w="294640" h="6350">
                  <a:moveTo>
                    <a:pt x="292100" y="1270"/>
                  </a:move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92100" y="3810"/>
                  </a:lnTo>
                  <a:lnTo>
                    <a:pt x="292100" y="1270"/>
                  </a:lnTo>
                  <a:close/>
                </a:path>
                <a:path w="294640" h="6350">
                  <a:moveTo>
                    <a:pt x="294640" y="5080"/>
                  </a:moveTo>
                  <a:lnTo>
                    <a:pt x="293370" y="5080"/>
                  </a:lnTo>
                  <a:lnTo>
                    <a:pt x="293370" y="3822"/>
                  </a:lnTo>
                  <a:lnTo>
                    <a:pt x="2540" y="3822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94640" y="6350"/>
                  </a:lnTo>
                  <a:lnTo>
                    <a:pt x="294640" y="5080"/>
                  </a:lnTo>
                  <a:close/>
                </a:path>
              </a:pathLst>
            </a:custGeom>
            <a:solidFill>
              <a:srgbClr val="5D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78790" y="601980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4640" y="6350"/>
                  </a:moveTo>
                  <a:lnTo>
                    <a:pt x="293370" y="6350"/>
                  </a:lnTo>
                  <a:lnTo>
                    <a:pt x="293370" y="3810"/>
                  </a:lnTo>
                  <a:lnTo>
                    <a:pt x="292087" y="3810"/>
                  </a:lnTo>
                  <a:lnTo>
                    <a:pt x="292087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5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82600" y="6027420"/>
              <a:ext cx="294640" cy="6350"/>
            </a:xfrm>
            <a:custGeom>
              <a:avLst/>
              <a:gdLst/>
              <a:ahLst/>
              <a:cxnLst/>
              <a:rect l="l" t="t" r="r" b="b"/>
              <a:pathLst>
                <a:path w="294640" h="6350">
                  <a:moveTo>
                    <a:pt x="294627" y="5080"/>
                  </a:moveTo>
                  <a:lnTo>
                    <a:pt x="293370" y="5080"/>
                  </a:lnTo>
                  <a:lnTo>
                    <a:pt x="293370" y="2540"/>
                  </a:lnTo>
                  <a:lnTo>
                    <a:pt x="292100" y="2540"/>
                  </a:lnTo>
                  <a:lnTo>
                    <a:pt x="292100" y="1270"/>
                  </a:lnTo>
                  <a:lnTo>
                    <a:pt x="2921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2540" y="2540"/>
                  </a:lnTo>
                  <a:lnTo>
                    <a:pt x="2540" y="5080"/>
                  </a:lnTo>
                  <a:lnTo>
                    <a:pt x="3810" y="5080"/>
                  </a:lnTo>
                  <a:lnTo>
                    <a:pt x="3810" y="6350"/>
                  </a:lnTo>
                  <a:lnTo>
                    <a:pt x="294627" y="6350"/>
                  </a:lnTo>
                  <a:lnTo>
                    <a:pt x="294627" y="5080"/>
                  </a:lnTo>
                  <a:close/>
                </a:path>
              </a:pathLst>
            </a:custGeom>
            <a:solidFill>
              <a:srgbClr val="61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86410" y="6033770"/>
              <a:ext cx="294640" cy="6350"/>
            </a:xfrm>
            <a:custGeom>
              <a:avLst/>
              <a:gdLst/>
              <a:ahLst/>
              <a:cxnLst/>
              <a:rect l="l" t="t" r="r" b="b"/>
              <a:pathLst>
                <a:path w="294640" h="6350">
                  <a:moveTo>
                    <a:pt x="294640" y="5080"/>
                  </a:moveTo>
                  <a:lnTo>
                    <a:pt x="293370" y="5080"/>
                  </a:lnTo>
                  <a:lnTo>
                    <a:pt x="293370" y="3810"/>
                  </a:lnTo>
                  <a:lnTo>
                    <a:pt x="292100" y="3810"/>
                  </a:lnTo>
                  <a:lnTo>
                    <a:pt x="292100" y="1270"/>
                  </a:lnTo>
                  <a:lnTo>
                    <a:pt x="290817" y="1270"/>
                  </a:lnTo>
                  <a:lnTo>
                    <a:pt x="29081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22"/>
                  </a:lnTo>
                  <a:lnTo>
                    <a:pt x="2540" y="3822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294640" y="6350"/>
                  </a:lnTo>
                  <a:lnTo>
                    <a:pt x="294640" y="5080"/>
                  </a:lnTo>
                  <a:close/>
                </a:path>
              </a:pathLst>
            </a:custGeom>
            <a:solidFill>
              <a:srgbClr val="64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90220" y="6041389"/>
              <a:ext cx="293370" cy="6350"/>
            </a:xfrm>
            <a:custGeom>
              <a:avLst/>
              <a:gdLst/>
              <a:ahLst/>
              <a:cxnLst/>
              <a:rect l="l" t="t" r="r" b="b"/>
              <a:pathLst>
                <a:path w="293370" h="6350">
                  <a:moveTo>
                    <a:pt x="293357" y="3810"/>
                  </a:moveTo>
                  <a:lnTo>
                    <a:pt x="292100" y="3810"/>
                  </a:lnTo>
                  <a:lnTo>
                    <a:pt x="292100" y="127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2540" y="3810"/>
                  </a:lnTo>
                  <a:lnTo>
                    <a:pt x="2540" y="6350"/>
                  </a:lnTo>
                  <a:lnTo>
                    <a:pt x="293357" y="6350"/>
                  </a:lnTo>
                  <a:lnTo>
                    <a:pt x="293357" y="3810"/>
                  </a:lnTo>
                  <a:close/>
                </a:path>
              </a:pathLst>
            </a:custGeom>
            <a:solidFill>
              <a:srgbClr val="668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95300" y="6047740"/>
              <a:ext cx="293370" cy="7620"/>
            </a:xfrm>
            <a:custGeom>
              <a:avLst/>
              <a:gdLst/>
              <a:ahLst/>
              <a:cxnLst/>
              <a:rect l="l" t="t" r="r" b="b"/>
              <a:pathLst>
                <a:path w="293370" h="7620">
                  <a:moveTo>
                    <a:pt x="292100" y="2540"/>
                  </a:moveTo>
                  <a:lnTo>
                    <a:pt x="290830" y="2540"/>
                  </a:lnTo>
                  <a:lnTo>
                    <a:pt x="290830" y="1270"/>
                  </a:lnTo>
                  <a:lnTo>
                    <a:pt x="290830" y="0"/>
                  </a:lnTo>
                  <a:lnTo>
                    <a:pt x="289560" y="0"/>
                  </a:lnTo>
                  <a:lnTo>
                    <a:pt x="289560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5080"/>
                  </a:lnTo>
                  <a:lnTo>
                    <a:pt x="292100" y="5080"/>
                  </a:lnTo>
                  <a:lnTo>
                    <a:pt x="292100" y="2540"/>
                  </a:lnTo>
                  <a:close/>
                </a:path>
                <a:path w="293370" h="7620">
                  <a:moveTo>
                    <a:pt x="293370" y="5080"/>
                  </a:moveTo>
                  <a:lnTo>
                    <a:pt x="292100" y="5080"/>
                  </a:lnTo>
                  <a:lnTo>
                    <a:pt x="292100" y="6350"/>
                  </a:lnTo>
                  <a:lnTo>
                    <a:pt x="2540" y="6350"/>
                  </a:lnTo>
                  <a:lnTo>
                    <a:pt x="2540" y="7620"/>
                  </a:lnTo>
                  <a:lnTo>
                    <a:pt x="293370" y="7620"/>
                  </a:lnTo>
                  <a:lnTo>
                    <a:pt x="293370" y="6350"/>
                  </a:lnTo>
                  <a:lnTo>
                    <a:pt x="293370" y="5080"/>
                  </a:lnTo>
                  <a:close/>
                </a:path>
              </a:pathLst>
            </a:custGeom>
            <a:solidFill>
              <a:srgbClr val="68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99110" y="6055359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40" h="7620">
                  <a:moveTo>
                    <a:pt x="292100" y="2540"/>
                  </a:moveTo>
                  <a:lnTo>
                    <a:pt x="290817" y="2540"/>
                  </a:lnTo>
                  <a:lnTo>
                    <a:pt x="29081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270" y="2540"/>
                  </a:lnTo>
                  <a:lnTo>
                    <a:pt x="1270" y="5080"/>
                  </a:lnTo>
                  <a:lnTo>
                    <a:pt x="1270" y="6350"/>
                  </a:lnTo>
                  <a:lnTo>
                    <a:pt x="2540" y="6350"/>
                  </a:lnTo>
                  <a:lnTo>
                    <a:pt x="2540" y="5080"/>
                  </a:lnTo>
                  <a:lnTo>
                    <a:pt x="292100" y="5080"/>
                  </a:lnTo>
                  <a:lnTo>
                    <a:pt x="292100" y="2540"/>
                  </a:lnTo>
                  <a:close/>
                </a:path>
                <a:path w="294640" h="7620">
                  <a:moveTo>
                    <a:pt x="294640" y="6350"/>
                  </a:moveTo>
                  <a:lnTo>
                    <a:pt x="3810" y="6350"/>
                  </a:lnTo>
                  <a:lnTo>
                    <a:pt x="3810" y="7620"/>
                  </a:lnTo>
                  <a:lnTo>
                    <a:pt x="294640" y="7620"/>
                  </a:lnTo>
                  <a:lnTo>
                    <a:pt x="294640" y="6350"/>
                  </a:lnTo>
                  <a:close/>
                </a:path>
              </a:pathLst>
            </a:custGeom>
            <a:solidFill>
              <a:srgbClr val="6A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02920" y="6062979"/>
              <a:ext cx="292100" cy="6350"/>
            </a:xfrm>
            <a:custGeom>
              <a:avLst/>
              <a:gdLst/>
              <a:ahLst/>
              <a:cxnLst/>
              <a:rect l="l" t="t" r="r" b="b"/>
              <a:pathLst>
                <a:path w="292100" h="6350">
                  <a:moveTo>
                    <a:pt x="290830" y="5080"/>
                  </a:moveTo>
                  <a:lnTo>
                    <a:pt x="2540" y="5080"/>
                  </a:lnTo>
                  <a:lnTo>
                    <a:pt x="2540" y="6350"/>
                  </a:lnTo>
                  <a:lnTo>
                    <a:pt x="290830" y="6350"/>
                  </a:lnTo>
                  <a:lnTo>
                    <a:pt x="290830" y="5080"/>
                  </a:lnTo>
                  <a:close/>
                </a:path>
                <a:path w="292100" h="6350">
                  <a:moveTo>
                    <a:pt x="292100" y="1270"/>
                  </a:moveTo>
                  <a:lnTo>
                    <a:pt x="290830" y="1270"/>
                  </a:lnTo>
                  <a:lnTo>
                    <a:pt x="29083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270" y="127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3810"/>
                  </a:lnTo>
                  <a:lnTo>
                    <a:pt x="292100" y="3810"/>
                  </a:lnTo>
                  <a:lnTo>
                    <a:pt x="292100" y="1270"/>
                  </a:lnTo>
                  <a:close/>
                </a:path>
              </a:pathLst>
            </a:custGeom>
            <a:solidFill>
              <a:srgbClr val="6D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06730" y="6069329"/>
              <a:ext cx="284480" cy="7620"/>
            </a:xfrm>
            <a:custGeom>
              <a:avLst/>
              <a:gdLst/>
              <a:ahLst/>
              <a:cxnLst/>
              <a:rect l="l" t="t" r="r" b="b"/>
              <a:pathLst>
                <a:path w="284480" h="7620">
                  <a:moveTo>
                    <a:pt x="275590" y="5080"/>
                  </a:move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73050" y="7620"/>
                  </a:lnTo>
                  <a:lnTo>
                    <a:pt x="273050" y="6350"/>
                  </a:lnTo>
                  <a:lnTo>
                    <a:pt x="275590" y="6350"/>
                  </a:lnTo>
                  <a:lnTo>
                    <a:pt x="275590" y="5080"/>
                  </a:lnTo>
                  <a:close/>
                </a:path>
                <a:path w="284480" h="7620">
                  <a:moveTo>
                    <a:pt x="2844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270" y="3810"/>
                  </a:lnTo>
                  <a:lnTo>
                    <a:pt x="1270" y="5080"/>
                  </a:lnTo>
                  <a:lnTo>
                    <a:pt x="2540" y="5080"/>
                  </a:lnTo>
                  <a:lnTo>
                    <a:pt x="2540" y="3810"/>
                  </a:lnTo>
                  <a:lnTo>
                    <a:pt x="278130" y="3810"/>
                  </a:lnTo>
                  <a:lnTo>
                    <a:pt x="278130" y="5080"/>
                  </a:lnTo>
                  <a:lnTo>
                    <a:pt x="279400" y="5080"/>
                  </a:lnTo>
                  <a:lnTo>
                    <a:pt x="279400" y="3810"/>
                  </a:lnTo>
                  <a:lnTo>
                    <a:pt x="281927" y="3810"/>
                  </a:lnTo>
                  <a:lnTo>
                    <a:pt x="281927" y="1270"/>
                  </a:lnTo>
                  <a:lnTo>
                    <a:pt x="284480" y="1270"/>
                  </a:lnTo>
                  <a:lnTo>
                    <a:pt x="284480" y="0"/>
                  </a:lnTo>
                  <a:close/>
                </a:path>
              </a:pathLst>
            </a:custGeom>
            <a:solidFill>
              <a:srgbClr val="6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10540" y="6076950"/>
              <a:ext cx="266700" cy="7620"/>
            </a:xfrm>
            <a:custGeom>
              <a:avLst/>
              <a:gdLst/>
              <a:ahLst/>
              <a:cxnLst/>
              <a:rect l="l" t="t" r="r" b="b"/>
              <a:pathLst>
                <a:path w="266700" h="7620">
                  <a:moveTo>
                    <a:pt x="260350" y="3810"/>
                  </a:moveTo>
                  <a:lnTo>
                    <a:pt x="2540" y="3810"/>
                  </a:lnTo>
                  <a:lnTo>
                    <a:pt x="2540" y="5080"/>
                  </a:lnTo>
                  <a:lnTo>
                    <a:pt x="2540" y="6350"/>
                  </a:lnTo>
                  <a:lnTo>
                    <a:pt x="3810" y="6350"/>
                  </a:lnTo>
                  <a:lnTo>
                    <a:pt x="3810" y="7620"/>
                  </a:lnTo>
                  <a:lnTo>
                    <a:pt x="255270" y="7620"/>
                  </a:lnTo>
                  <a:lnTo>
                    <a:pt x="255270" y="6350"/>
                  </a:lnTo>
                  <a:lnTo>
                    <a:pt x="257810" y="6350"/>
                  </a:lnTo>
                  <a:lnTo>
                    <a:pt x="257810" y="5080"/>
                  </a:lnTo>
                  <a:lnTo>
                    <a:pt x="260350" y="5080"/>
                  </a:lnTo>
                  <a:lnTo>
                    <a:pt x="260350" y="3810"/>
                  </a:lnTo>
                  <a:close/>
                </a:path>
                <a:path w="266700" h="7620">
                  <a:moveTo>
                    <a:pt x="26670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262890" y="2540"/>
                  </a:lnTo>
                  <a:lnTo>
                    <a:pt x="262890" y="3810"/>
                  </a:lnTo>
                  <a:lnTo>
                    <a:pt x="264160" y="3810"/>
                  </a:lnTo>
                  <a:lnTo>
                    <a:pt x="264160" y="2540"/>
                  </a:lnTo>
                  <a:lnTo>
                    <a:pt x="266700" y="254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71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6084570"/>
              <a:ext cx="251459" cy="105409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0" y="5886450"/>
              <a:ext cx="314960" cy="427990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49860" y="4156710"/>
              <a:ext cx="3625850" cy="2156460"/>
            </a:xfrm>
            <a:custGeom>
              <a:avLst/>
              <a:gdLst/>
              <a:ahLst/>
              <a:cxnLst/>
              <a:rect l="l" t="t" r="r" b="b"/>
              <a:pathLst>
                <a:path w="3625850" h="2156460">
                  <a:moveTo>
                    <a:pt x="2540000" y="128269"/>
                  </a:moveTo>
                  <a:lnTo>
                    <a:pt x="2642870" y="309879"/>
                  </a:lnTo>
                  <a:lnTo>
                    <a:pt x="549910" y="1482089"/>
                  </a:lnTo>
                  <a:lnTo>
                    <a:pt x="754380" y="1847850"/>
                  </a:lnTo>
                  <a:lnTo>
                    <a:pt x="2847340" y="675639"/>
                  </a:lnTo>
                  <a:lnTo>
                    <a:pt x="2950210" y="858519"/>
                  </a:lnTo>
                  <a:lnTo>
                    <a:pt x="3625850" y="0"/>
                  </a:lnTo>
                  <a:lnTo>
                    <a:pt x="2540000" y="128269"/>
                  </a:lnTo>
                  <a:close/>
                </a:path>
                <a:path w="3625850" h="2156460">
                  <a:moveTo>
                    <a:pt x="219710" y="1667509"/>
                  </a:moveTo>
                  <a:lnTo>
                    <a:pt x="424180" y="2033270"/>
                  </a:lnTo>
                  <a:lnTo>
                    <a:pt x="645160" y="1910079"/>
                  </a:lnTo>
                  <a:lnTo>
                    <a:pt x="439419" y="1544320"/>
                  </a:lnTo>
                  <a:lnTo>
                    <a:pt x="219710" y="1667509"/>
                  </a:lnTo>
                  <a:close/>
                </a:path>
                <a:path w="3625850" h="2156460">
                  <a:moveTo>
                    <a:pt x="0" y="1790700"/>
                  </a:moveTo>
                  <a:lnTo>
                    <a:pt x="204469" y="2156460"/>
                  </a:lnTo>
                  <a:lnTo>
                    <a:pt x="313690" y="2094229"/>
                  </a:lnTo>
                  <a:lnTo>
                    <a:pt x="109219" y="1729739"/>
                  </a:lnTo>
                  <a:lnTo>
                    <a:pt x="0" y="17907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02640" y="5568950"/>
              <a:ext cx="171450" cy="313690"/>
            </a:xfrm>
            <a:custGeom>
              <a:avLst/>
              <a:gdLst/>
              <a:ahLst/>
              <a:cxnLst/>
              <a:rect l="l" t="t" r="r" b="b"/>
              <a:pathLst>
                <a:path w="171450" h="313689">
                  <a:moveTo>
                    <a:pt x="57150" y="0"/>
                  </a:moveTo>
                  <a:lnTo>
                    <a:pt x="20319" y="16509"/>
                  </a:lnTo>
                  <a:lnTo>
                    <a:pt x="5079" y="45719"/>
                  </a:lnTo>
                  <a:lnTo>
                    <a:pt x="2539" y="49530"/>
                  </a:lnTo>
                  <a:lnTo>
                    <a:pt x="2539" y="55880"/>
                  </a:lnTo>
                  <a:lnTo>
                    <a:pt x="0" y="66040"/>
                  </a:lnTo>
                  <a:lnTo>
                    <a:pt x="0" y="105409"/>
                  </a:lnTo>
                  <a:lnTo>
                    <a:pt x="1269" y="113030"/>
                  </a:lnTo>
                  <a:lnTo>
                    <a:pt x="2539" y="119380"/>
                  </a:lnTo>
                  <a:lnTo>
                    <a:pt x="6350" y="142240"/>
                  </a:lnTo>
                  <a:lnTo>
                    <a:pt x="10159" y="158750"/>
                  </a:lnTo>
                  <a:lnTo>
                    <a:pt x="20319" y="191769"/>
                  </a:lnTo>
                  <a:lnTo>
                    <a:pt x="25400" y="204469"/>
                  </a:lnTo>
                  <a:lnTo>
                    <a:pt x="29209" y="215900"/>
                  </a:lnTo>
                  <a:lnTo>
                    <a:pt x="34290" y="227330"/>
                  </a:lnTo>
                  <a:lnTo>
                    <a:pt x="38100" y="237490"/>
                  </a:lnTo>
                  <a:lnTo>
                    <a:pt x="43179" y="247650"/>
                  </a:lnTo>
                  <a:lnTo>
                    <a:pt x="53340" y="265430"/>
                  </a:lnTo>
                  <a:lnTo>
                    <a:pt x="58419" y="273050"/>
                  </a:lnTo>
                  <a:lnTo>
                    <a:pt x="63500" y="279400"/>
                  </a:lnTo>
                  <a:lnTo>
                    <a:pt x="67309" y="285750"/>
                  </a:lnTo>
                  <a:lnTo>
                    <a:pt x="72390" y="292100"/>
                  </a:lnTo>
                  <a:lnTo>
                    <a:pt x="78740" y="295909"/>
                  </a:lnTo>
                  <a:lnTo>
                    <a:pt x="82550" y="300990"/>
                  </a:lnTo>
                  <a:lnTo>
                    <a:pt x="87629" y="304800"/>
                  </a:lnTo>
                  <a:lnTo>
                    <a:pt x="92709" y="307340"/>
                  </a:lnTo>
                  <a:lnTo>
                    <a:pt x="96519" y="309880"/>
                  </a:lnTo>
                  <a:lnTo>
                    <a:pt x="106679" y="312419"/>
                  </a:lnTo>
                  <a:lnTo>
                    <a:pt x="113029" y="313690"/>
                  </a:lnTo>
                  <a:lnTo>
                    <a:pt x="116840" y="313690"/>
                  </a:lnTo>
                  <a:lnTo>
                    <a:pt x="151129" y="295909"/>
                  </a:lnTo>
                  <a:lnTo>
                    <a:pt x="154940" y="290830"/>
                  </a:lnTo>
                  <a:lnTo>
                    <a:pt x="158750" y="287019"/>
                  </a:lnTo>
                  <a:lnTo>
                    <a:pt x="161290" y="281940"/>
                  </a:lnTo>
                  <a:lnTo>
                    <a:pt x="166369" y="269240"/>
                  </a:lnTo>
                  <a:lnTo>
                    <a:pt x="167640" y="261619"/>
                  </a:lnTo>
                  <a:lnTo>
                    <a:pt x="168909" y="255269"/>
                  </a:lnTo>
                  <a:lnTo>
                    <a:pt x="170179" y="247650"/>
                  </a:lnTo>
                  <a:lnTo>
                    <a:pt x="170179" y="242569"/>
                  </a:lnTo>
                  <a:lnTo>
                    <a:pt x="105409" y="242569"/>
                  </a:lnTo>
                  <a:lnTo>
                    <a:pt x="104140" y="241300"/>
                  </a:lnTo>
                  <a:lnTo>
                    <a:pt x="100329" y="241300"/>
                  </a:lnTo>
                  <a:lnTo>
                    <a:pt x="97790" y="238759"/>
                  </a:lnTo>
                  <a:lnTo>
                    <a:pt x="96519" y="238759"/>
                  </a:lnTo>
                  <a:lnTo>
                    <a:pt x="93979" y="237490"/>
                  </a:lnTo>
                  <a:lnTo>
                    <a:pt x="92709" y="236219"/>
                  </a:lnTo>
                  <a:lnTo>
                    <a:pt x="91440" y="233680"/>
                  </a:lnTo>
                  <a:lnTo>
                    <a:pt x="88900" y="232409"/>
                  </a:lnTo>
                  <a:lnTo>
                    <a:pt x="87629" y="231140"/>
                  </a:lnTo>
                  <a:lnTo>
                    <a:pt x="86359" y="228600"/>
                  </a:lnTo>
                  <a:lnTo>
                    <a:pt x="83819" y="226059"/>
                  </a:lnTo>
                  <a:lnTo>
                    <a:pt x="81279" y="220980"/>
                  </a:lnTo>
                  <a:lnTo>
                    <a:pt x="77469" y="215900"/>
                  </a:lnTo>
                  <a:lnTo>
                    <a:pt x="69850" y="200659"/>
                  </a:lnTo>
                  <a:lnTo>
                    <a:pt x="66040" y="191769"/>
                  </a:lnTo>
                  <a:lnTo>
                    <a:pt x="62229" y="181609"/>
                  </a:lnTo>
                  <a:lnTo>
                    <a:pt x="59690" y="171450"/>
                  </a:lnTo>
                  <a:lnTo>
                    <a:pt x="52069" y="151130"/>
                  </a:lnTo>
                  <a:lnTo>
                    <a:pt x="50800" y="140969"/>
                  </a:lnTo>
                  <a:lnTo>
                    <a:pt x="48259" y="132080"/>
                  </a:lnTo>
                  <a:lnTo>
                    <a:pt x="45719" y="116840"/>
                  </a:lnTo>
                  <a:lnTo>
                    <a:pt x="45719" y="113030"/>
                  </a:lnTo>
                  <a:lnTo>
                    <a:pt x="44450" y="110490"/>
                  </a:lnTo>
                  <a:lnTo>
                    <a:pt x="44450" y="99059"/>
                  </a:lnTo>
                  <a:lnTo>
                    <a:pt x="45719" y="96519"/>
                  </a:lnTo>
                  <a:lnTo>
                    <a:pt x="45719" y="91440"/>
                  </a:lnTo>
                  <a:lnTo>
                    <a:pt x="46990" y="88900"/>
                  </a:lnTo>
                  <a:lnTo>
                    <a:pt x="46990" y="87630"/>
                  </a:lnTo>
                  <a:lnTo>
                    <a:pt x="48259" y="85090"/>
                  </a:lnTo>
                  <a:lnTo>
                    <a:pt x="48259" y="83819"/>
                  </a:lnTo>
                  <a:lnTo>
                    <a:pt x="52069" y="80009"/>
                  </a:lnTo>
                  <a:lnTo>
                    <a:pt x="53340" y="77469"/>
                  </a:lnTo>
                  <a:lnTo>
                    <a:pt x="53340" y="76200"/>
                  </a:lnTo>
                  <a:lnTo>
                    <a:pt x="57150" y="74930"/>
                  </a:lnTo>
                  <a:lnTo>
                    <a:pt x="62229" y="72390"/>
                  </a:lnTo>
                  <a:lnTo>
                    <a:pt x="129540" y="72390"/>
                  </a:lnTo>
                  <a:lnTo>
                    <a:pt x="123190" y="59690"/>
                  </a:lnTo>
                  <a:lnTo>
                    <a:pt x="120650" y="53340"/>
                  </a:lnTo>
                  <a:lnTo>
                    <a:pt x="116840" y="46990"/>
                  </a:lnTo>
                  <a:lnTo>
                    <a:pt x="105409" y="31750"/>
                  </a:lnTo>
                  <a:lnTo>
                    <a:pt x="101600" y="27940"/>
                  </a:lnTo>
                  <a:lnTo>
                    <a:pt x="99059" y="24130"/>
                  </a:lnTo>
                  <a:lnTo>
                    <a:pt x="95250" y="19050"/>
                  </a:lnTo>
                  <a:lnTo>
                    <a:pt x="90169" y="16509"/>
                  </a:lnTo>
                  <a:lnTo>
                    <a:pt x="87629" y="12700"/>
                  </a:lnTo>
                  <a:lnTo>
                    <a:pt x="80009" y="7619"/>
                  </a:lnTo>
                  <a:lnTo>
                    <a:pt x="72390" y="3809"/>
                  </a:lnTo>
                  <a:lnTo>
                    <a:pt x="67309" y="2540"/>
                  </a:lnTo>
                  <a:lnTo>
                    <a:pt x="64769" y="1269"/>
                  </a:lnTo>
                  <a:lnTo>
                    <a:pt x="57150" y="0"/>
                  </a:lnTo>
                  <a:close/>
                </a:path>
                <a:path w="171450" h="313689">
                  <a:moveTo>
                    <a:pt x="129540" y="72390"/>
                  </a:moveTo>
                  <a:lnTo>
                    <a:pt x="69850" y="72390"/>
                  </a:lnTo>
                  <a:lnTo>
                    <a:pt x="72390" y="74930"/>
                  </a:lnTo>
                  <a:lnTo>
                    <a:pt x="73659" y="74930"/>
                  </a:lnTo>
                  <a:lnTo>
                    <a:pt x="76200" y="76200"/>
                  </a:lnTo>
                  <a:lnTo>
                    <a:pt x="86359" y="86359"/>
                  </a:lnTo>
                  <a:lnTo>
                    <a:pt x="88900" y="91440"/>
                  </a:lnTo>
                  <a:lnTo>
                    <a:pt x="92709" y="97790"/>
                  </a:lnTo>
                  <a:lnTo>
                    <a:pt x="96519" y="105409"/>
                  </a:lnTo>
                  <a:lnTo>
                    <a:pt x="99059" y="111759"/>
                  </a:lnTo>
                  <a:lnTo>
                    <a:pt x="106679" y="129540"/>
                  </a:lnTo>
                  <a:lnTo>
                    <a:pt x="109219" y="138430"/>
                  </a:lnTo>
                  <a:lnTo>
                    <a:pt x="116840" y="161290"/>
                  </a:lnTo>
                  <a:lnTo>
                    <a:pt x="119379" y="171450"/>
                  </a:lnTo>
                  <a:lnTo>
                    <a:pt x="124459" y="189230"/>
                  </a:lnTo>
                  <a:lnTo>
                    <a:pt x="124459" y="198119"/>
                  </a:lnTo>
                  <a:lnTo>
                    <a:pt x="125729" y="200659"/>
                  </a:lnTo>
                  <a:lnTo>
                    <a:pt x="125729" y="218440"/>
                  </a:lnTo>
                  <a:lnTo>
                    <a:pt x="124459" y="220980"/>
                  </a:lnTo>
                  <a:lnTo>
                    <a:pt x="124459" y="224790"/>
                  </a:lnTo>
                  <a:lnTo>
                    <a:pt x="123190" y="226059"/>
                  </a:lnTo>
                  <a:lnTo>
                    <a:pt x="123190" y="228600"/>
                  </a:lnTo>
                  <a:lnTo>
                    <a:pt x="121919" y="231140"/>
                  </a:lnTo>
                  <a:lnTo>
                    <a:pt x="118109" y="234950"/>
                  </a:lnTo>
                  <a:lnTo>
                    <a:pt x="115569" y="238759"/>
                  </a:lnTo>
                  <a:lnTo>
                    <a:pt x="110490" y="241300"/>
                  </a:lnTo>
                  <a:lnTo>
                    <a:pt x="106679" y="241300"/>
                  </a:lnTo>
                  <a:lnTo>
                    <a:pt x="105409" y="242569"/>
                  </a:lnTo>
                  <a:lnTo>
                    <a:pt x="170179" y="242569"/>
                  </a:lnTo>
                  <a:lnTo>
                    <a:pt x="170179" y="240030"/>
                  </a:lnTo>
                  <a:lnTo>
                    <a:pt x="171450" y="232409"/>
                  </a:lnTo>
                  <a:lnTo>
                    <a:pt x="171450" y="224790"/>
                  </a:lnTo>
                  <a:lnTo>
                    <a:pt x="170179" y="215900"/>
                  </a:lnTo>
                  <a:lnTo>
                    <a:pt x="170179" y="207009"/>
                  </a:lnTo>
                  <a:lnTo>
                    <a:pt x="168909" y="196850"/>
                  </a:lnTo>
                  <a:lnTo>
                    <a:pt x="167640" y="187959"/>
                  </a:lnTo>
                  <a:lnTo>
                    <a:pt x="165100" y="177800"/>
                  </a:lnTo>
                  <a:lnTo>
                    <a:pt x="160019" y="154940"/>
                  </a:lnTo>
                  <a:lnTo>
                    <a:pt x="156209" y="143509"/>
                  </a:lnTo>
                  <a:lnTo>
                    <a:pt x="152400" y="130809"/>
                  </a:lnTo>
                  <a:lnTo>
                    <a:pt x="148590" y="119380"/>
                  </a:lnTo>
                  <a:lnTo>
                    <a:pt x="142240" y="101600"/>
                  </a:lnTo>
                  <a:lnTo>
                    <a:pt x="135890" y="86359"/>
                  </a:lnTo>
                  <a:lnTo>
                    <a:pt x="129540" y="72390"/>
                  </a:lnTo>
                  <a:close/>
                </a:path>
                <a:path w="171450" h="313689">
                  <a:moveTo>
                    <a:pt x="69850" y="72390"/>
                  </a:moveTo>
                  <a:lnTo>
                    <a:pt x="66040" y="72390"/>
                  </a:lnTo>
                  <a:lnTo>
                    <a:pt x="67309" y="73659"/>
                  </a:lnTo>
                  <a:lnTo>
                    <a:pt x="69850" y="7239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560" y="5565139"/>
              <a:ext cx="257809" cy="321309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947419" y="5577839"/>
              <a:ext cx="107950" cy="246379"/>
            </a:xfrm>
            <a:custGeom>
              <a:avLst/>
              <a:gdLst/>
              <a:ahLst/>
              <a:cxnLst/>
              <a:rect l="l" t="t" r="r" b="b"/>
              <a:pathLst>
                <a:path w="107950" h="246379">
                  <a:moveTo>
                    <a:pt x="0" y="35560"/>
                  </a:moveTo>
                  <a:lnTo>
                    <a:pt x="33020" y="17780"/>
                  </a:lnTo>
                  <a:lnTo>
                    <a:pt x="44450" y="53340"/>
                  </a:lnTo>
                  <a:lnTo>
                    <a:pt x="44450" y="46990"/>
                  </a:lnTo>
                  <a:lnTo>
                    <a:pt x="43180" y="41910"/>
                  </a:lnTo>
                  <a:lnTo>
                    <a:pt x="43180" y="36830"/>
                  </a:lnTo>
                  <a:lnTo>
                    <a:pt x="43180" y="31750"/>
                  </a:lnTo>
                  <a:lnTo>
                    <a:pt x="43180" y="27940"/>
                  </a:lnTo>
                  <a:lnTo>
                    <a:pt x="43180" y="22860"/>
                  </a:lnTo>
                  <a:lnTo>
                    <a:pt x="43180" y="19050"/>
                  </a:lnTo>
                  <a:lnTo>
                    <a:pt x="44450" y="16510"/>
                  </a:lnTo>
                  <a:lnTo>
                    <a:pt x="44450" y="13970"/>
                  </a:lnTo>
                  <a:lnTo>
                    <a:pt x="45720" y="11430"/>
                  </a:lnTo>
                  <a:lnTo>
                    <a:pt x="46990" y="8890"/>
                  </a:lnTo>
                  <a:lnTo>
                    <a:pt x="46990" y="7620"/>
                  </a:lnTo>
                  <a:lnTo>
                    <a:pt x="48260" y="6350"/>
                  </a:lnTo>
                  <a:lnTo>
                    <a:pt x="49530" y="3810"/>
                  </a:lnTo>
                  <a:lnTo>
                    <a:pt x="52070" y="2540"/>
                  </a:lnTo>
                  <a:lnTo>
                    <a:pt x="53340" y="1270"/>
                  </a:lnTo>
                  <a:lnTo>
                    <a:pt x="54610" y="0"/>
                  </a:lnTo>
                  <a:lnTo>
                    <a:pt x="57150" y="0"/>
                  </a:lnTo>
                  <a:lnTo>
                    <a:pt x="59690" y="0"/>
                  </a:lnTo>
                  <a:lnTo>
                    <a:pt x="62230" y="0"/>
                  </a:lnTo>
                  <a:lnTo>
                    <a:pt x="64770" y="0"/>
                  </a:lnTo>
                  <a:lnTo>
                    <a:pt x="67310" y="1270"/>
                  </a:lnTo>
                  <a:lnTo>
                    <a:pt x="71120" y="1270"/>
                  </a:lnTo>
                  <a:lnTo>
                    <a:pt x="73660" y="3810"/>
                  </a:lnTo>
                  <a:lnTo>
                    <a:pt x="82550" y="67310"/>
                  </a:lnTo>
                  <a:lnTo>
                    <a:pt x="81280" y="66040"/>
                  </a:lnTo>
                  <a:lnTo>
                    <a:pt x="78740" y="66040"/>
                  </a:lnTo>
                  <a:lnTo>
                    <a:pt x="77470" y="66040"/>
                  </a:lnTo>
                  <a:lnTo>
                    <a:pt x="76200" y="66040"/>
                  </a:lnTo>
                  <a:lnTo>
                    <a:pt x="74930" y="66040"/>
                  </a:lnTo>
                  <a:lnTo>
                    <a:pt x="73660" y="64770"/>
                  </a:lnTo>
                  <a:lnTo>
                    <a:pt x="72390" y="66040"/>
                  </a:lnTo>
                  <a:lnTo>
                    <a:pt x="71120" y="66040"/>
                  </a:lnTo>
                  <a:lnTo>
                    <a:pt x="69850" y="67310"/>
                  </a:lnTo>
                  <a:lnTo>
                    <a:pt x="68580" y="68580"/>
                  </a:lnTo>
                  <a:lnTo>
                    <a:pt x="68580" y="69850"/>
                  </a:lnTo>
                  <a:lnTo>
                    <a:pt x="67310" y="69850"/>
                  </a:lnTo>
                  <a:lnTo>
                    <a:pt x="67310" y="71120"/>
                  </a:lnTo>
                  <a:lnTo>
                    <a:pt x="66040" y="72390"/>
                  </a:lnTo>
                  <a:lnTo>
                    <a:pt x="66040" y="74930"/>
                  </a:lnTo>
                  <a:lnTo>
                    <a:pt x="66040" y="76200"/>
                  </a:lnTo>
                  <a:lnTo>
                    <a:pt x="64770" y="76200"/>
                  </a:lnTo>
                  <a:lnTo>
                    <a:pt x="66040" y="78740"/>
                  </a:lnTo>
                  <a:lnTo>
                    <a:pt x="64770" y="78740"/>
                  </a:lnTo>
                  <a:lnTo>
                    <a:pt x="64770" y="81280"/>
                  </a:lnTo>
                  <a:lnTo>
                    <a:pt x="64770" y="82550"/>
                  </a:lnTo>
                  <a:lnTo>
                    <a:pt x="64770" y="85090"/>
                  </a:lnTo>
                  <a:lnTo>
                    <a:pt x="64770" y="87630"/>
                  </a:lnTo>
                  <a:lnTo>
                    <a:pt x="64770" y="90170"/>
                  </a:lnTo>
                  <a:lnTo>
                    <a:pt x="66040" y="93980"/>
                  </a:lnTo>
                  <a:lnTo>
                    <a:pt x="66040" y="97790"/>
                  </a:lnTo>
                  <a:lnTo>
                    <a:pt x="67310" y="105410"/>
                  </a:lnTo>
                  <a:lnTo>
                    <a:pt x="69850" y="114300"/>
                  </a:lnTo>
                  <a:lnTo>
                    <a:pt x="72390" y="123190"/>
                  </a:lnTo>
                  <a:lnTo>
                    <a:pt x="76200" y="133350"/>
                  </a:lnTo>
                  <a:lnTo>
                    <a:pt x="78740" y="144780"/>
                  </a:lnTo>
                  <a:lnTo>
                    <a:pt x="83820" y="157480"/>
                  </a:lnTo>
                  <a:lnTo>
                    <a:pt x="107950" y="227330"/>
                  </a:lnTo>
                  <a:lnTo>
                    <a:pt x="72390" y="246380"/>
                  </a:lnTo>
                  <a:lnTo>
                    <a:pt x="0" y="355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38860" y="5518150"/>
              <a:ext cx="162560" cy="331470"/>
            </a:xfrm>
            <a:custGeom>
              <a:avLst/>
              <a:gdLst/>
              <a:ahLst/>
              <a:cxnLst/>
              <a:rect l="l" t="t" r="r" b="b"/>
              <a:pathLst>
                <a:path w="162559" h="331470">
                  <a:moveTo>
                    <a:pt x="93980" y="259080"/>
                  </a:moveTo>
                  <a:lnTo>
                    <a:pt x="57150" y="269240"/>
                  </a:lnTo>
                  <a:lnTo>
                    <a:pt x="60959" y="279400"/>
                  </a:lnTo>
                  <a:lnTo>
                    <a:pt x="63500" y="288290"/>
                  </a:lnTo>
                  <a:lnTo>
                    <a:pt x="66040" y="292100"/>
                  </a:lnTo>
                  <a:lnTo>
                    <a:pt x="68580" y="297180"/>
                  </a:lnTo>
                  <a:lnTo>
                    <a:pt x="69850" y="300990"/>
                  </a:lnTo>
                  <a:lnTo>
                    <a:pt x="72390" y="304800"/>
                  </a:lnTo>
                  <a:lnTo>
                    <a:pt x="73659" y="307340"/>
                  </a:lnTo>
                  <a:lnTo>
                    <a:pt x="76200" y="309880"/>
                  </a:lnTo>
                  <a:lnTo>
                    <a:pt x="78740" y="314959"/>
                  </a:lnTo>
                  <a:lnTo>
                    <a:pt x="81280" y="317500"/>
                  </a:lnTo>
                  <a:lnTo>
                    <a:pt x="82550" y="320040"/>
                  </a:lnTo>
                  <a:lnTo>
                    <a:pt x="85090" y="321309"/>
                  </a:lnTo>
                  <a:lnTo>
                    <a:pt x="86359" y="323850"/>
                  </a:lnTo>
                  <a:lnTo>
                    <a:pt x="91440" y="326390"/>
                  </a:lnTo>
                  <a:lnTo>
                    <a:pt x="92709" y="327659"/>
                  </a:lnTo>
                  <a:lnTo>
                    <a:pt x="97790" y="330200"/>
                  </a:lnTo>
                  <a:lnTo>
                    <a:pt x="100330" y="330200"/>
                  </a:lnTo>
                  <a:lnTo>
                    <a:pt x="102870" y="331469"/>
                  </a:lnTo>
                  <a:lnTo>
                    <a:pt x="107950" y="331469"/>
                  </a:lnTo>
                  <a:lnTo>
                    <a:pt x="113030" y="330200"/>
                  </a:lnTo>
                  <a:lnTo>
                    <a:pt x="119380" y="328930"/>
                  </a:lnTo>
                  <a:lnTo>
                    <a:pt x="127000" y="327659"/>
                  </a:lnTo>
                  <a:lnTo>
                    <a:pt x="133350" y="323850"/>
                  </a:lnTo>
                  <a:lnTo>
                    <a:pt x="138430" y="321309"/>
                  </a:lnTo>
                  <a:lnTo>
                    <a:pt x="146050" y="313690"/>
                  </a:lnTo>
                  <a:lnTo>
                    <a:pt x="147320" y="311150"/>
                  </a:lnTo>
                  <a:lnTo>
                    <a:pt x="149859" y="309880"/>
                  </a:lnTo>
                  <a:lnTo>
                    <a:pt x="151130" y="307340"/>
                  </a:lnTo>
                  <a:lnTo>
                    <a:pt x="153670" y="304800"/>
                  </a:lnTo>
                  <a:lnTo>
                    <a:pt x="154940" y="300990"/>
                  </a:lnTo>
                  <a:lnTo>
                    <a:pt x="156209" y="298450"/>
                  </a:lnTo>
                  <a:lnTo>
                    <a:pt x="158750" y="295909"/>
                  </a:lnTo>
                  <a:lnTo>
                    <a:pt x="160020" y="293369"/>
                  </a:lnTo>
                  <a:lnTo>
                    <a:pt x="160020" y="289559"/>
                  </a:lnTo>
                  <a:lnTo>
                    <a:pt x="161290" y="287019"/>
                  </a:lnTo>
                  <a:lnTo>
                    <a:pt x="161290" y="283209"/>
                  </a:lnTo>
                  <a:lnTo>
                    <a:pt x="162559" y="279400"/>
                  </a:lnTo>
                  <a:lnTo>
                    <a:pt x="162559" y="275590"/>
                  </a:lnTo>
                  <a:lnTo>
                    <a:pt x="109220" y="275590"/>
                  </a:lnTo>
                  <a:lnTo>
                    <a:pt x="107950" y="274319"/>
                  </a:lnTo>
                  <a:lnTo>
                    <a:pt x="106680" y="274319"/>
                  </a:lnTo>
                  <a:lnTo>
                    <a:pt x="105409" y="273050"/>
                  </a:lnTo>
                  <a:lnTo>
                    <a:pt x="102870" y="273050"/>
                  </a:lnTo>
                  <a:lnTo>
                    <a:pt x="102870" y="271780"/>
                  </a:lnTo>
                  <a:lnTo>
                    <a:pt x="101600" y="271780"/>
                  </a:lnTo>
                  <a:lnTo>
                    <a:pt x="101600" y="270509"/>
                  </a:lnTo>
                  <a:lnTo>
                    <a:pt x="100330" y="270509"/>
                  </a:lnTo>
                  <a:lnTo>
                    <a:pt x="100330" y="269240"/>
                  </a:lnTo>
                  <a:lnTo>
                    <a:pt x="97790" y="266700"/>
                  </a:lnTo>
                  <a:lnTo>
                    <a:pt x="96520" y="264159"/>
                  </a:lnTo>
                  <a:lnTo>
                    <a:pt x="95250" y="262890"/>
                  </a:lnTo>
                  <a:lnTo>
                    <a:pt x="93980" y="259080"/>
                  </a:lnTo>
                  <a:close/>
                </a:path>
                <a:path w="162559" h="331470">
                  <a:moveTo>
                    <a:pt x="146017" y="191769"/>
                  </a:moveTo>
                  <a:lnTo>
                    <a:pt x="105409" y="191769"/>
                  </a:lnTo>
                  <a:lnTo>
                    <a:pt x="115570" y="223519"/>
                  </a:lnTo>
                  <a:lnTo>
                    <a:pt x="118109" y="229869"/>
                  </a:lnTo>
                  <a:lnTo>
                    <a:pt x="119380" y="233680"/>
                  </a:lnTo>
                  <a:lnTo>
                    <a:pt x="121920" y="243840"/>
                  </a:lnTo>
                  <a:lnTo>
                    <a:pt x="121920" y="248919"/>
                  </a:lnTo>
                  <a:lnTo>
                    <a:pt x="123190" y="251459"/>
                  </a:lnTo>
                  <a:lnTo>
                    <a:pt x="123190" y="261619"/>
                  </a:lnTo>
                  <a:lnTo>
                    <a:pt x="121920" y="262890"/>
                  </a:lnTo>
                  <a:lnTo>
                    <a:pt x="121920" y="266700"/>
                  </a:lnTo>
                  <a:lnTo>
                    <a:pt x="118109" y="270509"/>
                  </a:lnTo>
                  <a:lnTo>
                    <a:pt x="116840" y="273050"/>
                  </a:lnTo>
                  <a:lnTo>
                    <a:pt x="115570" y="273050"/>
                  </a:lnTo>
                  <a:lnTo>
                    <a:pt x="114300" y="274319"/>
                  </a:lnTo>
                  <a:lnTo>
                    <a:pt x="111759" y="274319"/>
                  </a:lnTo>
                  <a:lnTo>
                    <a:pt x="110490" y="275590"/>
                  </a:lnTo>
                  <a:lnTo>
                    <a:pt x="162559" y="275590"/>
                  </a:lnTo>
                  <a:lnTo>
                    <a:pt x="162559" y="257809"/>
                  </a:lnTo>
                  <a:lnTo>
                    <a:pt x="161290" y="252730"/>
                  </a:lnTo>
                  <a:lnTo>
                    <a:pt x="161290" y="242569"/>
                  </a:lnTo>
                  <a:lnTo>
                    <a:pt x="160020" y="238759"/>
                  </a:lnTo>
                  <a:lnTo>
                    <a:pt x="152400" y="208280"/>
                  </a:lnTo>
                  <a:lnTo>
                    <a:pt x="148590" y="199390"/>
                  </a:lnTo>
                  <a:lnTo>
                    <a:pt x="146017" y="191769"/>
                  </a:lnTo>
                  <a:close/>
                </a:path>
                <a:path w="162559" h="331470">
                  <a:moveTo>
                    <a:pt x="33020" y="26669"/>
                  </a:moveTo>
                  <a:lnTo>
                    <a:pt x="27940" y="26669"/>
                  </a:lnTo>
                  <a:lnTo>
                    <a:pt x="25400" y="27940"/>
                  </a:lnTo>
                  <a:lnTo>
                    <a:pt x="22859" y="27940"/>
                  </a:lnTo>
                  <a:lnTo>
                    <a:pt x="19050" y="29209"/>
                  </a:lnTo>
                  <a:lnTo>
                    <a:pt x="16509" y="30480"/>
                  </a:lnTo>
                  <a:lnTo>
                    <a:pt x="13970" y="34290"/>
                  </a:lnTo>
                  <a:lnTo>
                    <a:pt x="10159" y="36830"/>
                  </a:lnTo>
                  <a:lnTo>
                    <a:pt x="7620" y="38100"/>
                  </a:lnTo>
                  <a:lnTo>
                    <a:pt x="3809" y="45719"/>
                  </a:lnTo>
                  <a:lnTo>
                    <a:pt x="3809" y="48259"/>
                  </a:lnTo>
                  <a:lnTo>
                    <a:pt x="2540" y="50800"/>
                  </a:lnTo>
                  <a:lnTo>
                    <a:pt x="1270" y="54609"/>
                  </a:lnTo>
                  <a:lnTo>
                    <a:pt x="1270" y="57150"/>
                  </a:lnTo>
                  <a:lnTo>
                    <a:pt x="0" y="60959"/>
                  </a:lnTo>
                  <a:lnTo>
                    <a:pt x="0" y="92709"/>
                  </a:lnTo>
                  <a:lnTo>
                    <a:pt x="1270" y="96519"/>
                  </a:lnTo>
                  <a:lnTo>
                    <a:pt x="2540" y="107950"/>
                  </a:lnTo>
                  <a:lnTo>
                    <a:pt x="5080" y="116840"/>
                  </a:lnTo>
                  <a:lnTo>
                    <a:pt x="7620" y="128269"/>
                  </a:lnTo>
                  <a:lnTo>
                    <a:pt x="11430" y="139700"/>
                  </a:lnTo>
                  <a:lnTo>
                    <a:pt x="13970" y="152400"/>
                  </a:lnTo>
                  <a:lnTo>
                    <a:pt x="17780" y="162559"/>
                  </a:lnTo>
                  <a:lnTo>
                    <a:pt x="21590" y="171450"/>
                  </a:lnTo>
                  <a:lnTo>
                    <a:pt x="25400" y="181609"/>
                  </a:lnTo>
                  <a:lnTo>
                    <a:pt x="29209" y="190500"/>
                  </a:lnTo>
                  <a:lnTo>
                    <a:pt x="34290" y="196850"/>
                  </a:lnTo>
                  <a:lnTo>
                    <a:pt x="38100" y="203200"/>
                  </a:lnTo>
                  <a:lnTo>
                    <a:pt x="41909" y="210819"/>
                  </a:lnTo>
                  <a:lnTo>
                    <a:pt x="44450" y="213359"/>
                  </a:lnTo>
                  <a:lnTo>
                    <a:pt x="45720" y="215900"/>
                  </a:lnTo>
                  <a:lnTo>
                    <a:pt x="52070" y="223519"/>
                  </a:lnTo>
                  <a:lnTo>
                    <a:pt x="54609" y="226059"/>
                  </a:lnTo>
                  <a:lnTo>
                    <a:pt x="58420" y="228600"/>
                  </a:lnTo>
                  <a:lnTo>
                    <a:pt x="60959" y="231140"/>
                  </a:lnTo>
                  <a:lnTo>
                    <a:pt x="63500" y="232409"/>
                  </a:lnTo>
                  <a:lnTo>
                    <a:pt x="66040" y="234950"/>
                  </a:lnTo>
                  <a:lnTo>
                    <a:pt x="73659" y="238759"/>
                  </a:lnTo>
                  <a:lnTo>
                    <a:pt x="85090" y="238759"/>
                  </a:lnTo>
                  <a:lnTo>
                    <a:pt x="90170" y="236219"/>
                  </a:lnTo>
                  <a:lnTo>
                    <a:pt x="92709" y="233680"/>
                  </a:lnTo>
                  <a:lnTo>
                    <a:pt x="93980" y="231140"/>
                  </a:lnTo>
                  <a:lnTo>
                    <a:pt x="96520" y="229869"/>
                  </a:lnTo>
                  <a:lnTo>
                    <a:pt x="99059" y="224790"/>
                  </a:lnTo>
                  <a:lnTo>
                    <a:pt x="101600" y="217169"/>
                  </a:lnTo>
                  <a:lnTo>
                    <a:pt x="102870" y="215900"/>
                  </a:lnTo>
                  <a:lnTo>
                    <a:pt x="102870" y="209550"/>
                  </a:lnTo>
                  <a:lnTo>
                    <a:pt x="104140" y="207009"/>
                  </a:lnTo>
                  <a:lnTo>
                    <a:pt x="104140" y="199390"/>
                  </a:lnTo>
                  <a:lnTo>
                    <a:pt x="105409" y="195580"/>
                  </a:lnTo>
                  <a:lnTo>
                    <a:pt x="105409" y="191769"/>
                  </a:lnTo>
                  <a:lnTo>
                    <a:pt x="146017" y="191769"/>
                  </a:lnTo>
                  <a:lnTo>
                    <a:pt x="140872" y="176530"/>
                  </a:lnTo>
                  <a:lnTo>
                    <a:pt x="76200" y="176530"/>
                  </a:lnTo>
                  <a:lnTo>
                    <a:pt x="76200" y="175259"/>
                  </a:lnTo>
                  <a:lnTo>
                    <a:pt x="72390" y="175259"/>
                  </a:lnTo>
                  <a:lnTo>
                    <a:pt x="72390" y="173990"/>
                  </a:lnTo>
                  <a:lnTo>
                    <a:pt x="71120" y="173990"/>
                  </a:lnTo>
                  <a:lnTo>
                    <a:pt x="69850" y="172719"/>
                  </a:lnTo>
                  <a:lnTo>
                    <a:pt x="68580" y="172719"/>
                  </a:lnTo>
                  <a:lnTo>
                    <a:pt x="67309" y="171450"/>
                  </a:lnTo>
                  <a:lnTo>
                    <a:pt x="67309" y="170180"/>
                  </a:lnTo>
                  <a:lnTo>
                    <a:pt x="62230" y="165100"/>
                  </a:lnTo>
                  <a:lnTo>
                    <a:pt x="62230" y="163830"/>
                  </a:lnTo>
                  <a:lnTo>
                    <a:pt x="60959" y="162559"/>
                  </a:lnTo>
                  <a:lnTo>
                    <a:pt x="58420" y="157480"/>
                  </a:lnTo>
                  <a:lnTo>
                    <a:pt x="57150" y="153669"/>
                  </a:lnTo>
                  <a:lnTo>
                    <a:pt x="54609" y="149859"/>
                  </a:lnTo>
                  <a:lnTo>
                    <a:pt x="53340" y="144780"/>
                  </a:lnTo>
                  <a:lnTo>
                    <a:pt x="50800" y="138430"/>
                  </a:lnTo>
                  <a:lnTo>
                    <a:pt x="49530" y="133350"/>
                  </a:lnTo>
                  <a:lnTo>
                    <a:pt x="46990" y="125730"/>
                  </a:lnTo>
                  <a:lnTo>
                    <a:pt x="44450" y="115569"/>
                  </a:lnTo>
                  <a:lnTo>
                    <a:pt x="43180" y="111759"/>
                  </a:lnTo>
                  <a:lnTo>
                    <a:pt x="43180" y="104140"/>
                  </a:lnTo>
                  <a:lnTo>
                    <a:pt x="41909" y="102869"/>
                  </a:lnTo>
                  <a:lnTo>
                    <a:pt x="43180" y="101600"/>
                  </a:lnTo>
                  <a:lnTo>
                    <a:pt x="41909" y="99059"/>
                  </a:lnTo>
                  <a:lnTo>
                    <a:pt x="43180" y="97790"/>
                  </a:lnTo>
                  <a:lnTo>
                    <a:pt x="41909" y="95250"/>
                  </a:lnTo>
                  <a:lnTo>
                    <a:pt x="43180" y="95250"/>
                  </a:lnTo>
                  <a:lnTo>
                    <a:pt x="43180" y="91440"/>
                  </a:lnTo>
                  <a:lnTo>
                    <a:pt x="44450" y="90169"/>
                  </a:lnTo>
                  <a:lnTo>
                    <a:pt x="44450" y="87630"/>
                  </a:lnTo>
                  <a:lnTo>
                    <a:pt x="45720" y="86359"/>
                  </a:lnTo>
                  <a:lnTo>
                    <a:pt x="45720" y="85090"/>
                  </a:lnTo>
                  <a:lnTo>
                    <a:pt x="46990" y="85090"/>
                  </a:lnTo>
                  <a:lnTo>
                    <a:pt x="46990" y="83819"/>
                  </a:lnTo>
                  <a:lnTo>
                    <a:pt x="48259" y="83819"/>
                  </a:lnTo>
                  <a:lnTo>
                    <a:pt x="50800" y="81280"/>
                  </a:lnTo>
                  <a:lnTo>
                    <a:pt x="108718" y="81280"/>
                  </a:lnTo>
                  <a:lnTo>
                    <a:pt x="98000" y="49530"/>
                  </a:lnTo>
                  <a:lnTo>
                    <a:pt x="59690" y="49530"/>
                  </a:lnTo>
                  <a:lnTo>
                    <a:pt x="55880" y="45719"/>
                  </a:lnTo>
                  <a:lnTo>
                    <a:pt x="53340" y="41909"/>
                  </a:lnTo>
                  <a:lnTo>
                    <a:pt x="50800" y="39369"/>
                  </a:lnTo>
                  <a:lnTo>
                    <a:pt x="46990" y="36830"/>
                  </a:lnTo>
                  <a:lnTo>
                    <a:pt x="41909" y="31750"/>
                  </a:lnTo>
                  <a:lnTo>
                    <a:pt x="36830" y="29209"/>
                  </a:lnTo>
                  <a:lnTo>
                    <a:pt x="35559" y="29209"/>
                  </a:lnTo>
                  <a:lnTo>
                    <a:pt x="33020" y="26669"/>
                  </a:lnTo>
                  <a:close/>
                </a:path>
                <a:path w="162559" h="331470">
                  <a:moveTo>
                    <a:pt x="108718" y="81280"/>
                  </a:moveTo>
                  <a:lnTo>
                    <a:pt x="54609" y="81280"/>
                  </a:lnTo>
                  <a:lnTo>
                    <a:pt x="57150" y="82550"/>
                  </a:lnTo>
                  <a:lnTo>
                    <a:pt x="59690" y="82550"/>
                  </a:lnTo>
                  <a:lnTo>
                    <a:pt x="59690" y="83819"/>
                  </a:lnTo>
                  <a:lnTo>
                    <a:pt x="60959" y="85090"/>
                  </a:lnTo>
                  <a:lnTo>
                    <a:pt x="62230" y="85090"/>
                  </a:lnTo>
                  <a:lnTo>
                    <a:pt x="64770" y="87630"/>
                  </a:lnTo>
                  <a:lnTo>
                    <a:pt x="64770" y="88900"/>
                  </a:lnTo>
                  <a:lnTo>
                    <a:pt x="67309" y="90169"/>
                  </a:lnTo>
                  <a:lnTo>
                    <a:pt x="67309" y="92709"/>
                  </a:lnTo>
                  <a:lnTo>
                    <a:pt x="71120" y="96519"/>
                  </a:lnTo>
                  <a:lnTo>
                    <a:pt x="72390" y="101600"/>
                  </a:lnTo>
                  <a:lnTo>
                    <a:pt x="74930" y="104140"/>
                  </a:lnTo>
                  <a:lnTo>
                    <a:pt x="77470" y="109219"/>
                  </a:lnTo>
                  <a:lnTo>
                    <a:pt x="78740" y="114300"/>
                  </a:lnTo>
                  <a:lnTo>
                    <a:pt x="81280" y="120650"/>
                  </a:lnTo>
                  <a:lnTo>
                    <a:pt x="83820" y="130809"/>
                  </a:lnTo>
                  <a:lnTo>
                    <a:pt x="86359" y="137159"/>
                  </a:lnTo>
                  <a:lnTo>
                    <a:pt x="86359" y="140969"/>
                  </a:lnTo>
                  <a:lnTo>
                    <a:pt x="87630" y="144780"/>
                  </a:lnTo>
                  <a:lnTo>
                    <a:pt x="87630" y="149859"/>
                  </a:lnTo>
                  <a:lnTo>
                    <a:pt x="88900" y="152400"/>
                  </a:lnTo>
                  <a:lnTo>
                    <a:pt x="88900" y="161290"/>
                  </a:lnTo>
                  <a:lnTo>
                    <a:pt x="87630" y="163830"/>
                  </a:lnTo>
                  <a:lnTo>
                    <a:pt x="87630" y="166369"/>
                  </a:lnTo>
                  <a:lnTo>
                    <a:pt x="86359" y="167640"/>
                  </a:lnTo>
                  <a:lnTo>
                    <a:pt x="86359" y="171450"/>
                  </a:lnTo>
                  <a:lnTo>
                    <a:pt x="85090" y="171450"/>
                  </a:lnTo>
                  <a:lnTo>
                    <a:pt x="83820" y="172719"/>
                  </a:lnTo>
                  <a:lnTo>
                    <a:pt x="83820" y="173990"/>
                  </a:lnTo>
                  <a:lnTo>
                    <a:pt x="82550" y="175259"/>
                  </a:lnTo>
                  <a:lnTo>
                    <a:pt x="81280" y="175259"/>
                  </a:lnTo>
                  <a:lnTo>
                    <a:pt x="80009" y="176530"/>
                  </a:lnTo>
                  <a:lnTo>
                    <a:pt x="140872" y="176530"/>
                  </a:lnTo>
                  <a:lnTo>
                    <a:pt x="108718" y="81280"/>
                  </a:lnTo>
                  <a:close/>
                </a:path>
                <a:path w="162559" h="331470">
                  <a:moveTo>
                    <a:pt x="52070" y="81280"/>
                  </a:moveTo>
                  <a:lnTo>
                    <a:pt x="50800" y="81280"/>
                  </a:lnTo>
                  <a:lnTo>
                    <a:pt x="52070" y="82550"/>
                  </a:lnTo>
                  <a:lnTo>
                    <a:pt x="52070" y="81280"/>
                  </a:lnTo>
                  <a:close/>
                </a:path>
                <a:path w="162559" h="331470">
                  <a:moveTo>
                    <a:pt x="81280" y="0"/>
                  </a:moveTo>
                  <a:lnTo>
                    <a:pt x="48259" y="17780"/>
                  </a:lnTo>
                  <a:lnTo>
                    <a:pt x="59690" y="49530"/>
                  </a:lnTo>
                  <a:lnTo>
                    <a:pt x="98000" y="4953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9" name="object 2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779" y="5400039"/>
              <a:ext cx="389889" cy="454659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257299" y="5400039"/>
              <a:ext cx="166370" cy="254000"/>
            </a:xfrm>
            <a:custGeom>
              <a:avLst/>
              <a:gdLst/>
              <a:ahLst/>
              <a:cxnLst/>
              <a:rect l="l" t="t" r="r" b="b"/>
              <a:pathLst>
                <a:path w="166369" h="254000">
                  <a:moveTo>
                    <a:pt x="0" y="43180"/>
                  </a:moveTo>
                  <a:lnTo>
                    <a:pt x="31750" y="25400"/>
                  </a:lnTo>
                  <a:lnTo>
                    <a:pt x="43180" y="59690"/>
                  </a:lnTo>
                  <a:lnTo>
                    <a:pt x="43180" y="53340"/>
                  </a:lnTo>
                  <a:lnTo>
                    <a:pt x="43180" y="48260"/>
                  </a:lnTo>
                  <a:lnTo>
                    <a:pt x="44450" y="43180"/>
                  </a:lnTo>
                  <a:lnTo>
                    <a:pt x="44450" y="36830"/>
                  </a:lnTo>
                  <a:lnTo>
                    <a:pt x="45719" y="33020"/>
                  </a:lnTo>
                  <a:lnTo>
                    <a:pt x="45719" y="29210"/>
                  </a:lnTo>
                  <a:lnTo>
                    <a:pt x="46990" y="25400"/>
                  </a:lnTo>
                  <a:lnTo>
                    <a:pt x="48259" y="21590"/>
                  </a:lnTo>
                  <a:lnTo>
                    <a:pt x="48259" y="17780"/>
                  </a:lnTo>
                  <a:lnTo>
                    <a:pt x="50800" y="15240"/>
                  </a:lnTo>
                  <a:lnTo>
                    <a:pt x="52069" y="12700"/>
                  </a:lnTo>
                  <a:lnTo>
                    <a:pt x="53340" y="10160"/>
                  </a:lnTo>
                  <a:lnTo>
                    <a:pt x="55880" y="7620"/>
                  </a:lnTo>
                  <a:lnTo>
                    <a:pt x="57150" y="6350"/>
                  </a:lnTo>
                  <a:lnTo>
                    <a:pt x="59690" y="3810"/>
                  </a:lnTo>
                  <a:lnTo>
                    <a:pt x="62230" y="2540"/>
                  </a:lnTo>
                  <a:lnTo>
                    <a:pt x="66040" y="0"/>
                  </a:lnTo>
                  <a:lnTo>
                    <a:pt x="69850" y="0"/>
                  </a:lnTo>
                  <a:lnTo>
                    <a:pt x="73659" y="0"/>
                  </a:lnTo>
                  <a:lnTo>
                    <a:pt x="74930" y="0"/>
                  </a:lnTo>
                  <a:lnTo>
                    <a:pt x="77469" y="1270"/>
                  </a:lnTo>
                  <a:lnTo>
                    <a:pt x="78740" y="1270"/>
                  </a:lnTo>
                  <a:lnTo>
                    <a:pt x="81280" y="2540"/>
                  </a:lnTo>
                  <a:lnTo>
                    <a:pt x="82550" y="2540"/>
                  </a:lnTo>
                  <a:lnTo>
                    <a:pt x="83819" y="3810"/>
                  </a:lnTo>
                  <a:lnTo>
                    <a:pt x="86359" y="5080"/>
                  </a:lnTo>
                  <a:lnTo>
                    <a:pt x="88900" y="7620"/>
                  </a:lnTo>
                  <a:lnTo>
                    <a:pt x="90169" y="8890"/>
                  </a:lnTo>
                  <a:lnTo>
                    <a:pt x="91440" y="10160"/>
                  </a:lnTo>
                  <a:lnTo>
                    <a:pt x="93980" y="12700"/>
                  </a:lnTo>
                  <a:lnTo>
                    <a:pt x="95250" y="13970"/>
                  </a:lnTo>
                  <a:lnTo>
                    <a:pt x="97790" y="16510"/>
                  </a:lnTo>
                  <a:lnTo>
                    <a:pt x="99059" y="19050"/>
                  </a:lnTo>
                  <a:lnTo>
                    <a:pt x="101600" y="22860"/>
                  </a:lnTo>
                  <a:lnTo>
                    <a:pt x="102869" y="25400"/>
                  </a:lnTo>
                  <a:lnTo>
                    <a:pt x="106680" y="31750"/>
                  </a:lnTo>
                  <a:lnTo>
                    <a:pt x="110490" y="39370"/>
                  </a:lnTo>
                  <a:lnTo>
                    <a:pt x="113030" y="48260"/>
                  </a:lnTo>
                  <a:lnTo>
                    <a:pt x="118109" y="57150"/>
                  </a:lnTo>
                  <a:lnTo>
                    <a:pt x="120650" y="67310"/>
                  </a:lnTo>
                  <a:lnTo>
                    <a:pt x="166369" y="200660"/>
                  </a:lnTo>
                  <a:lnTo>
                    <a:pt x="132080" y="219710"/>
                  </a:lnTo>
                  <a:lnTo>
                    <a:pt x="92709" y="104140"/>
                  </a:lnTo>
                  <a:lnTo>
                    <a:pt x="90169" y="99060"/>
                  </a:lnTo>
                  <a:lnTo>
                    <a:pt x="88900" y="95250"/>
                  </a:lnTo>
                  <a:lnTo>
                    <a:pt x="87630" y="91440"/>
                  </a:lnTo>
                  <a:lnTo>
                    <a:pt x="86359" y="87630"/>
                  </a:lnTo>
                  <a:lnTo>
                    <a:pt x="83819" y="85090"/>
                  </a:lnTo>
                  <a:lnTo>
                    <a:pt x="83819" y="83820"/>
                  </a:lnTo>
                  <a:lnTo>
                    <a:pt x="82550" y="82550"/>
                  </a:lnTo>
                  <a:lnTo>
                    <a:pt x="81280" y="80010"/>
                  </a:lnTo>
                  <a:lnTo>
                    <a:pt x="80009" y="78740"/>
                  </a:lnTo>
                  <a:lnTo>
                    <a:pt x="80009" y="77470"/>
                  </a:lnTo>
                  <a:lnTo>
                    <a:pt x="78740" y="77470"/>
                  </a:lnTo>
                  <a:lnTo>
                    <a:pt x="78740" y="76200"/>
                  </a:lnTo>
                  <a:lnTo>
                    <a:pt x="77469" y="74930"/>
                  </a:lnTo>
                  <a:lnTo>
                    <a:pt x="76200" y="74930"/>
                  </a:lnTo>
                  <a:lnTo>
                    <a:pt x="74930" y="74930"/>
                  </a:lnTo>
                  <a:lnTo>
                    <a:pt x="74930" y="73660"/>
                  </a:lnTo>
                  <a:lnTo>
                    <a:pt x="74930" y="74930"/>
                  </a:lnTo>
                  <a:lnTo>
                    <a:pt x="73659" y="73660"/>
                  </a:lnTo>
                  <a:lnTo>
                    <a:pt x="69850" y="73660"/>
                  </a:lnTo>
                  <a:lnTo>
                    <a:pt x="67309" y="74930"/>
                  </a:lnTo>
                  <a:lnTo>
                    <a:pt x="66040" y="74930"/>
                  </a:lnTo>
                  <a:lnTo>
                    <a:pt x="66040" y="76200"/>
                  </a:lnTo>
                  <a:lnTo>
                    <a:pt x="64769" y="77470"/>
                  </a:lnTo>
                  <a:lnTo>
                    <a:pt x="63500" y="78740"/>
                  </a:lnTo>
                  <a:lnTo>
                    <a:pt x="63500" y="80010"/>
                  </a:lnTo>
                  <a:lnTo>
                    <a:pt x="62230" y="81280"/>
                  </a:lnTo>
                  <a:lnTo>
                    <a:pt x="62230" y="82550"/>
                  </a:lnTo>
                  <a:lnTo>
                    <a:pt x="62230" y="83820"/>
                  </a:lnTo>
                  <a:lnTo>
                    <a:pt x="62230" y="85090"/>
                  </a:lnTo>
                  <a:lnTo>
                    <a:pt x="62230" y="86360"/>
                  </a:lnTo>
                  <a:lnTo>
                    <a:pt x="60959" y="87630"/>
                  </a:lnTo>
                  <a:lnTo>
                    <a:pt x="62230" y="90170"/>
                  </a:lnTo>
                  <a:lnTo>
                    <a:pt x="60959" y="91440"/>
                  </a:lnTo>
                  <a:lnTo>
                    <a:pt x="62230" y="92710"/>
                  </a:lnTo>
                  <a:lnTo>
                    <a:pt x="60959" y="95250"/>
                  </a:lnTo>
                  <a:lnTo>
                    <a:pt x="62230" y="96520"/>
                  </a:lnTo>
                  <a:lnTo>
                    <a:pt x="62230" y="99060"/>
                  </a:lnTo>
                  <a:lnTo>
                    <a:pt x="62230" y="101600"/>
                  </a:lnTo>
                  <a:lnTo>
                    <a:pt x="63500" y="104140"/>
                  </a:lnTo>
                  <a:lnTo>
                    <a:pt x="63500" y="107950"/>
                  </a:lnTo>
                  <a:lnTo>
                    <a:pt x="64769" y="114300"/>
                  </a:lnTo>
                  <a:lnTo>
                    <a:pt x="67309" y="119380"/>
                  </a:lnTo>
                  <a:lnTo>
                    <a:pt x="68580" y="127000"/>
                  </a:lnTo>
                  <a:lnTo>
                    <a:pt x="71119" y="133350"/>
                  </a:lnTo>
                  <a:lnTo>
                    <a:pt x="105409" y="234950"/>
                  </a:lnTo>
                  <a:lnTo>
                    <a:pt x="71119" y="254000"/>
                  </a:lnTo>
                  <a:lnTo>
                    <a:pt x="0" y="431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346199" y="5279389"/>
              <a:ext cx="134620" cy="309880"/>
            </a:xfrm>
            <a:custGeom>
              <a:avLst/>
              <a:gdLst/>
              <a:ahLst/>
              <a:cxnLst/>
              <a:rect l="l" t="t" r="r" b="b"/>
              <a:pathLst>
                <a:path w="134619" h="309879">
                  <a:moveTo>
                    <a:pt x="62230" y="80010"/>
                  </a:moveTo>
                  <a:lnTo>
                    <a:pt x="27940" y="99060"/>
                  </a:lnTo>
                  <a:lnTo>
                    <a:pt x="99059" y="309880"/>
                  </a:lnTo>
                  <a:lnTo>
                    <a:pt x="134619" y="289560"/>
                  </a:lnTo>
                  <a:lnTo>
                    <a:pt x="62230" y="80010"/>
                  </a:lnTo>
                  <a:close/>
                </a:path>
                <a:path w="134619" h="309879">
                  <a:moveTo>
                    <a:pt x="34290" y="0"/>
                  </a:moveTo>
                  <a:lnTo>
                    <a:pt x="0" y="19050"/>
                  </a:lnTo>
                  <a:lnTo>
                    <a:pt x="19050" y="73660"/>
                  </a:lnTo>
                  <a:lnTo>
                    <a:pt x="53340" y="5461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120" y="5271770"/>
              <a:ext cx="144780" cy="32385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426210" y="5303520"/>
              <a:ext cx="158750" cy="257810"/>
            </a:xfrm>
            <a:custGeom>
              <a:avLst/>
              <a:gdLst/>
              <a:ahLst/>
              <a:cxnLst/>
              <a:rect l="l" t="t" r="r" b="b"/>
              <a:pathLst>
                <a:path w="158750" h="257810">
                  <a:moveTo>
                    <a:pt x="83820" y="0"/>
                  </a:moveTo>
                  <a:lnTo>
                    <a:pt x="0" y="46989"/>
                  </a:lnTo>
                  <a:lnTo>
                    <a:pt x="19050" y="101599"/>
                  </a:lnTo>
                  <a:lnTo>
                    <a:pt x="58420" y="78739"/>
                  </a:lnTo>
                  <a:lnTo>
                    <a:pt x="50800" y="205739"/>
                  </a:lnTo>
                  <a:lnTo>
                    <a:pt x="68580" y="257809"/>
                  </a:lnTo>
                  <a:lnTo>
                    <a:pt x="158750" y="208279"/>
                  </a:lnTo>
                  <a:lnTo>
                    <a:pt x="139700" y="153669"/>
                  </a:lnTo>
                  <a:lnTo>
                    <a:pt x="91440" y="180339"/>
                  </a:lnTo>
                  <a:lnTo>
                    <a:pt x="100330" y="4698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426210" y="5303520"/>
              <a:ext cx="158750" cy="257810"/>
            </a:xfrm>
            <a:custGeom>
              <a:avLst/>
              <a:gdLst/>
              <a:ahLst/>
              <a:cxnLst/>
              <a:rect l="l" t="t" r="r" b="b"/>
              <a:pathLst>
                <a:path w="158750" h="257810">
                  <a:moveTo>
                    <a:pt x="0" y="46989"/>
                  </a:moveTo>
                  <a:lnTo>
                    <a:pt x="83820" y="0"/>
                  </a:lnTo>
                  <a:lnTo>
                    <a:pt x="100330" y="46989"/>
                  </a:lnTo>
                  <a:lnTo>
                    <a:pt x="91440" y="180339"/>
                  </a:lnTo>
                  <a:lnTo>
                    <a:pt x="139700" y="153669"/>
                  </a:lnTo>
                  <a:lnTo>
                    <a:pt x="158750" y="208279"/>
                  </a:lnTo>
                  <a:lnTo>
                    <a:pt x="68580" y="257809"/>
                  </a:lnTo>
                  <a:lnTo>
                    <a:pt x="50800" y="205739"/>
                  </a:lnTo>
                  <a:lnTo>
                    <a:pt x="58420" y="78739"/>
                  </a:lnTo>
                  <a:lnTo>
                    <a:pt x="19050" y="101599"/>
                  </a:lnTo>
                  <a:lnTo>
                    <a:pt x="0" y="4698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5429" y="5248910"/>
              <a:ext cx="168909" cy="252730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1637029" y="5126989"/>
              <a:ext cx="138430" cy="300990"/>
            </a:xfrm>
            <a:custGeom>
              <a:avLst/>
              <a:gdLst/>
              <a:ahLst/>
              <a:cxnLst/>
              <a:rect l="l" t="t" r="r" b="b"/>
              <a:pathLst>
                <a:path w="138430" h="300989">
                  <a:moveTo>
                    <a:pt x="73767" y="157480"/>
                  </a:moveTo>
                  <a:lnTo>
                    <a:pt x="33019" y="157480"/>
                  </a:lnTo>
                  <a:lnTo>
                    <a:pt x="58419" y="231140"/>
                  </a:lnTo>
                  <a:lnTo>
                    <a:pt x="63500" y="247650"/>
                  </a:lnTo>
                  <a:lnTo>
                    <a:pt x="66039" y="255270"/>
                  </a:lnTo>
                  <a:lnTo>
                    <a:pt x="68580" y="261620"/>
                  </a:lnTo>
                  <a:lnTo>
                    <a:pt x="71119" y="266700"/>
                  </a:lnTo>
                  <a:lnTo>
                    <a:pt x="73659" y="273050"/>
                  </a:lnTo>
                  <a:lnTo>
                    <a:pt x="76200" y="276860"/>
                  </a:lnTo>
                  <a:lnTo>
                    <a:pt x="77469" y="280670"/>
                  </a:lnTo>
                  <a:lnTo>
                    <a:pt x="80009" y="284480"/>
                  </a:lnTo>
                  <a:lnTo>
                    <a:pt x="82550" y="287020"/>
                  </a:lnTo>
                  <a:lnTo>
                    <a:pt x="83819" y="289560"/>
                  </a:lnTo>
                  <a:lnTo>
                    <a:pt x="88900" y="294640"/>
                  </a:lnTo>
                  <a:lnTo>
                    <a:pt x="91439" y="295910"/>
                  </a:lnTo>
                  <a:lnTo>
                    <a:pt x="95250" y="299720"/>
                  </a:lnTo>
                  <a:lnTo>
                    <a:pt x="97789" y="299720"/>
                  </a:lnTo>
                  <a:lnTo>
                    <a:pt x="100330" y="300990"/>
                  </a:lnTo>
                  <a:lnTo>
                    <a:pt x="107950" y="300990"/>
                  </a:lnTo>
                  <a:lnTo>
                    <a:pt x="110489" y="298450"/>
                  </a:lnTo>
                  <a:lnTo>
                    <a:pt x="113030" y="298450"/>
                  </a:lnTo>
                  <a:lnTo>
                    <a:pt x="116839" y="295910"/>
                  </a:lnTo>
                  <a:lnTo>
                    <a:pt x="121919" y="292100"/>
                  </a:lnTo>
                  <a:lnTo>
                    <a:pt x="128269" y="288290"/>
                  </a:lnTo>
                  <a:lnTo>
                    <a:pt x="133350" y="283210"/>
                  </a:lnTo>
                  <a:lnTo>
                    <a:pt x="138430" y="276860"/>
                  </a:lnTo>
                  <a:lnTo>
                    <a:pt x="121860" y="234950"/>
                  </a:lnTo>
                  <a:lnTo>
                    <a:pt x="105409" y="234950"/>
                  </a:lnTo>
                  <a:lnTo>
                    <a:pt x="104139" y="233680"/>
                  </a:lnTo>
                  <a:lnTo>
                    <a:pt x="102869" y="233680"/>
                  </a:lnTo>
                  <a:lnTo>
                    <a:pt x="101600" y="232410"/>
                  </a:lnTo>
                  <a:lnTo>
                    <a:pt x="101600" y="231140"/>
                  </a:lnTo>
                  <a:lnTo>
                    <a:pt x="100330" y="231140"/>
                  </a:lnTo>
                  <a:lnTo>
                    <a:pt x="100330" y="229870"/>
                  </a:lnTo>
                  <a:lnTo>
                    <a:pt x="99059" y="229870"/>
                  </a:lnTo>
                  <a:lnTo>
                    <a:pt x="99059" y="227330"/>
                  </a:lnTo>
                  <a:lnTo>
                    <a:pt x="97789" y="227330"/>
                  </a:lnTo>
                  <a:lnTo>
                    <a:pt x="97789" y="226060"/>
                  </a:lnTo>
                  <a:lnTo>
                    <a:pt x="96519" y="223520"/>
                  </a:lnTo>
                  <a:lnTo>
                    <a:pt x="95250" y="222250"/>
                  </a:lnTo>
                  <a:lnTo>
                    <a:pt x="95250" y="219710"/>
                  </a:lnTo>
                  <a:lnTo>
                    <a:pt x="92709" y="213360"/>
                  </a:lnTo>
                  <a:lnTo>
                    <a:pt x="73767" y="157480"/>
                  </a:lnTo>
                  <a:close/>
                </a:path>
                <a:path w="138430" h="300989">
                  <a:moveTo>
                    <a:pt x="106680" y="233680"/>
                  </a:moveTo>
                  <a:lnTo>
                    <a:pt x="105409" y="233680"/>
                  </a:lnTo>
                  <a:lnTo>
                    <a:pt x="105409" y="234950"/>
                  </a:lnTo>
                  <a:lnTo>
                    <a:pt x="106680" y="234950"/>
                  </a:lnTo>
                  <a:lnTo>
                    <a:pt x="106680" y="233680"/>
                  </a:lnTo>
                  <a:close/>
                </a:path>
                <a:path w="138430" h="300989">
                  <a:moveTo>
                    <a:pt x="116839" y="222250"/>
                  </a:moveTo>
                  <a:lnTo>
                    <a:pt x="115569" y="224790"/>
                  </a:lnTo>
                  <a:lnTo>
                    <a:pt x="114300" y="226060"/>
                  </a:lnTo>
                  <a:lnTo>
                    <a:pt x="113030" y="228600"/>
                  </a:lnTo>
                  <a:lnTo>
                    <a:pt x="113030" y="229870"/>
                  </a:lnTo>
                  <a:lnTo>
                    <a:pt x="109219" y="233680"/>
                  </a:lnTo>
                  <a:lnTo>
                    <a:pt x="106680" y="233680"/>
                  </a:lnTo>
                  <a:lnTo>
                    <a:pt x="106680" y="234950"/>
                  </a:lnTo>
                  <a:lnTo>
                    <a:pt x="121860" y="234950"/>
                  </a:lnTo>
                  <a:lnTo>
                    <a:pt x="116839" y="222250"/>
                  </a:lnTo>
                  <a:close/>
                </a:path>
                <a:path w="138430" h="300989">
                  <a:moveTo>
                    <a:pt x="20319" y="0"/>
                  </a:moveTo>
                  <a:lnTo>
                    <a:pt x="0" y="59690"/>
                  </a:lnTo>
                  <a:lnTo>
                    <a:pt x="12700" y="97790"/>
                  </a:lnTo>
                  <a:lnTo>
                    <a:pt x="0" y="105410"/>
                  </a:lnTo>
                  <a:lnTo>
                    <a:pt x="20319" y="163830"/>
                  </a:lnTo>
                  <a:lnTo>
                    <a:pt x="33019" y="157480"/>
                  </a:lnTo>
                  <a:lnTo>
                    <a:pt x="73767" y="157480"/>
                  </a:lnTo>
                  <a:lnTo>
                    <a:pt x="67309" y="138430"/>
                  </a:lnTo>
                  <a:lnTo>
                    <a:pt x="86359" y="127000"/>
                  </a:lnTo>
                  <a:lnTo>
                    <a:pt x="69573" y="78740"/>
                  </a:lnTo>
                  <a:lnTo>
                    <a:pt x="46989" y="78740"/>
                  </a:lnTo>
                  <a:lnTo>
                    <a:pt x="20319" y="0"/>
                  </a:lnTo>
                  <a:close/>
                </a:path>
                <a:path w="138430" h="300989">
                  <a:moveTo>
                    <a:pt x="66039" y="68580"/>
                  </a:moveTo>
                  <a:lnTo>
                    <a:pt x="46989" y="78740"/>
                  </a:lnTo>
                  <a:lnTo>
                    <a:pt x="69573" y="78740"/>
                  </a:lnTo>
                  <a:lnTo>
                    <a:pt x="66039" y="6858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637029" y="5126989"/>
              <a:ext cx="138430" cy="300990"/>
            </a:xfrm>
            <a:custGeom>
              <a:avLst/>
              <a:gdLst/>
              <a:ahLst/>
              <a:cxnLst/>
              <a:rect l="l" t="t" r="r" b="b"/>
              <a:pathLst>
                <a:path w="138430" h="300989">
                  <a:moveTo>
                    <a:pt x="20319" y="0"/>
                  </a:moveTo>
                  <a:lnTo>
                    <a:pt x="46989" y="78740"/>
                  </a:lnTo>
                  <a:lnTo>
                    <a:pt x="66039" y="68580"/>
                  </a:lnTo>
                  <a:lnTo>
                    <a:pt x="86359" y="127000"/>
                  </a:lnTo>
                  <a:lnTo>
                    <a:pt x="67309" y="138430"/>
                  </a:lnTo>
                  <a:lnTo>
                    <a:pt x="92709" y="213360"/>
                  </a:lnTo>
                  <a:lnTo>
                    <a:pt x="95250" y="219710"/>
                  </a:lnTo>
                  <a:lnTo>
                    <a:pt x="95250" y="222250"/>
                  </a:lnTo>
                  <a:lnTo>
                    <a:pt x="96519" y="223520"/>
                  </a:lnTo>
                  <a:lnTo>
                    <a:pt x="97789" y="226060"/>
                  </a:lnTo>
                  <a:lnTo>
                    <a:pt x="97789" y="227330"/>
                  </a:lnTo>
                  <a:lnTo>
                    <a:pt x="99059" y="227330"/>
                  </a:lnTo>
                  <a:lnTo>
                    <a:pt x="99059" y="228600"/>
                  </a:lnTo>
                  <a:lnTo>
                    <a:pt x="99059" y="229870"/>
                  </a:lnTo>
                  <a:lnTo>
                    <a:pt x="100330" y="229870"/>
                  </a:lnTo>
                  <a:lnTo>
                    <a:pt x="100330" y="231140"/>
                  </a:lnTo>
                  <a:lnTo>
                    <a:pt x="101600" y="231140"/>
                  </a:lnTo>
                  <a:lnTo>
                    <a:pt x="101600" y="232410"/>
                  </a:lnTo>
                  <a:lnTo>
                    <a:pt x="102869" y="233680"/>
                  </a:lnTo>
                  <a:lnTo>
                    <a:pt x="104139" y="233680"/>
                  </a:lnTo>
                  <a:lnTo>
                    <a:pt x="105409" y="234950"/>
                  </a:lnTo>
                  <a:lnTo>
                    <a:pt x="105409" y="233680"/>
                  </a:lnTo>
                  <a:lnTo>
                    <a:pt x="106680" y="233680"/>
                  </a:lnTo>
                  <a:lnTo>
                    <a:pt x="106680" y="234950"/>
                  </a:lnTo>
                  <a:lnTo>
                    <a:pt x="106680" y="233680"/>
                  </a:lnTo>
                  <a:lnTo>
                    <a:pt x="107950" y="233680"/>
                  </a:lnTo>
                  <a:lnTo>
                    <a:pt x="109219" y="233680"/>
                  </a:lnTo>
                  <a:lnTo>
                    <a:pt x="110489" y="232410"/>
                  </a:lnTo>
                  <a:lnTo>
                    <a:pt x="111759" y="231140"/>
                  </a:lnTo>
                  <a:lnTo>
                    <a:pt x="113030" y="229870"/>
                  </a:lnTo>
                  <a:lnTo>
                    <a:pt x="113030" y="228600"/>
                  </a:lnTo>
                  <a:lnTo>
                    <a:pt x="114300" y="226060"/>
                  </a:lnTo>
                  <a:lnTo>
                    <a:pt x="115569" y="224790"/>
                  </a:lnTo>
                  <a:lnTo>
                    <a:pt x="116839" y="222250"/>
                  </a:lnTo>
                  <a:lnTo>
                    <a:pt x="138430" y="276860"/>
                  </a:lnTo>
                  <a:lnTo>
                    <a:pt x="133350" y="283210"/>
                  </a:lnTo>
                  <a:lnTo>
                    <a:pt x="128269" y="288290"/>
                  </a:lnTo>
                  <a:lnTo>
                    <a:pt x="121919" y="292100"/>
                  </a:lnTo>
                  <a:lnTo>
                    <a:pt x="116839" y="295910"/>
                  </a:lnTo>
                  <a:lnTo>
                    <a:pt x="113030" y="298450"/>
                  </a:lnTo>
                  <a:lnTo>
                    <a:pt x="110489" y="298450"/>
                  </a:lnTo>
                  <a:lnTo>
                    <a:pt x="107950" y="300990"/>
                  </a:lnTo>
                  <a:lnTo>
                    <a:pt x="105409" y="300990"/>
                  </a:lnTo>
                  <a:lnTo>
                    <a:pt x="102869" y="300990"/>
                  </a:lnTo>
                  <a:lnTo>
                    <a:pt x="100330" y="300990"/>
                  </a:lnTo>
                  <a:lnTo>
                    <a:pt x="97789" y="299720"/>
                  </a:lnTo>
                  <a:lnTo>
                    <a:pt x="96519" y="299720"/>
                  </a:lnTo>
                  <a:lnTo>
                    <a:pt x="95250" y="299720"/>
                  </a:lnTo>
                  <a:lnTo>
                    <a:pt x="93980" y="298450"/>
                  </a:lnTo>
                  <a:lnTo>
                    <a:pt x="91439" y="295910"/>
                  </a:lnTo>
                  <a:lnTo>
                    <a:pt x="88900" y="294640"/>
                  </a:lnTo>
                  <a:lnTo>
                    <a:pt x="87630" y="293370"/>
                  </a:lnTo>
                  <a:lnTo>
                    <a:pt x="83819" y="289560"/>
                  </a:lnTo>
                  <a:lnTo>
                    <a:pt x="82550" y="287020"/>
                  </a:lnTo>
                  <a:lnTo>
                    <a:pt x="80009" y="284480"/>
                  </a:lnTo>
                  <a:lnTo>
                    <a:pt x="77469" y="280670"/>
                  </a:lnTo>
                  <a:lnTo>
                    <a:pt x="76200" y="276860"/>
                  </a:lnTo>
                  <a:lnTo>
                    <a:pt x="73659" y="273050"/>
                  </a:lnTo>
                  <a:lnTo>
                    <a:pt x="71119" y="266700"/>
                  </a:lnTo>
                  <a:lnTo>
                    <a:pt x="68580" y="261620"/>
                  </a:lnTo>
                  <a:lnTo>
                    <a:pt x="66039" y="255270"/>
                  </a:lnTo>
                  <a:lnTo>
                    <a:pt x="63500" y="247650"/>
                  </a:lnTo>
                  <a:lnTo>
                    <a:pt x="58419" y="231140"/>
                  </a:lnTo>
                  <a:lnTo>
                    <a:pt x="33019" y="157480"/>
                  </a:lnTo>
                  <a:lnTo>
                    <a:pt x="20319" y="163830"/>
                  </a:lnTo>
                  <a:lnTo>
                    <a:pt x="0" y="105410"/>
                  </a:lnTo>
                  <a:lnTo>
                    <a:pt x="12700" y="97790"/>
                  </a:lnTo>
                  <a:lnTo>
                    <a:pt x="0" y="59690"/>
                  </a:lnTo>
                  <a:lnTo>
                    <a:pt x="2031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94179" y="5086350"/>
              <a:ext cx="133350" cy="309880"/>
            </a:xfrm>
            <a:custGeom>
              <a:avLst/>
              <a:gdLst/>
              <a:ahLst/>
              <a:cxnLst/>
              <a:rect l="l" t="t" r="r" b="b"/>
              <a:pathLst>
                <a:path w="133350" h="309879">
                  <a:moveTo>
                    <a:pt x="60959" y="80010"/>
                  </a:moveTo>
                  <a:lnTo>
                    <a:pt x="26669" y="100330"/>
                  </a:lnTo>
                  <a:lnTo>
                    <a:pt x="99059" y="309880"/>
                  </a:lnTo>
                  <a:lnTo>
                    <a:pt x="133350" y="290830"/>
                  </a:lnTo>
                  <a:lnTo>
                    <a:pt x="60959" y="80010"/>
                  </a:lnTo>
                  <a:close/>
                </a:path>
                <a:path w="133350" h="309879">
                  <a:moveTo>
                    <a:pt x="34289" y="0"/>
                  </a:moveTo>
                  <a:lnTo>
                    <a:pt x="0" y="19050"/>
                  </a:lnTo>
                  <a:lnTo>
                    <a:pt x="17780" y="73660"/>
                  </a:lnTo>
                  <a:lnTo>
                    <a:pt x="53339" y="5588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9" name="object 2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7829" y="5046979"/>
              <a:ext cx="372109" cy="356869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1893570" y="5046979"/>
              <a:ext cx="166370" cy="254000"/>
            </a:xfrm>
            <a:custGeom>
              <a:avLst/>
              <a:gdLst/>
              <a:ahLst/>
              <a:cxnLst/>
              <a:rect l="l" t="t" r="r" b="b"/>
              <a:pathLst>
                <a:path w="166369" h="254000">
                  <a:moveTo>
                    <a:pt x="0" y="43180"/>
                  </a:moveTo>
                  <a:lnTo>
                    <a:pt x="31750" y="25400"/>
                  </a:lnTo>
                  <a:lnTo>
                    <a:pt x="44450" y="60960"/>
                  </a:lnTo>
                  <a:lnTo>
                    <a:pt x="44450" y="54610"/>
                  </a:lnTo>
                  <a:lnTo>
                    <a:pt x="44450" y="48260"/>
                  </a:lnTo>
                  <a:lnTo>
                    <a:pt x="44450" y="43180"/>
                  </a:lnTo>
                  <a:lnTo>
                    <a:pt x="44450" y="38100"/>
                  </a:lnTo>
                  <a:lnTo>
                    <a:pt x="45719" y="33020"/>
                  </a:lnTo>
                  <a:lnTo>
                    <a:pt x="45719" y="29210"/>
                  </a:lnTo>
                  <a:lnTo>
                    <a:pt x="46990" y="25400"/>
                  </a:lnTo>
                  <a:lnTo>
                    <a:pt x="48260" y="21590"/>
                  </a:lnTo>
                  <a:lnTo>
                    <a:pt x="49530" y="19050"/>
                  </a:lnTo>
                  <a:lnTo>
                    <a:pt x="50800" y="16510"/>
                  </a:lnTo>
                  <a:lnTo>
                    <a:pt x="52069" y="13970"/>
                  </a:lnTo>
                  <a:lnTo>
                    <a:pt x="53340" y="11430"/>
                  </a:lnTo>
                  <a:lnTo>
                    <a:pt x="55880" y="8890"/>
                  </a:lnTo>
                  <a:lnTo>
                    <a:pt x="58419" y="6350"/>
                  </a:lnTo>
                  <a:lnTo>
                    <a:pt x="60960" y="3810"/>
                  </a:lnTo>
                  <a:lnTo>
                    <a:pt x="63500" y="2540"/>
                  </a:lnTo>
                  <a:lnTo>
                    <a:pt x="67310" y="1270"/>
                  </a:lnTo>
                  <a:lnTo>
                    <a:pt x="71119" y="1270"/>
                  </a:lnTo>
                  <a:lnTo>
                    <a:pt x="73660" y="0"/>
                  </a:lnTo>
                  <a:lnTo>
                    <a:pt x="76200" y="0"/>
                  </a:lnTo>
                  <a:lnTo>
                    <a:pt x="77469" y="1270"/>
                  </a:lnTo>
                  <a:lnTo>
                    <a:pt x="80010" y="2540"/>
                  </a:lnTo>
                  <a:lnTo>
                    <a:pt x="81280" y="2540"/>
                  </a:lnTo>
                  <a:lnTo>
                    <a:pt x="83819" y="3810"/>
                  </a:lnTo>
                  <a:lnTo>
                    <a:pt x="85090" y="3810"/>
                  </a:lnTo>
                  <a:lnTo>
                    <a:pt x="86360" y="5080"/>
                  </a:lnTo>
                  <a:lnTo>
                    <a:pt x="88900" y="7620"/>
                  </a:lnTo>
                  <a:lnTo>
                    <a:pt x="90169" y="8890"/>
                  </a:lnTo>
                  <a:lnTo>
                    <a:pt x="92710" y="10160"/>
                  </a:lnTo>
                  <a:lnTo>
                    <a:pt x="93980" y="12700"/>
                  </a:lnTo>
                  <a:lnTo>
                    <a:pt x="95250" y="15240"/>
                  </a:lnTo>
                  <a:lnTo>
                    <a:pt x="97790" y="16510"/>
                  </a:lnTo>
                  <a:lnTo>
                    <a:pt x="99060" y="20320"/>
                  </a:lnTo>
                  <a:lnTo>
                    <a:pt x="101600" y="22860"/>
                  </a:lnTo>
                  <a:lnTo>
                    <a:pt x="102869" y="26670"/>
                  </a:lnTo>
                  <a:lnTo>
                    <a:pt x="106680" y="31750"/>
                  </a:lnTo>
                  <a:lnTo>
                    <a:pt x="110490" y="40640"/>
                  </a:lnTo>
                  <a:lnTo>
                    <a:pt x="114300" y="48260"/>
                  </a:lnTo>
                  <a:lnTo>
                    <a:pt x="118110" y="58420"/>
                  </a:lnTo>
                  <a:lnTo>
                    <a:pt x="120650" y="67310"/>
                  </a:lnTo>
                  <a:lnTo>
                    <a:pt x="166369" y="201930"/>
                  </a:lnTo>
                  <a:lnTo>
                    <a:pt x="132080" y="220980"/>
                  </a:lnTo>
                  <a:lnTo>
                    <a:pt x="92710" y="104140"/>
                  </a:lnTo>
                  <a:lnTo>
                    <a:pt x="91440" y="100330"/>
                  </a:lnTo>
                  <a:lnTo>
                    <a:pt x="88900" y="96520"/>
                  </a:lnTo>
                  <a:lnTo>
                    <a:pt x="87630" y="91440"/>
                  </a:lnTo>
                  <a:lnTo>
                    <a:pt x="86360" y="87630"/>
                  </a:lnTo>
                  <a:lnTo>
                    <a:pt x="85090" y="85090"/>
                  </a:lnTo>
                  <a:lnTo>
                    <a:pt x="83819" y="83820"/>
                  </a:lnTo>
                  <a:lnTo>
                    <a:pt x="83819" y="82550"/>
                  </a:lnTo>
                  <a:lnTo>
                    <a:pt x="82550" y="81280"/>
                  </a:lnTo>
                  <a:lnTo>
                    <a:pt x="81280" y="80010"/>
                  </a:lnTo>
                  <a:lnTo>
                    <a:pt x="80010" y="77470"/>
                  </a:lnTo>
                  <a:lnTo>
                    <a:pt x="78740" y="77470"/>
                  </a:lnTo>
                  <a:lnTo>
                    <a:pt x="77469" y="76200"/>
                  </a:lnTo>
                  <a:lnTo>
                    <a:pt x="77469" y="74930"/>
                  </a:lnTo>
                  <a:lnTo>
                    <a:pt x="76200" y="74930"/>
                  </a:lnTo>
                  <a:lnTo>
                    <a:pt x="74930" y="74930"/>
                  </a:lnTo>
                  <a:lnTo>
                    <a:pt x="73660" y="74930"/>
                  </a:lnTo>
                  <a:lnTo>
                    <a:pt x="73660" y="73660"/>
                  </a:lnTo>
                  <a:lnTo>
                    <a:pt x="72390" y="74930"/>
                  </a:lnTo>
                  <a:lnTo>
                    <a:pt x="72390" y="73660"/>
                  </a:lnTo>
                  <a:lnTo>
                    <a:pt x="71119" y="73660"/>
                  </a:lnTo>
                  <a:lnTo>
                    <a:pt x="69850" y="74930"/>
                  </a:lnTo>
                  <a:lnTo>
                    <a:pt x="68580" y="74930"/>
                  </a:lnTo>
                  <a:lnTo>
                    <a:pt x="66040" y="76200"/>
                  </a:lnTo>
                  <a:lnTo>
                    <a:pt x="66040" y="77470"/>
                  </a:lnTo>
                  <a:lnTo>
                    <a:pt x="64769" y="77470"/>
                  </a:lnTo>
                  <a:lnTo>
                    <a:pt x="64769" y="78740"/>
                  </a:lnTo>
                  <a:lnTo>
                    <a:pt x="63500" y="80010"/>
                  </a:lnTo>
                  <a:lnTo>
                    <a:pt x="63500" y="81280"/>
                  </a:lnTo>
                  <a:lnTo>
                    <a:pt x="63500" y="82550"/>
                  </a:lnTo>
                  <a:lnTo>
                    <a:pt x="62230" y="82550"/>
                  </a:lnTo>
                  <a:lnTo>
                    <a:pt x="62230" y="85090"/>
                  </a:lnTo>
                  <a:lnTo>
                    <a:pt x="62230" y="85090"/>
                  </a:lnTo>
                  <a:lnTo>
                    <a:pt x="62230" y="99060"/>
                  </a:lnTo>
                  <a:lnTo>
                    <a:pt x="63500" y="101600"/>
                  </a:lnTo>
                  <a:lnTo>
                    <a:pt x="63500" y="104140"/>
                  </a:lnTo>
                  <a:lnTo>
                    <a:pt x="64769" y="109220"/>
                  </a:lnTo>
                  <a:lnTo>
                    <a:pt x="66040" y="114300"/>
                  </a:lnTo>
                  <a:lnTo>
                    <a:pt x="67310" y="120650"/>
                  </a:lnTo>
                  <a:lnTo>
                    <a:pt x="69850" y="127000"/>
                  </a:lnTo>
                  <a:lnTo>
                    <a:pt x="71119" y="133350"/>
                  </a:lnTo>
                  <a:lnTo>
                    <a:pt x="106680" y="234950"/>
                  </a:lnTo>
                  <a:lnTo>
                    <a:pt x="71119" y="254000"/>
                  </a:lnTo>
                  <a:lnTo>
                    <a:pt x="0" y="431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2042160" y="4875529"/>
              <a:ext cx="186690" cy="327660"/>
            </a:xfrm>
            <a:custGeom>
              <a:avLst/>
              <a:gdLst/>
              <a:ahLst/>
              <a:cxnLst/>
              <a:rect l="l" t="t" r="r" b="b"/>
              <a:pathLst>
                <a:path w="186689" h="327660">
                  <a:moveTo>
                    <a:pt x="85089" y="0"/>
                  </a:moveTo>
                  <a:lnTo>
                    <a:pt x="73659" y="0"/>
                  </a:lnTo>
                  <a:lnTo>
                    <a:pt x="62229" y="3810"/>
                  </a:lnTo>
                  <a:lnTo>
                    <a:pt x="57150" y="5080"/>
                  </a:lnTo>
                  <a:lnTo>
                    <a:pt x="0" y="36830"/>
                  </a:lnTo>
                  <a:lnTo>
                    <a:pt x="100329" y="327660"/>
                  </a:lnTo>
                  <a:lnTo>
                    <a:pt x="156209" y="295910"/>
                  </a:lnTo>
                  <a:lnTo>
                    <a:pt x="158750" y="294640"/>
                  </a:lnTo>
                  <a:lnTo>
                    <a:pt x="161289" y="292100"/>
                  </a:lnTo>
                  <a:lnTo>
                    <a:pt x="163829" y="290830"/>
                  </a:lnTo>
                  <a:lnTo>
                    <a:pt x="172719" y="281940"/>
                  </a:lnTo>
                  <a:lnTo>
                    <a:pt x="176529" y="275590"/>
                  </a:lnTo>
                  <a:lnTo>
                    <a:pt x="179069" y="273050"/>
                  </a:lnTo>
                  <a:lnTo>
                    <a:pt x="184150" y="257810"/>
                  </a:lnTo>
                  <a:lnTo>
                    <a:pt x="185419" y="252730"/>
                  </a:lnTo>
                  <a:lnTo>
                    <a:pt x="185419" y="242570"/>
                  </a:lnTo>
                  <a:lnTo>
                    <a:pt x="185737" y="241300"/>
                  </a:lnTo>
                  <a:lnTo>
                    <a:pt x="115569" y="241300"/>
                  </a:lnTo>
                  <a:lnTo>
                    <a:pt x="62229" y="82550"/>
                  </a:lnTo>
                  <a:lnTo>
                    <a:pt x="71119" y="76200"/>
                  </a:lnTo>
                  <a:lnTo>
                    <a:pt x="78739" y="73660"/>
                  </a:lnTo>
                  <a:lnTo>
                    <a:pt x="146303" y="73660"/>
                  </a:lnTo>
                  <a:lnTo>
                    <a:pt x="139700" y="57150"/>
                  </a:lnTo>
                  <a:lnTo>
                    <a:pt x="135889" y="52070"/>
                  </a:lnTo>
                  <a:lnTo>
                    <a:pt x="132079" y="45720"/>
                  </a:lnTo>
                  <a:lnTo>
                    <a:pt x="129539" y="40640"/>
                  </a:lnTo>
                  <a:lnTo>
                    <a:pt x="125729" y="36830"/>
                  </a:lnTo>
                  <a:lnTo>
                    <a:pt x="121919" y="31750"/>
                  </a:lnTo>
                  <a:lnTo>
                    <a:pt x="119379" y="26670"/>
                  </a:lnTo>
                  <a:lnTo>
                    <a:pt x="115569" y="22860"/>
                  </a:lnTo>
                  <a:lnTo>
                    <a:pt x="113029" y="17780"/>
                  </a:lnTo>
                  <a:lnTo>
                    <a:pt x="109219" y="15240"/>
                  </a:lnTo>
                  <a:lnTo>
                    <a:pt x="102869" y="8890"/>
                  </a:lnTo>
                  <a:lnTo>
                    <a:pt x="99059" y="6350"/>
                  </a:lnTo>
                  <a:lnTo>
                    <a:pt x="95250" y="5080"/>
                  </a:lnTo>
                  <a:lnTo>
                    <a:pt x="92709" y="3810"/>
                  </a:lnTo>
                  <a:lnTo>
                    <a:pt x="88900" y="1270"/>
                  </a:lnTo>
                  <a:lnTo>
                    <a:pt x="85089" y="0"/>
                  </a:lnTo>
                  <a:close/>
                </a:path>
                <a:path w="186689" h="327660">
                  <a:moveTo>
                    <a:pt x="146303" y="73660"/>
                  </a:moveTo>
                  <a:lnTo>
                    <a:pt x="86359" y="73660"/>
                  </a:lnTo>
                  <a:lnTo>
                    <a:pt x="88900" y="74930"/>
                  </a:lnTo>
                  <a:lnTo>
                    <a:pt x="90169" y="74930"/>
                  </a:lnTo>
                  <a:lnTo>
                    <a:pt x="91439" y="76200"/>
                  </a:lnTo>
                  <a:lnTo>
                    <a:pt x="93979" y="77470"/>
                  </a:lnTo>
                  <a:lnTo>
                    <a:pt x="97789" y="81280"/>
                  </a:lnTo>
                  <a:lnTo>
                    <a:pt x="99059" y="83820"/>
                  </a:lnTo>
                  <a:lnTo>
                    <a:pt x="105409" y="90170"/>
                  </a:lnTo>
                  <a:lnTo>
                    <a:pt x="105409" y="92710"/>
                  </a:lnTo>
                  <a:lnTo>
                    <a:pt x="107950" y="96520"/>
                  </a:lnTo>
                  <a:lnTo>
                    <a:pt x="111759" y="102870"/>
                  </a:lnTo>
                  <a:lnTo>
                    <a:pt x="119379" y="120650"/>
                  </a:lnTo>
                  <a:lnTo>
                    <a:pt x="121919" y="130810"/>
                  </a:lnTo>
                  <a:lnTo>
                    <a:pt x="127000" y="140970"/>
                  </a:lnTo>
                  <a:lnTo>
                    <a:pt x="132079" y="157480"/>
                  </a:lnTo>
                  <a:lnTo>
                    <a:pt x="134619" y="165100"/>
                  </a:lnTo>
                  <a:lnTo>
                    <a:pt x="135889" y="171450"/>
                  </a:lnTo>
                  <a:lnTo>
                    <a:pt x="137159" y="179070"/>
                  </a:lnTo>
                  <a:lnTo>
                    <a:pt x="139700" y="184150"/>
                  </a:lnTo>
                  <a:lnTo>
                    <a:pt x="139700" y="187960"/>
                  </a:lnTo>
                  <a:lnTo>
                    <a:pt x="140969" y="193040"/>
                  </a:lnTo>
                  <a:lnTo>
                    <a:pt x="140969" y="217170"/>
                  </a:lnTo>
                  <a:lnTo>
                    <a:pt x="139700" y="218440"/>
                  </a:lnTo>
                  <a:lnTo>
                    <a:pt x="139700" y="220980"/>
                  </a:lnTo>
                  <a:lnTo>
                    <a:pt x="138429" y="222250"/>
                  </a:lnTo>
                  <a:lnTo>
                    <a:pt x="138429" y="223520"/>
                  </a:lnTo>
                  <a:lnTo>
                    <a:pt x="137159" y="223520"/>
                  </a:lnTo>
                  <a:lnTo>
                    <a:pt x="134619" y="228600"/>
                  </a:lnTo>
                  <a:lnTo>
                    <a:pt x="132079" y="229870"/>
                  </a:lnTo>
                  <a:lnTo>
                    <a:pt x="128269" y="233680"/>
                  </a:lnTo>
                  <a:lnTo>
                    <a:pt x="124459" y="236220"/>
                  </a:lnTo>
                  <a:lnTo>
                    <a:pt x="115569" y="241300"/>
                  </a:lnTo>
                  <a:lnTo>
                    <a:pt x="185737" y="241300"/>
                  </a:lnTo>
                  <a:lnTo>
                    <a:pt x="186689" y="237490"/>
                  </a:lnTo>
                  <a:lnTo>
                    <a:pt x="186689" y="213360"/>
                  </a:lnTo>
                  <a:lnTo>
                    <a:pt x="185419" y="207010"/>
                  </a:lnTo>
                  <a:lnTo>
                    <a:pt x="185419" y="200660"/>
                  </a:lnTo>
                  <a:lnTo>
                    <a:pt x="181609" y="177800"/>
                  </a:lnTo>
                  <a:lnTo>
                    <a:pt x="180339" y="168910"/>
                  </a:lnTo>
                  <a:lnTo>
                    <a:pt x="177800" y="160020"/>
                  </a:lnTo>
                  <a:lnTo>
                    <a:pt x="173989" y="149860"/>
                  </a:lnTo>
                  <a:lnTo>
                    <a:pt x="171450" y="140970"/>
                  </a:lnTo>
                  <a:lnTo>
                    <a:pt x="163829" y="118110"/>
                  </a:lnTo>
                  <a:lnTo>
                    <a:pt x="153669" y="90170"/>
                  </a:lnTo>
                  <a:lnTo>
                    <a:pt x="151129" y="82550"/>
                  </a:lnTo>
                  <a:lnTo>
                    <a:pt x="147319" y="76200"/>
                  </a:lnTo>
                  <a:lnTo>
                    <a:pt x="146303" y="7366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2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0889" y="4870450"/>
              <a:ext cx="193040" cy="340360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2037080" y="4908550"/>
              <a:ext cx="109220" cy="296545"/>
            </a:xfrm>
            <a:custGeom>
              <a:avLst/>
              <a:gdLst/>
              <a:ahLst/>
              <a:cxnLst/>
              <a:rect l="l" t="t" r="r" b="b"/>
              <a:pathLst>
                <a:path w="109219" h="296545">
                  <a:moveTo>
                    <a:pt x="109220" y="293370"/>
                  </a:moveTo>
                  <a:lnTo>
                    <a:pt x="10160" y="2540"/>
                  </a:lnTo>
                  <a:lnTo>
                    <a:pt x="5080" y="3810"/>
                  </a:lnTo>
                  <a:lnTo>
                    <a:pt x="3810" y="0"/>
                  </a:lnTo>
                  <a:lnTo>
                    <a:pt x="0" y="2540"/>
                  </a:lnTo>
                  <a:lnTo>
                    <a:pt x="1270" y="6350"/>
                  </a:lnTo>
                  <a:lnTo>
                    <a:pt x="100330" y="295922"/>
                  </a:lnTo>
                  <a:lnTo>
                    <a:pt x="105410" y="294640"/>
                  </a:lnTo>
                  <a:lnTo>
                    <a:pt x="109220" y="293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4880" y="4801870"/>
              <a:ext cx="232409" cy="317500"/>
            </a:xfrm>
            <a:prstGeom prst="rect">
              <a:avLst/>
            </a:prstGeom>
          </p:spPr>
        </p:pic>
        <p:sp>
          <p:nvSpPr>
            <p:cNvPr id="285" name="object 285"/>
            <p:cNvSpPr/>
            <p:nvPr/>
          </p:nvSpPr>
          <p:spPr>
            <a:xfrm>
              <a:off x="2307589" y="4801870"/>
              <a:ext cx="139700" cy="248920"/>
            </a:xfrm>
            <a:custGeom>
              <a:avLst/>
              <a:gdLst/>
              <a:ahLst/>
              <a:cxnLst/>
              <a:rect l="l" t="t" r="r" b="b"/>
              <a:pathLst>
                <a:path w="139700" h="248920">
                  <a:moveTo>
                    <a:pt x="0" y="58419"/>
                  </a:moveTo>
                  <a:lnTo>
                    <a:pt x="35560" y="39369"/>
                  </a:lnTo>
                  <a:lnTo>
                    <a:pt x="99060" y="163829"/>
                  </a:lnTo>
                  <a:lnTo>
                    <a:pt x="71120" y="19049"/>
                  </a:lnTo>
                  <a:lnTo>
                    <a:pt x="106680" y="0"/>
                  </a:lnTo>
                  <a:lnTo>
                    <a:pt x="139700" y="232409"/>
                  </a:lnTo>
                  <a:lnTo>
                    <a:pt x="109220" y="248919"/>
                  </a:lnTo>
                  <a:lnTo>
                    <a:pt x="0" y="5841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6" name="object 2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7130" y="4754879"/>
              <a:ext cx="143509" cy="241300"/>
            </a:xfrm>
            <a:prstGeom prst="rect">
              <a:avLst/>
            </a:prstGeom>
          </p:spPr>
        </p:pic>
        <p:sp>
          <p:nvSpPr>
            <p:cNvPr id="287" name="object 287"/>
            <p:cNvSpPr/>
            <p:nvPr/>
          </p:nvSpPr>
          <p:spPr>
            <a:xfrm>
              <a:off x="2513330" y="4632960"/>
              <a:ext cx="134620" cy="309880"/>
            </a:xfrm>
            <a:custGeom>
              <a:avLst/>
              <a:gdLst/>
              <a:ahLst/>
              <a:cxnLst/>
              <a:rect l="l" t="t" r="r" b="b"/>
              <a:pathLst>
                <a:path w="134619" h="309879">
                  <a:moveTo>
                    <a:pt x="35559" y="0"/>
                  </a:moveTo>
                  <a:lnTo>
                    <a:pt x="0" y="19050"/>
                  </a:lnTo>
                  <a:lnTo>
                    <a:pt x="99059" y="309879"/>
                  </a:lnTo>
                  <a:lnTo>
                    <a:pt x="134619" y="290829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513330" y="4632960"/>
              <a:ext cx="134620" cy="309880"/>
            </a:xfrm>
            <a:custGeom>
              <a:avLst/>
              <a:gdLst/>
              <a:ahLst/>
              <a:cxnLst/>
              <a:rect l="l" t="t" r="r" b="b"/>
              <a:pathLst>
                <a:path w="134619" h="309879">
                  <a:moveTo>
                    <a:pt x="0" y="19050"/>
                  </a:moveTo>
                  <a:lnTo>
                    <a:pt x="35559" y="0"/>
                  </a:lnTo>
                  <a:lnTo>
                    <a:pt x="134619" y="290829"/>
                  </a:lnTo>
                  <a:lnTo>
                    <a:pt x="99059" y="309879"/>
                  </a:lnTo>
                  <a:lnTo>
                    <a:pt x="0" y="190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1120" y="4659629"/>
              <a:ext cx="139700" cy="238759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2713989" y="4594860"/>
              <a:ext cx="152400" cy="331470"/>
            </a:xfrm>
            <a:custGeom>
              <a:avLst/>
              <a:gdLst/>
              <a:ahLst/>
              <a:cxnLst/>
              <a:rect l="l" t="t" r="r" b="b"/>
              <a:pathLst>
                <a:path w="152400" h="331470">
                  <a:moveTo>
                    <a:pt x="31750" y="24129"/>
                  </a:moveTo>
                  <a:lnTo>
                    <a:pt x="0" y="40639"/>
                  </a:lnTo>
                  <a:lnTo>
                    <a:pt x="99060" y="331469"/>
                  </a:lnTo>
                  <a:lnTo>
                    <a:pt x="133350" y="312419"/>
                  </a:lnTo>
                  <a:lnTo>
                    <a:pt x="99060" y="212089"/>
                  </a:lnTo>
                  <a:lnTo>
                    <a:pt x="144780" y="212089"/>
                  </a:lnTo>
                  <a:lnTo>
                    <a:pt x="146050" y="210819"/>
                  </a:lnTo>
                  <a:lnTo>
                    <a:pt x="147320" y="207009"/>
                  </a:lnTo>
                  <a:lnTo>
                    <a:pt x="148590" y="204469"/>
                  </a:lnTo>
                  <a:lnTo>
                    <a:pt x="148590" y="201929"/>
                  </a:lnTo>
                  <a:lnTo>
                    <a:pt x="149860" y="199389"/>
                  </a:lnTo>
                  <a:lnTo>
                    <a:pt x="151130" y="195579"/>
                  </a:lnTo>
                  <a:lnTo>
                    <a:pt x="151130" y="187959"/>
                  </a:lnTo>
                  <a:lnTo>
                    <a:pt x="152400" y="180339"/>
                  </a:lnTo>
                  <a:lnTo>
                    <a:pt x="152400" y="170179"/>
                  </a:lnTo>
                  <a:lnTo>
                    <a:pt x="97790" y="170179"/>
                  </a:lnTo>
                  <a:lnTo>
                    <a:pt x="96520" y="168909"/>
                  </a:lnTo>
                  <a:lnTo>
                    <a:pt x="93980" y="168909"/>
                  </a:lnTo>
                  <a:lnTo>
                    <a:pt x="93980" y="167639"/>
                  </a:lnTo>
                  <a:lnTo>
                    <a:pt x="92710" y="167639"/>
                  </a:lnTo>
                  <a:lnTo>
                    <a:pt x="91440" y="166369"/>
                  </a:lnTo>
                  <a:lnTo>
                    <a:pt x="90170" y="166369"/>
                  </a:lnTo>
                  <a:lnTo>
                    <a:pt x="90170" y="165100"/>
                  </a:lnTo>
                  <a:lnTo>
                    <a:pt x="83820" y="158750"/>
                  </a:lnTo>
                  <a:lnTo>
                    <a:pt x="83820" y="157479"/>
                  </a:lnTo>
                  <a:lnTo>
                    <a:pt x="81280" y="152400"/>
                  </a:lnTo>
                  <a:lnTo>
                    <a:pt x="76200" y="144779"/>
                  </a:lnTo>
                  <a:lnTo>
                    <a:pt x="74930" y="139700"/>
                  </a:lnTo>
                  <a:lnTo>
                    <a:pt x="72390" y="133350"/>
                  </a:lnTo>
                  <a:lnTo>
                    <a:pt x="69850" y="128269"/>
                  </a:lnTo>
                  <a:lnTo>
                    <a:pt x="68580" y="121919"/>
                  </a:lnTo>
                  <a:lnTo>
                    <a:pt x="66040" y="115569"/>
                  </a:lnTo>
                  <a:lnTo>
                    <a:pt x="64770" y="110489"/>
                  </a:lnTo>
                  <a:lnTo>
                    <a:pt x="63500" y="104139"/>
                  </a:lnTo>
                  <a:lnTo>
                    <a:pt x="62230" y="99059"/>
                  </a:lnTo>
                  <a:lnTo>
                    <a:pt x="62230" y="90169"/>
                  </a:lnTo>
                  <a:lnTo>
                    <a:pt x="60960" y="87629"/>
                  </a:lnTo>
                  <a:lnTo>
                    <a:pt x="62230" y="86359"/>
                  </a:lnTo>
                  <a:lnTo>
                    <a:pt x="60960" y="82550"/>
                  </a:lnTo>
                  <a:lnTo>
                    <a:pt x="62230" y="81279"/>
                  </a:lnTo>
                  <a:lnTo>
                    <a:pt x="62230" y="76200"/>
                  </a:lnTo>
                  <a:lnTo>
                    <a:pt x="63500" y="74929"/>
                  </a:lnTo>
                  <a:lnTo>
                    <a:pt x="63500" y="72389"/>
                  </a:lnTo>
                  <a:lnTo>
                    <a:pt x="64770" y="71119"/>
                  </a:lnTo>
                  <a:lnTo>
                    <a:pt x="66040" y="71119"/>
                  </a:lnTo>
                  <a:lnTo>
                    <a:pt x="66040" y="69850"/>
                  </a:lnTo>
                  <a:lnTo>
                    <a:pt x="68580" y="68579"/>
                  </a:lnTo>
                  <a:lnTo>
                    <a:pt x="68580" y="67309"/>
                  </a:lnTo>
                  <a:lnTo>
                    <a:pt x="124742" y="67309"/>
                  </a:lnTo>
                  <a:lnTo>
                    <a:pt x="121920" y="60959"/>
                  </a:lnTo>
                  <a:lnTo>
                    <a:pt x="119198" y="54609"/>
                  </a:lnTo>
                  <a:lnTo>
                    <a:pt x="41910" y="54609"/>
                  </a:lnTo>
                  <a:lnTo>
                    <a:pt x="31750" y="24129"/>
                  </a:lnTo>
                  <a:close/>
                </a:path>
                <a:path w="152400" h="331470">
                  <a:moveTo>
                    <a:pt x="129540" y="223519"/>
                  </a:moveTo>
                  <a:lnTo>
                    <a:pt x="116840" y="223519"/>
                  </a:lnTo>
                  <a:lnTo>
                    <a:pt x="119380" y="224789"/>
                  </a:lnTo>
                  <a:lnTo>
                    <a:pt x="128270" y="224789"/>
                  </a:lnTo>
                  <a:lnTo>
                    <a:pt x="129540" y="223519"/>
                  </a:lnTo>
                  <a:close/>
                </a:path>
                <a:path w="152400" h="331470">
                  <a:moveTo>
                    <a:pt x="144780" y="212089"/>
                  </a:moveTo>
                  <a:lnTo>
                    <a:pt x="99060" y="212089"/>
                  </a:lnTo>
                  <a:lnTo>
                    <a:pt x="105410" y="218439"/>
                  </a:lnTo>
                  <a:lnTo>
                    <a:pt x="109220" y="219709"/>
                  </a:lnTo>
                  <a:lnTo>
                    <a:pt x="113030" y="223519"/>
                  </a:lnTo>
                  <a:lnTo>
                    <a:pt x="132080" y="223519"/>
                  </a:lnTo>
                  <a:lnTo>
                    <a:pt x="133350" y="222250"/>
                  </a:lnTo>
                  <a:lnTo>
                    <a:pt x="138430" y="219709"/>
                  </a:lnTo>
                  <a:lnTo>
                    <a:pt x="143510" y="214629"/>
                  </a:lnTo>
                  <a:lnTo>
                    <a:pt x="144780" y="212089"/>
                  </a:lnTo>
                  <a:close/>
                </a:path>
                <a:path w="152400" h="331470">
                  <a:moveTo>
                    <a:pt x="124742" y="67309"/>
                  </a:moveTo>
                  <a:lnTo>
                    <a:pt x="73660" y="67309"/>
                  </a:lnTo>
                  <a:lnTo>
                    <a:pt x="74930" y="68579"/>
                  </a:lnTo>
                  <a:lnTo>
                    <a:pt x="76200" y="68579"/>
                  </a:lnTo>
                  <a:lnTo>
                    <a:pt x="76200" y="69850"/>
                  </a:lnTo>
                  <a:lnTo>
                    <a:pt x="77470" y="69850"/>
                  </a:lnTo>
                  <a:lnTo>
                    <a:pt x="78740" y="71119"/>
                  </a:lnTo>
                  <a:lnTo>
                    <a:pt x="80010" y="71119"/>
                  </a:lnTo>
                  <a:lnTo>
                    <a:pt x="81280" y="72389"/>
                  </a:lnTo>
                  <a:lnTo>
                    <a:pt x="82550" y="74929"/>
                  </a:lnTo>
                  <a:lnTo>
                    <a:pt x="87630" y="80009"/>
                  </a:lnTo>
                  <a:lnTo>
                    <a:pt x="87630" y="81279"/>
                  </a:lnTo>
                  <a:lnTo>
                    <a:pt x="88900" y="83819"/>
                  </a:lnTo>
                  <a:lnTo>
                    <a:pt x="91440" y="87629"/>
                  </a:lnTo>
                  <a:lnTo>
                    <a:pt x="93980" y="92709"/>
                  </a:lnTo>
                  <a:lnTo>
                    <a:pt x="95250" y="97789"/>
                  </a:lnTo>
                  <a:lnTo>
                    <a:pt x="102870" y="116839"/>
                  </a:lnTo>
                  <a:lnTo>
                    <a:pt x="104140" y="123189"/>
                  </a:lnTo>
                  <a:lnTo>
                    <a:pt x="105410" y="128269"/>
                  </a:lnTo>
                  <a:lnTo>
                    <a:pt x="106680" y="134619"/>
                  </a:lnTo>
                  <a:lnTo>
                    <a:pt x="107950" y="138429"/>
                  </a:lnTo>
                  <a:lnTo>
                    <a:pt x="107950" y="140969"/>
                  </a:lnTo>
                  <a:lnTo>
                    <a:pt x="109220" y="143509"/>
                  </a:lnTo>
                  <a:lnTo>
                    <a:pt x="109220" y="157479"/>
                  </a:lnTo>
                  <a:lnTo>
                    <a:pt x="107950" y="158750"/>
                  </a:lnTo>
                  <a:lnTo>
                    <a:pt x="107950" y="162559"/>
                  </a:lnTo>
                  <a:lnTo>
                    <a:pt x="106680" y="163829"/>
                  </a:lnTo>
                  <a:lnTo>
                    <a:pt x="106680" y="165100"/>
                  </a:lnTo>
                  <a:lnTo>
                    <a:pt x="105410" y="165100"/>
                  </a:lnTo>
                  <a:lnTo>
                    <a:pt x="105410" y="166369"/>
                  </a:lnTo>
                  <a:lnTo>
                    <a:pt x="102870" y="168909"/>
                  </a:lnTo>
                  <a:lnTo>
                    <a:pt x="100330" y="168909"/>
                  </a:lnTo>
                  <a:lnTo>
                    <a:pt x="99060" y="170179"/>
                  </a:lnTo>
                  <a:lnTo>
                    <a:pt x="152400" y="170179"/>
                  </a:lnTo>
                  <a:lnTo>
                    <a:pt x="152400" y="167639"/>
                  </a:lnTo>
                  <a:lnTo>
                    <a:pt x="151130" y="162559"/>
                  </a:lnTo>
                  <a:lnTo>
                    <a:pt x="151130" y="157479"/>
                  </a:lnTo>
                  <a:lnTo>
                    <a:pt x="149860" y="152400"/>
                  </a:lnTo>
                  <a:lnTo>
                    <a:pt x="148590" y="142239"/>
                  </a:lnTo>
                  <a:lnTo>
                    <a:pt x="143510" y="119379"/>
                  </a:lnTo>
                  <a:lnTo>
                    <a:pt x="138430" y="106679"/>
                  </a:lnTo>
                  <a:lnTo>
                    <a:pt x="135890" y="93979"/>
                  </a:lnTo>
                  <a:lnTo>
                    <a:pt x="132080" y="82550"/>
                  </a:lnTo>
                  <a:lnTo>
                    <a:pt x="127000" y="72389"/>
                  </a:lnTo>
                  <a:lnTo>
                    <a:pt x="124742" y="67309"/>
                  </a:lnTo>
                  <a:close/>
                </a:path>
                <a:path w="152400" h="331470">
                  <a:moveTo>
                    <a:pt x="73660" y="0"/>
                  </a:moveTo>
                  <a:lnTo>
                    <a:pt x="66040" y="0"/>
                  </a:lnTo>
                  <a:lnTo>
                    <a:pt x="63500" y="1269"/>
                  </a:lnTo>
                  <a:lnTo>
                    <a:pt x="62230" y="2539"/>
                  </a:lnTo>
                  <a:lnTo>
                    <a:pt x="59690" y="2539"/>
                  </a:lnTo>
                  <a:lnTo>
                    <a:pt x="57150" y="3809"/>
                  </a:lnTo>
                  <a:lnTo>
                    <a:pt x="53340" y="7619"/>
                  </a:lnTo>
                  <a:lnTo>
                    <a:pt x="52070" y="10159"/>
                  </a:lnTo>
                  <a:lnTo>
                    <a:pt x="49530" y="12700"/>
                  </a:lnTo>
                  <a:lnTo>
                    <a:pt x="46990" y="17779"/>
                  </a:lnTo>
                  <a:lnTo>
                    <a:pt x="45720" y="21589"/>
                  </a:lnTo>
                  <a:lnTo>
                    <a:pt x="44450" y="24129"/>
                  </a:lnTo>
                  <a:lnTo>
                    <a:pt x="44450" y="26669"/>
                  </a:lnTo>
                  <a:lnTo>
                    <a:pt x="43180" y="30479"/>
                  </a:lnTo>
                  <a:lnTo>
                    <a:pt x="43180" y="43179"/>
                  </a:lnTo>
                  <a:lnTo>
                    <a:pt x="41910" y="54609"/>
                  </a:lnTo>
                  <a:lnTo>
                    <a:pt x="119198" y="54609"/>
                  </a:lnTo>
                  <a:lnTo>
                    <a:pt x="97790" y="20319"/>
                  </a:lnTo>
                  <a:lnTo>
                    <a:pt x="95250" y="17779"/>
                  </a:lnTo>
                  <a:lnTo>
                    <a:pt x="92710" y="13969"/>
                  </a:lnTo>
                  <a:lnTo>
                    <a:pt x="90170" y="11429"/>
                  </a:lnTo>
                  <a:lnTo>
                    <a:pt x="87630" y="7619"/>
                  </a:lnTo>
                  <a:lnTo>
                    <a:pt x="86360" y="7619"/>
                  </a:lnTo>
                  <a:lnTo>
                    <a:pt x="83820" y="507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780030" y="4720589"/>
              <a:ext cx="46990" cy="49530"/>
            </a:xfrm>
            <a:custGeom>
              <a:avLst/>
              <a:gdLst/>
              <a:ahLst/>
              <a:cxnLst/>
              <a:rect l="l" t="t" r="r" b="b"/>
              <a:pathLst>
                <a:path w="46989" h="49529">
                  <a:moveTo>
                    <a:pt x="46990" y="25400"/>
                  </a:moveTo>
                  <a:lnTo>
                    <a:pt x="38100" y="25400"/>
                  </a:lnTo>
                  <a:lnTo>
                    <a:pt x="38100" y="29210"/>
                  </a:lnTo>
                  <a:lnTo>
                    <a:pt x="38100" y="30480"/>
                  </a:lnTo>
                  <a:lnTo>
                    <a:pt x="38100" y="31750"/>
                  </a:lnTo>
                  <a:lnTo>
                    <a:pt x="36830" y="33020"/>
                  </a:lnTo>
                  <a:lnTo>
                    <a:pt x="36830" y="34290"/>
                  </a:lnTo>
                  <a:lnTo>
                    <a:pt x="36830" y="35560"/>
                  </a:lnTo>
                  <a:lnTo>
                    <a:pt x="36830" y="36195"/>
                  </a:lnTo>
                  <a:lnTo>
                    <a:pt x="35560" y="36830"/>
                  </a:lnTo>
                  <a:lnTo>
                    <a:pt x="35560" y="37465"/>
                  </a:lnTo>
                  <a:lnTo>
                    <a:pt x="34290" y="38100"/>
                  </a:lnTo>
                  <a:lnTo>
                    <a:pt x="33655" y="39370"/>
                  </a:lnTo>
                  <a:lnTo>
                    <a:pt x="33020" y="39370"/>
                  </a:lnTo>
                  <a:lnTo>
                    <a:pt x="31750" y="39370"/>
                  </a:lnTo>
                  <a:lnTo>
                    <a:pt x="30480" y="38100"/>
                  </a:lnTo>
                  <a:lnTo>
                    <a:pt x="29210" y="38100"/>
                  </a:lnTo>
                  <a:lnTo>
                    <a:pt x="27940" y="36830"/>
                  </a:lnTo>
                  <a:lnTo>
                    <a:pt x="26670" y="35560"/>
                  </a:lnTo>
                  <a:lnTo>
                    <a:pt x="25400" y="34290"/>
                  </a:lnTo>
                  <a:lnTo>
                    <a:pt x="24130" y="33020"/>
                  </a:lnTo>
                  <a:lnTo>
                    <a:pt x="24130" y="31750"/>
                  </a:lnTo>
                  <a:lnTo>
                    <a:pt x="22860" y="30480"/>
                  </a:lnTo>
                  <a:lnTo>
                    <a:pt x="22225" y="31115"/>
                  </a:lnTo>
                  <a:lnTo>
                    <a:pt x="21590" y="30480"/>
                  </a:lnTo>
                  <a:lnTo>
                    <a:pt x="21590" y="29210"/>
                  </a:lnTo>
                  <a:lnTo>
                    <a:pt x="19050" y="25400"/>
                  </a:lnTo>
                  <a:lnTo>
                    <a:pt x="17780" y="21590"/>
                  </a:lnTo>
                  <a:lnTo>
                    <a:pt x="15240" y="16510"/>
                  </a:lnTo>
                  <a:lnTo>
                    <a:pt x="12700" y="12700"/>
                  </a:lnTo>
                  <a:lnTo>
                    <a:pt x="10160" y="6350"/>
                  </a:lnTo>
                  <a:lnTo>
                    <a:pt x="8890" y="0"/>
                  </a:lnTo>
                  <a:lnTo>
                    <a:pt x="3810" y="2540"/>
                  </a:lnTo>
                  <a:lnTo>
                    <a:pt x="0" y="3810"/>
                  </a:lnTo>
                  <a:lnTo>
                    <a:pt x="2540" y="10160"/>
                  </a:lnTo>
                  <a:lnTo>
                    <a:pt x="5080" y="16510"/>
                  </a:lnTo>
                  <a:lnTo>
                    <a:pt x="6350" y="20320"/>
                  </a:lnTo>
                  <a:lnTo>
                    <a:pt x="6350" y="21590"/>
                  </a:lnTo>
                  <a:lnTo>
                    <a:pt x="8890" y="25400"/>
                  </a:lnTo>
                  <a:lnTo>
                    <a:pt x="10160" y="29210"/>
                  </a:lnTo>
                  <a:lnTo>
                    <a:pt x="12700" y="33020"/>
                  </a:lnTo>
                  <a:lnTo>
                    <a:pt x="12700" y="34290"/>
                  </a:lnTo>
                  <a:lnTo>
                    <a:pt x="13970" y="34290"/>
                  </a:lnTo>
                  <a:lnTo>
                    <a:pt x="14732" y="35052"/>
                  </a:lnTo>
                  <a:lnTo>
                    <a:pt x="13970" y="35560"/>
                  </a:lnTo>
                  <a:lnTo>
                    <a:pt x="15240" y="36830"/>
                  </a:lnTo>
                  <a:lnTo>
                    <a:pt x="16510" y="38100"/>
                  </a:lnTo>
                  <a:lnTo>
                    <a:pt x="17780" y="39370"/>
                  </a:lnTo>
                  <a:lnTo>
                    <a:pt x="17780" y="40640"/>
                  </a:lnTo>
                  <a:lnTo>
                    <a:pt x="20320" y="41910"/>
                  </a:lnTo>
                  <a:lnTo>
                    <a:pt x="20320" y="43180"/>
                  </a:lnTo>
                  <a:lnTo>
                    <a:pt x="21590" y="43180"/>
                  </a:lnTo>
                  <a:lnTo>
                    <a:pt x="21590" y="44450"/>
                  </a:lnTo>
                  <a:lnTo>
                    <a:pt x="22860" y="45720"/>
                  </a:lnTo>
                  <a:lnTo>
                    <a:pt x="25400" y="45720"/>
                  </a:lnTo>
                  <a:lnTo>
                    <a:pt x="25819" y="46151"/>
                  </a:lnTo>
                  <a:lnTo>
                    <a:pt x="25400" y="46990"/>
                  </a:lnTo>
                  <a:lnTo>
                    <a:pt x="26670" y="46990"/>
                  </a:lnTo>
                  <a:lnTo>
                    <a:pt x="27940" y="46990"/>
                  </a:lnTo>
                  <a:lnTo>
                    <a:pt x="29210" y="48260"/>
                  </a:lnTo>
                  <a:lnTo>
                    <a:pt x="30480" y="49530"/>
                  </a:lnTo>
                  <a:lnTo>
                    <a:pt x="34290" y="48260"/>
                  </a:lnTo>
                  <a:lnTo>
                    <a:pt x="35560" y="48260"/>
                  </a:lnTo>
                  <a:lnTo>
                    <a:pt x="36830" y="48260"/>
                  </a:lnTo>
                  <a:lnTo>
                    <a:pt x="38100" y="46990"/>
                  </a:lnTo>
                  <a:lnTo>
                    <a:pt x="39370" y="46990"/>
                  </a:lnTo>
                  <a:lnTo>
                    <a:pt x="40640" y="46990"/>
                  </a:lnTo>
                  <a:lnTo>
                    <a:pt x="41910" y="45720"/>
                  </a:lnTo>
                  <a:lnTo>
                    <a:pt x="43180" y="44450"/>
                  </a:lnTo>
                  <a:lnTo>
                    <a:pt x="43180" y="43180"/>
                  </a:lnTo>
                  <a:lnTo>
                    <a:pt x="44450" y="43180"/>
                  </a:lnTo>
                  <a:lnTo>
                    <a:pt x="45720" y="40640"/>
                  </a:lnTo>
                  <a:lnTo>
                    <a:pt x="45720" y="39370"/>
                  </a:lnTo>
                  <a:lnTo>
                    <a:pt x="45720" y="38100"/>
                  </a:lnTo>
                  <a:lnTo>
                    <a:pt x="45720" y="36830"/>
                  </a:lnTo>
                  <a:lnTo>
                    <a:pt x="46990" y="35560"/>
                  </a:lnTo>
                  <a:lnTo>
                    <a:pt x="46990" y="34290"/>
                  </a:lnTo>
                  <a:lnTo>
                    <a:pt x="46990" y="31750"/>
                  </a:lnTo>
                  <a:lnTo>
                    <a:pt x="46990" y="29210"/>
                  </a:lnTo>
                  <a:lnTo>
                    <a:pt x="4699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781300" y="4657089"/>
              <a:ext cx="46990" cy="92710"/>
            </a:xfrm>
            <a:custGeom>
              <a:avLst/>
              <a:gdLst/>
              <a:ahLst/>
              <a:cxnLst/>
              <a:rect l="l" t="t" r="r" b="b"/>
              <a:pathLst>
                <a:path w="46989" h="92710">
                  <a:moveTo>
                    <a:pt x="46990" y="82550"/>
                  </a:moveTo>
                  <a:lnTo>
                    <a:pt x="45720" y="80010"/>
                  </a:lnTo>
                  <a:lnTo>
                    <a:pt x="45720" y="78740"/>
                  </a:lnTo>
                  <a:lnTo>
                    <a:pt x="45720" y="76200"/>
                  </a:lnTo>
                  <a:lnTo>
                    <a:pt x="45720" y="74930"/>
                  </a:lnTo>
                  <a:lnTo>
                    <a:pt x="44450" y="71120"/>
                  </a:lnTo>
                  <a:lnTo>
                    <a:pt x="43180" y="64770"/>
                  </a:lnTo>
                  <a:lnTo>
                    <a:pt x="41910" y="59690"/>
                  </a:lnTo>
                  <a:lnTo>
                    <a:pt x="40640" y="58420"/>
                  </a:lnTo>
                  <a:lnTo>
                    <a:pt x="39370" y="53340"/>
                  </a:lnTo>
                  <a:lnTo>
                    <a:pt x="36830" y="45720"/>
                  </a:lnTo>
                  <a:lnTo>
                    <a:pt x="35560" y="40640"/>
                  </a:lnTo>
                  <a:lnTo>
                    <a:pt x="33020" y="34290"/>
                  </a:lnTo>
                  <a:lnTo>
                    <a:pt x="30480" y="29210"/>
                  </a:lnTo>
                  <a:lnTo>
                    <a:pt x="27940" y="24130"/>
                  </a:lnTo>
                  <a:lnTo>
                    <a:pt x="25654" y="19558"/>
                  </a:lnTo>
                  <a:lnTo>
                    <a:pt x="26670" y="19050"/>
                  </a:lnTo>
                  <a:lnTo>
                    <a:pt x="25400" y="17780"/>
                  </a:lnTo>
                  <a:lnTo>
                    <a:pt x="24130" y="15240"/>
                  </a:lnTo>
                  <a:lnTo>
                    <a:pt x="22860" y="13970"/>
                  </a:lnTo>
                  <a:lnTo>
                    <a:pt x="21590" y="12700"/>
                  </a:lnTo>
                  <a:lnTo>
                    <a:pt x="20320" y="11430"/>
                  </a:lnTo>
                  <a:lnTo>
                    <a:pt x="20320" y="10160"/>
                  </a:lnTo>
                  <a:lnTo>
                    <a:pt x="19050" y="10160"/>
                  </a:lnTo>
                  <a:lnTo>
                    <a:pt x="17780" y="7620"/>
                  </a:lnTo>
                  <a:lnTo>
                    <a:pt x="16510" y="6350"/>
                  </a:lnTo>
                  <a:lnTo>
                    <a:pt x="16510" y="5080"/>
                  </a:lnTo>
                  <a:lnTo>
                    <a:pt x="15240" y="5080"/>
                  </a:lnTo>
                  <a:lnTo>
                    <a:pt x="13970" y="5080"/>
                  </a:lnTo>
                  <a:lnTo>
                    <a:pt x="13970" y="3810"/>
                  </a:lnTo>
                  <a:lnTo>
                    <a:pt x="12700" y="3810"/>
                  </a:lnTo>
                  <a:lnTo>
                    <a:pt x="12700" y="2540"/>
                  </a:lnTo>
                  <a:lnTo>
                    <a:pt x="11430" y="2540"/>
                  </a:lnTo>
                  <a:lnTo>
                    <a:pt x="10160" y="2540"/>
                  </a:lnTo>
                  <a:lnTo>
                    <a:pt x="10160" y="1270"/>
                  </a:lnTo>
                  <a:lnTo>
                    <a:pt x="8890" y="1270"/>
                  </a:lnTo>
                  <a:lnTo>
                    <a:pt x="7620" y="1270"/>
                  </a:lnTo>
                  <a:lnTo>
                    <a:pt x="6350" y="0"/>
                  </a:lnTo>
                  <a:lnTo>
                    <a:pt x="2540" y="0"/>
                  </a:lnTo>
                  <a:lnTo>
                    <a:pt x="1270" y="1270"/>
                  </a:lnTo>
                  <a:lnTo>
                    <a:pt x="1270" y="2540"/>
                  </a:lnTo>
                  <a:lnTo>
                    <a:pt x="0" y="2540"/>
                  </a:lnTo>
                  <a:lnTo>
                    <a:pt x="1270" y="3390"/>
                  </a:lnTo>
                  <a:lnTo>
                    <a:pt x="1270" y="10160"/>
                  </a:lnTo>
                  <a:lnTo>
                    <a:pt x="2540" y="10160"/>
                  </a:lnTo>
                  <a:lnTo>
                    <a:pt x="3810" y="10160"/>
                  </a:lnTo>
                  <a:lnTo>
                    <a:pt x="5080" y="10160"/>
                  </a:lnTo>
                  <a:lnTo>
                    <a:pt x="6350" y="10160"/>
                  </a:lnTo>
                  <a:lnTo>
                    <a:pt x="6350" y="11430"/>
                  </a:lnTo>
                  <a:lnTo>
                    <a:pt x="7620" y="11430"/>
                  </a:lnTo>
                  <a:lnTo>
                    <a:pt x="8890" y="12700"/>
                  </a:lnTo>
                  <a:lnTo>
                    <a:pt x="11430" y="15240"/>
                  </a:lnTo>
                  <a:lnTo>
                    <a:pt x="12700" y="16510"/>
                  </a:lnTo>
                  <a:lnTo>
                    <a:pt x="12700" y="17780"/>
                  </a:lnTo>
                  <a:lnTo>
                    <a:pt x="13970" y="17780"/>
                  </a:lnTo>
                  <a:lnTo>
                    <a:pt x="13970" y="19050"/>
                  </a:lnTo>
                  <a:lnTo>
                    <a:pt x="15240" y="19685"/>
                  </a:lnTo>
                  <a:lnTo>
                    <a:pt x="15240" y="20320"/>
                  </a:lnTo>
                  <a:lnTo>
                    <a:pt x="16510" y="20320"/>
                  </a:lnTo>
                  <a:lnTo>
                    <a:pt x="16510" y="21590"/>
                  </a:lnTo>
                  <a:lnTo>
                    <a:pt x="17780" y="24130"/>
                  </a:lnTo>
                  <a:lnTo>
                    <a:pt x="20320" y="27940"/>
                  </a:lnTo>
                  <a:lnTo>
                    <a:pt x="21590" y="33020"/>
                  </a:lnTo>
                  <a:lnTo>
                    <a:pt x="22098" y="32766"/>
                  </a:lnTo>
                  <a:lnTo>
                    <a:pt x="24130" y="36830"/>
                  </a:lnTo>
                  <a:lnTo>
                    <a:pt x="24130" y="38100"/>
                  </a:lnTo>
                  <a:lnTo>
                    <a:pt x="26670" y="43180"/>
                  </a:lnTo>
                  <a:lnTo>
                    <a:pt x="27940" y="49530"/>
                  </a:lnTo>
                  <a:lnTo>
                    <a:pt x="30480" y="55880"/>
                  </a:lnTo>
                  <a:lnTo>
                    <a:pt x="32512" y="60960"/>
                  </a:lnTo>
                  <a:lnTo>
                    <a:pt x="31750" y="60960"/>
                  </a:lnTo>
                  <a:lnTo>
                    <a:pt x="33020" y="67310"/>
                  </a:lnTo>
                  <a:lnTo>
                    <a:pt x="35560" y="72390"/>
                  </a:lnTo>
                  <a:lnTo>
                    <a:pt x="35560" y="77470"/>
                  </a:lnTo>
                  <a:lnTo>
                    <a:pt x="36830" y="80010"/>
                  </a:lnTo>
                  <a:lnTo>
                    <a:pt x="36830" y="82550"/>
                  </a:lnTo>
                  <a:lnTo>
                    <a:pt x="36830" y="83820"/>
                  </a:lnTo>
                  <a:lnTo>
                    <a:pt x="36830" y="92710"/>
                  </a:lnTo>
                  <a:lnTo>
                    <a:pt x="45720" y="92710"/>
                  </a:lnTo>
                  <a:lnTo>
                    <a:pt x="45720" y="90170"/>
                  </a:lnTo>
                  <a:lnTo>
                    <a:pt x="46990" y="88900"/>
                  </a:lnTo>
                  <a:lnTo>
                    <a:pt x="46990" y="86360"/>
                  </a:lnTo>
                  <a:lnTo>
                    <a:pt x="46139" y="85521"/>
                  </a:lnTo>
                  <a:lnTo>
                    <a:pt x="46990" y="83820"/>
                  </a:lnTo>
                  <a:lnTo>
                    <a:pt x="46990" y="82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708910" y="4634229"/>
              <a:ext cx="107950" cy="294640"/>
            </a:xfrm>
            <a:custGeom>
              <a:avLst/>
              <a:gdLst/>
              <a:ahLst/>
              <a:cxnLst/>
              <a:rect l="l" t="t" r="r" b="b"/>
              <a:pathLst>
                <a:path w="107950" h="294639">
                  <a:moveTo>
                    <a:pt x="80010" y="87630"/>
                  </a:moveTo>
                  <a:lnTo>
                    <a:pt x="77470" y="81280"/>
                  </a:lnTo>
                  <a:lnTo>
                    <a:pt x="76200" y="74930"/>
                  </a:lnTo>
                  <a:lnTo>
                    <a:pt x="76200" y="73660"/>
                  </a:lnTo>
                  <a:lnTo>
                    <a:pt x="74358" y="70002"/>
                  </a:lnTo>
                  <a:lnTo>
                    <a:pt x="74930" y="69850"/>
                  </a:lnTo>
                  <a:lnTo>
                    <a:pt x="73660" y="63500"/>
                  </a:lnTo>
                  <a:lnTo>
                    <a:pt x="72390" y="58420"/>
                  </a:lnTo>
                  <a:lnTo>
                    <a:pt x="71120" y="54610"/>
                  </a:lnTo>
                  <a:lnTo>
                    <a:pt x="71120" y="53340"/>
                  </a:lnTo>
                  <a:lnTo>
                    <a:pt x="71120" y="40640"/>
                  </a:lnTo>
                  <a:lnTo>
                    <a:pt x="72390" y="39370"/>
                  </a:lnTo>
                  <a:lnTo>
                    <a:pt x="72390" y="38100"/>
                  </a:lnTo>
                  <a:lnTo>
                    <a:pt x="72390" y="36830"/>
                  </a:lnTo>
                  <a:lnTo>
                    <a:pt x="73660" y="36830"/>
                  </a:lnTo>
                  <a:lnTo>
                    <a:pt x="74930" y="34290"/>
                  </a:lnTo>
                  <a:lnTo>
                    <a:pt x="74930" y="33020"/>
                  </a:lnTo>
                  <a:lnTo>
                    <a:pt x="76200" y="33020"/>
                  </a:lnTo>
                  <a:lnTo>
                    <a:pt x="77470" y="31750"/>
                  </a:lnTo>
                  <a:lnTo>
                    <a:pt x="78740" y="30480"/>
                  </a:lnTo>
                  <a:lnTo>
                    <a:pt x="74930" y="28575"/>
                  </a:lnTo>
                  <a:lnTo>
                    <a:pt x="74930" y="24130"/>
                  </a:lnTo>
                  <a:lnTo>
                    <a:pt x="73660" y="24130"/>
                  </a:lnTo>
                  <a:lnTo>
                    <a:pt x="71120" y="24130"/>
                  </a:lnTo>
                  <a:lnTo>
                    <a:pt x="70485" y="25400"/>
                  </a:lnTo>
                  <a:lnTo>
                    <a:pt x="69850" y="25400"/>
                  </a:lnTo>
                  <a:lnTo>
                    <a:pt x="68580" y="25400"/>
                  </a:lnTo>
                  <a:lnTo>
                    <a:pt x="67945" y="26670"/>
                  </a:lnTo>
                  <a:lnTo>
                    <a:pt x="67310" y="26670"/>
                  </a:lnTo>
                  <a:lnTo>
                    <a:pt x="66040" y="29210"/>
                  </a:lnTo>
                  <a:lnTo>
                    <a:pt x="64770" y="30480"/>
                  </a:lnTo>
                  <a:lnTo>
                    <a:pt x="64770" y="31750"/>
                  </a:lnTo>
                  <a:lnTo>
                    <a:pt x="64770" y="33020"/>
                  </a:lnTo>
                  <a:lnTo>
                    <a:pt x="63500" y="34290"/>
                  </a:lnTo>
                  <a:lnTo>
                    <a:pt x="63500" y="35560"/>
                  </a:lnTo>
                  <a:lnTo>
                    <a:pt x="62230" y="36830"/>
                  </a:lnTo>
                  <a:lnTo>
                    <a:pt x="62230" y="55880"/>
                  </a:lnTo>
                  <a:lnTo>
                    <a:pt x="63500" y="59690"/>
                  </a:lnTo>
                  <a:lnTo>
                    <a:pt x="63500" y="60960"/>
                  </a:lnTo>
                  <a:lnTo>
                    <a:pt x="64770" y="66040"/>
                  </a:lnTo>
                  <a:lnTo>
                    <a:pt x="64770" y="71120"/>
                  </a:lnTo>
                  <a:lnTo>
                    <a:pt x="66040" y="72390"/>
                  </a:lnTo>
                  <a:lnTo>
                    <a:pt x="67310" y="77470"/>
                  </a:lnTo>
                  <a:lnTo>
                    <a:pt x="67500" y="77406"/>
                  </a:lnTo>
                  <a:lnTo>
                    <a:pt x="68580" y="83820"/>
                  </a:lnTo>
                  <a:lnTo>
                    <a:pt x="71120" y="90170"/>
                  </a:lnTo>
                  <a:lnTo>
                    <a:pt x="74930" y="88900"/>
                  </a:lnTo>
                  <a:lnTo>
                    <a:pt x="80010" y="87630"/>
                  </a:lnTo>
                  <a:close/>
                </a:path>
                <a:path w="107950" h="294639">
                  <a:moveTo>
                    <a:pt x="107950" y="290830"/>
                  </a:moveTo>
                  <a:lnTo>
                    <a:pt x="8890" y="0"/>
                  </a:lnTo>
                  <a:lnTo>
                    <a:pt x="5080" y="1270"/>
                  </a:lnTo>
                  <a:lnTo>
                    <a:pt x="0" y="3810"/>
                  </a:lnTo>
                  <a:lnTo>
                    <a:pt x="99060" y="294640"/>
                  </a:lnTo>
                  <a:lnTo>
                    <a:pt x="104140" y="292100"/>
                  </a:lnTo>
                  <a:lnTo>
                    <a:pt x="107950" y="290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2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07639" y="4589779"/>
              <a:ext cx="163830" cy="344169"/>
            </a:xfrm>
            <a:prstGeom prst="rect">
              <a:avLst/>
            </a:prstGeom>
          </p:spPr>
        </p:pic>
        <p:sp>
          <p:nvSpPr>
            <p:cNvPr id="295" name="object 295"/>
            <p:cNvSpPr/>
            <p:nvPr/>
          </p:nvSpPr>
          <p:spPr>
            <a:xfrm>
              <a:off x="2829560" y="4497070"/>
              <a:ext cx="224790" cy="285750"/>
            </a:xfrm>
            <a:custGeom>
              <a:avLst/>
              <a:gdLst/>
              <a:ahLst/>
              <a:cxnLst/>
              <a:rect l="l" t="t" r="r" b="b"/>
              <a:pathLst>
                <a:path w="224789" h="285750">
                  <a:moveTo>
                    <a:pt x="33019" y="57149"/>
                  </a:moveTo>
                  <a:lnTo>
                    <a:pt x="0" y="74929"/>
                  </a:lnTo>
                  <a:lnTo>
                    <a:pt x="72389" y="285749"/>
                  </a:lnTo>
                  <a:lnTo>
                    <a:pt x="106679" y="266699"/>
                  </a:lnTo>
                  <a:lnTo>
                    <a:pt x="69850" y="158749"/>
                  </a:lnTo>
                  <a:lnTo>
                    <a:pt x="67309" y="152399"/>
                  </a:lnTo>
                  <a:lnTo>
                    <a:pt x="66039" y="147319"/>
                  </a:lnTo>
                  <a:lnTo>
                    <a:pt x="64769" y="143509"/>
                  </a:lnTo>
                  <a:lnTo>
                    <a:pt x="63500" y="138429"/>
                  </a:lnTo>
                  <a:lnTo>
                    <a:pt x="63500" y="133349"/>
                  </a:lnTo>
                  <a:lnTo>
                    <a:pt x="62229" y="130809"/>
                  </a:lnTo>
                  <a:lnTo>
                    <a:pt x="62229" y="115569"/>
                  </a:lnTo>
                  <a:lnTo>
                    <a:pt x="63500" y="114299"/>
                  </a:lnTo>
                  <a:lnTo>
                    <a:pt x="63500" y="110489"/>
                  </a:lnTo>
                  <a:lnTo>
                    <a:pt x="64769" y="109219"/>
                  </a:lnTo>
                  <a:lnTo>
                    <a:pt x="66039" y="109219"/>
                  </a:lnTo>
                  <a:lnTo>
                    <a:pt x="66039" y="107949"/>
                  </a:lnTo>
                  <a:lnTo>
                    <a:pt x="67309" y="106679"/>
                  </a:lnTo>
                  <a:lnTo>
                    <a:pt x="68579" y="106679"/>
                  </a:lnTo>
                  <a:lnTo>
                    <a:pt x="69850" y="105409"/>
                  </a:lnTo>
                  <a:lnTo>
                    <a:pt x="121919" y="105409"/>
                  </a:lnTo>
                  <a:lnTo>
                    <a:pt x="121919" y="95249"/>
                  </a:lnTo>
                  <a:lnTo>
                    <a:pt x="120650" y="92709"/>
                  </a:lnTo>
                  <a:lnTo>
                    <a:pt x="121919" y="91439"/>
                  </a:lnTo>
                  <a:lnTo>
                    <a:pt x="120650" y="90169"/>
                  </a:lnTo>
                  <a:lnTo>
                    <a:pt x="120650" y="87629"/>
                  </a:lnTo>
                  <a:lnTo>
                    <a:pt x="43179" y="87629"/>
                  </a:lnTo>
                  <a:lnTo>
                    <a:pt x="33019" y="57149"/>
                  </a:lnTo>
                  <a:close/>
                </a:path>
                <a:path w="224789" h="285750">
                  <a:moveTo>
                    <a:pt x="121919" y="105409"/>
                  </a:moveTo>
                  <a:lnTo>
                    <a:pt x="72389" y="105409"/>
                  </a:lnTo>
                  <a:lnTo>
                    <a:pt x="74929" y="107949"/>
                  </a:lnTo>
                  <a:lnTo>
                    <a:pt x="76200" y="107949"/>
                  </a:lnTo>
                  <a:lnTo>
                    <a:pt x="77469" y="109219"/>
                  </a:lnTo>
                  <a:lnTo>
                    <a:pt x="78739" y="109219"/>
                  </a:lnTo>
                  <a:lnTo>
                    <a:pt x="78739" y="110489"/>
                  </a:lnTo>
                  <a:lnTo>
                    <a:pt x="83819" y="115569"/>
                  </a:lnTo>
                  <a:lnTo>
                    <a:pt x="83819" y="118109"/>
                  </a:lnTo>
                  <a:lnTo>
                    <a:pt x="85089" y="120649"/>
                  </a:lnTo>
                  <a:lnTo>
                    <a:pt x="87629" y="124459"/>
                  </a:lnTo>
                  <a:lnTo>
                    <a:pt x="88900" y="129539"/>
                  </a:lnTo>
                  <a:lnTo>
                    <a:pt x="91439" y="137159"/>
                  </a:lnTo>
                  <a:lnTo>
                    <a:pt x="130809" y="252729"/>
                  </a:lnTo>
                  <a:lnTo>
                    <a:pt x="165100" y="233679"/>
                  </a:lnTo>
                  <a:lnTo>
                    <a:pt x="128269" y="125729"/>
                  </a:lnTo>
                  <a:lnTo>
                    <a:pt x="127000" y="119379"/>
                  </a:lnTo>
                  <a:lnTo>
                    <a:pt x="124459" y="114299"/>
                  </a:lnTo>
                  <a:lnTo>
                    <a:pt x="123189" y="109219"/>
                  </a:lnTo>
                  <a:lnTo>
                    <a:pt x="121919" y="105409"/>
                  </a:lnTo>
                  <a:close/>
                </a:path>
                <a:path w="224789" h="285750">
                  <a:moveTo>
                    <a:pt x="180828" y="73659"/>
                  </a:moveTo>
                  <a:lnTo>
                    <a:pt x="132079" y="73659"/>
                  </a:lnTo>
                  <a:lnTo>
                    <a:pt x="133350" y="74929"/>
                  </a:lnTo>
                  <a:lnTo>
                    <a:pt x="134619" y="74929"/>
                  </a:lnTo>
                  <a:lnTo>
                    <a:pt x="139700" y="80009"/>
                  </a:lnTo>
                  <a:lnTo>
                    <a:pt x="139700" y="81279"/>
                  </a:lnTo>
                  <a:lnTo>
                    <a:pt x="140969" y="81279"/>
                  </a:lnTo>
                  <a:lnTo>
                    <a:pt x="140969" y="82549"/>
                  </a:lnTo>
                  <a:lnTo>
                    <a:pt x="142239" y="83819"/>
                  </a:lnTo>
                  <a:lnTo>
                    <a:pt x="142239" y="85089"/>
                  </a:lnTo>
                  <a:lnTo>
                    <a:pt x="143509" y="85089"/>
                  </a:lnTo>
                  <a:lnTo>
                    <a:pt x="144779" y="88899"/>
                  </a:lnTo>
                  <a:lnTo>
                    <a:pt x="147319" y="93979"/>
                  </a:lnTo>
                  <a:lnTo>
                    <a:pt x="147319" y="96519"/>
                  </a:lnTo>
                  <a:lnTo>
                    <a:pt x="148589" y="100329"/>
                  </a:lnTo>
                  <a:lnTo>
                    <a:pt x="189229" y="219709"/>
                  </a:lnTo>
                  <a:lnTo>
                    <a:pt x="224789" y="200659"/>
                  </a:lnTo>
                  <a:lnTo>
                    <a:pt x="180828" y="73659"/>
                  </a:lnTo>
                  <a:close/>
                </a:path>
                <a:path w="224789" h="285750">
                  <a:moveTo>
                    <a:pt x="72389" y="105409"/>
                  </a:moveTo>
                  <a:lnTo>
                    <a:pt x="69850" y="105409"/>
                  </a:lnTo>
                  <a:lnTo>
                    <a:pt x="71119" y="106679"/>
                  </a:lnTo>
                  <a:lnTo>
                    <a:pt x="72389" y="106679"/>
                  </a:lnTo>
                  <a:lnTo>
                    <a:pt x="72389" y="105409"/>
                  </a:lnTo>
                  <a:close/>
                </a:path>
                <a:path w="224789" h="285750">
                  <a:moveTo>
                    <a:pt x="77469" y="33019"/>
                  </a:moveTo>
                  <a:lnTo>
                    <a:pt x="67309" y="33019"/>
                  </a:lnTo>
                  <a:lnTo>
                    <a:pt x="59689" y="36829"/>
                  </a:lnTo>
                  <a:lnTo>
                    <a:pt x="57150" y="39369"/>
                  </a:lnTo>
                  <a:lnTo>
                    <a:pt x="54609" y="40639"/>
                  </a:lnTo>
                  <a:lnTo>
                    <a:pt x="53339" y="41909"/>
                  </a:lnTo>
                  <a:lnTo>
                    <a:pt x="52069" y="44449"/>
                  </a:lnTo>
                  <a:lnTo>
                    <a:pt x="49529" y="46989"/>
                  </a:lnTo>
                  <a:lnTo>
                    <a:pt x="48259" y="50799"/>
                  </a:lnTo>
                  <a:lnTo>
                    <a:pt x="46989" y="53339"/>
                  </a:lnTo>
                  <a:lnTo>
                    <a:pt x="46989" y="55879"/>
                  </a:lnTo>
                  <a:lnTo>
                    <a:pt x="44450" y="63499"/>
                  </a:lnTo>
                  <a:lnTo>
                    <a:pt x="44450" y="72389"/>
                  </a:lnTo>
                  <a:lnTo>
                    <a:pt x="43179" y="77469"/>
                  </a:lnTo>
                  <a:lnTo>
                    <a:pt x="43179" y="87629"/>
                  </a:lnTo>
                  <a:lnTo>
                    <a:pt x="120650" y="87629"/>
                  </a:lnTo>
                  <a:lnTo>
                    <a:pt x="121919" y="86359"/>
                  </a:lnTo>
                  <a:lnTo>
                    <a:pt x="120650" y="85089"/>
                  </a:lnTo>
                  <a:lnTo>
                    <a:pt x="121919" y="83819"/>
                  </a:lnTo>
                  <a:lnTo>
                    <a:pt x="121919" y="81279"/>
                  </a:lnTo>
                  <a:lnTo>
                    <a:pt x="123189" y="80009"/>
                  </a:lnTo>
                  <a:lnTo>
                    <a:pt x="123189" y="77469"/>
                  </a:lnTo>
                  <a:lnTo>
                    <a:pt x="127000" y="73659"/>
                  </a:lnTo>
                  <a:lnTo>
                    <a:pt x="180828" y="73659"/>
                  </a:lnTo>
                  <a:lnTo>
                    <a:pt x="179069" y="68579"/>
                  </a:lnTo>
                  <a:lnTo>
                    <a:pt x="176529" y="58419"/>
                  </a:lnTo>
                  <a:lnTo>
                    <a:pt x="175441" y="55879"/>
                  </a:lnTo>
                  <a:lnTo>
                    <a:pt x="101600" y="55879"/>
                  </a:lnTo>
                  <a:lnTo>
                    <a:pt x="99059" y="52069"/>
                  </a:lnTo>
                  <a:lnTo>
                    <a:pt x="96519" y="49529"/>
                  </a:lnTo>
                  <a:lnTo>
                    <a:pt x="93979" y="45719"/>
                  </a:lnTo>
                  <a:lnTo>
                    <a:pt x="86359" y="38099"/>
                  </a:lnTo>
                  <a:lnTo>
                    <a:pt x="81279" y="35559"/>
                  </a:lnTo>
                  <a:lnTo>
                    <a:pt x="80009" y="34289"/>
                  </a:lnTo>
                  <a:lnTo>
                    <a:pt x="77469" y="33019"/>
                  </a:lnTo>
                  <a:close/>
                </a:path>
                <a:path w="224789" h="285750">
                  <a:moveTo>
                    <a:pt x="137159" y="1269"/>
                  </a:moveTo>
                  <a:lnTo>
                    <a:pt x="124459" y="1269"/>
                  </a:lnTo>
                  <a:lnTo>
                    <a:pt x="120650" y="2539"/>
                  </a:lnTo>
                  <a:lnTo>
                    <a:pt x="118109" y="3809"/>
                  </a:lnTo>
                  <a:lnTo>
                    <a:pt x="116839" y="6349"/>
                  </a:lnTo>
                  <a:lnTo>
                    <a:pt x="111759" y="8889"/>
                  </a:lnTo>
                  <a:lnTo>
                    <a:pt x="109219" y="13969"/>
                  </a:lnTo>
                  <a:lnTo>
                    <a:pt x="107950" y="17779"/>
                  </a:lnTo>
                  <a:lnTo>
                    <a:pt x="106679" y="19049"/>
                  </a:lnTo>
                  <a:lnTo>
                    <a:pt x="105409" y="22859"/>
                  </a:lnTo>
                  <a:lnTo>
                    <a:pt x="105409" y="25399"/>
                  </a:lnTo>
                  <a:lnTo>
                    <a:pt x="104139" y="30479"/>
                  </a:lnTo>
                  <a:lnTo>
                    <a:pt x="102869" y="34289"/>
                  </a:lnTo>
                  <a:lnTo>
                    <a:pt x="102869" y="38099"/>
                  </a:lnTo>
                  <a:lnTo>
                    <a:pt x="101600" y="44449"/>
                  </a:lnTo>
                  <a:lnTo>
                    <a:pt x="101600" y="55879"/>
                  </a:lnTo>
                  <a:lnTo>
                    <a:pt x="175441" y="55879"/>
                  </a:lnTo>
                  <a:lnTo>
                    <a:pt x="168909" y="40639"/>
                  </a:lnTo>
                  <a:lnTo>
                    <a:pt x="160019" y="22859"/>
                  </a:lnTo>
                  <a:lnTo>
                    <a:pt x="157479" y="20319"/>
                  </a:lnTo>
                  <a:lnTo>
                    <a:pt x="154939" y="16509"/>
                  </a:lnTo>
                  <a:lnTo>
                    <a:pt x="153669" y="13969"/>
                  </a:lnTo>
                  <a:lnTo>
                    <a:pt x="148589" y="8889"/>
                  </a:lnTo>
                  <a:lnTo>
                    <a:pt x="146050" y="7619"/>
                  </a:lnTo>
                  <a:lnTo>
                    <a:pt x="144779" y="5079"/>
                  </a:lnTo>
                  <a:lnTo>
                    <a:pt x="142239" y="3809"/>
                  </a:lnTo>
                  <a:lnTo>
                    <a:pt x="140969" y="3809"/>
                  </a:lnTo>
                  <a:lnTo>
                    <a:pt x="138429" y="2539"/>
                  </a:lnTo>
                  <a:lnTo>
                    <a:pt x="137159" y="1269"/>
                  </a:lnTo>
                  <a:close/>
                </a:path>
                <a:path w="224789" h="285750">
                  <a:moveTo>
                    <a:pt x="133350" y="0"/>
                  </a:moveTo>
                  <a:lnTo>
                    <a:pt x="132079" y="0"/>
                  </a:lnTo>
                  <a:lnTo>
                    <a:pt x="128269" y="1269"/>
                  </a:lnTo>
                  <a:lnTo>
                    <a:pt x="135889" y="126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829560" y="4497070"/>
              <a:ext cx="224790" cy="285750"/>
            </a:xfrm>
            <a:custGeom>
              <a:avLst/>
              <a:gdLst/>
              <a:ahLst/>
              <a:cxnLst/>
              <a:rect l="l" t="t" r="r" b="b"/>
              <a:pathLst>
                <a:path w="224789" h="285750">
                  <a:moveTo>
                    <a:pt x="0" y="74929"/>
                  </a:moveTo>
                  <a:lnTo>
                    <a:pt x="33019" y="57149"/>
                  </a:lnTo>
                  <a:lnTo>
                    <a:pt x="43179" y="87629"/>
                  </a:lnTo>
                  <a:lnTo>
                    <a:pt x="43179" y="82549"/>
                  </a:lnTo>
                  <a:lnTo>
                    <a:pt x="43179" y="77469"/>
                  </a:lnTo>
                  <a:lnTo>
                    <a:pt x="44450" y="72389"/>
                  </a:lnTo>
                  <a:lnTo>
                    <a:pt x="44450" y="68579"/>
                  </a:lnTo>
                  <a:lnTo>
                    <a:pt x="44450" y="63499"/>
                  </a:lnTo>
                  <a:lnTo>
                    <a:pt x="45719" y="59689"/>
                  </a:lnTo>
                  <a:lnTo>
                    <a:pt x="46989" y="55879"/>
                  </a:lnTo>
                  <a:lnTo>
                    <a:pt x="46989" y="53339"/>
                  </a:lnTo>
                  <a:lnTo>
                    <a:pt x="48259" y="50799"/>
                  </a:lnTo>
                  <a:lnTo>
                    <a:pt x="49529" y="46989"/>
                  </a:lnTo>
                  <a:lnTo>
                    <a:pt x="52069" y="44449"/>
                  </a:lnTo>
                  <a:lnTo>
                    <a:pt x="53339" y="41909"/>
                  </a:lnTo>
                  <a:lnTo>
                    <a:pt x="54609" y="40639"/>
                  </a:lnTo>
                  <a:lnTo>
                    <a:pt x="57150" y="39369"/>
                  </a:lnTo>
                  <a:lnTo>
                    <a:pt x="59689" y="36829"/>
                  </a:lnTo>
                  <a:lnTo>
                    <a:pt x="62229" y="35559"/>
                  </a:lnTo>
                  <a:lnTo>
                    <a:pt x="64769" y="34289"/>
                  </a:lnTo>
                  <a:lnTo>
                    <a:pt x="67309" y="33019"/>
                  </a:lnTo>
                  <a:lnTo>
                    <a:pt x="69850" y="33019"/>
                  </a:lnTo>
                  <a:lnTo>
                    <a:pt x="72389" y="33019"/>
                  </a:lnTo>
                  <a:lnTo>
                    <a:pt x="74929" y="33019"/>
                  </a:lnTo>
                  <a:lnTo>
                    <a:pt x="77469" y="33019"/>
                  </a:lnTo>
                  <a:lnTo>
                    <a:pt x="80009" y="34289"/>
                  </a:lnTo>
                  <a:lnTo>
                    <a:pt x="81279" y="35559"/>
                  </a:lnTo>
                  <a:lnTo>
                    <a:pt x="83819" y="36829"/>
                  </a:lnTo>
                  <a:lnTo>
                    <a:pt x="86359" y="38099"/>
                  </a:lnTo>
                  <a:lnTo>
                    <a:pt x="88900" y="40639"/>
                  </a:lnTo>
                  <a:lnTo>
                    <a:pt x="91439" y="43179"/>
                  </a:lnTo>
                  <a:lnTo>
                    <a:pt x="93979" y="45719"/>
                  </a:lnTo>
                  <a:lnTo>
                    <a:pt x="96519" y="49529"/>
                  </a:lnTo>
                  <a:lnTo>
                    <a:pt x="99059" y="52069"/>
                  </a:lnTo>
                  <a:lnTo>
                    <a:pt x="101600" y="55879"/>
                  </a:lnTo>
                  <a:lnTo>
                    <a:pt x="101600" y="49529"/>
                  </a:lnTo>
                  <a:lnTo>
                    <a:pt x="101600" y="44449"/>
                  </a:lnTo>
                  <a:lnTo>
                    <a:pt x="102869" y="38099"/>
                  </a:lnTo>
                  <a:lnTo>
                    <a:pt x="102869" y="34289"/>
                  </a:lnTo>
                  <a:lnTo>
                    <a:pt x="104139" y="30479"/>
                  </a:lnTo>
                  <a:lnTo>
                    <a:pt x="105409" y="25399"/>
                  </a:lnTo>
                  <a:lnTo>
                    <a:pt x="105409" y="22859"/>
                  </a:lnTo>
                  <a:lnTo>
                    <a:pt x="106679" y="19049"/>
                  </a:lnTo>
                  <a:lnTo>
                    <a:pt x="107950" y="17779"/>
                  </a:lnTo>
                  <a:lnTo>
                    <a:pt x="109219" y="13969"/>
                  </a:lnTo>
                  <a:lnTo>
                    <a:pt x="110489" y="11429"/>
                  </a:lnTo>
                  <a:lnTo>
                    <a:pt x="111759" y="8889"/>
                  </a:lnTo>
                  <a:lnTo>
                    <a:pt x="114300" y="7619"/>
                  </a:lnTo>
                  <a:lnTo>
                    <a:pt x="116839" y="6349"/>
                  </a:lnTo>
                  <a:lnTo>
                    <a:pt x="118109" y="3809"/>
                  </a:lnTo>
                  <a:lnTo>
                    <a:pt x="120650" y="2539"/>
                  </a:lnTo>
                  <a:lnTo>
                    <a:pt x="124459" y="1269"/>
                  </a:lnTo>
                  <a:lnTo>
                    <a:pt x="128269" y="1269"/>
                  </a:lnTo>
                  <a:lnTo>
                    <a:pt x="132079" y="0"/>
                  </a:lnTo>
                  <a:lnTo>
                    <a:pt x="133350" y="0"/>
                  </a:lnTo>
                  <a:lnTo>
                    <a:pt x="135889" y="1269"/>
                  </a:lnTo>
                  <a:lnTo>
                    <a:pt x="137159" y="1269"/>
                  </a:lnTo>
                  <a:lnTo>
                    <a:pt x="138429" y="2539"/>
                  </a:lnTo>
                  <a:lnTo>
                    <a:pt x="140969" y="3809"/>
                  </a:lnTo>
                  <a:lnTo>
                    <a:pt x="142239" y="3809"/>
                  </a:lnTo>
                  <a:lnTo>
                    <a:pt x="144779" y="5079"/>
                  </a:lnTo>
                  <a:lnTo>
                    <a:pt x="146050" y="7619"/>
                  </a:lnTo>
                  <a:lnTo>
                    <a:pt x="148589" y="8889"/>
                  </a:lnTo>
                  <a:lnTo>
                    <a:pt x="149859" y="10159"/>
                  </a:lnTo>
                  <a:lnTo>
                    <a:pt x="152400" y="12699"/>
                  </a:lnTo>
                  <a:lnTo>
                    <a:pt x="153669" y="13969"/>
                  </a:lnTo>
                  <a:lnTo>
                    <a:pt x="154939" y="16509"/>
                  </a:lnTo>
                  <a:lnTo>
                    <a:pt x="157479" y="20319"/>
                  </a:lnTo>
                  <a:lnTo>
                    <a:pt x="160019" y="22859"/>
                  </a:lnTo>
                  <a:lnTo>
                    <a:pt x="161289" y="25399"/>
                  </a:lnTo>
                  <a:lnTo>
                    <a:pt x="165100" y="33019"/>
                  </a:lnTo>
                  <a:lnTo>
                    <a:pt x="168909" y="40639"/>
                  </a:lnTo>
                  <a:lnTo>
                    <a:pt x="172719" y="49529"/>
                  </a:lnTo>
                  <a:lnTo>
                    <a:pt x="176529" y="58419"/>
                  </a:lnTo>
                  <a:lnTo>
                    <a:pt x="179069" y="68579"/>
                  </a:lnTo>
                  <a:lnTo>
                    <a:pt x="224789" y="200659"/>
                  </a:lnTo>
                  <a:lnTo>
                    <a:pt x="189229" y="219709"/>
                  </a:lnTo>
                  <a:lnTo>
                    <a:pt x="148589" y="100329"/>
                  </a:lnTo>
                  <a:lnTo>
                    <a:pt x="147319" y="96519"/>
                  </a:lnTo>
                  <a:lnTo>
                    <a:pt x="147319" y="93979"/>
                  </a:lnTo>
                  <a:lnTo>
                    <a:pt x="146050" y="91439"/>
                  </a:lnTo>
                  <a:lnTo>
                    <a:pt x="144779" y="88899"/>
                  </a:lnTo>
                  <a:lnTo>
                    <a:pt x="143509" y="85089"/>
                  </a:lnTo>
                  <a:lnTo>
                    <a:pt x="142239" y="85089"/>
                  </a:lnTo>
                  <a:lnTo>
                    <a:pt x="142239" y="83819"/>
                  </a:lnTo>
                  <a:lnTo>
                    <a:pt x="140969" y="82549"/>
                  </a:lnTo>
                  <a:lnTo>
                    <a:pt x="140969" y="81279"/>
                  </a:lnTo>
                  <a:lnTo>
                    <a:pt x="139700" y="81279"/>
                  </a:lnTo>
                  <a:lnTo>
                    <a:pt x="139700" y="80009"/>
                  </a:lnTo>
                  <a:lnTo>
                    <a:pt x="137159" y="77469"/>
                  </a:lnTo>
                  <a:lnTo>
                    <a:pt x="135889" y="76199"/>
                  </a:lnTo>
                  <a:lnTo>
                    <a:pt x="134619" y="74929"/>
                  </a:lnTo>
                  <a:lnTo>
                    <a:pt x="133350" y="74929"/>
                  </a:lnTo>
                  <a:lnTo>
                    <a:pt x="132079" y="73659"/>
                  </a:lnTo>
                  <a:lnTo>
                    <a:pt x="130809" y="73659"/>
                  </a:lnTo>
                  <a:lnTo>
                    <a:pt x="129539" y="73659"/>
                  </a:lnTo>
                  <a:lnTo>
                    <a:pt x="128269" y="73659"/>
                  </a:lnTo>
                  <a:lnTo>
                    <a:pt x="127000" y="73659"/>
                  </a:lnTo>
                  <a:lnTo>
                    <a:pt x="125729" y="74929"/>
                  </a:lnTo>
                  <a:lnTo>
                    <a:pt x="124459" y="76199"/>
                  </a:lnTo>
                  <a:lnTo>
                    <a:pt x="123189" y="77469"/>
                  </a:lnTo>
                  <a:lnTo>
                    <a:pt x="123189" y="78739"/>
                  </a:lnTo>
                  <a:lnTo>
                    <a:pt x="123189" y="80009"/>
                  </a:lnTo>
                  <a:lnTo>
                    <a:pt x="121919" y="81279"/>
                  </a:lnTo>
                  <a:lnTo>
                    <a:pt x="121919" y="82549"/>
                  </a:lnTo>
                  <a:lnTo>
                    <a:pt x="121919" y="83819"/>
                  </a:lnTo>
                  <a:lnTo>
                    <a:pt x="120650" y="85089"/>
                  </a:lnTo>
                  <a:lnTo>
                    <a:pt x="121919" y="86359"/>
                  </a:lnTo>
                  <a:lnTo>
                    <a:pt x="120650" y="87629"/>
                  </a:lnTo>
                  <a:lnTo>
                    <a:pt x="120650" y="90169"/>
                  </a:lnTo>
                  <a:lnTo>
                    <a:pt x="121919" y="91439"/>
                  </a:lnTo>
                  <a:lnTo>
                    <a:pt x="120650" y="92709"/>
                  </a:lnTo>
                  <a:lnTo>
                    <a:pt x="121919" y="95249"/>
                  </a:lnTo>
                  <a:lnTo>
                    <a:pt x="121919" y="96519"/>
                  </a:lnTo>
                  <a:lnTo>
                    <a:pt x="121919" y="97789"/>
                  </a:lnTo>
                  <a:lnTo>
                    <a:pt x="121919" y="100329"/>
                  </a:lnTo>
                  <a:lnTo>
                    <a:pt x="121919" y="105409"/>
                  </a:lnTo>
                  <a:lnTo>
                    <a:pt x="123189" y="109219"/>
                  </a:lnTo>
                  <a:lnTo>
                    <a:pt x="124459" y="114299"/>
                  </a:lnTo>
                  <a:lnTo>
                    <a:pt x="127000" y="119379"/>
                  </a:lnTo>
                  <a:lnTo>
                    <a:pt x="128269" y="125729"/>
                  </a:lnTo>
                  <a:lnTo>
                    <a:pt x="165100" y="233679"/>
                  </a:lnTo>
                  <a:lnTo>
                    <a:pt x="130809" y="252729"/>
                  </a:lnTo>
                  <a:lnTo>
                    <a:pt x="91439" y="137159"/>
                  </a:lnTo>
                  <a:lnTo>
                    <a:pt x="88900" y="129539"/>
                  </a:lnTo>
                  <a:lnTo>
                    <a:pt x="87629" y="124459"/>
                  </a:lnTo>
                  <a:lnTo>
                    <a:pt x="85089" y="120649"/>
                  </a:lnTo>
                  <a:lnTo>
                    <a:pt x="83819" y="118109"/>
                  </a:lnTo>
                  <a:lnTo>
                    <a:pt x="83819" y="115569"/>
                  </a:lnTo>
                  <a:lnTo>
                    <a:pt x="82550" y="114299"/>
                  </a:lnTo>
                  <a:lnTo>
                    <a:pt x="81279" y="113029"/>
                  </a:lnTo>
                  <a:lnTo>
                    <a:pt x="80009" y="111759"/>
                  </a:lnTo>
                  <a:lnTo>
                    <a:pt x="78739" y="110489"/>
                  </a:lnTo>
                  <a:lnTo>
                    <a:pt x="78739" y="109219"/>
                  </a:lnTo>
                  <a:lnTo>
                    <a:pt x="77469" y="109219"/>
                  </a:lnTo>
                  <a:lnTo>
                    <a:pt x="76200" y="107949"/>
                  </a:lnTo>
                  <a:lnTo>
                    <a:pt x="74929" y="107949"/>
                  </a:lnTo>
                  <a:lnTo>
                    <a:pt x="73659" y="106679"/>
                  </a:lnTo>
                  <a:lnTo>
                    <a:pt x="72389" y="105409"/>
                  </a:lnTo>
                  <a:lnTo>
                    <a:pt x="72389" y="106679"/>
                  </a:lnTo>
                  <a:lnTo>
                    <a:pt x="71119" y="106679"/>
                  </a:lnTo>
                  <a:lnTo>
                    <a:pt x="69850" y="105409"/>
                  </a:lnTo>
                  <a:lnTo>
                    <a:pt x="68579" y="106679"/>
                  </a:lnTo>
                  <a:lnTo>
                    <a:pt x="67309" y="106679"/>
                  </a:lnTo>
                  <a:lnTo>
                    <a:pt x="66039" y="107949"/>
                  </a:lnTo>
                  <a:lnTo>
                    <a:pt x="66039" y="109219"/>
                  </a:lnTo>
                  <a:lnTo>
                    <a:pt x="64769" y="109219"/>
                  </a:lnTo>
                  <a:lnTo>
                    <a:pt x="63500" y="110489"/>
                  </a:lnTo>
                  <a:lnTo>
                    <a:pt x="63500" y="111759"/>
                  </a:lnTo>
                  <a:lnTo>
                    <a:pt x="63500" y="114299"/>
                  </a:lnTo>
                  <a:lnTo>
                    <a:pt x="62229" y="115569"/>
                  </a:lnTo>
                  <a:lnTo>
                    <a:pt x="62229" y="116839"/>
                  </a:lnTo>
                  <a:lnTo>
                    <a:pt x="62229" y="130809"/>
                  </a:lnTo>
                  <a:lnTo>
                    <a:pt x="63500" y="133349"/>
                  </a:lnTo>
                  <a:lnTo>
                    <a:pt x="63500" y="138429"/>
                  </a:lnTo>
                  <a:lnTo>
                    <a:pt x="64769" y="143509"/>
                  </a:lnTo>
                  <a:lnTo>
                    <a:pt x="66039" y="147319"/>
                  </a:lnTo>
                  <a:lnTo>
                    <a:pt x="67309" y="152399"/>
                  </a:lnTo>
                  <a:lnTo>
                    <a:pt x="69850" y="158749"/>
                  </a:lnTo>
                  <a:lnTo>
                    <a:pt x="106679" y="266699"/>
                  </a:lnTo>
                  <a:lnTo>
                    <a:pt x="72389" y="285749"/>
                  </a:lnTo>
                  <a:lnTo>
                    <a:pt x="0" y="749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16249" y="4368800"/>
              <a:ext cx="269239" cy="307339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3119120" y="4368800"/>
              <a:ext cx="166370" cy="254000"/>
            </a:xfrm>
            <a:custGeom>
              <a:avLst/>
              <a:gdLst/>
              <a:ahLst/>
              <a:cxnLst/>
              <a:rect l="l" t="t" r="r" b="b"/>
              <a:pathLst>
                <a:path w="166370" h="254000">
                  <a:moveTo>
                    <a:pt x="0" y="43180"/>
                  </a:moveTo>
                  <a:lnTo>
                    <a:pt x="31750" y="25400"/>
                  </a:lnTo>
                  <a:lnTo>
                    <a:pt x="44450" y="59689"/>
                  </a:lnTo>
                  <a:lnTo>
                    <a:pt x="44450" y="53339"/>
                  </a:lnTo>
                  <a:lnTo>
                    <a:pt x="44450" y="48260"/>
                  </a:lnTo>
                  <a:lnTo>
                    <a:pt x="44450" y="43180"/>
                  </a:lnTo>
                  <a:lnTo>
                    <a:pt x="44450" y="38100"/>
                  </a:lnTo>
                  <a:lnTo>
                    <a:pt x="45719" y="33019"/>
                  </a:lnTo>
                  <a:lnTo>
                    <a:pt x="45719" y="29210"/>
                  </a:lnTo>
                  <a:lnTo>
                    <a:pt x="46990" y="25400"/>
                  </a:lnTo>
                  <a:lnTo>
                    <a:pt x="48260" y="21589"/>
                  </a:lnTo>
                  <a:lnTo>
                    <a:pt x="49530" y="19050"/>
                  </a:lnTo>
                  <a:lnTo>
                    <a:pt x="50800" y="15239"/>
                  </a:lnTo>
                  <a:lnTo>
                    <a:pt x="52069" y="12700"/>
                  </a:lnTo>
                  <a:lnTo>
                    <a:pt x="53340" y="10160"/>
                  </a:lnTo>
                  <a:lnTo>
                    <a:pt x="55880" y="8889"/>
                  </a:lnTo>
                  <a:lnTo>
                    <a:pt x="58419" y="6350"/>
                  </a:lnTo>
                  <a:lnTo>
                    <a:pt x="60960" y="5080"/>
                  </a:lnTo>
                  <a:lnTo>
                    <a:pt x="63500" y="2539"/>
                  </a:lnTo>
                  <a:lnTo>
                    <a:pt x="66040" y="1269"/>
                  </a:lnTo>
                  <a:lnTo>
                    <a:pt x="69850" y="0"/>
                  </a:lnTo>
                  <a:lnTo>
                    <a:pt x="73660" y="0"/>
                  </a:lnTo>
                  <a:lnTo>
                    <a:pt x="74930" y="0"/>
                  </a:lnTo>
                  <a:lnTo>
                    <a:pt x="77469" y="1269"/>
                  </a:lnTo>
                  <a:lnTo>
                    <a:pt x="80010" y="1269"/>
                  </a:lnTo>
                  <a:lnTo>
                    <a:pt x="81280" y="2539"/>
                  </a:lnTo>
                  <a:lnTo>
                    <a:pt x="82550" y="2539"/>
                  </a:lnTo>
                  <a:lnTo>
                    <a:pt x="85090" y="3810"/>
                  </a:lnTo>
                  <a:lnTo>
                    <a:pt x="86360" y="5080"/>
                  </a:lnTo>
                  <a:lnTo>
                    <a:pt x="88900" y="7619"/>
                  </a:lnTo>
                  <a:lnTo>
                    <a:pt x="90169" y="8889"/>
                  </a:lnTo>
                  <a:lnTo>
                    <a:pt x="92710" y="10160"/>
                  </a:lnTo>
                  <a:lnTo>
                    <a:pt x="93980" y="11430"/>
                  </a:lnTo>
                  <a:lnTo>
                    <a:pt x="95250" y="13969"/>
                  </a:lnTo>
                  <a:lnTo>
                    <a:pt x="97790" y="16510"/>
                  </a:lnTo>
                  <a:lnTo>
                    <a:pt x="99060" y="19050"/>
                  </a:lnTo>
                  <a:lnTo>
                    <a:pt x="101600" y="22860"/>
                  </a:lnTo>
                  <a:lnTo>
                    <a:pt x="102869" y="25400"/>
                  </a:lnTo>
                  <a:lnTo>
                    <a:pt x="106680" y="31750"/>
                  </a:lnTo>
                  <a:lnTo>
                    <a:pt x="110490" y="39369"/>
                  </a:lnTo>
                  <a:lnTo>
                    <a:pt x="114300" y="48260"/>
                  </a:lnTo>
                  <a:lnTo>
                    <a:pt x="118110" y="57150"/>
                  </a:lnTo>
                  <a:lnTo>
                    <a:pt x="120650" y="67310"/>
                  </a:lnTo>
                  <a:lnTo>
                    <a:pt x="166369" y="200660"/>
                  </a:lnTo>
                  <a:lnTo>
                    <a:pt x="132080" y="220980"/>
                  </a:lnTo>
                  <a:lnTo>
                    <a:pt x="92710" y="104139"/>
                  </a:lnTo>
                  <a:lnTo>
                    <a:pt x="91440" y="100330"/>
                  </a:lnTo>
                  <a:lnTo>
                    <a:pt x="88900" y="95250"/>
                  </a:lnTo>
                  <a:lnTo>
                    <a:pt x="87630" y="91439"/>
                  </a:lnTo>
                  <a:lnTo>
                    <a:pt x="86360" y="87630"/>
                  </a:lnTo>
                  <a:lnTo>
                    <a:pt x="83819" y="85089"/>
                  </a:lnTo>
                  <a:lnTo>
                    <a:pt x="83819" y="83819"/>
                  </a:lnTo>
                  <a:lnTo>
                    <a:pt x="82550" y="82550"/>
                  </a:lnTo>
                  <a:lnTo>
                    <a:pt x="82550" y="81280"/>
                  </a:lnTo>
                  <a:lnTo>
                    <a:pt x="81280" y="80010"/>
                  </a:lnTo>
                  <a:lnTo>
                    <a:pt x="80010" y="78739"/>
                  </a:lnTo>
                  <a:lnTo>
                    <a:pt x="80010" y="77469"/>
                  </a:lnTo>
                  <a:lnTo>
                    <a:pt x="78740" y="77469"/>
                  </a:lnTo>
                  <a:lnTo>
                    <a:pt x="77469" y="76200"/>
                  </a:lnTo>
                  <a:lnTo>
                    <a:pt x="77469" y="74930"/>
                  </a:lnTo>
                  <a:lnTo>
                    <a:pt x="76200" y="74930"/>
                  </a:lnTo>
                  <a:lnTo>
                    <a:pt x="74930" y="74930"/>
                  </a:lnTo>
                  <a:lnTo>
                    <a:pt x="73660" y="73660"/>
                  </a:lnTo>
                  <a:lnTo>
                    <a:pt x="72390" y="73660"/>
                  </a:lnTo>
                  <a:lnTo>
                    <a:pt x="71119" y="73660"/>
                  </a:lnTo>
                  <a:lnTo>
                    <a:pt x="69850" y="73660"/>
                  </a:lnTo>
                  <a:lnTo>
                    <a:pt x="68580" y="74930"/>
                  </a:lnTo>
                  <a:lnTo>
                    <a:pt x="66040" y="74930"/>
                  </a:lnTo>
                  <a:lnTo>
                    <a:pt x="66040" y="76200"/>
                  </a:lnTo>
                  <a:lnTo>
                    <a:pt x="66040" y="77469"/>
                  </a:lnTo>
                  <a:lnTo>
                    <a:pt x="64769" y="77469"/>
                  </a:lnTo>
                  <a:lnTo>
                    <a:pt x="64769" y="78739"/>
                  </a:lnTo>
                  <a:lnTo>
                    <a:pt x="63500" y="80010"/>
                  </a:lnTo>
                  <a:lnTo>
                    <a:pt x="63500" y="81280"/>
                  </a:lnTo>
                  <a:lnTo>
                    <a:pt x="63500" y="82550"/>
                  </a:lnTo>
                  <a:lnTo>
                    <a:pt x="62230" y="83819"/>
                  </a:lnTo>
                  <a:lnTo>
                    <a:pt x="62230" y="99060"/>
                  </a:lnTo>
                  <a:lnTo>
                    <a:pt x="63500" y="101600"/>
                  </a:lnTo>
                  <a:lnTo>
                    <a:pt x="63500" y="104139"/>
                  </a:lnTo>
                  <a:lnTo>
                    <a:pt x="64769" y="107950"/>
                  </a:lnTo>
                  <a:lnTo>
                    <a:pt x="66040" y="113030"/>
                  </a:lnTo>
                  <a:lnTo>
                    <a:pt x="67310" y="120650"/>
                  </a:lnTo>
                  <a:lnTo>
                    <a:pt x="69850" y="127000"/>
                  </a:lnTo>
                  <a:lnTo>
                    <a:pt x="71119" y="133350"/>
                  </a:lnTo>
                  <a:lnTo>
                    <a:pt x="106680" y="234950"/>
                  </a:lnTo>
                  <a:lnTo>
                    <a:pt x="71119" y="254000"/>
                  </a:lnTo>
                  <a:lnTo>
                    <a:pt x="0" y="431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228339" y="4244339"/>
              <a:ext cx="139700" cy="302260"/>
            </a:xfrm>
            <a:custGeom>
              <a:avLst/>
              <a:gdLst/>
              <a:ahLst/>
              <a:cxnLst/>
              <a:rect l="l" t="t" r="r" b="b"/>
              <a:pathLst>
                <a:path w="139700" h="302260">
                  <a:moveTo>
                    <a:pt x="75037" y="158750"/>
                  </a:moveTo>
                  <a:lnTo>
                    <a:pt x="33020" y="158750"/>
                  </a:lnTo>
                  <a:lnTo>
                    <a:pt x="58420" y="232410"/>
                  </a:lnTo>
                  <a:lnTo>
                    <a:pt x="64770" y="248920"/>
                  </a:lnTo>
                  <a:lnTo>
                    <a:pt x="67310" y="256540"/>
                  </a:lnTo>
                  <a:lnTo>
                    <a:pt x="69850" y="262890"/>
                  </a:lnTo>
                  <a:lnTo>
                    <a:pt x="72389" y="267970"/>
                  </a:lnTo>
                  <a:lnTo>
                    <a:pt x="74930" y="274320"/>
                  </a:lnTo>
                  <a:lnTo>
                    <a:pt x="76200" y="278130"/>
                  </a:lnTo>
                  <a:lnTo>
                    <a:pt x="81280" y="285750"/>
                  </a:lnTo>
                  <a:lnTo>
                    <a:pt x="82550" y="288290"/>
                  </a:lnTo>
                  <a:lnTo>
                    <a:pt x="87630" y="293370"/>
                  </a:lnTo>
                  <a:lnTo>
                    <a:pt x="88900" y="295910"/>
                  </a:lnTo>
                  <a:lnTo>
                    <a:pt x="91439" y="297180"/>
                  </a:lnTo>
                  <a:lnTo>
                    <a:pt x="93980" y="299720"/>
                  </a:lnTo>
                  <a:lnTo>
                    <a:pt x="96520" y="300990"/>
                  </a:lnTo>
                  <a:lnTo>
                    <a:pt x="97789" y="300990"/>
                  </a:lnTo>
                  <a:lnTo>
                    <a:pt x="100330" y="302260"/>
                  </a:lnTo>
                  <a:lnTo>
                    <a:pt x="105410" y="302260"/>
                  </a:lnTo>
                  <a:lnTo>
                    <a:pt x="109220" y="300990"/>
                  </a:lnTo>
                  <a:lnTo>
                    <a:pt x="111760" y="299720"/>
                  </a:lnTo>
                  <a:lnTo>
                    <a:pt x="114300" y="299720"/>
                  </a:lnTo>
                  <a:lnTo>
                    <a:pt x="118110" y="297180"/>
                  </a:lnTo>
                  <a:lnTo>
                    <a:pt x="128270" y="289560"/>
                  </a:lnTo>
                  <a:lnTo>
                    <a:pt x="134620" y="284480"/>
                  </a:lnTo>
                  <a:lnTo>
                    <a:pt x="139700" y="278130"/>
                  </a:lnTo>
                  <a:lnTo>
                    <a:pt x="122628" y="234950"/>
                  </a:lnTo>
                  <a:lnTo>
                    <a:pt x="104139" y="234950"/>
                  </a:lnTo>
                  <a:lnTo>
                    <a:pt x="104139" y="233680"/>
                  </a:lnTo>
                  <a:lnTo>
                    <a:pt x="102870" y="233680"/>
                  </a:lnTo>
                  <a:lnTo>
                    <a:pt x="101600" y="232410"/>
                  </a:lnTo>
                  <a:lnTo>
                    <a:pt x="101600" y="231140"/>
                  </a:lnTo>
                  <a:lnTo>
                    <a:pt x="100330" y="231140"/>
                  </a:lnTo>
                  <a:lnTo>
                    <a:pt x="100330" y="229870"/>
                  </a:lnTo>
                  <a:lnTo>
                    <a:pt x="99060" y="228600"/>
                  </a:lnTo>
                  <a:lnTo>
                    <a:pt x="99060" y="227330"/>
                  </a:lnTo>
                  <a:lnTo>
                    <a:pt x="97789" y="227330"/>
                  </a:lnTo>
                  <a:lnTo>
                    <a:pt x="97789" y="224790"/>
                  </a:lnTo>
                  <a:lnTo>
                    <a:pt x="96520" y="223520"/>
                  </a:lnTo>
                  <a:lnTo>
                    <a:pt x="95250" y="219710"/>
                  </a:lnTo>
                  <a:lnTo>
                    <a:pt x="93980" y="214630"/>
                  </a:lnTo>
                  <a:lnTo>
                    <a:pt x="75037" y="158750"/>
                  </a:lnTo>
                  <a:close/>
                </a:path>
                <a:path w="139700" h="302260">
                  <a:moveTo>
                    <a:pt x="118110" y="223520"/>
                  </a:moveTo>
                  <a:lnTo>
                    <a:pt x="116839" y="226060"/>
                  </a:lnTo>
                  <a:lnTo>
                    <a:pt x="115570" y="227330"/>
                  </a:lnTo>
                  <a:lnTo>
                    <a:pt x="114300" y="229870"/>
                  </a:lnTo>
                  <a:lnTo>
                    <a:pt x="109220" y="234950"/>
                  </a:lnTo>
                  <a:lnTo>
                    <a:pt x="122628" y="234950"/>
                  </a:lnTo>
                  <a:lnTo>
                    <a:pt x="118110" y="223520"/>
                  </a:lnTo>
                  <a:close/>
                </a:path>
                <a:path w="139700" h="302260">
                  <a:moveTo>
                    <a:pt x="20320" y="0"/>
                  </a:moveTo>
                  <a:lnTo>
                    <a:pt x="0" y="60960"/>
                  </a:lnTo>
                  <a:lnTo>
                    <a:pt x="13970" y="100330"/>
                  </a:lnTo>
                  <a:lnTo>
                    <a:pt x="1270" y="106680"/>
                  </a:lnTo>
                  <a:lnTo>
                    <a:pt x="21590" y="165100"/>
                  </a:lnTo>
                  <a:lnTo>
                    <a:pt x="33020" y="158750"/>
                  </a:lnTo>
                  <a:lnTo>
                    <a:pt x="75037" y="158750"/>
                  </a:lnTo>
                  <a:lnTo>
                    <a:pt x="68580" y="139700"/>
                  </a:lnTo>
                  <a:lnTo>
                    <a:pt x="86360" y="129540"/>
                  </a:lnTo>
                  <a:lnTo>
                    <a:pt x="70552" y="80010"/>
                  </a:lnTo>
                  <a:lnTo>
                    <a:pt x="48260" y="80010"/>
                  </a:lnTo>
                  <a:lnTo>
                    <a:pt x="20320" y="0"/>
                  </a:lnTo>
                  <a:close/>
                </a:path>
                <a:path w="139700" h="302260">
                  <a:moveTo>
                    <a:pt x="67310" y="69850"/>
                  </a:moveTo>
                  <a:lnTo>
                    <a:pt x="48260" y="80010"/>
                  </a:lnTo>
                  <a:lnTo>
                    <a:pt x="70552" y="80010"/>
                  </a:lnTo>
                  <a:lnTo>
                    <a:pt x="67310" y="6985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228339" y="4244339"/>
              <a:ext cx="139700" cy="302260"/>
            </a:xfrm>
            <a:custGeom>
              <a:avLst/>
              <a:gdLst/>
              <a:ahLst/>
              <a:cxnLst/>
              <a:rect l="l" t="t" r="r" b="b"/>
              <a:pathLst>
                <a:path w="139700" h="302260">
                  <a:moveTo>
                    <a:pt x="20320" y="0"/>
                  </a:moveTo>
                  <a:lnTo>
                    <a:pt x="48260" y="80010"/>
                  </a:lnTo>
                  <a:lnTo>
                    <a:pt x="67310" y="69850"/>
                  </a:lnTo>
                  <a:lnTo>
                    <a:pt x="86360" y="129540"/>
                  </a:lnTo>
                  <a:lnTo>
                    <a:pt x="68580" y="139700"/>
                  </a:lnTo>
                  <a:lnTo>
                    <a:pt x="93980" y="214630"/>
                  </a:lnTo>
                  <a:lnTo>
                    <a:pt x="95250" y="219710"/>
                  </a:lnTo>
                  <a:lnTo>
                    <a:pt x="96520" y="223520"/>
                  </a:lnTo>
                  <a:lnTo>
                    <a:pt x="97789" y="224790"/>
                  </a:lnTo>
                  <a:lnTo>
                    <a:pt x="97789" y="227330"/>
                  </a:lnTo>
                  <a:lnTo>
                    <a:pt x="99060" y="227330"/>
                  </a:lnTo>
                  <a:lnTo>
                    <a:pt x="99060" y="228600"/>
                  </a:lnTo>
                  <a:lnTo>
                    <a:pt x="100330" y="229870"/>
                  </a:lnTo>
                  <a:lnTo>
                    <a:pt x="100330" y="231140"/>
                  </a:lnTo>
                  <a:lnTo>
                    <a:pt x="101600" y="231140"/>
                  </a:lnTo>
                  <a:lnTo>
                    <a:pt x="101600" y="232410"/>
                  </a:lnTo>
                  <a:lnTo>
                    <a:pt x="102870" y="233680"/>
                  </a:lnTo>
                  <a:lnTo>
                    <a:pt x="104139" y="233680"/>
                  </a:lnTo>
                  <a:lnTo>
                    <a:pt x="104139" y="234950"/>
                  </a:lnTo>
                  <a:lnTo>
                    <a:pt x="105410" y="234950"/>
                  </a:lnTo>
                  <a:lnTo>
                    <a:pt x="106680" y="234950"/>
                  </a:lnTo>
                  <a:lnTo>
                    <a:pt x="109220" y="234950"/>
                  </a:lnTo>
                  <a:lnTo>
                    <a:pt x="110489" y="233680"/>
                  </a:lnTo>
                  <a:lnTo>
                    <a:pt x="111760" y="232410"/>
                  </a:lnTo>
                  <a:lnTo>
                    <a:pt x="113030" y="231140"/>
                  </a:lnTo>
                  <a:lnTo>
                    <a:pt x="114300" y="229870"/>
                  </a:lnTo>
                  <a:lnTo>
                    <a:pt x="115570" y="227330"/>
                  </a:lnTo>
                  <a:lnTo>
                    <a:pt x="116839" y="226060"/>
                  </a:lnTo>
                  <a:lnTo>
                    <a:pt x="118110" y="223520"/>
                  </a:lnTo>
                  <a:lnTo>
                    <a:pt x="139700" y="278130"/>
                  </a:lnTo>
                  <a:lnTo>
                    <a:pt x="134620" y="284480"/>
                  </a:lnTo>
                  <a:lnTo>
                    <a:pt x="128270" y="289560"/>
                  </a:lnTo>
                  <a:lnTo>
                    <a:pt x="123189" y="293370"/>
                  </a:lnTo>
                  <a:lnTo>
                    <a:pt x="118110" y="297180"/>
                  </a:lnTo>
                  <a:lnTo>
                    <a:pt x="114300" y="299720"/>
                  </a:lnTo>
                  <a:lnTo>
                    <a:pt x="111760" y="299720"/>
                  </a:lnTo>
                  <a:lnTo>
                    <a:pt x="109220" y="300990"/>
                  </a:lnTo>
                  <a:lnTo>
                    <a:pt x="105410" y="302260"/>
                  </a:lnTo>
                  <a:lnTo>
                    <a:pt x="102870" y="302260"/>
                  </a:lnTo>
                  <a:lnTo>
                    <a:pt x="100330" y="302260"/>
                  </a:lnTo>
                  <a:lnTo>
                    <a:pt x="97789" y="300990"/>
                  </a:lnTo>
                  <a:lnTo>
                    <a:pt x="96520" y="300990"/>
                  </a:lnTo>
                  <a:lnTo>
                    <a:pt x="93980" y="299720"/>
                  </a:lnTo>
                  <a:lnTo>
                    <a:pt x="91439" y="297180"/>
                  </a:lnTo>
                  <a:lnTo>
                    <a:pt x="88900" y="295910"/>
                  </a:lnTo>
                  <a:lnTo>
                    <a:pt x="87630" y="293370"/>
                  </a:lnTo>
                  <a:lnTo>
                    <a:pt x="85089" y="290830"/>
                  </a:lnTo>
                  <a:lnTo>
                    <a:pt x="82550" y="288290"/>
                  </a:lnTo>
                  <a:lnTo>
                    <a:pt x="81280" y="285750"/>
                  </a:lnTo>
                  <a:lnTo>
                    <a:pt x="78739" y="281940"/>
                  </a:lnTo>
                  <a:lnTo>
                    <a:pt x="76200" y="278130"/>
                  </a:lnTo>
                  <a:lnTo>
                    <a:pt x="74930" y="274320"/>
                  </a:lnTo>
                  <a:lnTo>
                    <a:pt x="72389" y="267970"/>
                  </a:lnTo>
                  <a:lnTo>
                    <a:pt x="69850" y="262890"/>
                  </a:lnTo>
                  <a:lnTo>
                    <a:pt x="67310" y="256540"/>
                  </a:lnTo>
                  <a:lnTo>
                    <a:pt x="64770" y="248920"/>
                  </a:lnTo>
                  <a:lnTo>
                    <a:pt x="58420" y="232410"/>
                  </a:lnTo>
                  <a:lnTo>
                    <a:pt x="33020" y="158750"/>
                  </a:lnTo>
                  <a:lnTo>
                    <a:pt x="21590" y="165100"/>
                  </a:lnTo>
                  <a:lnTo>
                    <a:pt x="1270" y="106680"/>
                  </a:lnTo>
                  <a:lnTo>
                    <a:pt x="13970" y="100330"/>
                  </a:lnTo>
                  <a:lnTo>
                    <a:pt x="0" y="60960"/>
                  </a:lnTo>
                  <a:lnTo>
                    <a:pt x="2032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1" name="object 301"/>
          <p:cNvSpPr txBox="1"/>
          <p:nvPr/>
        </p:nvSpPr>
        <p:spPr>
          <a:xfrm>
            <a:off x="2981960" y="3611879"/>
            <a:ext cx="233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Organization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2567940" y="1887219"/>
            <a:ext cx="4761230" cy="1770380"/>
          </a:xfrm>
          <a:custGeom>
            <a:avLst/>
            <a:gdLst/>
            <a:ahLst/>
            <a:cxnLst/>
            <a:rect l="l" t="t" r="r" b="b"/>
            <a:pathLst>
              <a:path w="4761230" h="1770379">
                <a:moveTo>
                  <a:pt x="861060" y="1084580"/>
                </a:moveTo>
                <a:lnTo>
                  <a:pt x="822960" y="896620"/>
                </a:lnTo>
                <a:lnTo>
                  <a:pt x="777582" y="931811"/>
                </a:lnTo>
                <a:lnTo>
                  <a:pt x="45720" y="0"/>
                </a:lnTo>
                <a:lnTo>
                  <a:pt x="0" y="35560"/>
                </a:lnTo>
                <a:lnTo>
                  <a:pt x="732586" y="966724"/>
                </a:lnTo>
                <a:lnTo>
                  <a:pt x="687070" y="1002030"/>
                </a:lnTo>
                <a:lnTo>
                  <a:pt x="861060" y="1084580"/>
                </a:lnTo>
                <a:close/>
              </a:path>
              <a:path w="4761230" h="1770379">
                <a:moveTo>
                  <a:pt x="4761230" y="880110"/>
                </a:moveTo>
                <a:lnTo>
                  <a:pt x="4732020" y="831850"/>
                </a:lnTo>
                <a:lnTo>
                  <a:pt x="3355949" y="1657248"/>
                </a:lnTo>
                <a:lnTo>
                  <a:pt x="3326130" y="1607820"/>
                </a:lnTo>
                <a:lnTo>
                  <a:pt x="3223260" y="1770380"/>
                </a:lnTo>
                <a:lnTo>
                  <a:pt x="3415030" y="1755140"/>
                </a:lnTo>
                <a:lnTo>
                  <a:pt x="3385642" y="1706460"/>
                </a:lnTo>
                <a:lnTo>
                  <a:pt x="4761230" y="8801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 rot="2820000">
            <a:off x="6240610" y="2403745"/>
            <a:ext cx="26250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spc="-104" baseline="3472" dirty="0">
                <a:latin typeface="Times New Roman"/>
                <a:cs typeface="Times New Roman"/>
              </a:rPr>
              <a:t>Po</a:t>
            </a:r>
            <a:r>
              <a:rPr sz="3600" spc="-82" baseline="3472" dirty="0">
                <a:latin typeface="Times New Roman"/>
                <a:cs typeface="Times New Roman"/>
              </a:rPr>
              <a:t>o</a:t>
            </a:r>
            <a:r>
              <a:rPr sz="3600" spc="-89" baseline="2314" dirty="0">
                <a:latin typeface="Times New Roman"/>
                <a:cs typeface="Times New Roman"/>
              </a:rPr>
              <a:t>r</a:t>
            </a:r>
            <a:r>
              <a:rPr sz="3600" spc="-82" baseline="2314" dirty="0">
                <a:latin typeface="Times New Roman"/>
                <a:cs typeface="Times New Roman"/>
              </a:rPr>
              <a:t>l</a:t>
            </a:r>
            <a:r>
              <a:rPr sz="3600" baseline="2314" dirty="0">
                <a:latin typeface="Times New Roman"/>
                <a:cs typeface="Times New Roman"/>
              </a:rPr>
              <a:t>y</a:t>
            </a:r>
            <a:r>
              <a:rPr sz="3600" spc="-112" baseline="2314" dirty="0">
                <a:latin typeface="Times New Roman"/>
                <a:cs typeface="Times New Roman"/>
              </a:rPr>
              <a:t> </a:t>
            </a:r>
            <a:r>
              <a:rPr sz="3600" spc="-97" baseline="1157" dirty="0">
                <a:latin typeface="Times New Roman"/>
                <a:cs typeface="Times New Roman"/>
              </a:rPr>
              <a:t>de</a:t>
            </a:r>
            <a:r>
              <a:rPr sz="3600" spc="-89" baseline="1157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3600" baseline="-1157" dirty="0">
                <a:latin typeface="Times New Roman"/>
                <a:cs typeface="Times New Roman"/>
              </a:rPr>
              <a:t>d</a:t>
            </a:r>
            <a:r>
              <a:rPr sz="3600" spc="-127" baseline="-1157" dirty="0">
                <a:latin typeface="Times New Roman"/>
                <a:cs typeface="Times New Roman"/>
              </a:rPr>
              <a:t> </a:t>
            </a:r>
            <a:r>
              <a:rPr sz="3600" spc="-82" baseline="-1157" dirty="0">
                <a:latin typeface="Times New Roman"/>
                <a:cs typeface="Times New Roman"/>
              </a:rPr>
              <a:t>t</a:t>
            </a:r>
            <a:r>
              <a:rPr sz="3600" spc="-97" baseline="-1157" dirty="0">
                <a:latin typeface="Times New Roman"/>
                <a:cs typeface="Times New Roman"/>
              </a:rPr>
              <a:t>a</a:t>
            </a:r>
            <a:r>
              <a:rPr sz="3600" spc="-82" baseline="-2314" dirty="0">
                <a:latin typeface="Times New Roman"/>
                <a:cs typeface="Times New Roman"/>
              </a:rPr>
              <a:t>s</a:t>
            </a:r>
            <a:r>
              <a:rPr sz="3600" spc="-104" baseline="-2314" dirty="0">
                <a:latin typeface="Times New Roman"/>
                <a:cs typeface="Times New Roman"/>
              </a:rPr>
              <a:t>k</a:t>
            </a:r>
            <a:r>
              <a:rPr sz="3600" baseline="-2314" dirty="0">
                <a:latin typeface="Times New Roman"/>
                <a:cs typeface="Times New Roman"/>
              </a:rPr>
              <a:t>s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304" name="object 304"/>
          <p:cNvSpPr txBox="1"/>
          <p:nvPr/>
        </p:nvSpPr>
        <p:spPr>
          <a:xfrm rot="360000">
            <a:off x="2116270" y="6311245"/>
            <a:ext cx="355828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spc="-44" baseline="1157" dirty="0">
                <a:latin typeface="Times New Roman"/>
                <a:cs typeface="Times New Roman"/>
              </a:rPr>
              <a:t>Inappropriate</a:t>
            </a:r>
            <a:r>
              <a:rPr sz="3600" spc="-89" baseline="1157" dirty="0">
                <a:latin typeface="Times New Roman"/>
                <a:cs typeface="Times New Roman"/>
              </a:rPr>
              <a:t> </a:t>
            </a:r>
            <a:r>
              <a:rPr sz="3600" spc="-37" baseline="1157" dirty="0">
                <a:latin typeface="Times New Roman"/>
                <a:cs typeface="Times New Roman"/>
              </a:rPr>
              <a:t>le</a:t>
            </a:r>
            <a:r>
              <a:rPr sz="2400" spc="-25" dirty="0">
                <a:latin typeface="Times New Roman"/>
                <a:cs typeface="Times New Roman"/>
              </a:rPr>
              <a:t>adership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style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3935730" y="4876800"/>
            <a:ext cx="580390" cy="1457960"/>
          </a:xfrm>
          <a:custGeom>
            <a:avLst/>
            <a:gdLst/>
            <a:ahLst/>
            <a:cxnLst/>
            <a:rect l="l" t="t" r="r" b="b"/>
            <a:pathLst>
              <a:path w="580389" h="1457960">
                <a:moveTo>
                  <a:pt x="580390" y="190500"/>
                </a:moveTo>
                <a:lnTo>
                  <a:pt x="560070" y="0"/>
                </a:lnTo>
                <a:lnTo>
                  <a:pt x="419100" y="132080"/>
                </a:lnTo>
                <a:lnTo>
                  <a:pt x="473240" y="151701"/>
                </a:lnTo>
                <a:lnTo>
                  <a:pt x="0" y="1437640"/>
                </a:lnTo>
                <a:lnTo>
                  <a:pt x="53340" y="1457960"/>
                </a:lnTo>
                <a:lnTo>
                  <a:pt x="526910" y="171132"/>
                </a:lnTo>
                <a:lnTo>
                  <a:pt x="58039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2877820" y="5181600"/>
            <a:ext cx="270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Interpersonal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conflicts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4495800" y="1206499"/>
            <a:ext cx="939800" cy="1765300"/>
          </a:xfrm>
          <a:custGeom>
            <a:avLst/>
            <a:gdLst/>
            <a:ahLst/>
            <a:cxnLst/>
            <a:rect l="l" t="t" r="r" b="b"/>
            <a:pathLst>
              <a:path w="939800" h="1765300">
                <a:moveTo>
                  <a:pt x="939800" y="26670"/>
                </a:moveTo>
                <a:lnTo>
                  <a:pt x="889000" y="0"/>
                </a:lnTo>
                <a:lnTo>
                  <a:pt x="54025" y="1600149"/>
                </a:lnTo>
                <a:lnTo>
                  <a:pt x="2540" y="1573530"/>
                </a:lnTo>
                <a:lnTo>
                  <a:pt x="0" y="1765300"/>
                </a:lnTo>
                <a:lnTo>
                  <a:pt x="154940" y="1652270"/>
                </a:lnTo>
                <a:lnTo>
                  <a:pt x="104495" y="1626209"/>
                </a:lnTo>
                <a:lnTo>
                  <a:pt x="939800" y="26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3293109" y="2136140"/>
            <a:ext cx="2109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Low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productivity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4213859" y="842009"/>
            <a:ext cx="4644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Poor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alignment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organization’s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0" name="object 310"/>
          <p:cNvSpPr txBox="1">
            <a:spLocks noGrp="1"/>
          </p:cNvSpPr>
          <p:nvPr>
            <p:ph type="title"/>
          </p:nvPr>
        </p:nvSpPr>
        <p:spPr>
          <a:xfrm>
            <a:off x="250190" y="67309"/>
            <a:ext cx="2124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Start</a:t>
            </a:r>
            <a:r>
              <a:rPr spc="-110" dirty="0"/>
              <a:t> </a:t>
            </a:r>
            <a:r>
              <a:rPr spc="-30" dirty="0"/>
              <a:t>Point</a:t>
            </a:r>
          </a:p>
        </p:txBody>
      </p:sp>
      <p:pic>
        <p:nvPicPr>
          <p:cNvPr id="311" name="object 31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8600" y="760730"/>
            <a:ext cx="8305800" cy="97789"/>
          </a:xfrm>
          <a:prstGeom prst="rect">
            <a:avLst/>
          </a:prstGeom>
        </p:spPr>
      </p:pic>
      <p:sp>
        <p:nvSpPr>
          <p:cNvPr id="312" name="object 312"/>
          <p:cNvSpPr txBox="1"/>
          <p:nvPr/>
        </p:nvSpPr>
        <p:spPr>
          <a:xfrm rot="19620000">
            <a:off x="-25959" y="1742539"/>
            <a:ext cx="430404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spc="-75" baseline="-4629" dirty="0">
                <a:latin typeface="Times New Roman"/>
                <a:cs typeface="Times New Roman"/>
              </a:rPr>
              <a:t>Inap</a:t>
            </a:r>
            <a:r>
              <a:rPr sz="3600" spc="-75" baseline="-3472" dirty="0">
                <a:latin typeface="Times New Roman"/>
                <a:cs typeface="Times New Roman"/>
              </a:rPr>
              <a:t>prop</a:t>
            </a:r>
            <a:r>
              <a:rPr sz="3600" spc="-75" baseline="-2314" dirty="0">
                <a:latin typeface="Times New Roman"/>
                <a:cs typeface="Times New Roman"/>
              </a:rPr>
              <a:t>riate</a:t>
            </a:r>
            <a:r>
              <a:rPr sz="3600" spc="-120" baseline="-2314" dirty="0">
                <a:latin typeface="Times New Roman"/>
                <a:cs typeface="Times New Roman"/>
              </a:rPr>
              <a:t> </a:t>
            </a:r>
            <a:r>
              <a:rPr sz="3600" spc="-75" baseline="-1157" dirty="0">
                <a:latin typeface="Times New Roman"/>
                <a:cs typeface="Times New Roman"/>
              </a:rPr>
              <a:t>orga</a:t>
            </a:r>
            <a:r>
              <a:rPr sz="2400" spc="-50" dirty="0">
                <a:latin typeface="Times New Roman"/>
                <a:cs typeface="Times New Roman"/>
              </a:rPr>
              <a:t>nizati</a:t>
            </a:r>
            <a:r>
              <a:rPr sz="3600" spc="-75" baseline="1157" dirty="0">
                <a:latin typeface="Times New Roman"/>
                <a:cs typeface="Times New Roman"/>
              </a:rPr>
              <a:t>on</a:t>
            </a:r>
            <a:r>
              <a:rPr sz="3600" spc="-112" baseline="1157" dirty="0">
                <a:latin typeface="Times New Roman"/>
                <a:cs typeface="Times New Roman"/>
              </a:rPr>
              <a:t> </a:t>
            </a:r>
            <a:r>
              <a:rPr sz="3600" spc="-75" baseline="1157" dirty="0">
                <a:latin typeface="Times New Roman"/>
                <a:cs typeface="Times New Roman"/>
              </a:rPr>
              <a:t>st</a:t>
            </a:r>
            <a:r>
              <a:rPr sz="3600" spc="-75" baseline="2314" dirty="0">
                <a:latin typeface="Times New Roman"/>
                <a:cs typeface="Times New Roman"/>
              </a:rPr>
              <a:t>ructu</a:t>
            </a:r>
            <a:r>
              <a:rPr sz="3600" spc="-75" baseline="3472" dirty="0">
                <a:latin typeface="Times New Roman"/>
                <a:cs typeface="Times New Roman"/>
              </a:rPr>
              <a:t>re</a:t>
            </a:r>
            <a:endParaRPr sz="3600" baseline="347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7309"/>
            <a:ext cx="260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Interventions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160" y="830579"/>
            <a:ext cx="5016500" cy="46723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Major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families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 MT"/>
                <a:cs typeface="Arial MT"/>
              </a:rPr>
              <a:t>OD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interventions: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780"/>
              </a:lnSpc>
              <a:spcBef>
                <a:spcPts val="700"/>
              </a:spcBef>
              <a:buAutoNum type="arabicPeriod"/>
              <a:tabLst>
                <a:tab pos="812800" algn="l"/>
              </a:tabLst>
            </a:pPr>
            <a:r>
              <a:rPr sz="2400" spc="-25" dirty="0">
                <a:latin typeface="Arial MT"/>
                <a:cs typeface="Arial MT"/>
              </a:rPr>
              <a:t>Diagnostic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25" dirty="0">
                <a:latin typeface="Arial MT"/>
                <a:cs typeface="Arial MT"/>
              </a:rPr>
              <a:t>Team-Building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10" dirty="0">
                <a:latin typeface="Arial MT"/>
                <a:cs typeface="Arial MT"/>
              </a:rPr>
              <a:t>Intergroup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25" dirty="0">
                <a:latin typeface="Arial MT"/>
                <a:cs typeface="Arial MT"/>
              </a:rPr>
              <a:t>Education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20" dirty="0">
                <a:latin typeface="Arial MT"/>
                <a:cs typeface="Arial MT"/>
              </a:rPr>
              <a:t>Structural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80"/>
              </a:lnSpc>
              <a:buAutoNum type="arabicPeriod"/>
              <a:tabLst>
                <a:tab pos="812800" algn="l"/>
              </a:tabLst>
            </a:pPr>
            <a:r>
              <a:rPr sz="2400" spc="-20" dirty="0">
                <a:latin typeface="Arial MT"/>
                <a:cs typeface="Arial MT"/>
              </a:rPr>
              <a:t>Process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Consultation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20" dirty="0">
                <a:latin typeface="Arial MT"/>
                <a:cs typeface="Arial MT"/>
              </a:rPr>
              <a:t>Grid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Organization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Development</a:t>
            </a:r>
            <a:endParaRPr sz="2400">
              <a:latin typeface="Arial MT"/>
              <a:cs typeface="Arial MT"/>
            </a:endParaRPr>
          </a:p>
          <a:p>
            <a:pPr marL="812800" indent="-342900">
              <a:lnSpc>
                <a:spcPts val="2675"/>
              </a:lnSpc>
              <a:buAutoNum type="arabicPeriod"/>
              <a:tabLst>
                <a:tab pos="812800" algn="l"/>
              </a:tabLst>
            </a:pPr>
            <a:r>
              <a:rPr sz="2400" spc="-15" dirty="0">
                <a:latin typeface="Arial MT"/>
                <a:cs typeface="Arial MT"/>
              </a:rPr>
              <a:t>Third-Party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Peace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Making</a:t>
            </a:r>
            <a:endParaRPr sz="2400">
              <a:latin typeface="Arial MT"/>
              <a:cs typeface="Arial MT"/>
            </a:endParaRPr>
          </a:p>
          <a:p>
            <a:pPr marL="469900" marR="647065">
              <a:lnSpc>
                <a:spcPct val="92800"/>
              </a:lnSpc>
              <a:spcBef>
                <a:spcPts val="105"/>
              </a:spcBef>
              <a:buAutoNum type="arabicPeriod"/>
              <a:tabLst>
                <a:tab pos="812800" algn="l"/>
              </a:tabLst>
            </a:pPr>
            <a:r>
              <a:rPr sz="2400" spc="-25" dirty="0">
                <a:latin typeface="Arial MT"/>
                <a:cs typeface="Arial MT"/>
              </a:rPr>
              <a:t>Coaching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30" dirty="0">
                <a:latin typeface="Arial MT"/>
                <a:cs typeface="Arial MT"/>
              </a:rPr>
              <a:t>Counseling </a:t>
            </a:r>
            <a:r>
              <a:rPr sz="2400" spc="-25" dirty="0">
                <a:latin typeface="Arial MT"/>
                <a:cs typeface="Arial MT"/>
              </a:rPr>
              <a:t> 10.Life </a:t>
            </a:r>
            <a:r>
              <a:rPr sz="2400" spc="-5" dirty="0">
                <a:latin typeface="Arial MT"/>
                <a:cs typeface="Arial MT"/>
              </a:rPr>
              <a:t>and Career </a:t>
            </a:r>
            <a:r>
              <a:rPr sz="2400" spc="-40" dirty="0">
                <a:latin typeface="Arial MT"/>
                <a:cs typeface="Arial MT"/>
              </a:rPr>
              <a:t>Planning 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11.Planning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Goal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Setting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12.Strategic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" y="6096000"/>
            <a:ext cx="8268970" cy="421640"/>
          </a:xfrm>
          <a:prstGeom prst="rect">
            <a:avLst/>
          </a:prstGeom>
          <a:solidFill>
            <a:srgbClr val="669900"/>
          </a:solidFill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2300" i="1" spc="-5" dirty="0">
                <a:solidFill>
                  <a:srgbClr val="FFFF99"/>
                </a:solidFill>
                <a:latin typeface="Arial"/>
                <a:cs typeface="Arial"/>
              </a:rPr>
              <a:t>Each </a:t>
            </a:r>
            <a:r>
              <a:rPr sz="2300" i="1" spc="5" dirty="0">
                <a:solidFill>
                  <a:srgbClr val="FFFF99"/>
                </a:solidFill>
                <a:latin typeface="Arial"/>
                <a:cs typeface="Arial"/>
              </a:rPr>
              <a:t>of</a:t>
            </a:r>
            <a:r>
              <a:rPr sz="2300" i="1" spc="-1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spc="-5" dirty="0">
                <a:solidFill>
                  <a:srgbClr val="FFFF99"/>
                </a:solidFill>
                <a:latin typeface="Arial"/>
                <a:cs typeface="Arial"/>
              </a:rPr>
              <a:t>these</a:t>
            </a:r>
            <a:r>
              <a:rPr sz="2300" i="1" spc="1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FFFF99"/>
                </a:solidFill>
                <a:latin typeface="Arial"/>
                <a:cs typeface="Arial"/>
              </a:rPr>
              <a:t>families</a:t>
            </a:r>
            <a:r>
              <a:rPr sz="2300" i="1" spc="-1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spc="5" dirty="0">
                <a:solidFill>
                  <a:srgbClr val="FFFF99"/>
                </a:solidFill>
                <a:latin typeface="Arial"/>
                <a:cs typeface="Arial"/>
              </a:rPr>
              <a:t>of</a:t>
            </a:r>
            <a:r>
              <a:rPr sz="2300" i="1" spc="-1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FFFF99"/>
                </a:solidFill>
                <a:latin typeface="Arial"/>
                <a:cs typeface="Arial"/>
              </a:rPr>
              <a:t>interventions</a:t>
            </a:r>
            <a:r>
              <a:rPr sz="2300" i="1" spc="-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FFFF99"/>
                </a:solidFill>
                <a:latin typeface="Arial"/>
                <a:cs typeface="Arial"/>
              </a:rPr>
              <a:t>includes</a:t>
            </a:r>
            <a:r>
              <a:rPr sz="2300" i="1" spc="-15" dirty="0">
                <a:solidFill>
                  <a:srgbClr val="FFFF99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FFFF99"/>
                </a:solidFill>
                <a:latin typeface="Arial"/>
                <a:cs typeface="Arial"/>
              </a:rPr>
              <a:t>many</a:t>
            </a:r>
            <a:r>
              <a:rPr sz="2300" i="1" spc="-5" dirty="0">
                <a:solidFill>
                  <a:srgbClr val="FFFF99"/>
                </a:solidFill>
                <a:latin typeface="Arial"/>
                <a:cs typeface="Arial"/>
              </a:rPr>
              <a:t> activities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600200"/>
            <a:ext cx="276605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" y="2895600"/>
            <a:ext cx="1506220" cy="2208530"/>
            <a:chOff x="147320" y="2895600"/>
            <a:chExt cx="1506220" cy="2208530"/>
          </a:xfrm>
        </p:grpSpPr>
        <p:sp>
          <p:nvSpPr>
            <p:cNvPr id="3" name="object 3"/>
            <p:cNvSpPr/>
            <p:nvPr/>
          </p:nvSpPr>
          <p:spPr>
            <a:xfrm>
              <a:off x="147320" y="2895599"/>
              <a:ext cx="1032510" cy="2208530"/>
            </a:xfrm>
            <a:custGeom>
              <a:avLst/>
              <a:gdLst/>
              <a:ahLst/>
              <a:cxnLst/>
              <a:rect l="l" t="t" r="r" b="b"/>
              <a:pathLst>
                <a:path w="1032510" h="2208529">
                  <a:moveTo>
                    <a:pt x="803910" y="382270"/>
                  </a:moveTo>
                  <a:lnTo>
                    <a:pt x="715010" y="265430"/>
                  </a:lnTo>
                  <a:lnTo>
                    <a:pt x="746760" y="215900"/>
                  </a:lnTo>
                  <a:lnTo>
                    <a:pt x="758190" y="156210"/>
                  </a:lnTo>
                  <a:lnTo>
                    <a:pt x="763270" y="104140"/>
                  </a:lnTo>
                  <a:lnTo>
                    <a:pt x="744220" y="55880"/>
                  </a:lnTo>
                  <a:lnTo>
                    <a:pt x="715010" y="17780"/>
                  </a:lnTo>
                  <a:lnTo>
                    <a:pt x="651510" y="0"/>
                  </a:lnTo>
                  <a:lnTo>
                    <a:pt x="594360" y="6350"/>
                  </a:lnTo>
                  <a:lnTo>
                    <a:pt x="527050" y="48260"/>
                  </a:lnTo>
                  <a:lnTo>
                    <a:pt x="464820" y="104140"/>
                  </a:lnTo>
                  <a:lnTo>
                    <a:pt x="417830" y="196850"/>
                  </a:lnTo>
                  <a:lnTo>
                    <a:pt x="398780" y="311150"/>
                  </a:lnTo>
                  <a:lnTo>
                    <a:pt x="398780" y="414020"/>
                  </a:lnTo>
                  <a:lnTo>
                    <a:pt x="417830" y="443230"/>
                  </a:lnTo>
                  <a:lnTo>
                    <a:pt x="455930" y="463550"/>
                  </a:lnTo>
                  <a:lnTo>
                    <a:pt x="508000" y="463550"/>
                  </a:lnTo>
                  <a:lnTo>
                    <a:pt x="571500" y="440690"/>
                  </a:lnTo>
                  <a:lnTo>
                    <a:pt x="633730" y="392430"/>
                  </a:lnTo>
                  <a:lnTo>
                    <a:pt x="689610" y="320040"/>
                  </a:lnTo>
                  <a:lnTo>
                    <a:pt x="792480" y="411480"/>
                  </a:lnTo>
                  <a:lnTo>
                    <a:pt x="803910" y="382270"/>
                  </a:lnTo>
                  <a:close/>
                </a:path>
                <a:path w="1032510" h="2208529">
                  <a:moveTo>
                    <a:pt x="1032510" y="680732"/>
                  </a:moveTo>
                  <a:lnTo>
                    <a:pt x="1005840" y="622300"/>
                  </a:lnTo>
                  <a:lnTo>
                    <a:pt x="980440" y="595630"/>
                  </a:lnTo>
                  <a:lnTo>
                    <a:pt x="937260" y="591820"/>
                  </a:lnTo>
                  <a:lnTo>
                    <a:pt x="901700" y="607060"/>
                  </a:lnTo>
                  <a:lnTo>
                    <a:pt x="911860" y="631190"/>
                  </a:lnTo>
                  <a:lnTo>
                    <a:pt x="938530" y="699782"/>
                  </a:lnTo>
                  <a:lnTo>
                    <a:pt x="966470" y="749300"/>
                  </a:lnTo>
                  <a:lnTo>
                    <a:pt x="966470" y="803910"/>
                  </a:lnTo>
                  <a:lnTo>
                    <a:pt x="897890" y="947420"/>
                  </a:lnTo>
                  <a:lnTo>
                    <a:pt x="859790" y="999490"/>
                  </a:lnTo>
                  <a:lnTo>
                    <a:pt x="773430" y="1056640"/>
                  </a:lnTo>
                  <a:lnTo>
                    <a:pt x="692150" y="1069340"/>
                  </a:lnTo>
                  <a:lnTo>
                    <a:pt x="692150" y="1046480"/>
                  </a:lnTo>
                  <a:lnTo>
                    <a:pt x="639876" y="952842"/>
                  </a:lnTo>
                  <a:lnTo>
                    <a:pt x="648970" y="944880"/>
                  </a:lnTo>
                  <a:lnTo>
                    <a:pt x="701040" y="939800"/>
                  </a:lnTo>
                  <a:lnTo>
                    <a:pt x="748030" y="939800"/>
                  </a:lnTo>
                  <a:lnTo>
                    <a:pt x="802640" y="909320"/>
                  </a:lnTo>
                  <a:lnTo>
                    <a:pt x="825500" y="869950"/>
                  </a:lnTo>
                  <a:lnTo>
                    <a:pt x="825500" y="816610"/>
                  </a:lnTo>
                  <a:lnTo>
                    <a:pt x="843280" y="756920"/>
                  </a:lnTo>
                  <a:lnTo>
                    <a:pt x="840740" y="737870"/>
                  </a:lnTo>
                  <a:lnTo>
                    <a:pt x="821690" y="731520"/>
                  </a:lnTo>
                  <a:lnTo>
                    <a:pt x="792480" y="762000"/>
                  </a:lnTo>
                  <a:lnTo>
                    <a:pt x="748030" y="801370"/>
                  </a:lnTo>
                  <a:lnTo>
                    <a:pt x="687070" y="801370"/>
                  </a:lnTo>
                  <a:lnTo>
                    <a:pt x="628650" y="777240"/>
                  </a:lnTo>
                  <a:lnTo>
                    <a:pt x="623570" y="816610"/>
                  </a:lnTo>
                  <a:lnTo>
                    <a:pt x="640080" y="881380"/>
                  </a:lnTo>
                  <a:lnTo>
                    <a:pt x="625944" y="897813"/>
                  </a:lnTo>
                  <a:lnTo>
                    <a:pt x="612140" y="793750"/>
                  </a:lnTo>
                  <a:lnTo>
                    <a:pt x="588010" y="655332"/>
                  </a:lnTo>
                  <a:lnTo>
                    <a:pt x="586447" y="649693"/>
                  </a:lnTo>
                  <a:lnTo>
                    <a:pt x="586447" y="943737"/>
                  </a:lnTo>
                  <a:lnTo>
                    <a:pt x="585470" y="944880"/>
                  </a:lnTo>
                  <a:lnTo>
                    <a:pt x="499110" y="1028700"/>
                  </a:lnTo>
                  <a:lnTo>
                    <a:pt x="443611" y="1044562"/>
                  </a:lnTo>
                  <a:lnTo>
                    <a:pt x="425450" y="967740"/>
                  </a:lnTo>
                  <a:lnTo>
                    <a:pt x="426720" y="840740"/>
                  </a:lnTo>
                  <a:lnTo>
                    <a:pt x="466090" y="712470"/>
                  </a:lnTo>
                  <a:lnTo>
                    <a:pt x="495198" y="672884"/>
                  </a:lnTo>
                  <a:lnTo>
                    <a:pt x="529590" y="723900"/>
                  </a:lnTo>
                  <a:lnTo>
                    <a:pt x="557530" y="828040"/>
                  </a:lnTo>
                  <a:lnTo>
                    <a:pt x="586447" y="943737"/>
                  </a:lnTo>
                  <a:lnTo>
                    <a:pt x="586447" y="649693"/>
                  </a:lnTo>
                  <a:lnTo>
                    <a:pt x="554990" y="535940"/>
                  </a:lnTo>
                  <a:lnTo>
                    <a:pt x="525703" y="506666"/>
                  </a:lnTo>
                  <a:lnTo>
                    <a:pt x="524510" y="499110"/>
                  </a:lnTo>
                  <a:lnTo>
                    <a:pt x="517867" y="498830"/>
                  </a:lnTo>
                  <a:lnTo>
                    <a:pt x="506730" y="487680"/>
                  </a:lnTo>
                  <a:lnTo>
                    <a:pt x="468630" y="487680"/>
                  </a:lnTo>
                  <a:lnTo>
                    <a:pt x="464769" y="496925"/>
                  </a:lnTo>
                  <a:lnTo>
                    <a:pt x="410210" y="511657"/>
                  </a:lnTo>
                  <a:lnTo>
                    <a:pt x="410210" y="504190"/>
                  </a:lnTo>
                  <a:lnTo>
                    <a:pt x="370840" y="474980"/>
                  </a:lnTo>
                  <a:lnTo>
                    <a:pt x="297180" y="501650"/>
                  </a:lnTo>
                  <a:lnTo>
                    <a:pt x="259080" y="534670"/>
                  </a:lnTo>
                  <a:lnTo>
                    <a:pt x="249682" y="548767"/>
                  </a:lnTo>
                  <a:lnTo>
                    <a:pt x="249682" y="683488"/>
                  </a:lnTo>
                  <a:lnTo>
                    <a:pt x="233680" y="715010"/>
                  </a:lnTo>
                  <a:lnTo>
                    <a:pt x="203200" y="840740"/>
                  </a:lnTo>
                  <a:lnTo>
                    <a:pt x="193040" y="986790"/>
                  </a:lnTo>
                  <a:lnTo>
                    <a:pt x="203200" y="1068070"/>
                  </a:lnTo>
                  <a:lnTo>
                    <a:pt x="189230" y="1066800"/>
                  </a:lnTo>
                  <a:lnTo>
                    <a:pt x="101600" y="1038860"/>
                  </a:lnTo>
                  <a:lnTo>
                    <a:pt x="66040" y="975360"/>
                  </a:lnTo>
                  <a:lnTo>
                    <a:pt x="66040" y="915670"/>
                  </a:lnTo>
                  <a:lnTo>
                    <a:pt x="95250" y="845820"/>
                  </a:lnTo>
                  <a:lnTo>
                    <a:pt x="151130" y="762000"/>
                  </a:lnTo>
                  <a:lnTo>
                    <a:pt x="236220" y="688340"/>
                  </a:lnTo>
                  <a:lnTo>
                    <a:pt x="249682" y="683488"/>
                  </a:lnTo>
                  <a:lnTo>
                    <a:pt x="249682" y="548767"/>
                  </a:lnTo>
                  <a:lnTo>
                    <a:pt x="226060" y="584200"/>
                  </a:lnTo>
                  <a:lnTo>
                    <a:pt x="182880" y="640080"/>
                  </a:lnTo>
                  <a:lnTo>
                    <a:pt x="111760" y="692150"/>
                  </a:lnTo>
                  <a:lnTo>
                    <a:pt x="64770" y="756920"/>
                  </a:lnTo>
                  <a:lnTo>
                    <a:pt x="29210" y="816610"/>
                  </a:lnTo>
                  <a:lnTo>
                    <a:pt x="0" y="876300"/>
                  </a:lnTo>
                  <a:lnTo>
                    <a:pt x="0" y="965200"/>
                  </a:lnTo>
                  <a:lnTo>
                    <a:pt x="16510" y="1023620"/>
                  </a:lnTo>
                  <a:lnTo>
                    <a:pt x="64770" y="1078230"/>
                  </a:lnTo>
                  <a:lnTo>
                    <a:pt x="133350" y="1104900"/>
                  </a:lnTo>
                  <a:lnTo>
                    <a:pt x="213982" y="1121473"/>
                  </a:lnTo>
                  <a:lnTo>
                    <a:pt x="233680" y="1186180"/>
                  </a:lnTo>
                  <a:lnTo>
                    <a:pt x="274320" y="1315720"/>
                  </a:lnTo>
                  <a:lnTo>
                    <a:pt x="286816" y="1328661"/>
                  </a:lnTo>
                  <a:lnTo>
                    <a:pt x="252730" y="1363980"/>
                  </a:lnTo>
                  <a:lnTo>
                    <a:pt x="213360" y="1402080"/>
                  </a:lnTo>
                  <a:lnTo>
                    <a:pt x="198120" y="1459230"/>
                  </a:lnTo>
                  <a:lnTo>
                    <a:pt x="195580" y="1536700"/>
                  </a:lnTo>
                  <a:lnTo>
                    <a:pt x="195580" y="1638300"/>
                  </a:lnTo>
                  <a:lnTo>
                    <a:pt x="224790" y="1783080"/>
                  </a:lnTo>
                  <a:lnTo>
                    <a:pt x="242570" y="1901190"/>
                  </a:lnTo>
                  <a:lnTo>
                    <a:pt x="284480" y="2049780"/>
                  </a:lnTo>
                  <a:lnTo>
                    <a:pt x="294640" y="2089150"/>
                  </a:lnTo>
                  <a:lnTo>
                    <a:pt x="290830" y="2099310"/>
                  </a:lnTo>
                  <a:lnTo>
                    <a:pt x="176530" y="2071370"/>
                  </a:lnTo>
                  <a:lnTo>
                    <a:pt x="100330" y="2071370"/>
                  </a:lnTo>
                  <a:lnTo>
                    <a:pt x="60960" y="2081530"/>
                  </a:lnTo>
                  <a:lnTo>
                    <a:pt x="69850" y="2129790"/>
                  </a:lnTo>
                  <a:lnTo>
                    <a:pt x="109220" y="2141220"/>
                  </a:lnTo>
                  <a:lnTo>
                    <a:pt x="149860" y="2118360"/>
                  </a:lnTo>
                  <a:lnTo>
                    <a:pt x="227330" y="2118360"/>
                  </a:lnTo>
                  <a:lnTo>
                    <a:pt x="294640" y="2138680"/>
                  </a:lnTo>
                  <a:lnTo>
                    <a:pt x="334010" y="2129790"/>
                  </a:lnTo>
                  <a:lnTo>
                    <a:pt x="340360" y="2089150"/>
                  </a:lnTo>
                  <a:lnTo>
                    <a:pt x="304800" y="2000250"/>
                  </a:lnTo>
                  <a:lnTo>
                    <a:pt x="271780" y="1874520"/>
                  </a:lnTo>
                  <a:lnTo>
                    <a:pt x="242570" y="1675130"/>
                  </a:lnTo>
                  <a:lnTo>
                    <a:pt x="233680" y="1558290"/>
                  </a:lnTo>
                  <a:lnTo>
                    <a:pt x="242570" y="1480820"/>
                  </a:lnTo>
                  <a:lnTo>
                    <a:pt x="294640" y="1422400"/>
                  </a:lnTo>
                  <a:lnTo>
                    <a:pt x="355447" y="1393723"/>
                  </a:lnTo>
                  <a:lnTo>
                    <a:pt x="443230" y="1414780"/>
                  </a:lnTo>
                  <a:lnTo>
                    <a:pt x="491756" y="1411617"/>
                  </a:lnTo>
                  <a:lnTo>
                    <a:pt x="502920" y="1422400"/>
                  </a:lnTo>
                  <a:lnTo>
                    <a:pt x="539750" y="1480820"/>
                  </a:lnTo>
                  <a:lnTo>
                    <a:pt x="605790" y="1559560"/>
                  </a:lnTo>
                  <a:lnTo>
                    <a:pt x="675640" y="1680210"/>
                  </a:lnTo>
                  <a:lnTo>
                    <a:pt x="713740" y="1798320"/>
                  </a:lnTo>
                  <a:lnTo>
                    <a:pt x="704850" y="1845310"/>
                  </a:lnTo>
                  <a:lnTo>
                    <a:pt x="666737" y="1936750"/>
                  </a:lnTo>
                  <a:lnTo>
                    <a:pt x="635000" y="1986280"/>
                  </a:lnTo>
                  <a:lnTo>
                    <a:pt x="571500" y="2061210"/>
                  </a:lnTo>
                  <a:lnTo>
                    <a:pt x="558800" y="2103120"/>
                  </a:lnTo>
                  <a:lnTo>
                    <a:pt x="567690" y="2132330"/>
                  </a:lnTo>
                  <a:lnTo>
                    <a:pt x="586740" y="2139950"/>
                  </a:lnTo>
                  <a:lnTo>
                    <a:pt x="666737" y="2159000"/>
                  </a:lnTo>
                  <a:lnTo>
                    <a:pt x="704850" y="2181860"/>
                  </a:lnTo>
                  <a:lnTo>
                    <a:pt x="768350" y="2208530"/>
                  </a:lnTo>
                  <a:lnTo>
                    <a:pt x="816610" y="2200910"/>
                  </a:lnTo>
                  <a:lnTo>
                    <a:pt x="835660" y="2171700"/>
                  </a:lnTo>
                  <a:lnTo>
                    <a:pt x="807720" y="2150110"/>
                  </a:lnTo>
                  <a:lnTo>
                    <a:pt x="751840" y="2122170"/>
                  </a:lnTo>
                  <a:lnTo>
                    <a:pt x="673087" y="2113280"/>
                  </a:lnTo>
                  <a:lnTo>
                    <a:pt x="637540" y="2110740"/>
                  </a:lnTo>
                  <a:lnTo>
                    <a:pt x="614680" y="2082800"/>
                  </a:lnTo>
                  <a:lnTo>
                    <a:pt x="635000" y="2042160"/>
                  </a:lnTo>
                  <a:lnTo>
                    <a:pt x="684530" y="1995170"/>
                  </a:lnTo>
                  <a:lnTo>
                    <a:pt x="713740" y="1936750"/>
                  </a:lnTo>
                  <a:lnTo>
                    <a:pt x="758190" y="1878330"/>
                  </a:lnTo>
                  <a:lnTo>
                    <a:pt x="758190" y="1803400"/>
                  </a:lnTo>
                  <a:lnTo>
                    <a:pt x="730250" y="1700530"/>
                  </a:lnTo>
                  <a:lnTo>
                    <a:pt x="695960" y="1611630"/>
                  </a:lnTo>
                  <a:lnTo>
                    <a:pt x="664210" y="1521460"/>
                  </a:lnTo>
                  <a:lnTo>
                    <a:pt x="618490" y="1441450"/>
                  </a:lnTo>
                  <a:lnTo>
                    <a:pt x="558457" y="1337551"/>
                  </a:lnTo>
                  <a:lnTo>
                    <a:pt x="561340" y="1315720"/>
                  </a:lnTo>
                  <a:lnTo>
                    <a:pt x="561340" y="1287780"/>
                  </a:lnTo>
                  <a:lnTo>
                    <a:pt x="491490" y="1195070"/>
                  </a:lnTo>
                  <a:lnTo>
                    <a:pt x="454101" y="1087907"/>
                  </a:lnTo>
                  <a:lnTo>
                    <a:pt x="469900" y="1083310"/>
                  </a:lnTo>
                  <a:lnTo>
                    <a:pt x="547370" y="1033780"/>
                  </a:lnTo>
                  <a:lnTo>
                    <a:pt x="598119" y="989380"/>
                  </a:lnTo>
                  <a:lnTo>
                    <a:pt x="623570" y="1085850"/>
                  </a:lnTo>
                  <a:lnTo>
                    <a:pt x="692150" y="1118870"/>
                  </a:lnTo>
                  <a:lnTo>
                    <a:pt x="778510" y="1098550"/>
                  </a:lnTo>
                  <a:lnTo>
                    <a:pt x="882650" y="1059180"/>
                  </a:lnTo>
                  <a:lnTo>
                    <a:pt x="938530" y="970280"/>
                  </a:lnTo>
                  <a:lnTo>
                    <a:pt x="1005840" y="847090"/>
                  </a:lnTo>
                  <a:lnTo>
                    <a:pt x="1018540" y="788670"/>
                  </a:lnTo>
                  <a:lnTo>
                    <a:pt x="1032510" y="680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7229" y="3239770"/>
              <a:ext cx="909319" cy="554990"/>
            </a:xfrm>
            <a:custGeom>
              <a:avLst/>
              <a:gdLst/>
              <a:ahLst/>
              <a:cxnLst/>
              <a:rect l="l" t="t" r="r" b="b"/>
              <a:pathLst>
                <a:path w="909319" h="554989">
                  <a:moveTo>
                    <a:pt x="890197" y="176529"/>
                  </a:moveTo>
                  <a:lnTo>
                    <a:pt x="95250" y="176529"/>
                  </a:lnTo>
                  <a:lnTo>
                    <a:pt x="107950" y="177800"/>
                  </a:lnTo>
                  <a:lnTo>
                    <a:pt x="124460" y="179069"/>
                  </a:lnTo>
                  <a:lnTo>
                    <a:pt x="143510" y="179069"/>
                  </a:lnTo>
                  <a:lnTo>
                    <a:pt x="165100" y="181609"/>
                  </a:lnTo>
                  <a:lnTo>
                    <a:pt x="189229" y="184150"/>
                  </a:lnTo>
                  <a:lnTo>
                    <a:pt x="217170" y="187959"/>
                  </a:lnTo>
                  <a:lnTo>
                    <a:pt x="250189" y="190500"/>
                  </a:lnTo>
                  <a:lnTo>
                    <a:pt x="292100" y="195579"/>
                  </a:lnTo>
                  <a:lnTo>
                    <a:pt x="314960" y="208279"/>
                  </a:lnTo>
                  <a:lnTo>
                    <a:pt x="330200" y="217169"/>
                  </a:lnTo>
                  <a:lnTo>
                    <a:pt x="337820" y="222250"/>
                  </a:lnTo>
                  <a:lnTo>
                    <a:pt x="345439" y="226059"/>
                  </a:lnTo>
                  <a:lnTo>
                    <a:pt x="386080" y="257809"/>
                  </a:lnTo>
                  <a:lnTo>
                    <a:pt x="429260" y="287019"/>
                  </a:lnTo>
                  <a:lnTo>
                    <a:pt x="431800" y="290829"/>
                  </a:lnTo>
                  <a:lnTo>
                    <a:pt x="434339" y="293369"/>
                  </a:lnTo>
                  <a:lnTo>
                    <a:pt x="434339" y="302259"/>
                  </a:lnTo>
                  <a:lnTo>
                    <a:pt x="439420" y="317500"/>
                  </a:lnTo>
                  <a:lnTo>
                    <a:pt x="448310" y="330200"/>
                  </a:lnTo>
                  <a:lnTo>
                    <a:pt x="461010" y="340359"/>
                  </a:lnTo>
                  <a:lnTo>
                    <a:pt x="471170" y="351789"/>
                  </a:lnTo>
                  <a:lnTo>
                    <a:pt x="482600" y="360679"/>
                  </a:lnTo>
                  <a:lnTo>
                    <a:pt x="486410" y="374649"/>
                  </a:lnTo>
                  <a:lnTo>
                    <a:pt x="491489" y="391159"/>
                  </a:lnTo>
                  <a:lnTo>
                    <a:pt x="495300" y="397509"/>
                  </a:lnTo>
                  <a:lnTo>
                    <a:pt x="502920" y="405129"/>
                  </a:lnTo>
                  <a:lnTo>
                    <a:pt x="509270" y="412749"/>
                  </a:lnTo>
                  <a:lnTo>
                    <a:pt x="511810" y="421639"/>
                  </a:lnTo>
                  <a:lnTo>
                    <a:pt x="516889" y="435609"/>
                  </a:lnTo>
                  <a:lnTo>
                    <a:pt x="521970" y="454659"/>
                  </a:lnTo>
                  <a:lnTo>
                    <a:pt x="523239" y="472439"/>
                  </a:lnTo>
                  <a:lnTo>
                    <a:pt x="525780" y="491489"/>
                  </a:lnTo>
                  <a:lnTo>
                    <a:pt x="530860" y="507999"/>
                  </a:lnTo>
                  <a:lnTo>
                    <a:pt x="534670" y="525779"/>
                  </a:lnTo>
                  <a:lnTo>
                    <a:pt x="543560" y="542289"/>
                  </a:lnTo>
                  <a:lnTo>
                    <a:pt x="554990" y="554989"/>
                  </a:lnTo>
                  <a:lnTo>
                    <a:pt x="890197" y="176529"/>
                  </a:lnTo>
                  <a:close/>
                </a:path>
                <a:path w="909319" h="554989">
                  <a:moveTo>
                    <a:pt x="125729" y="0"/>
                  </a:moveTo>
                  <a:lnTo>
                    <a:pt x="123189" y="1269"/>
                  </a:lnTo>
                  <a:lnTo>
                    <a:pt x="118110" y="2539"/>
                  </a:lnTo>
                  <a:lnTo>
                    <a:pt x="116839" y="6350"/>
                  </a:lnTo>
                  <a:lnTo>
                    <a:pt x="111760" y="11429"/>
                  </a:lnTo>
                  <a:lnTo>
                    <a:pt x="107950" y="20319"/>
                  </a:lnTo>
                  <a:lnTo>
                    <a:pt x="104140" y="30479"/>
                  </a:lnTo>
                  <a:lnTo>
                    <a:pt x="100329" y="43179"/>
                  </a:lnTo>
                  <a:lnTo>
                    <a:pt x="96520" y="54609"/>
                  </a:lnTo>
                  <a:lnTo>
                    <a:pt x="95250" y="62229"/>
                  </a:lnTo>
                  <a:lnTo>
                    <a:pt x="93979" y="68579"/>
                  </a:lnTo>
                  <a:lnTo>
                    <a:pt x="93979" y="76200"/>
                  </a:lnTo>
                  <a:lnTo>
                    <a:pt x="95250" y="77469"/>
                  </a:lnTo>
                  <a:lnTo>
                    <a:pt x="95250" y="81279"/>
                  </a:lnTo>
                  <a:lnTo>
                    <a:pt x="93979" y="83819"/>
                  </a:lnTo>
                  <a:lnTo>
                    <a:pt x="88900" y="86359"/>
                  </a:lnTo>
                  <a:lnTo>
                    <a:pt x="86360" y="90169"/>
                  </a:lnTo>
                  <a:lnTo>
                    <a:pt x="80010" y="95250"/>
                  </a:lnTo>
                  <a:lnTo>
                    <a:pt x="73660" y="101600"/>
                  </a:lnTo>
                  <a:lnTo>
                    <a:pt x="72390" y="109219"/>
                  </a:lnTo>
                  <a:lnTo>
                    <a:pt x="69850" y="119379"/>
                  </a:lnTo>
                  <a:lnTo>
                    <a:pt x="24129" y="160019"/>
                  </a:lnTo>
                  <a:lnTo>
                    <a:pt x="15240" y="166369"/>
                  </a:lnTo>
                  <a:lnTo>
                    <a:pt x="8890" y="171450"/>
                  </a:lnTo>
                  <a:lnTo>
                    <a:pt x="1270" y="173989"/>
                  </a:lnTo>
                  <a:lnTo>
                    <a:pt x="0" y="175259"/>
                  </a:lnTo>
                  <a:lnTo>
                    <a:pt x="13970" y="177800"/>
                  </a:lnTo>
                  <a:lnTo>
                    <a:pt x="22860" y="181609"/>
                  </a:lnTo>
                  <a:lnTo>
                    <a:pt x="31750" y="182879"/>
                  </a:lnTo>
                  <a:lnTo>
                    <a:pt x="38100" y="184150"/>
                  </a:lnTo>
                  <a:lnTo>
                    <a:pt x="45720" y="185419"/>
                  </a:lnTo>
                  <a:lnTo>
                    <a:pt x="52070" y="187959"/>
                  </a:lnTo>
                  <a:lnTo>
                    <a:pt x="52070" y="184150"/>
                  </a:lnTo>
                  <a:lnTo>
                    <a:pt x="48260" y="182879"/>
                  </a:lnTo>
                  <a:lnTo>
                    <a:pt x="48260" y="181609"/>
                  </a:lnTo>
                  <a:lnTo>
                    <a:pt x="53340" y="179069"/>
                  </a:lnTo>
                  <a:lnTo>
                    <a:pt x="60960" y="177800"/>
                  </a:lnTo>
                  <a:lnTo>
                    <a:pt x="64770" y="177800"/>
                  </a:lnTo>
                  <a:lnTo>
                    <a:pt x="73660" y="176529"/>
                  </a:lnTo>
                  <a:lnTo>
                    <a:pt x="890197" y="176529"/>
                  </a:lnTo>
                  <a:lnTo>
                    <a:pt x="900321" y="165100"/>
                  </a:lnTo>
                  <a:lnTo>
                    <a:pt x="551180" y="165100"/>
                  </a:lnTo>
                  <a:lnTo>
                    <a:pt x="477520" y="163829"/>
                  </a:lnTo>
                  <a:lnTo>
                    <a:pt x="403860" y="160019"/>
                  </a:lnTo>
                  <a:lnTo>
                    <a:pt x="335280" y="154939"/>
                  </a:lnTo>
                  <a:lnTo>
                    <a:pt x="292100" y="143509"/>
                  </a:lnTo>
                  <a:lnTo>
                    <a:pt x="265430" y="128269"/>
                  </a:lnTo>
                  <a:lnTo>
                    <a:pt x="252729" y="120650"/>
                  </a:lnTo>
                  <a:lnTo>
                    <a:pt x="228600" y="102869"/>
                  </a:lnTo>
                  <a:lnTo>
                    <a:pt x="182879" y="64769"/>
                  </a:lnTo>
                  <a:lnTo>
                    <a:pt x="158750" y="48259"/>
                  </a:lnTo>
                  <a:lnTo>
                    <a:pt x="137160" y="30479"/>
                  </a:lnTo>
                  <a:lnTo>
                    <a:pt x="137160" y="20319"/>
                  </a:lnTo>
                  <a:lnTo>
                    <a:pt x="133350" y="11429"/>
                  </a:lnTo>
                  <a:lnTo>
                    <a:pt x="132079" y="6350"/>
                  </a:lnTo>
                  <a:lnTo>
                    <a:pt x="130810" y="2539"/>
                  </a:lnTo>
                  <a:lnTo>
                    <a:pt x="125729" y="0"/>
                  </a:lnTo>
                  <a:close/>
                </a:path>
                <a:path w="909319" h="554989">
                  <a:moveTo>
                    <a:pt x="909319" y="154939"/>
                  </a:moveTo>
                  <a:lnTo>
                    <a:pt x="877569" y="154939"/>
                  </a:lnTo>
                  <a:lnTo>
                    <a:pt x="845819" y="157479"/>
                  </a:lnTo>
                  <a:lnTo>
                    <a:pt x="775970" y="158750"/>
                  </a:lnTo>
                  <a:lnTo>
                    <a:pt x="703580" y="162559"/>
                  </a:lnTo>
                  <a:lnTo>
                    <a:pt x="551180" y="165100"/>
                  </a:lnTo>
                  <a:lnTo>
                    <a:pt x="900321" y="165100"/>
                  </a:lnTo>
                  <a:lnTo>
                    <a:pt x="909319" y="15493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229" y="3239770"/>
              <a:ext cx="909319" cy="554990"/>
            </a:xfrm>
            <a:custGeom>
              <a:avLst/>
              <a:gdLst/>
              <a:ahLst/>
              <a:cxnLst/>
              <a:rect l="l" t="t" r="r" b="b"/>
              <a:pathLst>
                <a:path w="909319" h="554989">
                  <a:moveTo>
                    <a:pt x="909319" y="154939"/>
                  </a:moveTo>
                  <a:lnTo>
                    <a:pt x="877569" y="154939"/>
                  </a:lnTo>
                  <a:lnTo>
                    <a:pt x="845819" y="157479"/>
                  </a:lnTo>
                  <a:lnTo>
                    <a:pt x="775970" y="158750"/>
                  </a:lnTo>
                  <a:lnTo>
                    <a:pt x="703580" y="162559"/>
                  </a:lnTo>
                  <a:lnTo>
                    <a:pt x="627380" y="163829"/>
                  </a:lnTo>
                  <a:lnTo>
                    <a:pt x="551180" y="165100"/>
                  </a:lnTo>
                  <a:lnTo>
                    <a:pt x="477520" y="163829"/>
                  </a:lnTo>
                  <a:lnTo>
                    <a:pt x="403860" y="160019"/>
                  </a:lnTo>
                  <a:lnTo>
                    <a:pt x="335280" y="154939"/>
                  </a:lnTo>
                  <a:lnTo>
                    <a:pt x="306070" y="147319"/>
                  </a:lnTo>
                  <a:lnTo>
                    <a:pt x="292100" y="143509"/>
                  </a:lnTo>
                  <a:lnTo>
                    <a:pt x="276860" y="137159"/>
                  </a:lnTo>
                  <a:lnTo>
                    <a:pt x="265430" y="128269"/>
                  </a:lnTo>
                  <a:lnTo>
                    <a:pt x="252729" y="120650"/>
                  </a:lnTo>
                  <a:lnTo>
                    <a:pt x="228600" y="102869"/>
                  </a:lnTo>
                  <a:lnTo>
                    <a:pt x="205739" y="83819"/>
                  </a:lnTo>
                  <a:lnTo>
                    <a:pt x="182879" y="64769"/>
                  </a:lnTo>
                  <a:lnTo>
                    <a:pt x="158750" y="48259"/>
                  </a:lnTo>
                  <a:lnTo>
                    <a:pt x="137160" y="30479"/>
                  </a:lnTo>
                  <a:lnTo>
                    <a:pt x="137160" y="25400"/>
                  </a:lnTo>
                  <a:lnTo>
                    <a:pt x="137160" y="20319"/>
                  </a:lnTo>
                  <a:lnTo>
                    <a:pt x="133350" y="11429"/>
                  </a:lnTo>
                  <a:lnTo>
                    <a:pt x="132079" y="6350"/>
                  </a:lnTo>
                  <a:lnTo>
                    <a:pt x="130810" y="2539"/>
                  </a:lnTo>
                  <a:lnTo>
                    <a:pt x="128270" y="1269"/>
                  </a:lnTo>
                  <a:lnTo>
                    <a:pt x="125729" y="0"/>
                  </a:lnTo>
                  <a:lnTo>
                    <a:pt x="123189" y="1269"/>
                  </a:lnTo>
                  <a:lnTo>
                    <a:pt x="118110" y="2539"/>
                  </a:lnTo>
                  <a:lnTo>
                    <a:pt x="116839" y="6350"/>
                  </a:lnTo>
                  <a:lnTo>
                    <a:pt x="111760" y="11429"/>
                  </a:lnTo>
                  <a:lnTo>
                    <a:pt x="107950" y="20319"/>
                  </a:lnTo>
                  <a:lnTo>
                    <a:pt x="104140" y="30479"/>
                  </a:lnTo>
                  <a:lnTo>
                    <a:pt x="100329" y="43179"/>
                  </a:lnTo>
                  <a:lnTo>
                    <a:pt x="96520" y="54609"/>
                  </a:lnTo>
                  <a:lnTo>
                    <a:pt x="95250" y="62229"/>
                  </a:lnTo>
                  <a:lnTo>
                    <a:pt x="93979" y="68579"/>
                  </a:lnTo>
                  <a:lnTo>
                    <a:pt x="93979" y="73659"/>
                  </a:lnTo>
                  <a:lnTo>
                    <a:pt x="93979" y="76200"/>
                  </a:lnTo>
                  <a:lnTo>
                    <a:pt x="95250" y="77469"/>
                  </a:lnTo>
                  <a:lnTo>
                    <a:pt x="95250" y="80009"/>
                  </a:lnTo>
                  <a:lnTo>
                    <a:pt x="95250" y="81279"/>
                  </a:lnTo>
                  <a:lnTo>
                    <a:pt x="93979" y="83819"/>
                  </a:lnTo>
                  <a:lnTo>
                    <a:pt x="88900" y="86359"/>
                  </a:lnTo>
                  <a:lnTo>
                    <a:pt x="86360" y="90169"/>
                  </a:lnTo>
                  <a:lnTo>
                    <a:pt x="80010" y="95250"/>
                  </a:lnTo>
                  <a:lnTo>
                    <a:pt x="73660" y="101600"/>
                  </a:lnTo>
                  <a:lnTo>
                    <a:pt x="72390" y="109219"/>
                  </a:lnTo>
                  <a:lnTo>
                    <a:pt x="69850" y="119379"/>
                  </a:lnTo>
                  <a:lnTo>
                    <a:pt x="24129" y="160019"/>
                  </a:lnTo>
                  <a:lnTo>
                    <a:pt x="15240" y="166369"/>
                  </a:lnTo>
                  <a:lnTo>
                    <a:pt x="8890" y="171450"/>
                  </a:lnTo>
                  <a:lnTo>
                    <a:pt x="1270" y="173989"/>
                  </a:lnTo>
                  <a:lnTo>
                    <a:pt x="0" y="175259"/>
                  </a:lnTo>
                  <a:lnTo>
                    <a:pt x="13970" y="177800"/>
                  </a:lnTo>
                  <a:lnTo>
                    <a:pt x="22860" y="181609"/>
                  </a:lnTo>
                  <a:lnTo>
                    <a:pt x="31750" y="182879"/>
                  </a:lnTo>
                  <a:lnTo>
                    <a:pt x="38100" y="184150"/>
                  </a:lnTo>
                  <a:lnTo>
                    <a:pt x="45720" y="185419"/>
                  </a:lnTo>
                  <a:lnTo>
                    <a:pt x="52070" y="187959"/>
                  </a:lnTo>
                  <a:lnTo>
                    <a:pt x="52070" y="184150"/>
                  </a:lnTo>
                  <a:lnTo>
                    <a:pt x="48260" y="182879"/>
                  </a:lnTo>
                  <a:lnTo>
                    <a:pt x="48260" y="181609"/>
                  </a:lnTo>
                  <a:lnTo>
                    <a:pt x="53340" y="179069"/>
                  </a:lnTo>
                  <a:lnTo>
                    <a:pt x="60960" y="177800"/>
                  </a:lnTo>
                  <a:lnTo>
                    <a:pt x="64770" y="177800"/>
                  </a:lnTo>
                  <a:lnTo>
                    <a:pt x="73660" y="176529"/>
                  </a:lnTo>
                  <a:lnTo>
                    <a:pt x="83820" y="176529"/>
                  </a:lnTo>
                  <a:lnTo>
                    <a:pt x="95250" y="176529"/>
                  </a:lnTo>
                  <a:lnTo>
                    <a:pt x="107950" y="177800"/>
                  </a:lnTo>
                  <a:lnTo>
                    <a:pt x="124460" y="179069"/>
                  </a:lnTo>
                  <a:lnTo>
                    <a:pt x="143510" y="179069"/>
                  </a:lnTo>
                  <a:lnTo>
                    <a:pt x="165100" y="181609"/>
                  </a:lnTo>
                  <a:lnTo>
                    <a:pt x="189229" y="184150"/>
                  </a:lnTo>
                  <a:lnTo>
                    <a:pt x="217170" y="187959"/>
                  </a:lnTo>
                  <a:lnTo>
                    <a:pt x="250189" y="190500"/>
                  </a:lnTo>
                  <a:lnTo>
                    <a:pt x="292100" y="195579"/>
                  </a:lnTo>
                  <a:lnTo>
                    <a:pt x="314960" y="208279"/>
                  </a:lnTo>
                  <a:lnTo>
                    <a:pt x="330200" y="217169"/>
                  </a:lnTo>
                  <a:lnTo>
                    <a:pt x="337820" y="222250"/>
                  </a:lnTo>
                  <a:lnTo>
                    <a:pt x="345439" y="226059"/>
                  </a:lnTo>
                  <a:lnTo>
                    <a:pt x="386080" y="257809"/>
                  </a:lnTo>
                  <a:lnTo>
                    <a:pt x="429260" y="287019"/>
                  </a:lnTo>
                  <a:lnTo>
                    <a:pt x="431800" y="290829"/>
                  </a:lnTo>
                  <a:lnTo>
                    <a:pt x="434339" y="293369"/>
                  </a:lnTo>
                  <a:lnTo>
                    <a:pt x="434339" y="302259"/>
                  </a:lnTo>
                  <a:lnTo>
                    <a:pt x="436880" y="309879"/>
                  </a:lnTo>
                  <a:lnTo>
                    <a:pt x="439420" y="317500"/>
                  </a:lnTo>
                  <a:lnTo>
                    <a:pt x="448310" y="330200"/>
                  </a:lnTo>
                  <a:lnTo>
                    <a:pt x="461010" y="340359"/>
                  </a:lnTo>
                  <a:lnTo>
                    <a:pt x="471170" y="351789"/>
                  </a:lnTo>
                  <a:lnTo>
                    <a:pt x="482600" y="360679"/>
                  </a:lnTo>
                  <a:lnTo>
                    <a:pt x="486410" y="374649"/>
                  </a:lnTo>
                  <a:lnTo>
                    <a:pt x="491489" y="391159"/>
                  </a:lnTo>
                  <a:lnTo>
                    <a:pt x="495300" y="397509"/>
                  </a:lnTo>
                  <a:lnTo>
                    <a:pt x="502920" y="405129"/>
                  </a:lnTo>
                  <a:lnTo>
                    <a:pt x="509270" y="412749"/>
                  </a:lnTo>
                  <a:lnTo>
                    <a:pt x="511810" y="421639"/>
                  </a:lnTo>
                  <a:lnTo>
                    <a:pt x="516889" y="435609"/>
                  </a:lnTo>
                  <a:lnTo>
                    <a:pt x="521970" y="454659"/>
                  </a:lnTo>
                  <a:lnTo>
                    <a:pt x="523239" y="472439"/>
                  </a:lnTo>
                  <a:lnTo>
                    <a:pt x="525780" y="491489"/>
                  </a:lnTo>
                  <a:lnTo>
                    <a:pt x="530860" y="507999"/>
                  </a:lnTo>
                  <a:lnTo>
                    <a:pt x="534670" y="525779"/>
                  </a:lnTo>
                  <a:lnTo>
                    <a:pt x="543560" y="542289"/>
                  </a:lnTo>
                  <a:lnTo>
                    <a:pt x="554990" y="55498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0630" y="3394709"/>
              <a:ext cx="416559" cy="440690"/>
            </a:xfrm>
            <a:custGeom>
              <a:avLst/>
              <a:gdLst/>
              <a:ahLst/>
              <a:cxnLst/>
              <a:rect l="l" t="t" r="r" b="b"/>
              <a:pathLst>
                <a:path w="416560" h="440689">
                  <a:moveTo>
                    <a:pt x="276859" y="49529"/>
                  </a:moveTo>
                  <a:lnTo>
                    <a:pt x="273050" y="53339"/>
                  </a:lnTo>
                  <a:lnTo>
                    <a:pt x="266700" y="55879"/>
                  </a:lnTo>
                  <a:lnTo>
                    <a:pt x="260350" y="60960"/>
                  </a:lnTo>
                  <a:lnTo>
                    <a:pt x="257809" y="60960"/>
                  </a:lnTo>
                  <a:lnTo>
                    <a:pt x="254000" y="62229"/>
                  </a:lnTo>
                  <a:lnTo>
                    <a:pt x="251459" y="62229"/>
                  </a:lnTo>
                  <a:lnTo>
                    <a:pt x="246379" y="64769"/>
                  </a:lnTo>
                  <a:lnTo>
                    <a:pt x="241300" y="66039"/>
                  </a:lnTo>
                  <a:lnTo>
                    <a:pt x="228600" y="67310"/>
                  </a:lnTo>
                  <a:lnTo>
                    <a:pt x="214629" y="71119"/>
                  </a:lnTo>
                  <a:lnTo>
                    <a:pt x="201929" y="73660"/>
                  </a:lnTo>
                  <a:lnTo>
                    <a:pt x="187959" y="78739"/>
                  </a:lnTo>
                  <a:lnTo>
                    <a:pt x="181609" y="80010"/>
                  </a:lnTo>
                  <a:lnTo>
                    <a:pt x="177800" y="81279"/>
                  </a:lnTo>
                  <a:lnTo>
                    <a:pt x="167639" y="85089"/>
                  </a:lnTo>
                  <a:lnTo>
                    <a:pt x="160019" y="90169"/>
                  </a:lnTo>
                  <a:lnTo>
                    <a:pt x="147319" y="102869"/>
                  </a:lnTo>
                  <a:lnTo>
                    <a:pt x="137159" y="104139"/>
                  </a:lnTo>
                  <a:lnTo>
                    <a:pt x="128269" y="105410"/>
                  </a:lnTo>
                  <a:lnTo>
                    <a:pt x="120650" y="107950"/>
                  </a:lnTo>
                  <a:lnTo>
                    <a:pt x="118109" y="109219"/>
                  </a:lnTo>
                  <a:lnTo>
                    <a:pt x="115569" y="111760"/>
                  </a:lnTo>
                  <a:lnTo>
                    <a:pt x="113029" y="113029"/>
                  </a:lnTo>
                  <a:lnTo>
                    <a:pt x="110489" y="118110"/>
                  </a:lnTo>
                  <a:lnTo>
                    <a:pt x="109219" y="123189"/>
                  </a:lnTo>
                  <a:lnTo>
                    <a:pt x="105409" y="128269"/>
                  </a:lnTo>
                  <a:lnTo>
                    <a:pt x="100329" y="140969"/>
                  </a:lnTo>
                  <a:lnTo>
                    <a:pt x="93979" y="156210"/>
                  </a:lnTo>
                  <a:lnTo>
                    <a:pt x="86359" y="170179"/>
                  </a:lnTo>
                  <a:lnTo>
                    <a:pt x="80009" y="186689"/>
                  </a:lnTo>
                  <a:lnTo>
                    <a:pt x="78739" y="191769"/>
                  </a:lnTo>
                  <a:lnTo>
                    <a:pt x="74929" y="198119"/>
                  </a:lnTo>
                  <a:lnTo>
                    <a:pt x="72389" y="205739"/>
                  </a:lnTo>
                  <a:lnTo>
                    <a:pt x="69850" y="208279"/>
                  </a:lnTo>
                  <a:lnTo>
                    <a:pt x="67309" y="212089"/>
                  </a:lnTo>
                  <a:lnTo>
                    <a:pt x="62229" y="218439"/>
                  </a:lnTo>
                  <a:lnTo>
                    <a:pt x="55879" y="228600"/>
                  </a:lnTo>
                  <a:lnTo>
                    <a:pt x="48259" y="237489"/>
                  </a:lnTo>
                  <a:lnTo>
                    <a:pt x="41909" y="247650"/>
                  </a:lnTo>
                  <a:lnTo>
                    <a:pt x="36829" y="256539"/>
                  </a:lnTo>
                  <a:lnTo>
                    <a:pt x="30479" y="266700"/>
                  </a:lnTo>
                  <a:lnTo>
                    <a:pt x="24129" y="278129"/>
                  </a:lnTo>
                  <a:lnTo>
                    <a:pt x="19050" y="290829"/>
                  </a:lnTo>
                  <a:lnTo>
                    <a:pt x="15239" y="307339"/>
                  </a:lnTo>
                  <a:lnTo>
                    <a:pt x="11429" y="321309"/>
                  </a:lnTo>
                  <a:lnTo>
                    <a:pt x="3809" y="351789"/>
                  </a:lnTo>
                  <a:lnTo>
                    <a:pt x="1269" y="365759"/>
                  </a:lnTo>
                  <a:lnTo>
                    <a:pt x="0" y="378459"/>
                  </a:lnTo>
                  <a:lnTo>
                    <a:pt x="2539" y="387350"/>
                  </a:lnTo>
                  <a:lnTo>
                    <a:pt x="5079" y="394969"/>
                  </a:lnTo>
                  <a:lnTo>
                    <a:pt x="8889" y="401319"/>
                  </a:lnTo>
                  <a:lnTo>
                    <a:pt x="11429" y="406400"/>
                  </a:lnTo>
                  <a:lnTo>
                    <a:pt x="53339" y="433069"/>
                  </a:lnTo>
                  <a:lnTo>
                    <a:pt x="66039" y="435609"/>
                  </a:lnTo>
                  <a:lnTo>
                    <a:pt x="82550" y="440689"/>
                  </a:lnTo>
                  <a:lnTo>
                    <a:pt x="104139" y="435609"/>
                  </a:lnTo>
                  <a:lnTo>
                    <a:pt x="124459" y="429259"/>
                  </a:lnTo>
                  <a:lnTo>
                    <a:pt x="143509" y="425450"/>
                  </a:lnTo>
                  <a:lnTo>
                    <a:pt x="161289" y="420369"/>
                  </a:lnTo>
                  <a:lnTo>
                    <a:pt x="179069" y="414019"/>
                  </a:lnTo>
                  <a:lnTo>
                    <a:pt x="195579" y="403859"/>
                  </a:lnTo>
                  <a:lnTo>
                    <a:pt x="204469" y="398779"/>
                  </a:lnTo>
                  <a:lnTo>
                    <a:pt x="212089" y="393700"/>
                  </a:lnTo>
                  <a:lnTo>
                    <a:pt x="219709" y="387350"/>
                  </a:lnTo>
                  <a:lnTo>
                    <a:pt x="228600" y="378459"/>
                  </a:lnTo>
                  <a:lnTo>
                    <a:pt x="233679" y="377189"/>
                  </a:lnTo>
                  <a:lnTo>
                    <a:pt x="248919" y="369569"/>
                  </a:lnTo>
                  <a:lnTo>
                    <a:pt x="257809" y="363219"/>
                  </a:lnTo>
                  <a:lnTo>
                    <a:pt x="269239" y="356869"/>
                  </a:lnTo>
                  <a:lnTo>
                    <a:pt x="281939" y="350519"/>
                  </a:lnTo>
                  <a:lnTo>
                    <a:pt x="307339" y="336550"/>
                  </a:lnTo>
                  <a:lnTo>
                    <a:pt x="320039" y="327659"/>
                  </a:lnTo>
                  <a:lnTo>
                    <a:pt x="331469" y="320039"/>
                  </a:lnTo>
                  <a:lnTo>
                    <a:pt x="344169" y="312419"/>
                  </a:lnTo>
                  <a:lnTo>
                    <a:pt x="361950" y="297179"/>
                  </a:lnTo>
                  <a:lnTo>
                    <a:pt x="369569" y="293369"/>
                  </a:lnTo>
                  <a:lnTo>
                    <a:pt x="375919" y="287019"/>
                  </a:lnTo>
                  <a:lnTo>
                    <a:pt x="398780" y="215900"/>
                  </a:lnTo>
                  <a:lnTo>
                    <a:pt x="405130" y="198119"/>
                  </a:lnTo>
                  <a:lnTo>
                    <a:pt x="412750" y="160019"/>
                  </a:lnTo>
                  <a:lnTo>
                    <a:pt x="415289" y="140969"/>
                  </a:lnTo>
                  <a:lnTo>
                    <a:pt x="416559" y="123189"/>
                  </a:lnTo>
                  <a:lnTo>
                    <a:pt x="250189" y="123189"/>
                  </a:lnTo>
                  <a:lnTo>
                    <a:pt x="252729" y="110489"/>
                  </a:lnTo>
                  <a:lnTo>
                    <a:pt x="252729" y="96519"/>
                  </a:lnTo>
                  <a:lnTo>
                    <a:pt x="256539" y="83819"/>
                  </a:lnTo>
                  <a:lnTo>
                    <a:pt x="257809" y="77469"/>
                  </a:lnTo>
                  <a:lnTo>
                    <a:pt x="260350" y="71119"/>
                  </a:lnTo>
                  <a:lnTo>
                    <a:pt x="265429" y="62229"/>
                  </a:lnTo>
                  <a:lnTo>
                    <a:pt x="271779" y="55879"/>
                  </a:lnTo>
                  <a:lnTo>
                    <a:pt x="276859" y="49529"/>
                  </a:lnTo>
                  <a:close/>
                </a:path>
                <a:path w="416560" h="440689">
                  <a:moveTo>
                    <a:pt x="386079" y="0"/>
                  </a:moveTo>
                  <a:lnTo>
                    <a:pt x="370839" y="7619"/>
                  </a:lnTo>
                  <a:lnTo>
                    <a:pt x="353059" y="15239"/>
                  </a:lnTo>
                  <a:lnTo>
                    <a:pt x="336550" y="21589"/>
                  </a:lnTo>
                  <a:lnTo>
                    <a:pt x="316229" y="27939"/>
                  </a:lnTo>
                  <a:lnTo>
                    <a:pt x="299719" y="35560"/>
                  </a:lnTo>
                  <a:lnTo>
                    <a:pt x="292100" y="40639"/>
                  </a:lnTo>
                  <a:lnTo>
                    <a:pt x="313689" y="40639"/>
                  </a:lnTo>
                  <a:lnTo>
                    <a:pt x="250189" y="123189"/>
                  </a:lnTo>
                  <a:lnTo>
                    <a:pt x="416559" y="123189"/>
                  </a:lnTo>
                  <a:lnTo>
                    <a:pt x="416559" y="85089"/>
                  </a:lnTo>
                  <a:lnTo>
                    <a:pt x="414019" y="67310"/>
                  </a:lnTo>
                  <a:lnTo>
                    <a:pt x="408939" y="49529"/>
                  </a:lnTo>
                  <a:lnTo>
                    <a:pt x="402589" y="33019"/>
                  </a:lnTo>
                  <a:lnTo>
                    <a:pt x="397509" y="15239"/>
                  </a:lnTo>
                  <a:lnTo>
                    <a:pt x="386079" y="0"/>
                  </a:lnTo>
                  <a:close/>
                </a:path>
                <a:path w="416560" h="440689">
                  <a:moveTo>
                    <a:pt x="292100" y="40639"/>
                  </a:moveTo>
                  <a:lnTo>
                    <a:pt x="289559" y="40639"/>
                  </a:lnTo>
                  <a:lnTo>
                    <a:pt x="284479" y="43179"/>
                  </a:lnTo>
                  <a:lnTo>
                    <a:pt x="280669" y="46989"/>
                  </a:lnTo>
                  <a:lnTo>
                    <a:pt x="276859" y="49529"/>
                  </a:lnTo>
                  <a:lnTo>
                    <a:pt x="284479" y="45719"/>
                  </a:lnTo>
                  <a:lnTo>
                    <a:pt x="292100" y="40639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630" y="3394709"/>
              <a:ext cx="416559" cy="440690"/>
            </a:xfrm>
            <a:custGeom>
              <a:avLst/>
              <a:gdLst/>
              <a:ahLst/>
              <a:cxnLst/>
              <a:rect l="l" t="t" r="r" b="b"/>
              <a:pathLst>
                <a:path w="416560" h="440689">
                  <a:moveTo>
                    <a:pt x="250189" y="123189"/>
                  </a:moveTo>
                  <a:lnTo>
                    <a:pt x="252729" y="110489"/>
                  </a:lnTo>
                  <a:lnTo>
                    <a:pt x="252729" y="96519"/>
                  </a:lnTo>
                  <a:lnTo>
                    <a:pt x="256539" y="83819"/>
                  </a:lnTo>
                  <a:lnTo>
                    <a:pt x="257809" y="77469"/>
                  </a:lnTo>
                  <a:lnTo>
                    <a:pt x="260350" y="71119"/>
                  </a:lnTo>
                  <a:lnTo>
                    <a:pt x="265429" y="62229"/>
                  </a:lnTo>
                  <a:lnTo>
                    <a:pt x="271779" y="55879"/>
                  </a:lnTo>
                  <a:lnTo>
                    <a:pt x="276859" y="49529"/>
                  </a:lnTo>
                  <a:lnTo>
                    <a:pt x="284479" y="45719"/>
                  </a:lnTo>
                  <a:lnTo>
                    <a:pt x="299719" y="35560"/>
                  </a:lnTo>
                  <a:lnTo>
                    <a:pt x="316229" y="27939"/>
                  </a:lnTo>
                  <a:lnTo>
                    <a:pt x="336550" y="21589"/>
                  </a:lnTo>
                  <a:lnTo>
                    <a:pt x="353059" y="15239"/>
                  </a:lnTo>
                  <a:lnTo>
                    <a:pt x="370839" y="7619"/>
                  </a:lnTo>
                  <a:lnTo>
                    <a:pt x="386079" y="0"/>
                  </a:lnTo>
                  <a:lnTo>
                    <a:pt x="397509" y="15239"/>
                  </a:lnTo>
                  <a:lnTo>
                    <a:pt x="402589" y="33019"/>
                  </a:lnTo>
                  <a:lnTo>
                    <a:pt x="408939" y="49529"/>
                  </a:lnTo>
                  <a:lnTo>
                    <a:pt x="414019" y="67310"/>
                  </a:lnTo>
                  <a:lnTo>
                    <a:pt x="416559" y="85089"/>
                  </a:lnTo>
                  <a:lnTo>
                    <a:pt x="416559" y="104139"/>
                  </a:lnTo>
                  <a:lnTo>
                    <a:pt x="416559" y="123189"/>
                  </a:lnTo>
                  <a:lnTo>
                    <a:pt x="415289" y="140969"/>
                  </a:lnTo>
                  <a:lnTo>
                    <a:pt x="412750" y="160019"/>
                  </a:lnTo>
                  <a:lnTo>
                    <a:pt x="408939" y="179069"/>
                  </a:lnTo>
                  <a:lnTo>
                    <a:pt x="405130" y="198119"/>
                  </a:lnTo>
                  <a:lnTo>
                    <a:pt x="398780" y="215900"/>
                  </a:lnTo>
                  <a:lnTo>
                    <a:pt x="387350" y="251459"/>
                  </a:lnTo>
                  <a:lnTo>
                    <a:pt x="375919" y="287019"/>
                  </a:lnTo>
                  <a:lnTo>
                    <a:pt x="374650" y="288289"/>
                  </a:lnTo>
                  <a:lnTo>
                    <a:pt x="373379" y="289559"/>
                  </a:lnTo>
                  <a:lnTo>
                    <a:pt x="369569" y="293369"/>
                  </a:lnTo>
                  <a:lnTo>
                    <a:pt x="361950" y="297179"/>
                  </a:lnTo>
                  <a:lnTo>
                    <a:pt x="353059" y="304800"/>
                  </a:lnTo>
                  <a:lnTo>
                    <a:pt x="344169" y="312419"/>
                  </a:lnTo>
                  <a:lnTo>
                    <a:pt x="331469" y="320039"/>
                  </a:lnTo>
                  <a:lnTo>
                    <a:pt x="320039" y="327659"/>
                  </a:lnTo>
                  <a:lnTo>
                    <a:pt x="307339" y="336550"/>
                  </a:lnTo>
                  <a:lnTo>
                    <a:pt x="281939" y="350519"/>
                  </a:lnTo>
                  <a:lnTo>
                    <a:pt x="269239" y="356869"/>
                  </a:lnTo>
                  <a:lnTo>
                    <a:pt x="257809" y="363219"/>
                  </a:lnTo>
                  <a:lnTo>
                    <a:pt x="248919" y="369569"/>
                  </a:lnTo>
                  <a:lnTo>
                    <a:pt x="238759" y="374650"/>
                  </a:lnTo>
                  <a:lnTo>
                    <a:pt x="233679" y="377189"/>
                  </a:lnTo>
                  <a:lnTo>
                    <a:pt x="228600" y="378459"/>
                  </a:lnTo>
                  <a:lnTo>
                    <a:pt x="219709" y="387350"/>
                  </a:lnTo>
                  <a:lnTo>
                    <a:pt x="212089" y="393700"/>
                  </a:lnTo>
                  <a:lnTo>
                    <a:pt x="204469" y="398779"/>
                  </a:lnTo>
                  <a:lnTo>
                    <a:pt x="195579" y="403859"/>
                  </a:lnTo>
                  <a:lnTo>
                    <a:pt x="179069" y="414019"/>
                  </a:lnTo>
                  <a:lnTo>
                    <a:pt x="161289" y="420369"/>
                  </a:lnTo>
                  <a:lnTo>
                    <a:pt x="143509" y="425450"/>
                  </a:lnTo>
                  <a:lnTo>
                    <a:pt x="124459" y="429259"/>
                  </a:lnTo>
                  <a:lnTo>
                    <a:pt x="104139" y="435609"/>
                  </a:lnTo>
                  <a:lnTo>
                    <a:pt x="82550" y="440689"/>
                  </a:lnTo>
                  <a:lnTo>
                    <a:pt x="66039" y="435609"/>
                  </a:lnTo>
                  <a:lnTo>
                    <a:pt x="53339" y="433069"/>
                  </a:lnTo>
                  <a:lnTo>
                    <a:pt x="11429" y="406400"/>
                  </a:lnTo>
                  <a:lnTo>
                    <a:pt x="8889" y="401319"/>
                  </a:lnTo>
                  <a:lnTo>
                    <a:pt x="5079" y="394969"/>
                  </a:lnTo>
                  <a:lnTo>
                    <a:pt x="2539" y="387350"/>
                  </a:lnTo>
                  <a:lnTo>
                    <a:pt x="0" y="378459"/>
                  </a:lnTo>
                  <a:lnTo>
                    <a:pt x="1269" y="365759"/>
                  </a:lnTo>
                  <a:lnTo>
                    <a:pt x="3809" y="351789"/>
                  </a:lnTo>
                  <a:lnTo>
                    <a:pt x="11429" y="321309"/>
                  </a:lnTo>
                  <a:lnTo>
                    <a:pt x="15239" y="307339"/>
                  </a:lnTo>
                  <a:lnTo>
                    <a:pt x="19050" y="290829"/>
                  </a:lnTo>
                  <a:lnTo>
                    <a:pt x="24129" y="278129"/>
                  </a:lnTo>
                  <a:lnTo>
                    <a:pt x="30479" y="266700"/>
                  </a:lnTo>
                  <a:lnTo>
                    <a:pt x="36829" y="256539"/>
                  </a:lnTo>
                  <a:lnTo>
                    <a:pt x="41909" y="247650"/>
                  </a:lnTo>
                  <a:lnTo>
                    <a:pt x="48259" y="237489"/>
                  </a:lnTo>
                  <a:lnTo>
                    <a:pt x="55879" y="228600"/>
                  </a:lnTo>
                  <a:lnTo>
                    <a:pt x="62229" y="218439"/>
                  </a:lnTo>
                  <a:lnTo>
                    <a:pt x="67309" y="212089"/>
                  </a:lnTo>
                  <a:lnTo>
                    <a:pt x="69850" y="208279"/>
                  </a:lnTo>
                  <a:lnTo>
                    <a:pt x="71119" y="207010"/>
                  </a:lnTo>
                  <a:lnTo>
                    <a:pt x="72389" y="205739"/>
                  </a:lnTo>
                  <a:lnTo>
                    <a:pt x="73659" y="201929"/>
                  </a:lnTo>
                  <a:lnTo>
                    <a:pt x="74929" y="198119"/>
                  </a:lnTo>
                  <a:lnTo>
                    <a:pt x="78739" y="191769"/>
                  </a:lnTo>
                  <a:lnTo>
                    <a:pt x="80009" y="186689"/>
                  </a:lnTo>
                  <a:lnTo>
                    <a:pt x="86359" y="170179"/>
                  </a:lnTo>
                  <a:lnTo>
                    <a:pt x="93979" y="156210"/>
                  </a:lnTo>
                  <a:lnTo>
                    <a:pt x="100329" y="140969"/>
                  </a:lnTo>
                  <a:lnTo>
                    <a:pt x="102869" y="134619"/>
                  </a:lnTo>
                  <a:lnTo>
                    <a:pt x="105409" y="128269"/>
                  </a:lnTo>
                  <a:lnTo>
                    <a:pt x="109219" y="123189"/>
                  </a:lnTo>
                  <a:lnTo>
                    <a:pt x="110489" y="118110"/>
                  </a:lnTo>
                  <a:lnTo>
                    <a:pt x="113029" y="113029"/>
                  </a:lnTo>
                  <a:lnTo>
                    <a:pt x="115569" y="111760"/>
                  </a:lnTo>
                  <a:lnTo>
                    <a:pt x="118109" y="109219"/>
                  </a:lnTo>
                  <a:lnTo>
                    <a:pt x="120650" y="107950"/>
                  </a:lnTo>
                  <a:lnTo>
                    <a:pt x="128269" y="105410"/>
                  </a:lnTo>
                  <a:lnTo>
                    <a:pt x="137159" y="104139"/>
                  </a:lnTo>
                  <a:lnTo>
                    <a:pt x="147319" y="102869"/>
                  </a:lnTo>
                  <a:lnTo>
                    <a:pt x="153669" y="96519"/>
                  </a:lnTo>
                  <a:lnTo>
                    <a:pt x="187959" y="78739"/>
                  </a:lnTo>
                  <a:lnTo>
                    <a:pt x="201929" y="73660"/>
                  </a:lnTo>
                  <a:lnTo>
                    <a:pt x="214629" y="71119"/>
                  </a:lnTo>
                  <a:lnTo>
                    <a:pt x="228600" y="67310"/>
                  </a:lnTo>
                  <a:lnTo>
                    <a:pt x="241300" y="66039"/>
                  </a:lnTo>
                  <a:lnTo>
                    <a:pt x="246379" y="64769"/>
                  </a:lnTo>
                  <a:lnTo>
                    <a:pt x="251459" y="62229"/>
                  </a:lnTo>
                  <a:lnTo>
                    <a:pt x="254000" y="62229"/>
                  </a:lnTo>
                  <a:lnTo>
                    <a:pt x="257809" y="60960"/>
                  </a:lnTo>
                  <a:lnTo>
                    <a:pt x="260350" y="60960"/>
                  </a:lnTo>
                  <a:lnTo>
                    <a:pt x="266700" y="55879"/>
                  </a:lnTo>
                  <a:lnTo>
                    <a:pt x="273050" y="53339"/>
                  </a:lnTo>
                  <a:lnTo>
                    <a:pt x="276859" y="49529"/>
                  </a:lnTo>
                  <a:lnTo>
                    <a:pt x="280669" y="46989"/>
                  </a:lnTo>
                  <a:lnTo>
                    <a:pt x="284479" y="43179"/>
                  </a:lnTo>
                  <a:lnTo>
                    <a:pt x="289559" y="40639"/>
                  </a:lnTo>
                  <a:lnTo>
                    <a:pt x="307339" y="40639"/>
                  </a:lnTo>
                  <a:lnTo>
                    <a:pt x="313689" y="406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33660" y="3276600"/>
            <a:ext cx="2306320" cy="2513330"/>
            <a:chOff x="2133660" y="3276600"/>
            <a:chExt cx="2306320" cy="2513330"/>
          </a:xfrm>
        </p:grpSpPr>
        <p:sp>
          <p:nvSpPr>
            <p:cNvPr id="9" name="object 9"/>
            <p:cNvSpPr/>
            <p:nvPr/>
          </p:nvSpPr>
          <p:spPr>
            <a:xfrm>
              <a:off x="3406140" y="3581399"/>
              <a:ext cx="1033780" cy="2208530"/>
            </a:xfrm>
            <a:custGeom>
              <a:avLst/>
              <a:gdLst/>
              <a:ahLst/>
              <a:cxnLst/>
              <a:rect l="l" t="t" r="r" b="b"/>
              <a:pathLst>
                <a:path w="1033779" h="2208529">
                  <a:moveTo>
                    <a:pt x="635000" y="311150"/>
                  </a:moveTo>
                  <a:lnTo>
                    <a:pt x="615950" y="196850"/>
                  </a:lnTo>
                  <a:lnTo>
                    <a:pt x="568960" y="104140"/>
                  </a:lnTo>
                  <a:lnTo>
                    <a:pt x="506730" y="48260"/>
                  </a:lnTo>
                  <a:lnTo>
                    <a:pt x="439420" y="6350"/>
                  </a:lnTo>
                  <a:lnTo>
                    <a:pt x="382270" y="0"/>
                  </a:lnTo>
                  <a:lnTo>
                    <a:pt x="318770" y="17780"/>
                  </a:lnTo>
                  <a:lnTo>
                    <a:pt x="289560" y="55880"/>
                  </a:lnTo>
                  <a:lnTo>
                    <a:pt x="269240" y="104140"/>
                  </a:lnTo>
                  <a:lnTo>
                    <a:pt x="275590" y="156210"/>
                  </a:lnTo>
                  <a:lnTo>
                    <a:pt x="287020" y="215900"/>
                  </a:lnTo>
                  <a:lnTo>
                    <a:pt x="318770" y="265430"/>
                  </a:lnTo>
                  <a:lnTo>
                    <a:pt x="228600" y="382270"/>
                  </a:lnTo>
                  <a:lnTo>
                    <a:pt x="241300" y="411480"/>
                  </a:lnTo>
                  <a:lnTo>
                    <a:pt x="344170" y="320040"/>
                  </a:lnTo>
                  <a:lnTo>
                    <a:pt x="400050" y="392430"/>
                  </a:lnTo>
                  <a:lnTo>
                    <a:pt x="462280" y="440690"/>
                  </a:lnTo>
                  <a:lnTo>
                    <a:pt x="525780" y="463550"/>
                  </a:lnTo>
                  <a:lnTo>
                    <a:pt x="577850" y="463550"/>
                  </a:lnTo>
                  <a:lnTo>
                    <a:pt x="615950" y="443230"/>
                  </a:lnTo>
                  <a:lnTo>
                    <a:pt x="635000" y="414020"/>
                  </a:lnTo>
                  <a:lnTo>
                    <a:pt x="635000" y="311150"/>
                  </a:lnTo>
                  <a:close/>
                </a:path>
                <a:path w="1033779" h="2208529">
                  <a:moveTo>
                    <a:pt x="1033780" y="876300"/>
                  </a:moveTo>
                  <a:lnTo>
                    <a:pt x="1004570" y="816610"/>
                  </a:lnTo>
                  <a:lnTo>
                    <a:pt x="969010" y="756920"/>
                  </a:lnTo>
                  <a:lnTo>
                    <a:pt x="967740" y="755180"/>
                  </a:lnTo>
                  <a:lnTo>
                    <a:pt x="967740" y="915670"/>
                  </a:lnTo>
                  <a:lnTo>
                    <a:pt x="967740" y="975360"/>
                  </a:lnTo>
                  <a:lnTo>
                    <a:pt x="932180" y="1038860"/>
                  </a:lnTo>
                  <a:lnTo>
                    <a:pt x="844550" y="1066800"/>
                  </a:lnTo>
                  <a:lnTo>
                    <a:pt x="829284" y="1068197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145" y="683158"/>
                  </a:lnTo>
                  <a:lnTo>
                    <a:pt x="797560" y="688340"/>
                  </a:lnTo>
                  <a:lnTo>
                    <a:pt x="882650" y="762000"/>
                  </a:lnTo>
                  <a:lnTo>
                    <a:pt x="938530" y="845820"/>
                  </a:lnTo>
                  <a:lnTo>
                    <a:pt x="967740" y="915670"/>
                  </a:lnTo>
                  <a:lnTo>
                    <a:pt x="967740" y="755180"/>
                  </a:lnTo>
                  <a:lnTo>
                    <a:pt x="922020" y="692150"/>
                  </a:lnTo>
                  <a:lnTo>
                    <a:pt x="850900" y="640080"/>
                  </a:lnTo>
                  <a:lnTo>
                    <a:pt x="807720" y="584200"/>
                  </a:lnTo>
                  <a:lnTo>
                    <a:pt x="774700" y="534670"/>
                  </a:lnTo>
                  <a:lnTo>
                    <a:pt x="736600" y="501650"/>
                  </a:lnTo>
                  <a:lnTo>
                    <a:pt x="661670" y="474980"/>
                  </a:lnTo>
                  <a:lnTo>
                    <a:pt x="623570" y="504190"/>
                  </a:lnTo>
                  <a:lnTo>
                    <a:pt x="623570" y="511759"/>
                  </a:lnTo>
                  <a:lnTo>
                    <a:pt x="608330" y="507720"/>
                  </a:lnTo>
                  <a:lnTo>
                    <a:pt x="608330" y="967740"/>
                  </a:lnTo>
                  <a:lnTo>
                    <a:pt x="590156" y="1044562"/>
                  </a:lnTo>
                  <a:lnTo>
                    <a:pt x="534670" y="1028700"/>
                  </a:lnTo>
                  <a:lnTo>
                    <a:pt x="448310" y="944880"/>
                  </a:lnTo>
                  <a:lnTo>
                    <a:pt x="446532" y="942822"/>
                  </a:lnTo>
                  <a:lnTo>
                    <a:pt x="476250" y="828040"/>
                  </a:lnTo>
                  <a:lnTo>
                    <a:pt x="502920" y="723900"/>
                  </a:lnTo>
                  <a:lnTo>
                    <a:pt x="537298" y="672884"/>
                  </a:lnTo>
                  <a:lnTo>
                    <a:pt x="566420" y="712470"/>
                  </a:lnTo>
                  <a:lnTo>
                    <a:pt x="605790" y="840740"/>
                  </a:lnTo>
                  <a:lnTo>
                    <a:pt x="608330" y="967740"/>
                  </a:lnTo>
                  <a:lnTo>
                    <a:pt x="608330" y="507720"/>
                  </a:lnTo>
                  <a:lnTo>
                    <a:pt x="567728" y="496925"/>
                  </a:lnTo>
                  <a:lnTo>
                    <a:pt x="563880" y="487680"/>
                  </a:lnTo>
                  <a:lnTo>
                    <a:pt x="525780" y="487680"/>
                  </a:lnTo>
                  <a:lnTo>
                    <a:pt x="514578" y="498881"/>
                  </a:lnTo>
                  <a:lnTo>
                    <a:pt x="509270" y="499110"/>
                  </a:lnTo>
                  <a:lnTo>
                    <a:pt x="508304" y="505155"/>
                  </a:lnTo>
                  <a:lnTo>
                    <a:pt x="477520" y="535940"/>
                  </a:lnTo>
                  <a:lnTo>
                    <a:pt x="445770" y="655320"/>
                  </a:lnTo>
                  <a:lnTo>
                    <a:pt x="421640" y="793750"/>
                  </a:lnTo>
                  <a:lnTo>
                    <a:pt x="407035" y="896899"/>
                  </a:lnTo>
                  <a:lnTo>
                    <a:pt x="393700" y="881380"/>
                  </a:lnTo>
                  <a:lnTo>
                    <a:pt x="410210" y="816610"/>
                  </a:lnTo>
                  <a:lnTo>
                    <a:pt x="403860" y="777240"/>
                  </a:lnTo>
                  <a:lnTo>
                    <a:pt x="346710" y="801370"/>
                  </a:lnTo>
                  <a:lnTo>
                    <a:pt x="285750" y="801370"/>
                  </a:lnTo>
                  <a:lnTo>
                    <a:pt x="240030" y="762000"/>
                  </a:lnTo>
                  <a:lnTo>
                    <a:pt x="212090" y="731520"/>
                  </a:lnTo>
                  <a:lnTo>
                    <a:pt x="194310" y="737870"/>
                  </a:lnTo>
                  <a:lnTo>
                    <a:pt x="190500" y="756920"/>
                  </a:lnTo>
                  <a:lnTo>
                    <a:pt x="209550" y="816610"/>
                  </a:lnTo>
                  <a:lnTo>
                    <a:pt x="209550" y="869950"/>
                  </a:lnTo>
                  <a:lnTo>
                    <a:pt x="231140" y="909320"/>
                  </a:lnTo>
                  <a:lnTo>
                    <a:pt x="285750" y="939800"/>
                  </a:lnTo>
                  <a:lnTo>
                    <a:pt x="332740" y="939800"/>
                  </a:lnTo>
                  <a:lnTo>
                    <a:pt x="384810" y="944880"/>
                  </a:lnTo>
                  <a:lnTo>
                    <a:pt x="393039" y="952093"/>
                  </a:lnTo>
                  <a:lnTo>
                    <a:pt x="340360" y="1046480"/>
                  </a:lnTo>
                  <a:lnTo>
                    <a:pt x="340360" y="1069340"/>
                  </a:lnTo>
                  <a:lnTo>
                    <a:pt x="259080" y="1056640"/>
                  </a:lnTo>
                  <a:lnTo>
                    <a:pt x="172720" y="999490"/>
                  </a:lnTo>
                  <a:lnTo>
                    <a:pt x="134620" y="947420"/>
                  </a:lnTo>
                  <a:lnTo>
                    <a:pt x="66040" y="803910"/>
                  </a:lnTo>
                  <a:lnTo>
                    <a:pt x="66040" y="749300"/>
                  </a:lnTo>
                  <a:lnTo>
                    <a:pt x="93980" y="699770"/>
                  </a:lnTo>
                  <a:lnTo>
                    <a:pt x="120650" y="631190"/>
                  </a:lnTo>
                  <a:lnTo>
                    <a:pt x="132080" y="607060"/>
                  </a:lnTo>
                  <a:lnTo>
                    <a:pt x="95250" y="591820"/>
                  </a:lnTo>
                  <a:lnTo>
                    <a:pt x="53340" y="595630"/>
                  </a:lnTo>
                  <a:lnTo>
                    <a:pt x="26670" y="622300"/>
                  </a:lnTo>
                  <a:lnTo>
                    <a:pt x="0" y="680720"/>
                  </a:lnTo>
                  <a:lnTo>
                    <a:pt x="15240" y="788670"/>
                  </a:lnTo>
                  <a:lnTo>
                    <a:pt x="26670" y="847090"/>
                  </a:lnTo>
                  <a:lnTo>
                    <a:pt x="93980" y="970280"/>
                  </a:lnTo>
                  <a:lnTo>
                    <a:pt x="149860" y="1059180"/>
                  </a:lnTo>
                  <a:lnTo>
                    <a:pt x="254000" y="1098550"/>
                  </a:lnTo>
                  <a:lnTo>
                    <a:pt x="340360" y="1118870"/>
                  </a:lnTo>
                  <a:lnTo>
                    <a:pt x="407670" y="1085850"/>
                  </a:lnTo>
                  <a:lnTo>
                    <a:pt x="434454" y="988326"/>
                  </a:lnTo>
                  <a:lnTo>
                    <a:pt x="486410" y="1033780"/>
                  </a:lnTo>
                  <a:lnTo>
                    <a:pt x="563880" y="1083310"/>
                  </a:lnTo>
                  <a:lnTo>
                    <a:pt x="579653" y="1087894"/>
                  </a:lnTo>
                  <a:lnTo>
                    <a:pt x="541020" y="1195070"/>
                  </a:lnTo>
                  <a:lnTo>
                    <a:pt x="471170" y="1287780"/>
                  </a:lnTo>
                  <a:lnTo>
                    <a:pt x="471170" y="1315720"/>
                  </a:lnTo>
                  <a:lnTo>
                    <a:pt x="474281" y="1339342"/>
                  </a:lnTo>
                  <a:lnTo>
                    <a:pt x="415290" y="1441450"/>
                  </a:lnTo>
                  <a:lnTo>
                    <a:pt x="369570" y="1521460"/>
                  </a:lnTo>
                  <a:lnTo>
                    <a:pt x="337820" y="1611630"/>
                  </a:lnTo>
                  <a:lnTo>
                    <a:pt x="303530" y="1700530"/>
                  </a:lnTo>
                  <a:lnTo>
                    <a:pt x="275590" y="1803400"/>
                  </a:lnTo>
                  <a:lnTo>
                    <a:pt x="275590" y="1878330"/>
                  </a:lnTo>
                  <a:lnTo>
                    <a:pt x="320040" y="1936750"/>
                  </a:lnTo>
                  <a:lnTo>
                    <a:pt x="349250" y="1995170"/>
                  </a:lnTo>
                  <a:lnTo>
                    <a:pt x="398780" y="2042160"/>
                  </a:lnTo>
                  <a:lnTo>
                    <a:pt x="419100" y="2082800"/>
                  </a:lnTo>
                  <a:lnTo>
                    <a:pt x="394970" y="2110740"/>
                  </a:lnTo>
                  <a:lnTo>
                    <a:pt x="360680" y="2113280"/>
                  </a:lnTo>
                  <a:lnTo>
                    <a:pt x="281940" y="2122170"/>
                  </a:lnTo>
                  <a:lnTo>
                    <a:pt x="226060" y="2150110"/>
                  </a:lnTo>
                  <a:lnTo>
                    <a:pt x="198120" y="2171700"/>
                  </a:lnTo>
                  <a:lnTo>
                    <a:pt x="217170" y="2200910"/>
                  </a:lnTo>
                  <a:lnTo>
                    <a:pt x="265430" y="2208530"/>
                  </a:lnTo>
                  <a:lnTo>
                    <a:pt x="328930" y="2181860"/>
                  </a:lnTo>
                  <a:lnTo>
                    <a:pt x="367030" y="2159000"/>
                  </a:lnTo>
                  <a:lnTo>
                    <a:pt x="447040" y="2139950"/>
                  </a:lnTo>
                  <a:lnTo>
                    <a:pt x="464820" y="2132330"/>
                  </a:lnTo>
                  <a:lnTo>
                    <a:pt x="474980" y="2103120"/>
                  </a:lnTo>
                  <a:lnTo>
                    <a:pt x="462280" y="2061210"/>
                  </a:lnTo>
                  <a:lnTo>
                    <a:pt x="398780" y="1986280"/>
                  </a:lnTo>
                  <a:lnTo>
                    <a:pt x="367030" y="1936750"/>
                  </a:lnTo>
                  <a:lnTo>
                    <a:pt x="328930" y="1845310"/>
                  </a:lnTo>
                  <a:lnTo>
                    <a:pt x="320040" y="1798320"/>
                  </a:lnTo>
                  <a:lnTo>
                    <a:pt x="358140" y="1680210"/>
                  </a:lnTo>
                  <a:lnTo>
                    <a:pt x="427990" y="1559560"/>
                  </a:lnTo>
                  <a:lnTo>
                    <a:pt x="494030" y="1480820"/>
                  </a:lnTo>
                  <a:lnTo>
                    <a:pt x="530860" y="1422400"/>
                  </a:lnTo>
                  <a:lnTo>
                    <a:pt x="541997" y="1411630"/>
                  </a:lnTo>
                  <a:lnTo>
                    <a:pt x="589280" y="1414780"/>
                  </a:lnTo>
                  <a:lnTo>
                    <a:pt x="678370" y="1393685"/>
                  </a:lnTo>
                  <a:lnTo>
                    <a:pt x="740410" y="1422400"/>
                  </a:lnTo>
                  <a:lnTo>
                    <a:pt x="791210" y="1480820"/>
                  </a:lnTo>
                  <a:lnTo>
                    <a:pt x="801370" y="1558290"/>
                  </a:lnTo>
                  <a:lnTo>
                    <a:pt x="791210" y="1675130"/>
                  </a:lnTo>
                  <a:lnTo>
                    <a:pt x="763270" y="1874520"/>
                  </a:lnTo>
                  <a:lnTo>
                    <a:pt x="728980" y="2000250"/>
                  </a:lnTo>
                  <a:lnTo>
                    <a:pt x="694690" y="2089150"/>
                  </a:lnTo>
                  <a:lnTo>
                    <a:pt x="701040" y="2129790"/>
                  </a:lnTo>
                  <a:lnTo>
                    <a:pt x="740410" y="2138680"/>
                  </a:lnTo>
                  <a:lnTo>
                    <a:pt x="806450" y="2118360"/>
                  </a:lnTo>
                  <a:lnTo>
                    <a:pt x="883920" y="2118360"/>
                  </a:lnTo>
                  <a:lnTo>
                    <a:pt x="924560" y="2141220"/>
                  </a:lnTo>
                  <a:lnTo>
                    <a:pt x="965200" y="2129790"/>
                  </a:lnTo>
                  <a:lnTo>
                    <a:pt x="974090" y="2081530"/>
                  </a:lnTo>
                  <a:lnTo>
                    <a:pt x="934720" y="2071370"/>
                  </a:lnTo>
                  <a:lnTo>
                    <a:pt x="858520" y="2071370"/>
                  </a:lnTo>
                  <a:lnTo>
                    <a:pt x="742950" y="2099310"/>
                  </a:lnTo>
                  <a:lnTo>
                    <a:pt x="740410" y="2089150"/>
                  </a:lnTo>
                  <a:lnTo>
                    <a:pt x="749300" y="2049780"/>
                  </a:lnTo>
                  <a:lnTo>
                    <a:pt x="791210" y="1901190"/>
                  </a:lnTo>
                  <a:lnTo>
                    <a:pt x="810260" y="1783080"/>
                  </a:lnTo>
                  <a:lnTo>
                    <a:pt x="838200" y="1638300"/>
                  </a:lnTo>
                  <a:lnTo>
                    <a:pt x="838200" y="1536700"/>
                  </a:lnTo>
                  <a:lnTo>
                    <a:pt x="835660" y="1459230"/>
                  </a:lnTo>
                  <a:lnTo>
                    <a:pt x="820420" y="1402080"/>
                  </a:lnTo>
                  <a:lnTo>
                    <a:pt x="781050" y="1363980"/>
                  </a:lnTo>
                  <a:lnTo>
                    <a:pt x="746950" y="1328661"/>
                  </a:lnTo>
                  <a:lnTo>
                    <a:pt x="759460" y="1315720"/>
                  </a:lnTo>
                  <a:lnTo>
                    <a:pt x="818438" y="1121752"/>
                  </a:lnTo>
                  <a:lnTo>
                    <a:pt x="900430" y="1104900"/>
                  </a:lnTo>
                  <a:lnTo>
                    <a:pt x="969010" y="1078230"/>
                  </a:lnTo>
                  <a:lnTo>
                    <a:pt x="101727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0689" y="3925569"/>
              <a:ext cx="909319" cy="554990"/>
            </a:xfrm>
            <a:custGeom>
              <a:avLst/>
              <a:gdLst/>
              <a:ahLst/>
              <a:cxnLst/>
              <a:rect l="l" t="t" r="r" b="b"/>
              <a:pathLst>
                <a:path w="909320" h="554989">
                  <a:moveTo>
                    <a:pt x="30480" y="154939"/>
                  </a:moveTo>
                  <a:lnTo>
                    <a:pt x="0" y="154939"/>
                  </a:lnTo>
                  <a:lnTo>
                    <a:pt x="354330" y="554989"/>
                  </a:lnTo>
                  <a:lnTo>
                    <a:pt x="364489" y="542289"/>
                  </a:lnTo>
                  <a:lnTo>
                    <a:pt x="374650" y="525779"/>
                  </a:lnTo>
                  <a:lnTo>
                    <a:pt x="378460" y="507999"/>
                  </a:lnTo>
                  <a:lnTo>
                    <a:pt x="383539" y="491489"/>
                  </a:lnTo>
                  <a:lnTo>
                    <a:pt x="386080" y="472439"/>
                  </a:lnTo>
                  <a:lnTo>
                    <a:pt x="389889" y="454659"/>
                  </a:lnTo>
                  <a:lnTo>
                    <a:pt x="391160" y="435609"/>
                  </a:lnTo>
                  <a:lnTo>
                    <a:pt x="396239" y="421639"/>
                  </a:lnTo>
                  <a:lnTo>
                    <a:pt x="400050" y="412749"/>
                  </a:lnTo>
                  <a:lnTo>
                    <a:pt x="406400" y="405129"/>
                  </a:lnTo>
                  <a:lnTo>
                    <a:pt x="411480" y="397509"/>
                  </a:lnTo>
                  <a:lnTo>
                    <a:pt x="417830" y="391159"/>
                  </a:lnTo>
                  <a:lnTo>
                    <a:pt x="422910" y="374649"/>
                  </a:lnTo>
                  <a:lnTo>
                    <a:pt x="426720" y="360679"/>
                  </a:lnTo>
                  <a:lnTo>
                    <a:pt x="438150" y="351789"/>
                  </a:lnTo>
                  <a:lnTo>
                    <a:pt x="448310" y="340359"/>
                  </a:lnTo>
                  <a:lnTo>
                    <a:pt x="461010" y="330199"/>
                  </a:lnTo>
                  <a:lnTo>
                    <a:pt x="469900" y="317499"/>
                  </a:lnTo>
                  <a:lnTo>
                    <a:pt x="472439" y="309879"/>
                  </a:lnTo>
                  <a:lnTo>
                    <a:pt x="473710" y="302259"/>
                  </a:lnTo>
                  <a:lnTo>
                    <a:pt x="476250" y="293369"/>
                  </a:lnTo>
                  <a:lnTo>
                    <a:pt x="478789" y="290829"/>
                  </a:lnTo>
                  <a:lnTo>
                    <a:pt x="480060" y="287019"/>
                  </a:lnTo>
                  <a:lnTo>
                    <a:pt x="521970" y="257809"/>
                  </a:lnTo>
                  <a:lnTo>
                    <a:pt x="562610" y="226059"/>
                  </a:lnTo>
                  <a:lnTo>
                    <a:pt x="571500" y="222249"/>
                  </a:lnTo>
                  <a:lnTo>
                    <a:pt x="579120" y="217169"/>
                  </a:lnTo>
                  <a:lnTo>
                    <a:pt x="595630" y="208279"/>
                  </a:lnTo>
                  <a:lnTo>
                    <a:pt x="600710" y="203199"/>
                  </a:lnTo>
                  <a:lnTo>
                    <a:pt x="610870" y="198119"/>
                  </a:lnTo>
                  <a:lnTo>
                    <a:pt x="618489" y="195579"/>
                  </a:lnTo>
                  <a:lnTo>
                    <a:pt x="626110" y="194309"/>
                  </a:lnTo>
                  <a:lnTo>
                    <a:pt x="660400" y="190499"/>
                  </a:lnTo>
                  <a:lnTo>
                    <a:pt x="693420" y="187959"/>
                  </a:lnTo>
                  <a:lnTo>
                    <a:pt x="721360" y="184149"/>
                  </a:lnTo>
                  <a:lnTo>
                    <a:pt x="745489" y="181609"/>
                  </a:lnTo>
                  <a:lnTo>
                    <a:pt x="767080" y="179069"/>
                  </a:lnTo>
                  <a:lnTo>
                    <a:pt x="784860" y="179069"/>
                  </a:lnTo>
                  <a:lnTo>
                    <a:pt x="801370" y="177799"/>
                  </a:lnTo>
                  <a:lnTo>
                    <a:pt x="815339" y="176529"/>
                  </a:lnTo>
                  <a:lnTo>
                    <a:pt x="902335" y="176529"/>
                  </a:lnTo>
                  <a:lnTo>
                    <a:pt x="909320" y="175259"/>
                  </a:lnTo>
                  <a:lnTo>
                    <a:pt x="908050" y="173989"/>
                  </a:lnTo>
                  <a:lnTo>
                    <a:pt x="900430" y="171449"/>
                  </a:lnTo>
                  <a:lnTo>
                    <a:pt x="894080" y="166369"/>
                  </a:lnTo>
                  <a:lnTo>
                    <a:pt x="892302" y="165099"/>
                  </a:lnTo>
                  <a:lnTo>
                    <a:pt x="356870" y="165099"/>
                  </a:lnTo>
                  <a:lnTo>
                    <a:pt x="205740" y="162559"/>
                  </a:lnTo>
                  <a:lnTo>
                    <a:pt x="133350" y="158749"/>
                  </a:lnTo>
                  <a:lnTo>
                    <a:pt x="63500" y="157479"/>
                  </a:lnTo>
                  <a:lnTo>
                    <a:pt x="30480" y="154939"/>
                  </a:lnTo>
                  <a:close/>
                </a:path>
                <a:path w="909320" h="554989">
                  <a:moveTo>
                    <a:pt x="902335" y="176529"/>
                  </a:moveTo>
                  <a:lnTo>
                    <a:pt x="836930" y="176529"/>
                  </a:lnTo>
                  <a:lnTo>
                    <a:pt x="844550" y="177799"/>
                  </a:lnTo>
                  <a:lnTo>
                    <a:pt x="849630" y="177799"/>
                  </a:lnTo>
                  <a:lnTo>
                    <a:pt x="855980" y="179069"/>
                  </a:lnTo>
                  <a:lnTo>
                    <a:pt x="858520" y="181609"/>
                  </a:lnTo>
                  <a:lnTo>
                    <a:pt x="858520" y="182879"/>
                  </a:lnTo>
                  <a:lnTo>
                    <a:pt x="857250" y="184149"/>
                  </a:lnTo>
                  <a:lnTo>
                    <a:pt x="857250" y="187959"/>
                  </a:lnTo>
                  <a:lnTo>
                    <a:pt x="863600" y="185419"/>
                  </a:lnTo>
                  <a:lnTo>
                    <a:pt x="871220" y="184149"/>
                  </a:lnTo>
                  <a:lnTo>
                    <a:pt x="877570" y="182879"/>
                  </a:lnTo>
                  <a:lnTo>
                    <a:pt x="886460" y="181609"/>
                  </a:lnTo>
                  <a:lnTo>
                    <a:pt x="895350" y="177799"/>
                  </a:lnTo>
                  <a:lnTo>
                    <a:pt x="902335" y="176529"/>
                  </a:lnTo>
                  <a:close/>
                </a:path>
                <a:path w="909320" h="554989">
                  <a:moveTo>
                    <a:pt x="783589" y="0"/>
                  </a:moveTo>
                  <a:lnTo>
                    <a:pt x="779780" y="1269"/>
                  </a:lnTo>
                  <a:lnTo>
                    <a:pt x="778510" y="2539"/>
                  </a:lnTo>
                  <a:lnTo>
                    <a:pt x="777239" y="6349"/>
                  </a:lnTo>
                  <a:lnTo>
                    <a:pt x="774700" y="11429"/>
                  </a:lnTo>
                  <a:lnTo>
                    <a:pt x="774700" y="20319"/>
                  </a:lnTo>
                  <a:lnTo>
                    <a:pt x="772160" y="25399"/>
                  </a:lnTo>
                  <a:lnTo>
                    <a:pt x="772160" y="30479"/>
                  </a:lnTo>
                  <a:lnTo>
                    <a:pt x="750570" y="48259"/>
                  </a:lnTo>
                  <a:lnTo>
                    <a:pt x="727710" y="64769"/>
                  </a:lnTo>
                  <a:lnTo>
                    <a:pt x="703580" y="83819"/>
                  </a:lnTo>
                  <a:lnTo>
                    <a:pt x="680720" y="102869"/>
                  </a:lnTo>
                  <a:lnTo>
                    <a:pt x="656589" y="120649"/>
                  </a:lnTo>
                  <a:lnTo>
                    <a:pt x="643889" y="128269"/>
                  </a:lnTo>
                  <a:lnTo>
                    <a:pt x="632460" y="137159"/>
                  </a:lnTo>
                  <a:lnTo>
                    <a:pt x="618489" y="143509"/>
                  </a:lnTo>
                  <a:lnTo>
                    <a:pt x="603250" y="147319"/>
                  </a:lnTo>
                  <a:lnTo>
                    <a:pt x="589280" y="151129"/>
                  </a:lnTo>
                  <a:lnTo>
                    <a:pt x="574039" y="154939"/>
                  </a:lnTo>
                  <a:lnTo>
                    <a:pt x="505460" y="160019"/>
                  </a:lnTo>
                  <a:lnTo>
                    <a:pt x="431800" y="163829"/>
                  </a:lnTo>
                  <a:lnTo>
                    <a:pt x="356870" y="165099"/>
                  </a:lnTo>
                  <a:lnTo>
                    <a:pt x="892302" y="165099"/>
                  </a:lnTo>
                  <a:lnTo>
                    <a:pt x="885189" y="160019"/>
                  </a:lnTo>
                  <a:lnTo>
                    <a:pt x="863600" y="147319"/>
                  </a:lnTo>
                  <a:lnTo>
                    <a:pt x="853439" y="139699"/>
                  </a:lnTo>
                  <a:lnTo>
                    <a:pt x="845820" y="133349"/>
                  </a:lnTo>
                  <a:lnTo>
                    <a:pt x="842010" y="126999"/>
                  </a:lnTo>
                  <a:lnTo>
                    <a:pt x="838200" y="119379"/>
                  </a:lnTo>
                  <a:lnTo>
                    <a:pt x="834389" y="101599"/>
                  </a:lnTo>
                  <a:lnTo>
                    <a:pt x="829310" y="95249"/>
                  </a:lnTo>
                  <a:lnTo>
                    <a:pt x="822960" y="90169"/>
                  </a:lnTo>
                  <a:lnTo>
                    <a:pt x="820420" y="86359"/>
                  </a:lnTo>
                  <a:lnTo>
                    <a:pt x="815339" y="83819"/>
                  </a:lnTo>
                  <a:lnTo>
                    <a:pt x="814070" y="81279"/>
                  </a:lnTo>
                  <a:lnTo>
                    <a:pt x="814070" y="80009"/>
                  </a:lnTo>
                  <a:lnTo>
                    <a:pt x="815339" y="77469"/>
                  </a:lnTo>
                  <a:lnTo>
                    <a:pt x="815339" y="68579"/>
                  </a:lnTo>
                  <a:lnTo>
                    <a:pt x="814070" y="62229"/>
                  </a:lnTo>
                  <a:lnTo>
                    <a:pt x="812800" y="54609"/>
                  </a:lnTo>
                  <a:lnTo>
                    <a:pt x="808989" y="43179"/>
                  </a:lnTo>
                  <a:lnTo>
                    <a:pt x="805180" y="30479"/>
                  </a:lnTo>
                  <a:lnTo>
                    <a:pt x="801370" y="20319"/>
                  </a:lnTo>
                  <a:lnTo>
                    <a:pt x="795020" y="11429"/>
                  </a:lnTo>
                  <a:lnTo>
                    <a:pt x="793750" y="6349"/>
                  </a:lnTo>
                  <a:lnTo>
                    <a:pt x="791210" y="2539"/>
                  </a:lnTo>
                  <a:lnTo>
                    <a:pt x="78358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0689" y="3925569"/>
              <a:ext cx="909319" cy="554990"/>
            </a:xfrm>
            <a:custGeom>
              <a:avLst/>
              <a:gdLst/>
              <a:ahLst/>
              <a:cxnLst/>
              <a:rect l="l" t="t" r="r" b="b"/>
              <a:pathLst>
                <a:path w="909320" h="554989">
                  <a:moveTo>
                    <a:pt x="0" y="154939"/>
                  </a:moveTo>
                  <a:lnTo>
                    <a:pt x="30480" y="154939"/>
                  </a:lnTo>
                  <a:lnTo>
                    <a:pt x="63500" y="157479"/>
                  </a:lnTo>
                  <a:lnTo>
                    <a:pt x="133350" y="158749"/>
                  </a:lnTo>
                  <a:lnTo>
                    <a:pt x="205740" y="162559"/>
                  </a:lnTo>
                  <a:lnTo>
                    <a:pt x="281939" y="163829"/>
                  </a:lnTo>
                  <a:lnTo>
                    <a:pt x="356870" y="165099"/>
                  </a:lnTo>
                  <a:lnTo>
                    <a:pt x="431800" y="163829"/>
                  </a:lnTo>
                  <a:lnTo>
                    <a:pt x="505460" y="160019"/>
                  </a:lnTo>
                  <a:lnTo>
                    <a:pt x="574039" y="154939"/>
                  </a:lnTo>
                  <a:lnTo>
                    <a:pt x="603250" y="147319"/>
                  </a:lnTo>
                  <a:lnTo>
                    <a:pt x="618489" y="143509"/>
                  </a:lnTo>
                  <a:lnTo>
                    <a:pt x="632460" y="137159"/>
                  </a:lnTo>
                  <a:lnTo>
                    <a:pt x="643889" y="128269"/>
                  </a:lnTo>
                  <a:lnTo>
                    <a:pt x="656589" y="120649"/>
                  </a:lnTo>
                  <a:lnTo>
                    <a:pt x="680720" y="102869"/>
                  </a:lnTo>
                  <a:lnTo>
                    <a:pt x="703580" y="83819"/>
                  </a:lnTo>
                  <a:lnTo>
                    <a:pt x="727710" y="64769"/>
                  </a:lnTo>
                  <a:lnTo>
                    <a:pt x="750570" y="48259"/>
                  </a:lnTo>
                  <a:lnTo>
                    <a:pt x="772160" y="30479"/>
                  </a:lnTo>
                  <a:lnTo>
                    <a:pt x="772160" y="25399"/>
                  </a:lnTo>
                  <a:lnTo>
                    <a:pt x="774700" y="20319"/>
                  </a:lnTo>
                  <a:lnTo>
                    <a:pt x="774700" y="11429"/>
                  </a:lnTo>
                  <a:lnTo>
                    <a:pt x="777239" y="6349"/>
                  </a:lnTo>
                  <a:lnTo>
                    <a:pt x="778510" y="2539"/>
                  </a:lnTo>
                  <a:lnTo>
                    <a:pt x="779780" y="1269"/>
                  </a:lnTo>
                  <a:lnTo>
                    <a:pt x="783589" y="0"/>
                  </a:lnTo>
                  <a:lnTo>
                    <a:pt x="787400" y="1269"/>
                  </a:lnTo>
                  <a:lnTo>
                    <a:pt x="791210" y="2539"/>
                  </a:lnTo>
                  <a:lnTo>
                    <a:pt x="793750" y="6349"/>
                  </a:lnTo>
                  <a:lnTo>
                    <a:pt x="795020" y="11429"/>
                  </a:lnTo>
                  <a:lnTo>
                    <a:pt x="801370" y="20319"/>
                  </a:lnTo>
                  <a:lnTo>
                    <a:pt x="805180" y="30479"/>
                  </a:lnTo>
                  <a:lnTo>
                    <a:pt x="808989" y="43179"/>
                  </a:lnTo>
                  <a:lnTo>
                    <a:pt x="812800" y="54609"/>
                  </a:lnTo>
                  <a:lnTo>
                    <a:pt x="814070" y="62229"/>
                  </a:lnTo>
                  <a:lnTo>
                    <a:pt x="815339" y="68579"/>
                  </a:lnTo>
                  <a:lnTo>
                    <a:pt x="815339" y="73659"/>
                  </a:lnTo>
                  <a:lnTo>
                    <a:pt x="815339" y="76199"/>
                  </a:lnTo>
                  <a:lnTo>
                    <a:pt x="815339" y="77469"/>
                  </a:lnTo>
                  <a:lnTo>
                    <a:pt x="814070" y="80009"/>
                  </a:lnTo>
                  <a:lnTo>
                    <a:pt x="814070" y="81279"/>
                  </a:lnTo>
                  <a:lnTo>
                    <a:pt x="815339" y="83819"/>
                  </a:lnTo>
                  <a:lnTo>
                    <a:pt x="820420" y="86359"/>
                  </a:lnTo>
                  <a:lnTo>
                    <a:pt x="822960" y="90169"/>
                  </a:lnTo>
                  <a:lnTo>
                    <a:pt x="829310" y="95249"/>
                  </a:lnTo>
                  <a:lnTo>
                    <a:pt x="834389" y="101599"/>
                  </a:lnTo>
                  <a:lnTo>
                    <a:pt x="838200" y="119379"/>
                  </a:lnTo>
                  <a:lnTo>
                    <a:pt x="842010" y="126999"/>
                  </a:lnTo>
                  <a:lnTo>
                    <a:pt x="845820" y="133349"/>
                  </a:lnTo>
                  <a:lnTo>
                    <a:pt x="853439" y="139699"/>
                  </a:lnTo>
                  <a:lnTo>
                    <a:pt x="863600" y="147319"/>
                  </a:lnTo>
                  <a:lnTo>
                    <a:pt x="885189" y="160019"/>
                  </a:lnTo>
                  <a:lnTo>
                    <a:pt x="894080" y="166369"/>
                  </a:lnTo>
                  <a:lnTo>
                    <a:pt x="900430" y="171449"/>
                  </a:lnTo>
                  <a:lnTo>
                    <a:pt x="908050" y="173989"/>
                  </a:lnTo>
                  <a:lnTo>
                    <a:pt x="909320" y="175259"/>
                  </a:lnTo>
                  <a:lnTo>
                    <a:pt x="895350" y="177799"/>
                  </a:lnTo>
                  <a:lnTo>
                    <a:pt x="886460" y="181609"/>
                  </a:lnTo>
                  <a:lnTo>
                    <a:pt x="877570" y="182879"/>
                  </a:lnTo>
                  <a:lnTo>
                    <a:pt x="871220" y="184149"/>
                  </a:lnTo>
                  <a:lnTo>
                    <a:pt x="863600" y="185419"/>
                  </a:lnTo>
                  <a:lnTo>
                    <a:pt x="857250" y="187959"/>
                  </a:lnTo>
                  <a:lnTo>
                    <a:pt x="857250" y="184149"/>
                  </a:lnTo>
                  <a:lnTo>
                    <a:pt x="858520" y="182879"/>
                  </a:lnTo>
                  <a:lnTo>
                    <a:pt x="858520" y="181609"/>
                  </a:lnTo>
                  <a:lnTo>
                    <a:pt x="855980" y="179069"/>
                  </a:lnTo>
                  <a:lnTo>
                    <a:pt x="849630" y="177799"/>
                  </a:lnTo>
                  <a:lnTo>
                    <a:pt x="844550" y="177799"/>
                  </a:lnTo>
                  <a:lnTo>
                    <a:pt x="836930" y="176529"/>
                  </a:lnTo>
                  <a:lnTo>
                    <a:pt x="826770" y="176529"/>
                  </a:lnTo>
                  <a:lnTo>
                    <a:pt x="815339" y="176529"/>
                  </a:lnTo>
                  <a:lnTo>
                    <a:pt x="801370" y="177799"/>
                  </a:lnTo>
                  <a:lnTo>
                    <a:pt x="784860" y="179069"/>
                  </a:lnTo>
                  <a:lnTo>
                    <a:pt x="767080" y="179069"/>
                  </a:lnTo>
                  <a:lnTo>
                    <a:pt x="745489" y="181609"/>
                  </a:lnTo>
                  <a:lnTo>
                    <a:pt x="721360" y="184149"/>
                  </a:lnTo>
                  <a:lnTo>
                    <a:pt x="693420" y="187959"/>
                  </a:lnTo>
                  <a:lnTo>
                    <a:pt x="660400" y="190499"/>
                  </a:lnTo>
                  <a:lnTo>
                    <a:pt x="618489" y="195579"/>
                  </a:lnTo>
                  <a:lnTo>
                    <a:pt x="595630" y="208279"/>
                  </a:lnTo>
                  <a:lnTo>
                    <a:pt x="579120" y="217169"/>
                  </a:lnTo>
                  <a:lnTo>
                    <a:pt x="571500" y="222249"/>
                  </a:lnTo>
                  <a:lnTo>
                    <a:pt x="562610" y="226059"/>
                  </a:lnTo>
                  <a:lnTo>
                    <a:pt x="521970" y="257809"/>
                  </a:lnTo>
                  <a:lnTo>
                    <a:pt x="480060" y="287019"/>
                  </a:lnTo>
                  <a:lnTo>
                    <a:pt x="478789" y="290829"/>
                  </a:lnTo>
                  <a:lnTo>
                    <a:pt x="476250" y="293369"/>
                  </a:lnTo>
                  <a:lnTo>
                    <a:pt x="473710" y="302259"/>
                  </a:lnTo>
                  <a:lnTo>
                    <a:pt x="472439" y="309879"/>
                  </a:lnTo>
                  <a:lnTo>
                    <a:pt x="469900" y="317499"/>
                  </a:lnTo>
                  <a:lnTo>
                    <a:pt x="461010" y="330199"/>
                  </a:lnTo>
                  <a:lnTo>
                    <a:pt x="448310" y="340359"/>
                  </a:lnTo>
                  <a:lnTo>
                    <a:pt x="438150" y="351789"/>
                  </a:lnTo>
                  <a:lnTo>
                    <a:pt x="426720" y="360679"/>
                  </a:lnTo>
                  <a:lnTo>
                    <a:pt x="422910" y="374649"/>
                  </a:lnTo>
                  <a:lnTo>
                    <a:pt x="417830" y="391159"/>
                  </a:lnTo>
                  <a:lnTo>
                    <a:pt x="411480" y="397509"/>
                  </a:lnTo>
                  <a:lnTo>
                    <a:pt x="406400" y="405129"/>
                  </a:lnTo>
                  <a:lnTo>
                    <a:pt x="400050" y="412749"/>
                  </a:lnTo>
                  <a:lnTo>
                    <a:pt x="396239" y="421639"/>
                  </a:lnTo>
                  <a:lnTo>
                    <a:pt x="391160" y="435609"/>
                  </a:lnTo>
                  <a:lnTo>
                    <a:pt x="389889" y="454659"/>
                  </a:lnTo>
                  <a:lnTo>
                    <a:pt x="386080" y="472439"/>
                  </a:lnTo>
                  <a:lnTo>
                    <a:pt x="383539" y="491489"/>
                  </a:lnTo>
                  <a:lnTo>
                    <a:pt x="378460" y="507999"/>
                  </a:lnTo>
                  <a:lnTo>
                    <a:pt x="374650" y="525779"/>
                  </a:lnTo>
                  <a:lnTo>
                    <a:pt x="364489" y="542289"/>
                  </a:lnTo>
                  <a:lnTo>
                    <a:pt x="354330" y="55498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0049" y="4080509"/>
              <a:ext cx="416559" cy="440690"/>
            </a:xfrm>
            <a:custGeom>
              <a:avLst/>
              <a:gdLst/>
              <a:ahLst/>
              <a:cxnLst/>
              <a:rect l="l" t="t" r="r" b="b"/>
              <a:pathLst>
                <a:path w="416560" h="440689">
                  <a:moveTo>
                    <a:pt x="30480" y="0"/>
                  </a:moveTo>
                  <a:lnTo>
                    <a:pt x="7619" y="49529"/>
                  </a:lnTo>
                  <a:lnTo>
                    <a:pt x="84" y="102869"/>
                  </a:lnTo>
                  <a:lnTo>
                    <a:pt x="0" y="123189"/>
                  </a:lnTo>
                  <a:lnTo>
                    <a:pt x="1269" y="140969"/>
                  </a:lnTo>
                  <a:lnTo>
                    <a:pt x="3810" y="160019"/>
                  </a:lnTo>
                  <a:lnTo>
                    <a:pt x="8889" y="179069"/>
                  </a:lnTo>
                  <a:lnTo>
                    <a:pt x="11430" y="198119"/>
                  </a:lnTo>
                  <a:lnTo>
                    <a:pt x="17780" y="215900"/>
                  </a:lnTo>
                  <a:lnTo>
                    <a:pt x="27939" y="251459"/>
                  </a:lnTo>
                  <a:lnTo>
                    <a:pt x="40639" y="287019"/>
                  </a:lnTo>
                  <a:lnTo>
                    <a:pt x="46989" y="293369"/>
                  </a:lnTo>
                  <a:lnTo>
                    <a:pt x="54610" y="297179"/>
                  </a:lnTo>
                  <a:lnTo>
                    <a:pt x="72389" y="312419"/>
                  </a:lnTo>
                  <a:lnTo>
                    <a:pt x="83819" y="320039"/>
                  </a:lnTo>
                  <a:lnTo>
                    <a:pt x="96519" y="327659"/>
                  </a:lnTo>
                  <a:lnTo>
                    <a:pt x="109219" y="336550"/>
                  </a:lnTo>
                  <a:lnTo>
                    <a:pt x="157480" y="363219"/>
                  </a:lnTo>
                  <a:lnTo>
                    <a:pt x="167639" y="369569"/>
                  </a:lnTo>
                  <a:lnTo>
                    <a:pt x="182880" y="377189"/>
                  </a:lnTo>
                  <a:lnTo>
                    <a:pt x="187960" y="378459"/>
                  </a:lnTo>
                  <a:lnTo>
                    <a:pt x="196850" y="387350"/>
                  </a:lnTo>
                  <a:lnTo>
                    <a:pt x="204469" y="393700"/>
                  </a:lnTo>
                  <a:lnTo>
                    <a:pt x="213360" y="398779"/>
                  </a:lnTo>
                  <a:lnTo>
                    <a:pt x="220980" y="403859"/>
                  </a:lnTo>
                  <a:lnTo>
                    <a:pt x="237489" y="414019"/>
                  </a:lnTo>
                  <a:lnTo>
                    <a:pt x="254000" y="420369"/>
                  </a:lnTo>
                  <a:lnTo>
                    <a:pt x="273050" y="425450"/>
                  </a:lnTo>
                  <a:lnTo>
                    <a:pt x="292100" y="429259"/>
                  </a:lnTo>
                  <a:lnTo>
                    <a:pt x="312420" y="435609"/>
                  </a:lnTo>
                  <a:lnTo>
                    <a:pt x="334010" y="440689"/>
                  </a:lnTo>
                  <a:lnTo>
                    <a:pt x="350520" y="435609"/>
                  </a:lnTo>
                  <a:lnTo>
                    <a:pt x="363220" y="433069"/>
                  </a:lnTo>
                  <a:lnTo>
                    <a:pt x="405129" y="406400"/>
                  </a:lnTo>
                  <a:lnTo>
                    <a:pt x="410210" y="394969"/>
                  </a:lnTo>
                  <a:lnTo>
                    <a:pt x="414020" y="387350"/>
                  </a:lnTo>
                  <a:lnTo>
                    <a:pt x="416560" y="378459"/>
                  </a:lnTo>
                  <a:lnTo>
                    <a:pt x="415289" y="365759"/>
                  </a:lnTo>
                  <a:lnTo>
                    <a:pt x="412750" y="351789"/>
                  </a:lnTo>
                  <a:lnTo>
                    <a:pt x="406400" y="321309"/>
                  </a:lnTo>
                  <a:lnTo>
                    <a:pt x="401320" y="307339"/>
                  </a:lnTo>
                  <a:lnTo>
                    <a:pt x="397510" y="290829"/>
                  </a:lnTo>
                  <a:lnTo>
                    <a:pt x="392429" y="278129"/>
                  </a:lnTo>
                  <a:lnTo>
                    <a:pt x="386079" y="266700"/>
                  </a:lnTo>
                  <a:lnTo>
                    <a:pt x="382270" y="256539"/>
                  </a:lnTo>
                  <a:lnTo>
                    <a:pt x="374650" y="247650"/>
                  </a:lnTo>
                  <a:lnTo>
                    <a:pt x="368300" y="237489"/>
                  </a:lnTo>
                  <a:lnTo>
                    <a:pt x="360679" y="228600"/>
                  </a:lnTo>
                  <a:lnTo>
                    <a:pt x="354329" y="218439"/>
                  </a:lnTo>
                  <a:lnTo>
                    <a:pt x="347979" y="212089"/>
                  </a:lnTo>
                  <a:lnTo>
                    <a:pt x="346710" y="208279"/>
                  </a:lnTo>
                  <a:lnTo>
                    <a:pt x="345439" y="207009"/>
                  </a:lnTo>
                  <a:lnTo>
                    <a:pt x="345439" y="205739"/>
                  </a:lnTo>
                  <a:lnTo>
                    <a:pt x="344170" y="205739"/>
                  </a:lnTo>
                  <a:lnTo>
                    <a:pt x="342900" y="201929"/>
                  </a:lnTo>
                  <a:lnTo>
                    <a:pt x="340360" y="198119"/>
                  </a:lnTo>
                  <a:lnTo>
                    <a:pt x="337820" y="191769"/>
                  </a:lnTo>
                  <a:lnTo>
                    <a:pt x="336550" y="186689"/>
                  </a:lnTo>
                  <a:lnTo>
                    <a:pt x="330200" y="170179"/>
                  </a:lnTo>
                  <a:lnTo>
                    <a:pt x="323850" y="156209"/>
                  </a:lnTo>
                  <a:lnTo>
                    <a:pt x="316229" y="140969"/>
                  </a:lnTo>
                  <a:lnTo>
                    <a:pt x="313689" y="134619"/>
                  </a:lnTo>
                  <a:lnTo>
                    <a:pt x="309880" y="128269"/>
                  </a:lnTo>
                  <a:lnTo>
                    <a:pt x="308610" y="123189"/>
                  </a:lnTo>
                  <a:lnTo>
                    <a:pt x="166369" y="123189"/>
                  </a:lnTo>
                  <a:lnTo>
                    <a:pt x="102869" y="40639"/>
                  </a:lnTo>
                  <a:lnTo>
                    <a:pt x="124460" y="40639"/>
                  </a:lnTo>
                  <a:lnTo>
                    <a:pt x="116839" y="35559"/>
                  </a:lnTo>
                  <a:lnTo>
                    <a:pt x="100330" y="27939"/>
                  </a:lnTo>
                  <a:lnTo>
                    <a:pt x="81280" y="21589"/>
                  </a:lnTo>
                  <a:lnTo>
                    <a:pt x="63500" y="15239"/>
                  </a:lnTo>
                  <a:lnTo>
                    <a:pt x="44450" y="7619"/>
                  </a:lnTo>
                  <a:lnTo>
                    <a:pt x="30480" y="0"/>
                  </a:lnTo>
                  <a:close/>
                </a:path>
                <a:path w="416560" h="440689">
                  <a:moveTo>
                    <a:pt x="128269" y="40639"/>
                  </a:moveTo>
                  <a:lnTo>
                    <a:pt x="124460" y="40639"/>
                  </a:lnTo>
                  <a:lnTo>
                    <a:pt x="132080" y="45719"/>
                  </a:lnTo>
                  <a:lnTo>
                    <a:pt x="138430" y="49529"/>
                  </a:lnTo>
                  <a:lnTo>
                    <a:pt x="151130" y="62229"/>
                  </a:lnTo>
                  <a:lnTo>
                    <a:pt x="156210" y="71119"/>
                  </a:lnTo>
                  <a:lnTo>
                    <a:pt x="158750" y="77469"/>
                  </a:lnTo>
                  <a:lnTo>
                    <a:pt x="160019" y="83819"/>
                  </a:lnTo>
                  <a:lnTo>
                    <a:pt x="163830" y="96519"/>
                  </a:lnTo>
                  <a:lnTo>
                    <a:pt x="165100" y="110489"/>
                  </a:lnTo>
                  <a:lnTo>
                    <a:pt x="166369" y="123189"/>
                  </a:lnTo>
                  <a:lnTo>
                    <a:pt x="308610" y="123189"/>
                  </a:lnTo>
                  <a:lnTo>
                    <a:pt x="306069" y="118109"/>
                  </a:lnTo>
                  <a:lnTo>
                    <a:pt x="302260" y="113029"/>
                  </a:lnTo>
                  <a:lnTo>
                    <a:pt x="298450" y="109219"/>
                  </a:lnTo>
                  <a:lnTo>
                    <a:pt x="294639" y="107950"/>
                  </a:lnTo>
                  <a:lnTo>
                    <a:pt x="288289" y="105409"/>
                  </a:lnTo>
                  <a:lnTo>
                    <a:pt x="278130" y="104139"/>
                  </a:lnTo>
                  <a:lnTo>
                    <a:pt x="269239" y="102869"/>
                  </a:lnTo>
                  <a:lnTo>
                    <a:pt x="261619" y="96519"/>
                  </a:lnTo>
                  <a:lnTo>
                    <a:pt x="256539" y="90169"/>
                  </a:lnTo>
                  <a:lnTo>
                    <a:pt x="248919" y="85089"/>
                  </a:lnTo>
                  <a:lnTo>
                    <a:pt x="238760" y="81279"/>
                  </a:lnTo>
                  <a:lnTo>
                    <a:pt x="234950" y="80009"/>
                  </a:lnTo>
                  <a:lnTo>
                    <a:pt x="228600" y="78739"/>
                  </a:lnTo>
                  <a:lnTo>
                    <a:pt x="214630" y="73659"/>
                  </a:lnTo>
                  <a:lnTo>
                    <a:pt x="201930" y="71119"/>
                  </a:lnTo>
                  <a:lnTo>
                    <a:pt x="187960" y="67309"/>
                  </a:lnTo>
                  <a:lnTo>
                    <a:pt x="175260" y="66039"/>
                  </a:lnTo>
                  <a:lnTo>
                    <a:pt x="168910" y="64769"/>
                  </a:lnTo>
                  <a:lnTo>
                    <a:pt x="165100" y="62229"/>
                  </a:lnTo>
                  <a:lnTo>
                    <a:pt x="161289" y="62229"/>
                  </a:lnTo>
                  <a:lnTo>
                    <a:pt x="158750" y="60959"/>
                  </a:lnTo>
                  <a:lnTo>
                    <a:pt x="156210" y="60959"/>
                  </a:lnTo>
                  <a:lnTo>
                    <a:pt x="149860" y="55879"/>
                  </a:lnTo>
                  <a:lnTo>
                    <a:pt x="143510" y="53339"/>
                  </a:lnTo>
                  <a:lnTo>
                    <a:pt x="140969" y="49529"/>
                  </a:lnTo>
                  <a:lnTo>
                    <a:pt x="135889" y="46989"/>
                  </a:lnTo>
                  <a:lnTo>
                    <a:pt x="132080" y="43179"/>
                  </a:lnTo>
                  <a:lnTo>
                    <a:pt x="128269" y="40639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0049" y="4080509"/>
              <a:ext cx="416559" cy="440690"/>
            </a:xfrm>
            <a:custGeom>
              <a:avLst/>
              <a:gdLst/>
              <a:ahLst/>
              <a:cxnLst/>
              <a:rect l="l" t="t" r="r" b="b"/>
              <a:pathLst>
                <a:path w="416560" h="440689">
                  <a:moveTo>
                    <a:pt x="166369" y="123189"/>
                  </a:moveTo>
                  <a:lnTo>
                    <a:pt x="165100" y="110489"/>
                  </a:lnTo>
                  <a:lnTo>
                    <a:pt x="163830" y="96519"/>
                  </a:lnTo>
                  <a:lnTo>
                    <a:pt x="160019" y="83819"/>
                  </a:lnTo>
                  <a:lnTo>
                    <a:pt x="158750" y="77469"/>
                  </a:lnTo>
                  <a:lnTo>
                    <a:pt x="156210" y="71119"/>
                  </a:lnTo>
                  <a:lnTo>
                    <a:pt x="151130" y="62229"/>
                  </a:lnTo>
                  <a:lnTo>
                    <a:pt x="144780" y="55879"/>
                  </a:lnTo>
                  <a:lnTo>
                    <a:pt x="138430" y="49529"/>
                  </a:lnTo>
                  <a:lnTo>
                    <a:pt x="132080" y="45719"/>
                  </a:lnTo>
                  <a:lnTo>
                    <a:pt x="116839" y="35559"/>
                  </a:lnTo>
                  <a:lnTo>
                    <a:pt x="100330" y="27939"/>
                  </a:lnTo>
                  <a:lnTo>
                    <a:pt x="81280" y="21589"/>
                  </a:lnTo>
                  <a:lnTo>
                    <a:pt x="63500" y="15239"/>
                  </a:lnTo>
                  <a:lnTo>
                    <a:pt x="44450" y="7619"/>
                  </a:lnTo>
                  <a:lnTo>
                    <a:pt x="30480" y="0"/>
                  </a:lnTo>
                  <a:lnTo>
                    <a:pt x="20319" y="15239"/>
                  </a:lnTo>
                  <a:lnTo>
                    <a:pt x="2539" y="67309"/>
                  </a:lnTo>
                  <a:lnTo>
                    <a:pt x="0" y="104139"/>
                  </a:lnTo>
                  <a:lnTo>
                    <a:pt x="0" y="123189"/>
                  </a:lnTo>
                  <a:lnTo>
                    <a:pt x="1269" y="140969"/>
                  </a:lnTo>
                  <a:lnTo>
                    <a:pt x="3810" y="160019"/>
                  </a:lnTo>
                  <a:lnTo>
                    <a:pt x="8889" y="179069"/>
                  </a:lnTo>
                  <a:lnTo>
                    <a:pt x="11430" y="198119"/>
                  </a:lnTo>
                  <a:lnTo>
                    <a:pt x="17780" y="215900"/>
                  </a:lnTo>
                  <a:lnTo>
                    <a:pt x="27939" y="251459"/>
                  </a:lnTo>
                  <a:lnTo>
                    <a:pt x="40639" y="287019"/>
                  </a:lnTo>
                  <a:lnTo>
                    <a:pt x="41910" y="288289"/>
                  </a:lnTo>
                  <a:lnTo>
                    <a:pt x="43180" y="289559"/>
                  </a:lnTo>
                  <a:lnTo>
                    <a:pt x="46989" y="293369"/>
                  </a:lnTo>
                  <a:lnTo>
                    <a:pt x="54610" y="297179"/>
                  </a:lnTo>
                  <a:lnTo>
                    <a:pt x="63500" y="304800"/>
                  </a:lnTo>
                  <a:lnTo>
                    <a:pt x="72389" y="312419"/>
                  </a:lnTo>
                  <a:lnTo>
                    <a:pt x="83819" y="320039"/>
                  </a:lnTo>
                  <a:lnTo>
                    <a:pt x="96519" y="327659"/>
                  </a:lnTo>
                  <a:lnTo>
                    <a:pt x="109219" y="336550"/>
                  </a:lnTo>
                  <a:lnTo>
                    <a:pt x="134619" y="350519"/>
                  </a:lnTo>
                  <a:lnTo>
                    <a:pt x="146050" y="356869"/>
                  </a:lnTo>
                  <a:lnTo>
                    <a:pt x="157480" y="363219"/>
                  </a:lnTo>
                  <a:lnTo>
                    <a:pt x="167639" y="369569"/>
                  </a:lnTo>
                  <a:lnTo>
                    <a:pt x="177800" y="374650"/>
                  </a:lnTo>
                  <a:lnTo>
                    <a:pt x="182880" y="377189"/>
                  </a:lnTo>
                  <a:lnTo>
                    <a:pt x="187960" y="378459"/>
                  </a:lnTo>
                  <a:lnTo>
                    <a:pt x="196850" y="387350"/>
                  </a:lnTo>
                  <a:lnTo>
                    <a:pt x="204469" y="393700"/>
                  </a:lnTo>
                  <a:lnTo>
                    <a:pt x="213360" y="398779"/>
                  </a:lnTo>
                  <a:lnTo>
                    <a:pt x="220980" y="403859"/>
                  </a:lnTo>
                  <a:lnTo>
                    <a:pt x="237489" y="414019"/>
                  </a:lnTo>
                  <a:lnTo>
                    <a:pt x="254000" y="420369"/>
                  </a:lnTo>
                  <a:lnTo>
                    <a:pt x="273050" y="425450"/>
                  </a:lnTo>
                  <a:lnTo>
                    <a:pt x="292100" y="429259"/>
                  </a:lnTo>
                  <a:lnTo>
                    <a:pt x="312420" y="435609"/>
                  </a:lnTo>
                  <a:lnTo>
                    <a:pt x="334010" y="440689"/>
                  </a:lnTo>
                  <a:lnTo>
                    <a:pt x="350520" y="435609"/>
                  </a:lnTo>
                  <a:lnTo>
                    <a:pt x="363220" y="433069"/>
                  </a:lnTo>
                  <a:lnTo>
                    <a:pt x="405129" y="406400"/>
                  </a:lnTo>
                  <a:lnTo>
                    <a:pt x="410210" y="394969"/>
                  </a:lnTo>
                  <a:lnTo>
                    <a:pt x="414020" y="387350"/>
                  </a:lnTo>
                  <a:lnTo>
                    <a:pt x="416560" y="378459"/>
                  </a:lnTo>
                  <a:lnTo>
                    <a:pt x="415289" y="365759"/>
                  </a:lnTo>
                  <a:lnTo>
                    <a:pt x="412750" y="351789"/>
                  </a:lnTo>
                  <a:lnTo>
                    <a:pt x="406400" y="321309"/>
                  </a:lnTo>
                  <a:lnTo>
                    <a:pt x="401320" y="307339"/>
                  </a:lnTo>
                  <a:lnTo>
                    <a:pt x="397510" y="290829"/>
                  </a:lnTo>
                  <a:lnTo>
                    <a:pt x="392429" y="278129"/>
                  </a:lnTo>
                  <a:lnTo>
                    <a:pt x="386079" y="266700"/>
                  </a:lnTo>
                  <a:lnTo>
                    <a:pt x="382270" y="256539"/>
                  </a:lnTo>
                  <a:lnTo>
                    <a:pt x="374650" y="247650"/>
                  </a:lnTo>
                  <a:lnTo>
                    <a:pt x="368300" y="237489"/>
                  </a:lnTo>
                  <a:lnTo>
                    <a:pt x="360679" y="228600"/>
                  </a:lnTo>
                  <a:lnTo>
                    <a:pt x="354329" y="218439"/>
                  </a:lnTo>
                  <a:lnTo>
                    <a:pt x="347979" y="212089"/>
                  </a:lnTo>
                  <a:lnTo>
                    <a:pt x="346710" y="208279"/>
                  </a:lnTo>
                  <a:lnTo>
                    <a:pt x="345439" y="207009"/>
                  </a:lnTo>
                  <a:lnTo>
                    <a:pt x="345439" y="205739"/>
                  </a:lnTo>
                  <a:lnTo>
                    <a:pt x="344170" y="205739"/>
                  </a:lnTo>
                  <a:lnTo>
                    <a:pt x="342900" y="201929"/>
                  </a:lnTo>
                  <a:lnTo>
                    <a:pt x="340360" y="198119"/>
                  </a:lnTo>
                  <a:lnTo>
                    <a:pt x="337820" y="191769"/>
                  </a:lnTo>
                  <a:lnTo>
                    <a:pt x="336550" y="186689"/>
                  </a:lnTo>
                  <a:lnTo>
                    <a:pt x="330200" y="170179"/>
                  </a:lnTo>
                  <a:lnTo>
                    <a:pt x="323850" y="156209"/>
                  </a:lnTo>
                  <a:lnTo>
                    <a:pt x="316229" y="140969"/>
                  </a:lnTo>
                  <a:lnTo>
                    <a:pt x="313689" y="134619"/>
                  </a:lnTo>
                  <a:lnTo>
                    <a:pt x="309880" y="128269"/>
                  </a:lnTo>
                  <a:lnTo>
                    <a:pt x="308610" y="123189"/>
                  </a:lnTo>
                  <a:lnTo>
                    <a:pt x="306069" y="118109"/>
                  </a:lnTo>
                  <a:lnTo>
                    <a:pt x="302260" y="113029"/>
                  </a:lnTo>
                  <a:lnTo>
                    <a:pt x="300989" y="111759"/>
                  </a:lnTo>
                  <a:lnTo>
                    <a:pt x="298450" y="109219"/>
                  </a:lnTo>
                  <a:lnTo>
                    <a:pt x="294639" y="107950"/>
                  </a:lnTo>
                  <a:lnTo>
                    <a:pt x="288289" y="105409"/>
                  </a:lnTo>
                  <a:lnTo>
                    <a:pt x="278130" y="104139"/>
                  </a:lnTo>
                  <a:lnTo>
                    <a:pt x="269239" y="102869"/>
                  </a:lnTo>
                  <a:lnTo>
                    <a:pt x="261619" y="96519"/>
                  </a:lnTo>
                  <a:lnTo>
                    <a:pt x="256539" y="90169"/>
                  </a:lnTo>
                  <a:lnTo>
                    <a:pt x="248919" y="85089"/>
                  </a:lnTo>
                  <a:lnTo>
                    <a:pt x="238760" y="81279"/>
                  </a:lnTo>
                  <a:lnTo>
                    <a:pt x="234950" y="80009"/>
                  </a:lnTo>
                  <a:lnTo>
                    <a:pt x="228600" y="78739"/>
                  </a:lnTo>
                  <a:lnTo>
                    <a:pt x="214630" y="73659"/>
                  </a:lnTo>
                  <a:lnTo>
                    <a:pt x="201930" y="71119"/>
                  </a:lnTo>
                  <a:lnTo>
                    <a:pt x="187960" y="67309"/>
                  </a:lnTo>
                  <a:lnTo>
                    <a:pt x="175260" y="66039"/>
                  </a:lnTo>
                  <a:lnTo>
                    <a:pt x="168910" y="64769"/>
                  </a:lnTo>
                  <a:lnTo>
                    <a:pt x="165100" y="62229"/>
                  </a:lnTo>
                  <a:lnTo>
                    <a:pt x="161289" y="62229"/>
                  </a:lnTo>
                  <a:lnTo>
                    <a:pt x="158750" y="60959"/>
                  </a:lnTo>
                  <a:lnTo>
                    <a:pt x="156210" y="60959"/>
                  </a:lnTo>
                  <a:lnTo>
                    <a:pt x="149860" y="55879"/>
                  </a:lnTo>
                  <a:lnTo>
                    <a:pt x="143510" y="53339"/>
                  </a:lnTo>
                  <a:lnTo>
                    <a:pt x="140969" y="49529"/>
                  </a:lnTo>
                  <a:lnTo>
                    <a:pt x="135889" y="46989"/>
                  </a:lnTo>
                  <a:lnTo>
                    <a:pt x="132080" y="43179"/>
                  </a:lnTo>
                  <a:lnTo>
                    <a:pt x="128269" y="40639"/>
                  </a:lnTo>
                  <a:lnTo>
                    <a:pt x="109219" y="40639"/>
                  </a:lnTo>
                  <a:lnTo>
                    <a:pt x="102869" y="406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6040" y="3276599"/>
              <a:ext cx="1033780" cy="2208530"/>
            </a:xfrm>
            <a:custGeom>
              <a:avLst/>
              <a:gdLst/>
              <a:ahLst/>
              <a:cxnLst/>
              <a:rect l="l" t="t" r="r" b="b"/>
              <a:pathLst>
                <a:path w="1033779" h="2208529">
                  <a:moveTo>
                    <a:pt x="635000" y="311150"/>
                  </a:moveTo>
                  <a:lnTo>
                    <a:pt x="615950" y="196850"/>
                  </a:lnTo>
                  <a:lnTo>
                    <a:pt x="568960" y="105410"/>
                  </a:lnTo>
                  <a:lnTo>
                    <a:pt x="506730" y="49530"/>
                  </a:lnTo>
                  <a:lnTo>
                    <a:pt x="439420" y="6350"/>
                  </a:lnTo>
                  <a:lnTo>
                    <a:pt x="382270" y="0"/>
                  </a:lnTo>
                  <a:lnTo>
                    <a:pt x="318770" y="17780"/>
                  </a:lnTo>
                  <a:lnTo>
                    <a:pt x="289560" y="55880"/>
                  </a:lnTo>
                  <a:lnTo>
                    <a:pt x="269240" y="105410"/>
                  </a:lnTo>
                  <a:lnTo>
                    <a:pt x="275590" y="157480"/>
                  </a:lnTo>
                  <a:lnTo>
                    <a:pt x="287020" y="215900"/>
                  </a:lnTo>
                  <a:lnTo>
                    <a:pt x="318770" y="265430"/>
                  </a:lnTo>
                  <a:lnTo>
                    <a:pt x="228600" y="382270"/>
                  </a:lnTo>
                  <a:lnTo>
                    <a:pt x="241300" y="411480"/>
                  </a:lnTo>
                  <a:lnTo>
                    <a:pt x="344170" y="321310"/>
                  </a:lnTo>
                  <a:lnTo>
                    <a:pt x="400050" y="392430"/>
                  </a:lnTo>
                  <a:lnTo>
                    <a:pt x="462280" y="441960"/>
                  </a:lnTo>
                  <a:lnTo>
                    <a:pt x="525780" y="463550"/>
                  </a:lnTo>
                  <a:lnTo>
                    <a:pt x="577850" y="463550"/>
                  </a:lnTo>
                  <a:lnTo>
                    <a:pt x="615950" y="443230"/>
                  </a:lnTo>
                  <a:lnTo>
                    <a:pt x="635000" y="414020"/>
                  </a:lnTo>
                  <a:lnTo>
                    <a:pt x="635000" y="311150"/>
                  </a:lnTo>
                  <a:close/>
                </a:path>
                <a:path w="1033779" h="2208529">
                  <a:moveTo>
                    <a:pt x="1033780" y="876300"/>
                  </a:moveTo>
                  <a:lnTo>
                    <a:pt x="1004570" y="815340"/>
                  </a:lnTo>
                  <a:lnTo>
                    <a:pt x="969010" y="756920"/>
                  </a:lnTo>
                  <a:lnTo>
                    <a:pt x="966470" y="753427"/>
                  </a:lnTo>
                  <a:lnTo>
                    <a:pt x="966470" y="915670"/>
                  </a:lnTo>
                  <a:lnTo>
                    <a:pt x="966470" y="974090"/>
                  </a:lnTo>
                  <a:lnTo>
                    <a:pt x="932180" y="1038860"/>
                  </a:lnTo>
                  <a:lnTo>
                    <a:pt x="844550" y="1066800"/>
                  </a:lnTo>
                  <a:lnTo>
                    <a:pt x="829284" y="1068197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145" y="683158"/>
                  </a:lnTo>
                  <a:lnTo>
                    <a:pt x="797560" y="688340"/>
                  </a:lnTo>
                  <a:lnTo>
                    <a:pt x="881380" y="762000"/>
                  </a:lnTo>
                  <a:lnTo>
                    <a:pt x="938530" y="845820"/>
                  </a:lnTo>
                  <a:lnTo>
                    <a:pt x="966470" y="915670"/>
                  </a:lnTo>
                  <a:lnTo>
                    <a:pt x="966470" y="753427"/>
                  </a:lnTo>
                  <a:lnTo>
                    <a:pt x="922020" y="692150"/>
                  </a:lnTo>
                  <a:lnTo>
                    <a:pt x="850900" y="640080"/>
                  </a:lnTo>
                  <a:lnTo>
                    <a:pt x="807720" y="584200"/>
                  </a:lnTo>
                  <a:lnTo>
                    <a:pt x="774700" y="534670"/>
                  </a:lnTo>
                  <a:lnTo>
                    <a:pt x="736600" y="501650"/>
                  </a:lnTo>
                  <a:lnTo>
                    <a:pt x="661670" y="474980"/>
                  </a:lnTo>
                  <a:lnTo>
                    <a:pt x="622300" y="504190"/>
                  </a:lnTo>
                  <a:lnTo>
                    <a:pt x="622300" y="511657"/>
                  </a:lnTo>
                  <a:lnTo>
                    <a:pt x="607060" y="507555"/>
                  </a:lnTo>
                  <a:lnTo>
                    <a:pt x="607060" y="967740"/>
                  </a:lnTo>
                  <a:lnTo>
                    <a:pt x="589737" y="1044435"/>
                  </a:lnTo>
                  <a:lnTo>
                    <a:pt x="534670" y="1028700"/>
                  </a:lnTo>
                  <a:lnTo>
                    <a:pt x="448310" y="944880"/>
                  </a:lnTo>
                  <a:lnTo>
                    <a:pt x="446341" y="942594"/>
                  </a:lnTo>
                  <a:lnTo>
                    <a:pt x="474980" y="828040"/>
                  </a:lnTo>
                  <a:lnTo>
                    <a:pt x="502920" y="723900"/>
                  </a:lnTo>
                  <a:lnTo>
                    <a:pt x="537298" y="672884"/>
                  </a:lnTo>
                  <a:lnTo>
                    <a:pt x="566420" y="712470"/>
                  </a:lnTo>
                  <a:lnTo>
                    <a:pt x="605790" y="840740"/>
                  </a:lnTo>
                  <a:lnTo>
                    <a:pt x="607060" y="967740"/>
                  </a:lnTo>
                  <a:lnTo>
                    <a:pt x="607060" y="507555"/>
                  </a:lnTo>
                  <a:lnTo>
                    <a:pt x="567728" y="496925"/>
                  </a:lnTo>
                  <a:lnTo>
                    <a:pt x="563880" y="487680"/>
                  </a:lnTo>
                  <a:lnTo>
                    <a:pt x="525780" y="487680"/>
                  </a:lnTo>
                  <a:lnTo>
                    <a:pt x="514578" y="498881"/>
                  </a:lnTo>
                  <a:lnTo>
                    <a:pt x="509270" y="499110"/>
                  </a:lnTo>
                  <a:lnTo>
                    <a:pt x="508304" y="505155"/>
                  </a:lnTo>
                  <a:lnTo>
                    <a:pt x="477520" y="535940"/>
                  </a:lnTo>
                  <a:lnTo>
                    <a:pt x="445770" y="655320"/>
                  </a:lnTo>
                  <a:lnTo>
                    <a:pt x="421640" y="793750"/>
                  </a:lnTo>
                  <a:lnTo>
                    <a:pt x="407035" y="896899"/>
                  </a:lnTo>
                  <a:lnTo>
                    <a:pt x="393700" y="881380"/>
                  </a:lnTo>
                  <a:lnTo>
                    <a:pt x="410210" y="815340"/>
                  </a:lnTo>
                  <a:lnTo>
                    <a:pt x="403860" y="777240"/>
                  </a:lnTo>
                  <a:lnTo>
                    <a:pt x="346710" y="801370"/>
                  </a:lnTo>
                  <a:lnTo>
                    <a:pt x="285750" y="801370"/>
                  </a:lnTo>
                  <a:lnTo>
                    <a:pt x="240030" y="762000"/>
                  </a:lnTo>
                  <a:lnTo>
                    <a:pt x="212090" y="731520"/>
                  </a:lnTo>
                  <a:lnTo>
                    <a:pt x="194310" y="737870"/>
                  </a:lnTo>
                  <a:lnTo>
                    <a:pt x="190500" y="756920"/>
                  </a:lnTo>
                  <a:lnTo>
                    <a:pt x="208280" y="815340"/>
                  </a:lnTo>
                  <a:lnTo>
                    <a:pt x="208280" y="869950"/>
                  </a:lnTo>
                  <a:lnTo>
                    <a:pt x="231140" y="909320"/>
                  </a:lnTo>
                  <a:lnTo>
                    <a:pt x="285750" y="939800"/>
                  </a:lnTo>
                  <a:lnTo>
                    <a:pt x="332740" y="939800"/>
                  </a:lnTo>
                  <a:lnTo>
                    <a:pt x="384810" y="944880"/>
                  </a:lnTo>
                  <a:lnTo>
                    <a:pt x="393039" y="952093"/>
                  </a:lnTo>
                  <a:lnTo>
                    <a:pt x="340360" y="1046480"/>
                  </a:lnTo>
                  <a:lnTo>
                    <a:pt x="340360" y="1068070"/>
                  </a:lnTo>
                  <a:lnTo>
                    <a:pt x="259080" y="1055370"/>
                  </a:lnTo>
                  <a:lnTo>
                    <a:pt x="172720" y="998220"/>
                  </a:lnTo>
                  <a:lnTo>
                    <a:pt x="134620" y="947420"/>
                  </a:lnTo>
                  <a:lnTo>
                    <a:pt x="66040" y="803910"/>
                  </a:lnTo>
                  <a:lnTo>
                    <a:pt x="66040" y="749300"/>
                  </a:lnTo>
                  <a:lnTo>
                    <a:pt x="93980" y="699770"/>
                  </a:lnTo>
                  <a:lnTo>
                    <a:pt x="120650" y="631190"/>
                  </a:lnTo>
                  <a:lnTo>
                    <a:pt x="130810" y="605790"/>
                  </a:lnTo>
                  <a:lnTo>
                    <a:pt x="95250" y="591820"/>
                  </a:lnTo>
                  <a:lnTo>
                    <a:pt x="52070" y="595630"/>
                  </a:lnTo>
                  <a:lnTo>
                    <a:pt x="26670" y="622300"/>
                  </a:lnTo>
                  <a:lnTo>
                    <a:pt x="0" y="680720"/>
                  </a:lnTo>
                  <a:lnTo>
                    <a:pt x="15240" y="788670"/>
                  </a:lnTo>
                  <a:lnTo>
                    <a:pt x="26670" y="847090"/>
                  </a:lnTo>
                  <a:lnTo>
                    <a:pt x="93980" y="970280"/>
                  </a:lnTo>
                  <a:lnTo>
                    <a:pt x="149860" y="1059180"/>
                  </a:lnTo>
                  <a:lnTo>
                    <a:pt x="254000" y="1098550"/>
                  </a:lnTo>
                  <a:lnTo>
                    <a:pt x="340360" y="1118870"/>
                  </a:lnTo>
                  <a:lnTo>
                    <a:pt x="407670" y="1085850"/>
                  </a:lnTo>
                  <a:lnTo>
                    <a:pt x="434454" y="988326"/>
                  </a:lnTo>
                  <a:lnTo>
                    <a:pt x="486410" y="1033780"/>
                  </a:lnTo>
                  <a:lnTo>
                    <a:pt x="563880" y="1082040"/>
                  </a:lnTo>
                  <a:lnTo>
                    <a:pt x="580009" y="1086904"/>
                  </a:lnTo>
                  <a:lnTo>
                    <a:pt x="541020" y="1195070"/>
                  </a:lnTo>
                  <a:lnTo>
                    <a:pt x="471170" y="1286510"/>
                  </a:lnTo>
                  <a:lnTo>
                    <a:pt x="471170" y="1315720"/>
                  </a:lnTo>
                  <a:lnTo>
                    <a:pt x="474065" y="1337716"/>
                  </a:lnTo>
                  <a:lnTo>
                    <a:pt x="415290" y="1441450"/>
                  </a:lnTo>
                  <a:lnTo>
                    <a:pt x="369570" y="1520190"/>
                  </a:lnTo>
                  <a:lnTo>
                    <a:pt x="337820" y="1611630"/>
                  </a:lnTo>
                  <a:lnTo>
                    <a:pt x="303530" y="1700530"/>
                  </a:lnTo>
                  <a:lnTo>
                    <a:pt x="275590" y="1803400"/>
                  </a:lnTo>
                  <a:lnTo>
                    <a:pt x="275590" y="1878330"/>
                  </a:lnTo>
                  <a:lnTo>
                    <a:pt x="320040" y="1936750"/>
                  </a:lnTo>
                  <a:lnTo>
                    <a:pt x="347980" y="1995170"/>
                  </a:lnTo>
                  <a:lnTo>
                    <a:pt x="398780" y="2042160"/>
                  </a:lnTo>
                  <a:lnTo>
                    <a:pt x="417830" y="2082800"/>
                  </a:lnTo>
                  <a:lnTo>
                    <a:pt x="396240" y="2109470"/>
                  </a:lnTo>
                  <a:lnTo>
                    <a:pt x="360680" y="2113280"/>
                  </a:lnTo>
                  <a:lnTo>
                    <a:pt x="281940" y="2122170"/>
                  </a:lnTo>
                  <a:lnTo>
                    <a:pt x="226060" y="2150110"/>
                  </a:lnTo>
                  <a:lnTo>
                    <a:pt x="198120" y="2171700"/>
                  </a:lnTo>
                  <a:lnTo>
                    <a:pt x="217170" y="2200910"/>
                  </a:lnTo>
                  <a:lnTo>
                    <a:pt x="265430" y="2208530"/>
                  </a:lnTo>
                  <a:lnTo>
                    <a:pt x="328930" y="2181860"/>
                  </a:lnTo>
                  <a:lnTo>
                    <a:pt x="367030" y="2159000"/>
                  </a:lnTo>
                  <a:lnTo>
                    <a:pt x="447040" y="2139950"/>
                  </a:lnTo>
                  <a:lnTo>
                    <a:pt x="466090" y="2132330"/>
                  </a:lnTo>
                  <a:lnTo>
                    <a:pt x="474980" y="2103120"/>
                  </a:lnTo>
                  <a:lnTo>
                    <a:pt x="462280" y="2061210"/>
                  </a:lnTo>
                  <a:lnTo>
                    <a:pt x="398780" y="1986280"/>
                  </a:lnTo>
                  <a:lnTo>
                    <a:pt x="367030" y="1936750"/>
                  </a:lnTo>
                  <a:lnTo>
                    <a:pt x="328930" y="1845310"/>
                  </a:lnTo>
                  <a:lnTo>
                    <a:pt x="320040" y="1798320"/>
                  </a:lnTo>
                  <a:lnTo>
                    <a:pt x="358140" y="1678940"/>
                  </a:lnTo>
                  <a:lnTo>
                    <a:pt x="426720" y="1558290"/>
                  </a:lnTo>
                  <a:lnTo>
                    <a:pt x="494030" y="1480820"/>
                  </a:lnTo>
                  <a:lnTo>
                    <a:pt x="530860" y="1422400"/>
                  </a:lnTo>
                  <a:lnTo>
                    <a:pt x="541997" y="1411630"/>
                  </a:lnTo>
                  <a:lnTo>
                    <a:pt x="589280" y="1414780"/>
                  </a:lnTo>
                  <a:lnTo>
                    <a:pt x="678053" y="1393482"/>
                  </a:lnTo>
                  <a:lnTo>
                    <a:pt x="739140" y="1421130"/>
                  </a:lnTo>
                  <a:lnTo>
                    <a:pt x="791210" y="1480820"/>
                  </a:lnTo>
                  <a:lnTo>
                    <a:pt x="800100" y="1558290"/>
                  </a:lnTo>
                  <a:lnTo>
                    <a:pt x="791210" y="1673860"/>
                  </a:lnTo>
                  <a:lnTo>
                    <a:pt x="762000" y="1874520"/>
                  </a:lnTo>
                  <a:lnTo>
                    <a:pt x="728980" y="2000250"/>
                  </a:lnTo>
                  <a:lnTo>
                    <a:pt x="694677" y="2089150"/>
                  </a:lnTo>
                  <a:lnTo>
                    <a:pt x="699770" y="2129790"/>
                  </a:lnTo>
                  <a:lnTo>
                    <a:pt x="739140" y="2138680"/>
                  </a:lnTo>
                  <a:lnTo>
                    <a:pt x="806450" y="2117090"/>
                  </a:lnTo>
                  <a:lnTo>
                    <a:pt x="883920" y="2117090"/>
                  </a:lnTo>
                  <a:lnTo>
                    <a:pt x="924560" y="2141220"/>
                  </a:lnTo>
                  <a:lnTo>
                    <a:pt x="963930" y="2129790"/>
                  </a:lnTo>
                  <a:lnTo>
                    <a:pt x="972820" y="2081530"/>
                  </a:lnTo>
                  <a:lnTo>
                    <a:pt x="933450" y="2071370"/>
                  </a:lnTo>
                  <a:lnTo>
                    <a:pt x="857250" y="2071370"/>
                  </a:lnTo>
                  <a:lnTo>
                    <a:pt x="742950" y="2098040"/>
                  </a:lnTo>
                  <a:lnTo>
                    <a:pt x="739140" y="2089150"/>
                  </a:lnTo>
                  <a:lnTo>
                    <a:pt x="748030" y="2049780"/>
                  </a:lnTo>
                  <a:lnTo>
                    <a:pt x="791210" y="1901190"/>
                  </a:lnTo>
                  <a:lnTo>
                    <a:pt x="808990" y="1783080"/>
                  </a:lnTo>
                  <a:lnTo>
                    <a:pt x="838200" y="1638300"/>
                  </a:lnTo>
                  <a:lnTo>
                    <a:pt x="838200" y="1536700"/>
                  </a:lnTo>
                  <a:lnTo>
                    <a:pt x="834390" y="1457960"/>
                  </a:lnTo>
                  <a:lnTo>
                    <a:pt x="819150" y="1400810"/>
                  </a:lnTo>
                  <a:lnTo>
                    <a:pt x="781050" y="1362710"/>
                  </a:lnTo>
                  <a:lnTo>
                    <a:pt x="747166" y="1328216"/>
                  </a:lnTo>
                  <a:lnTo>
                    <a:pt x="759460" y="1315720"/>
                  </a:lnTo>
                  <a:lnTo>
                    <a:pt x="818438" y="1121752"/>
                  </a:lnTo>
                  <a:lnTo>
                    <a:pt x="900430" y="1104900"/>
                  </a:lnTo>
                  <a:lnTo>
                    <a:pt x="969010" y="1078230"/>
                  </a:lnTo>
                  <a:lnTo>
                    <a:pt x="101727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0589" y="36207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19" h="553720">
                  <a:moveTo>
                    <a:pt x="29210" y="153669"/>
                  </a:moveTo>
                  <a:lnTo>
                    <a:pt x="0" y="153669"/>
                  </a:lnTo>
                  <a:lnTo>
                    <a:pt x="354330" y="553719"/>
                  </a:lnTo>
                  <a:lnTo>
                    <a:pt x="364490" y="541019"/>
                  </a:lnTo>
                  <a:lnTo>
                    <a:pt x="373380" y="525779"/>
                  </a:lnTo>
                  <a:lnTo>
                    <a:pt x="383540" y="490219"/>
                  </a:lnTo>
                  <a:lnTo>
                    <a:pt x="386080" y="471169"/>
                  </a:lnTo>
                  <a:lnTo>
                    <a:pt x="388620" y="454659"/>
                  </a:lnTo>
                  <a:lnTo>
                    <a:pt x="400050" y="412749"/>
                  </a:lnTo>
                  <a:lnTo>
                    <a:pt x="417830" y="391159"/>
                  </a:lnTo>
                  <a:lnTo>
                    <a:pt x="421640" y="374649"/>
                  </a:lnTo>
                  <a:lnTo>
                    <a:pt x="426720" y="360679"/>
                  </a:lnTo>
                  <a:lnTo>
                    <a:pt x="438150" y="350519"/>
                  </a:lnTo>
                  <a:lnTo>
                    <a:pt x="448310" y="340359"/>
                  </a:lnTo>
                  <a:lnTo>
                    <a:pt x="472440" y="309879"/>
                  </a:lnTo>
                  <a:lnTo>
                    <a:pt x="474980" y="293369"/>
                  </a:lnTo>
                  <a:lnTo>
                    <a:pt x="478790" y="290829"/>
                  </a:lnTo>
                  <a:lnTo>
                    <a:pt x="480060" y="287019"/>
                  </a:lnTo>
                  <a:lnTo>
                    <a:pt x="521970" y="256539"/>
                  </a:lnTo>
                  <a:lnTo>
                    <a:pt x="561340" y="226059"/>
                  </a:lnTo>
                  <a:lnTo>
                    <a:pt x="571500" y="222249"/>
                  </a:lnTo>
                  <a:lnTo>
                    <a:pt x="577850" y="217169"/>
                  </a:lnTo>
                  <a:lnTo>
                    <a:pt x="595630" y="208279"/>
                  </a:lnTo>
                  <a:lnTo>
                    <a:pt x="693420" y="186689"/>
                  </a:lnTo>
                  <a:lnTo>
                    <a:pt x="721360" y="184149"/>
                  </a:lnTo>
                  <a:lnTo>
                    <a:pt x="745490" y="180339"/>
                  </a:lnTo>
                  <a:lnTo>
                    <a:pt x="765810" y="179069"/>
                  </a:lnTo>
                  <a:lnTo>
                    <a:pt x="784860" y="179069"/>
                  </a:lnTo>
                  <a:lnTo>
                    <a:pt x="801370" y="177799"/>
                  </a:lnTo>
                  <a:lnTo>
                    <a:pt x="815340" y="176529"/>
                  </a:lnTo>
                  <a:lnTo>
                    <a:pt x="902335" y="176529"/>
                  </a:lnTo>
                  <a:lnTo>
                    <a:pt x="909320" y="175259"/>
                  </a:lnTo>
                  <a:lnTo>
                    <a:pt x="908050" y="172719"/>
                  </a:lnTo>
                  <a:lnTo>
                    <a:pt x="900430" y="171449"/>
                  </a:lnTo>
                  <a:lnTo>
                    <a:pt x="894080" y="166369"/>
                  </a:lnTo>
                  <a:lnTo>
                    <a:pt x="892302" y="165099"/>
                  </a:lnTo>
                  <a:lnTo>
                    <a:pt x="356870" y="165099"/>
                  </a:lnTo>
                  <a:lnTo>
                    <a:pt x="281940" y="163829"/>
                  </a:lnTo>
                  <a:lnTo>
                    <a:pt x="133350" y="158749"/>
                  </a:lnTo>
                  <a:lnTo>
                    <a:pt x="63500" y="157479"/>
                  </a:lnTo>
                  <a:lnTo>
                    <a:pt x="29210" y="153669"/>
                  </a:lnTo>
                  <a:close/>
                </a:path>
                <a:path w="909319" h="553720">
                  <a:moveTo>
                    <a:pt x="902335" y="176529"/>
                  </a:moveTo>
                  <a:lnTo>
                    <a:pt x="835660" y="176529"/>
                  </a:lnTo>
                  <a:lnTo>
                    <a:pt x="843280" y="177799"/>
                  </a:lnTo>
                  <a:lnTo>
                    <a:pt x="849630" y="177799"/>
                  </a:lnTo>
                  <a:lnTo>
                    <a:pt x="855980" y="179069"/>
                  </a:lnTo>
                  <a:lnTo>
                    <a:pt x="858520" y="180339"/>
                  </a:lnTo>
                  <a:lnTo>
                    <a:pt x="858520" y="182879"/>
                  </a:lnTo>
                  <a:lnTo>
                    <a:pt x="857250" y="184149"/>
                  </a:lnTo>
                  <a:lnTo>
                    <a:pt x="857250" y="186689"/>
                  </a:lnTo>
                  <a:lnTo>
                    <a:pt x="863600" y="185419"/>
                  </a:lnTo>
                  <a:lnTo>
                    <a:pt x="871220" y="184149"/>
                  </a:lnTo>
                  <a:lnTo>
                    <a:pt x="877570" y="182879"/>
                  </a:lnTo>
                  <a:lnTo>
                    <a:pt x="895350" y="177799"/>
                  </a:lnTo>
                  <a:lnTo>
                    <a:pt x="902335" y="176529"/>
                  </a:lnTo>
                  <a:close/>
                </a:path>
                <a:path w="909319" h="553720">
                  <a:moveTo>
                    <a:pt x="783590" y="0"/>
                  </a:moveTo>
                  <a:lnTo>
                    <a:pt x="779780" y="1269"/>
                  </a:lnTo>
                  <a:lnTo>
                    <a:pt x="778510" y="2539"/>
                  </a:lnTo>
                  <a:lnTo>
                    <a:pt x="777240" y="6349"/>
                  </a:lnTo>
                  <a:lnTo>
                    <a:pt x="773430" y="11429"/>
                  </a:lnTo>
                  <a:lnTo>
                    <a:pt x="773430" y="20319"/>
                  </a:lnTo>
                  <a:lnTo>
                    <a:pt x="772160" y="25399"/>
                  </a:lnTo>
                  <a:lnTo>
                    <a:pt x="772160" y="30479"/>
                  </a:lnTo>
                  <a:lnTo>
                    <a:pt x="749300" y="48259"/>
                  </a:lnTo>
                  <a:lnTo>
                    <a:pt x="727710" y="64769"/>
                  </a:lnTo>
                  <a:lnTo>
                    <a:pt x="679450" y="102869"/>
                  </a:lnTo>
                  <a:lnTo>
                    <a:pt x="655320" y="120649"/>
                  </a:lnTo>
                  <a:lnTo>
                    <a:pt x="643890" y="128269"/>
                  </a:lnTo>
                  <a:lnTo>
                    <a:pt x="631190" y="137159"/>
                  </a:lnTo>
                  <a:lnTo>
                    <a:pt x="618490" y="143509"/>
                  </a:lnTo>
                  <a:lnTo>
                    <a:pt x="603250" y="147319"/>
                  </a:lnTo>
                  <a:lnTo>
                    <a:pt x="589280" y="151129"/>
                  </a:lnTo>
                  <a:lnTo>
                    <a:pt x="574040" y="153669"/>
                  </a:lnTo>
                  <a:lnTo>
                    <a:pt x="505460" y="160019"/>
                  </a:lnTo>
                  <a:lnTo>
                    <a:pt x="431800" y="163829"/>
                  </a:lnTo>
                  <a:lnTo>
                    <a:pt x="356870" y="165099"/>
                  </a:lnTo>
                  <a:lnTo>
                    <a:pt x="892302" y="165099"/>
                  </a:lnTo>
                  <a:lnTo>
                    <a:pt x="885190" y="160019"/>
                  </a:lnTo>
                  <a:lnTo>
                    <a:pt x="863600" y="147319"/>
                  </a:lnTo>
                  <a:lnTo>
                    <a:pt x="852170" y="139699"/>
                  </a:lnTo>
                  <a:lnTo>
                    <a:pt x="845820" y="133349"/>
                  </a:lnTo>
                  <a:lnTo>
                    <a:pt x="842010" y="126999"/>
                  </a:lnTo>
                  <a:lnTo>
                    <a:pt x="838200" y="119379"/>
                  </a:lnTo>
                  <a:lnTo>
                    <a:pt x="834390" y="101599"/>
                  </a:lnTo>
                  <a:lnTo>
                    <a:pt x="819150" y="86359"/>
                  </a:lnTo>
                  <a:lnTo>
                    <a:pt x="815340" y="83819"/>
                  </a:lnTo>
                  <a:lnTo>
                    <a:pt x="814070" y="81279"/>
                  </a:lnTo>
                  <a:lnTo>
                    <a:pt x="814070" y="78739"/>
                  </a:lnTo>
                  <a:lnTo>
                    <a:pt x="815340" y="77469"/>
                  </a:lnTo>
                  <a:lnTo>
                    <a:pt x="815340" y="68579"/>
                  </a:lnTo>
                  <a:lnTo>
                    <a:pt x="814070" y="62229"/>
                  </a:lnTo>
                  <a:lnTo>
                    <a:pt x="811530" y="53339"/>
                  </a:lnTo>
                  <a:lnTo>
                    <a:pt x="808990" y="43179"/>
                  </a:lnTo>
                  <a:lnTo>
                    <a:pt x="803910" y="30479"/>
                  </a:lnTo>
                  <a:lnTo>
                    <a:pt x="801370" y="20319"/>
                  </a:lnTo>
                  <a:lnTo>
                    <a:pt x="795020" y="11429"/>
                  </a:lnTo>
                  <a:lnTo>
                    <a:pt x="793750" y="6349"/>
                  </a:lnTo>
                  <a:lnTo>
                    <a:pt x="791210" y="2539"/>
                  </a:lnTo>
                  <a:lnTo>
                    <a:pt x="78359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0589" y="36207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19" h="553720">
                  <a:moveTo>
                    <a:pt x="0" y="153669"/>
                  </a:moveTo>
                  <a:lnTo>
                    <a:pt x="29210" y="153669"/>
                  </a:lnTo>
                  <a:lnTo>
                    <a:pt x="63500" y="157479"/>
                  </a:lnTo>
                  <a:lnTo>
                    <a:pt x="133350" y="158749"/>
                  </a:lnTo>
                  <a:lnTo>
                    <a:pt x="205740" y="161289"/>
                  </a:lnTo>
                  <a:lnTo>
                    <a:pt x="281940" y="163829"/>
                  </a:lnTo>
                  <a:lnTo>
                    <a:pt x="356870" y="165099"/>
                  </a:lnTo>
                  <a:lnTo>
                    <a:pt x="431800" y="163829"/>
                  </a:lnTo>
                  <a:lnTo>
                    <a:pt x="505460" y="160019"/>
                  </a:lnTo>
                  <a:lnTo>
                    <a:pt x="574040" y="153669"/>
                  </a:lnTo>
                  <a:lnTo>
                    <a:pt x="589280" y="151129"/>
                  </a:lnTo>
                  <a:lnTo>
                    <a:pt x="603250" y="147319"/>
                  </a:lnTo>
                  <a:lnTo>
                    <a:pt x="618490" y="143509"/>
                  </a:lnTo>
                  <a:lnTo>
                    <a:pt x="631190" y="137159"/>
                  </a:lnTo>
                  <a:lnTo>
                    <a:pt x="643890" y="128269"/>
                  </a:lnTo>
                  <a:lnTo>
                    <a:pt x="655320" y="120649"/>
                  </a:lnTo>
                  <a:lnTo>
                    <a:pt x="679450" y="102869"/>
                  </a:lnTo>
                  <a:lnTo>
                    <a:pt x="703580" y="83819"/>
                  </a:lnTo>
                  <a:lnTo>
                    <a:pt x="727710" y="64769"/>
                  </a:lnTo>
                  <a:lnTo>
                    <a:pt x="749300" y="48259"/>
                  </a:lnTo>
                  <a:lnTo>
                    <a:pt x="772160" y="30479"/>
                  </a:lnTo>
                  <a:lnTo>
                    <a:pt x="772160" y="25399"/>
                  </a:lnTo>
                  <a:lnTo>
                    <a:pt x="773430" y="20319"/>
                  </a:lnTo>
                  <a:lnTo>
                    <a:pt x="773430" y="11429"/>
                  </a:lnTo>
                  <a:lnTo>
                    <a:pt x="777240" y="6349"/>
                  </a:lnTo>
                  <a:lnTo>
                    <a:pt x="778510" y="2539"/>
                  </a:lnTo>
                  <a:lnTo>
                    <a:pt x="779780" y="1269"/>
                  </a:lnTo>
                  <a:lnTo>
                    <a:pt x="783590" y="0"/>
                  </a:lnTo>
                  <a:lnTo>
                    <a:pt x="787400" y="1269"/>
                  </a:lnTo>
                  <a:lnTo>
                    <a:pt x="791210" y="2539"/>
                  </a:lnTo>
                  <a:lnTo>
                    <a:pt x="793750" y="6349"/>
                  </a:lnTo>
                  <a:lnTo>
                    <a:pt x="795020" y="11429"/>
                  </a:lnTo>
                  <a:lnTo>
                    <a:pt x="801370" y="20319"/>
                  </a:lnTo>
                  <a:lnTo>
                    <a:pt x="803910" y="30479"/>
                  </a:lnTo>
                  <a:lnTo>
                    <a:pt x="808990" y="43179"/>
                  </a:lnTo>
                  <a:lnTo>
                    <a:pt x="811530" y="53339"/>
                  </a:lnTo>
                  <a:lnTo>
                    <a:pt x="814070" y="62229"/>
                  </a:lnTo>
                  <a:lnTo>
                    <a:pt x="815340" y="68579"/>
                  </a:lnTo>
                  <a:lnTo>
                    <a:pt x="815340" y="72389"/>
                  </a:lnTo>
                  <a:lnTo>
                    <a:pt x="815340" y="76199"/>
                  </a:lnTo>
                  <a:lnTo>
                    <a:pt x="815340" y="77469"/>
                  </a:lnTo>
                  <a:lnTo>
                    <a:pt x="814070" y="78739"/>
                  </a:lnTo>
                  <a:lnTo>
                    <a:pt x="814070" y="81279"/>
                  </a:lnTo>
                  <a:lnTo>
                    <a:pt x="815340" y="83819"/>
                  </a:lnTo>
                  <a:lnTo>
                    <a:pt x="819150" y="86359"/>
                  </a:lnTo>
                  <a:lnTo>
                    <a:pt x="822960" y="90169"/>
                  </a:lnTo>
                  <a:lnTo>
                    <a:pt x="828040" y="95249"/>
                  </a:lnTo>
                  <a:lnTo>
                    <a:pt x="834390" y="101599"/>
                  </a:lnTo>
                  <a:lnTo>
                    <a:pt x="838200" y="119379"/>
                  </a:lnTo>
                  <a:lnTo>
                    <a:pt x="885190" y="160019"/>
                  </a:lnTo>
                  <a:lnTo>
                    <a:pt x="894080" y="166369"/>
                  </a:lnTo>
                  <a:lnTo>
                    <a:pt x="900430" y="171449"/>
                  </a:lnTo>
                  <a:lnTo>
                    <a:pt x="908050" y="172719"/>
                  </a:lnTo>
                  <a:lnTo>
                    <a:pt x="909320" y="175259"/>
                  </a:lnTo>
                  <a:lnTo>
                    <a:pt x="895350" y="177799"/>
                  </a:lnTo>
                  <a:lnTo>
                    <a:pt x="886460" y="180339"/>
                  </a:lnTo>
                  <a:lnTo>
                    <a:pt x="877570" y="182879"/>
                  </a:lnTo>
                  <a:lnTo>
                    <a:pt x="871220" y="184149"/>
                  </a:lnTo>
                  <a:lnTo>
                    <a:pt x="863600" y="185419"/>
                  </a:lnTo>
                  <a:lnTo>
                    <a:pt x="857250" y="186689"/>
                  </a:lnTo>
                  <a:lnTo>
                    <a:pt x="857250" y="184149"/>
                  </a:lnTo>
                  <a:lnTo>
                    <a:pt x="858520" y="182879"/>
                  </a:lnTo>
                  <a:lnTo>
                    <a:pt x="858520" y="180339"/>
                  </a:lnTo>
                  <a:lnTo>
                    <a:pt x="855980" y="179069"/>
                  </a:lnTo>
                  <a:lnTo>
                    <a:pt x="849630" y="177799"/>
                  </a:lnTo>
                  <a:lnTo>
                    <a:pt x="843280" y="177799"/>
                  </a:lnTo>
                  <a:lnTo>
                    <a:pt x="835660" y="176529"/>
                  </a:lnTo>
                  <a:lnTo>
                    <a:pt x="826770" y="176529"/>
                  </a:lnTo>
                  <a:lnTo>
                    <a:pt x="815340" y="176529"/>
                  </a:lnTo>
                  <a:lnTo>
                    <a:pt x="801370" y="177799"/>
                  </a:lnTo>
                  <a:lnTo>
                    <a:pt x="784860" y="179069"/>
                  </a:lnTo>
                  <a:lnTo>
                    <a:pt x="765810" y="179069"/>
                  </a:lnTo>
                  <a:lnTo>
                    <a:pt x="745490" y="180339"/>
                  </a:lnTo>
                  <a:lnTo>
                    <a:pt x="721360" y="184149"/>
                  </a:lnTo>
                  <a:lnTo>
                    <a:pt x="693420" y="186689"/>
                  </a:lnTo>
                  <a:lnTo>
                    <a:pt x="660400" y="190499"/>
                  </a:lnTo>
                  <a:lnTo>
                    <a:pt x="618490" y="195579"/>
                  </a:lnTo>
                  <a:lnTo>
                    <a:pt x="595630" y="208279"/>
                  </a:lnTo>
                  <a:lnTo>
                    <a:pt x="577850" y="217169"/>
                  </a:lnTo>
                  <a:lnTo>
                    <a:pt x="571500" y="222249"/>
                  </a:lnTo>
                  <a:lnTo>
                    <a:pt x="561340" y="226059"/>
                  </a:lnTo>
                  <a:lnTo>
                    <a:pt x="521970" y="256539"/>
                  </a:lnTo>
                  <a:lnTo>
                    <a:pt x="480060" y="287019"/>
                  </a:lnTo>
                  <a:lnTo>
                    <a:pt x="478790" y="290829"/>
                  </a:lnTo>
                  <a:lnTo>
                    <a:pt x="474980" y="293369"/>
                  </a:lnTo>
                  <a:lnTo>
                    <a:pt x="459740" y="330199"/>
                  </a:lnTo>
                  <a:lnTo>
                    <a:pt x="448310" y="340359"/>
                  </a:lnTo>
                  <a:lnTo>
                    <a:pt x="438150" y="350519"/>
                  </a:lnTo>
                  <a:lnTo>
                    <a:pt x="426720" y="360679"/>
                  </a:lnTo>
                  <a:lnTo>
                    <a:pt x="421640" y="374649"/>
                  </a:lnTo>
                  <a:lnTo>
                    <a:pt x="417830" y="391159"/>
                  </a:lnTo>
                  <a:lnTo>
                    <a:pt x="411480" y="396239"/>
                  </a:lnTo>
                  <a:lnTo>
                    <a:pt x="391160" y="435609"/>
                  </a:lnTo>
                  <a:lnTo>
                    <a:pt x="388620" y="454659"/>
                  </a:lnTo>
                  <a:lnTo>
                    <a:pt x="386080" y="471169"/>
                  </a:lnTo>
                  <a:lnTo>
                    <a:pt x="383540" y="490219"/>
                  </a:lnTo>
                  <a:lnTo>
                    <a:pt x="378460" y="507999"/>
                  </a:lnTo>
                  <a:lnTo>
                    <a:pt x="373380" y="525779"/>
                  </a:lnTo>
                  <a:lnTo>
                    <a:pt x="364490" y="541019"/>
                  </a:lnTo>
                  <a:lnTo>
                    <a:pt x="354330" y="553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39949" y="3774440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29210" y="0"/>
                  </a:moveTo>
                  <a:lnTo>
                    <a:pt x="2539" y="6858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40"/>
                  </a:lnTo>
                  <a:lnTo>
                    <a:pt x="3810" y="160020"/>
                  </a:lnTo>
                  <a:lnTo>
                    <a:pt x="8889" y="179070"/>
                  </a:lnTo>
                  <a:lnTo>
                    <a:pt x="11430" y="198120"/>
                  </a:lnTo>
                  <a:lnTo>
                    <a:pt x="17780" y="215900"/>
                  </a:lnTo>
                  <a:lnTo>
                    <a:pt x="27939" y="252730"/>
                  </a:lnTo>
                  <a:lnTo>
                    <a:pt x="40639" y="288290"/>
                  </a:lnTo>
                  <a:lnTo>
                    <a:pt x="45719" y="293370"/>
                  </a:lnTo>
                  <a:lnTo>
                    <a:pt x="5333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3819" y="321310"/>
                  </a:lnTo>
                  <a:lnTo>
                    <a:pt x="134619" y="351790"/>
                  </a:lnTo>
                  <a:lnTo>
                    <a:pt x="157480" y="364490"/>
                  </a:lnTo>
                  <a:lnTo>
                    <a:pt x="167639" y="370840"/>
                  </a:lnTo>
                  <a:lnTo>
                    <a:pt x="176530" y="374650"/>
                  </a:lnTo>
                  <a:lnTo>
                    <a:pt x="182880" y="378460"/>
                  </a:lnTo>
                  <a:lnTo>
                    <a:pt x="187960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60" y="400050"/>
                  </a:lnTo>
                  <a:lnTo>
                    <a:pt x="220980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178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2739" y="441960"/>
                  </a:lnTo>
                  <a:lnTo>
                    <a:pt x="349250" y="436880"/>
                  </a:lnTo>
                  <a:lnTo>
                    <a:pt x="363219" y="434340"/>
                  </a:lnTo>
                  <a:lnTo>
                    <a:pt x="405130" y="406400"/>
                  </a:lnTo>
                  <a:lnTo>
                    <a:pt x="410210" y="396240"/>
                  </a:lnTo>
                  <a:lnTo>
                    <a:pt x="414019" y="387350"/>
                  </a:lnTo>
                  <a:lnTo>
                    <a:pt x="416560" y="379730"/>
                  </a:lnTo>
                  <a:lnTo>
                    <a:pt x="415289" y="367030"/>
                  </a:lnTo>
                  <a:lnTo>
                    <a:pt x="41148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10" y="292100"/>
                  </a:lnTo>
                  <a:lnTo>
                    <a:pt x="392430" y="279400"/>
                  </a:lnTo>
                  <a:lnTo>
                    <a:pt x="386080" y="266700"/>
                  </a:lnTo>
                  <a:lnTo>
                    <a:pt x="381000" y="257810"/>
                  </a:lnTo>
                  <a:lnTo>
                    <a:pt x="373380" y="247650"/>
                  </a:lnTo>
                  <a:lnTo>
                    <a:pt x="368300" y="238760"/>
                  </a:lnTo>
                  <a:lnTo>
                    <a:pt x="360680" y="228600"/>
                  </a:lnTo>
                  <a:lnTo>
                    <a:pt x="354330" y="219710"/>
                  </a:lnTo>
                  <a:lnTo>
                    <a:pt x="347980" y="213360"/>
                  </a:lnTo>
                  <a:lnTo>
                    <a:pt x="346710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1630" y="203200"/>
                  </a:lnTo>
                  <a:lnTo>
                    <a:pt x="340360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30" y="142240"/>
                  </a:lnTo>
                  <a:lnTo>
                    <a:pt x="313689" y="134620"/>
                  </a:lnTo>
                  <a:lnTo>
                    <a:pt x="309880" y="128270"/>
                  </a:lnTo>
                  <a:lnTo>
                    <a:pt x="308610" y="124460"/>
                  </a:lnTo>
                  <a:lnTo>
                    <a:pt x="166369" y="124460"/>
                  </a:lnTo>
                  <a:lnTo>
                    <a:pt x="102869" y="40640"/>
                  </a:lnTo>
                  <a:lnTo>
                    <a:pt x="122101" y="40640"/>
                  </a:lnTo>
                  <a:lnTo>
                    <a:pt x="115569" y="36830"/>
                  </a:lnTo>
                  <a:lnTo>
                    <a:pt x="99060" y="29210"/>
                  </a:lnTo>
                  <a:lnTo>
                    <a:pt x="81280" y="21590"/>
                  </a:lnTo>
                  <a:lnTo>
                    <a:pt x="63500" y="16510"/>
                  </a:lnTo>
                  <a:lnTo>
                    <a:pt x="44450" y="7620"/>
                  </a:lnTo>
                  <a:lnTo>
                    <a:pt x="29210" y="0"/>
                  </a:lnTo>
                  <a:close/>
                </a:path>
                <a:path w="416560" h="441960">
                  <a:moveTo>
                    <a:pt x="128269" y="40640"/>
                  </a:moveTo>
                  <a:lnTo>
                    <a:pt x="122101" y="40640"/>
                  </a:lnTo>
                  <a:lnTo>
                    <a:pt x="130810" y="45720"/>
                  </a:lnTo>
                  <a:lnTo>
                    <a:pt x="138430" y="50800"/>
                  </a:lnTo>
                  <a:lnTo>
                    <a:pt x="151130" y="63500"/>
                  </a:lnTo>
                  <a:lnTo>
                    <a:pt x="156210" y="71120"/>
                  </a:lnTo>
                  <a:lnTo>
                    <a:pt x="158750" y="77470"/>
                  </a:lnTo>
                  <a:lnTo>
                    <a:pt x="160019" y="83820"/>
                  </a:lnTo>
                  <a:lnTo>
                    <a:pt x="163830" y="96520"/>
                  </a:lnTo>
                  <a:lnTo>
                    <a:pt x="165100" y="111760"/>
                  </a:lnTo>
                  <a:lnTo>
                    <a:pt x="166369" y="124460"/>
                  </a:lnTo>
                  <a:lnTo>
                    <a:pt x="308610" y="124460"/>
                  </a:lnTo>
                  <a:lnTo>
                    <a:pt x="306069" y="119380"/>
                  </a:lnTo>
                  <a:lnTo>
                    <a:pt x="302260" y="114300"/>
                  </a:lnTo>
                  <a:lnTo>
                    <a:pt x="300989" y="113030"/>
                  </a:lnTo>
                  <a:lnTo>
                    <a:pt x="298450" y="109220"/>
                  </a:lnTo>
                  <a:lnTo>
                    <a:pt x="294639" y="107950"/>
                  </a:lnTo>
                  <a:lnTo>
                    <a:pt x="287019" y="106680"/>
                  </a:lnTo>
                  <a:lnTo>
                    <a:pt x="278130" y="105410"/>
                  </a:lnTo>
                  <a:lnTo>
                    <a:pt x="269239" y="102870"/>
                  </a:lnTo>
                  <a:lnTo>
                    <a:pt x="261619" y="96520"/>
                  </a:lnTo>
                  <a:lnTo>
                    <a:pt x="255269" y="90170"/>
                  </a:lnTo>
                  <a:lnTo>
                    <a:pt x="248919" y="86360"/>
                  </a:lnTo>
                  <a:lnTo>
                    <a:pt x="238760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00660" y="71120"/>
                  </a:lnTo>
                  <a:lnTo>
                    <a:pt x="187960" y="68580"/>
                  </a:lnTo>
                  <a:lnTo>
                    <a:pt x="175260" y="67310"/>
                  </a:lnTo>
                  <a:lnTo>
                    <a:pt x="168910" y="64770"/>
                  </a:lnTo>
                  <a:lnTo>
                    <a:pt x="165100" y="63500"/>
                  </a:lnTo>
                  <a:lnTo>
                    <a:pt x="161289" y="63500"/>
                  </a:lnTo>
                  <a:lnTo>
                    <a:pt x="158750" y="62230"/>
                  </a:lnTo>
                  <a:lnTo>
                    <a:pt x="156210" y="62230"/>
                  </a:lnTo>
                  <a:lnTo>
                    <a:pt x="149860" y="57150"/>
                  </a:lnTo>
                  <a:lnTo>
                    <a:pt x="143510" y="54610"/>
                  </a:lnTo>
                  <a:lnTo>
                    <a:pt x="139700" y="50800"/>
                  </a:lnTo>
                  <a:lnTo>
                    <a:pt x="135889" y="48260"/>
                  </a:lnTo>
                  <a:lnTo>
                    <a:pt x="130810" y="44450"/>
                  </a:lnTo>
                  <a:lnTo>
                    <a:pt x="128269" y="4064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9949" y="3774440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166369" y="124460"/>
                  </a:moveTo>
                  <a:lnTo>
                    <a:pt x="165100" y="111760"/>
                  </a:lnTo>
                  <a:lnTo>
                    <a:pt x="163830" y="96520"/>
                  </a:lnTo>
                  <a:lnTo>
                    <a:pt x="160019" y="83820"/>
                  </a:lnTo>
                  <a:lnTo>
                    <a:pt x="158750" y="77470"/>
                  </a:lnTo>
                  <a:lnTo>
                    <a:pt x="156210" y="71120"/>
                  </a:lnTo>
                  <a:lnTo>
                    <a:pt x="151130" y="63500"/>
                  </a:lnTo>
                  <a:lnTo>
                    <a:pt x="144780" y="57150"/>
                  </a:lnTo>
                  <a:lnTo>
                    <a:pt x="138430" y="50800"/>
                  </a:lnTo>
                  <a:lnTo>
                    <a:pt x="99060" y="29210"/>
                  </a:lnTo>
                  <a:lnTo>
                    <a:pt x="63500" y="16510"/>
                  </a:lnTo>
                  <a:lnTo>
                    <a:pt x="44450" y="7620"/>
                  </a:lnTo>
                  <a:lnTo>
                    <a:pt x="12700" y="33020"/>
                  </a:lnTo>
                  <a:lnTo>
                    <a:pt x="1269" y="8636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40"/>
                  </a:lnTo>
                  <a:lnTo>
                    <a:pt x="3810" y="160020"/>
                  </a:lnTo>
                  <a:lnTo>
                    <a:pt x="8889" y="179070"/>
                  </a:lnTo>
                  <a:lnTo>
                    <a:pt x="11430" y="198120"/>
                  </a:lnTo>
                  <a:lnTo>
                    <a:pt x="17780" y="215900"/>
                  </a:lnTo>
                  <a:lnTo>
                    <a:pt x="27939" y="252730"/>
                  </a:lnTo>
                  <a:lnTo>
                    <a:pt x="40639" y="288290"/>
                  </a:lnTo>
                  <a:lnTo>
                    <a:pt x="41910" y="289560"/>
                  </a:lnTo>
                  <a:lnTo>
                    <a:pt x="43180" y="290830"/>
                  </a:lnTo>
                  <a:lnTo>
                    <a:pt x="45719" y="293370"/>
                  </a:lnTo>
                  <a:lnTo>
                    <a:pt x="5333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3819" y="321310"/>
                  </a:lnTo>
                  <a:lnTo>
                    <a:pt x="96519" y="328930"/>
                  </a:lnTo>
                  <a:lnTo>
                    <a:pt x="109219" y="336550"/>
                  </a:lnTo>
                  <a:lnTo>
                    <a:pt x="134619" y="351790"/>
                  </a:lnTo>
                  <a:lnTo>
                    <a:pt x="146050" y="358140"/>
                  </a:lnTo>
                  <a:lnTo>
                    <a:pt x="157480" y="364490"/>
                  </a:lnTo>
                  <a:lnTo>
                    <a:pt x="167639" y="370840"/>
                  </a:lnTo>
                  <a:lnTo>
                    <a:pt x="176530" y="374650"/>
                  </a:lnTo>
                  <a:lnTo>
                    <a:pt x="182880" y="378460"/>
                  </a:lnTo>
                  <a:lnTo>
                    <a:pt x="187960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60" y="400050"/>
                  </a:lnTo>
                  <a:lnTo>
                    <a:pt x="220980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178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2739" y="441960"/>
                  </a:lnTo>
                  <a:lnTo>
                    <a:pt x="349250" y="436880"/>
                  </a:lnTo>
                  <a:lnTo>
                    <a:pt x="363219" y="434340"/>
                  </a:lnTo>
                  <a:lnTo>
                    <a:pt x="405130" y="406400"/>
                  </a:lnTo>
                  <a:lnTo>
                    <a:pt x="410210" y="396240"/>
                  </a:lnTo>
                  <a:lnTo>
                    <a:pt x="414019" y="387350"/>
                  </a:lnTo>
                  <a:lnTo>
                    <a:pt x="416560" y="379730"/>
                  </a:lnTo>
                  <a:lnTo>
                    <a:pt x="415289" y="367030"/>
                  </a:lnTo>
                  <a:lnTo>
                    <a:pt x="41148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10" y="292100"/>
                  </a:lnTo>
                  <a:lnTo>
                    <a:pt x="392430" y="279400"/>
                  </a:lnTo>
                  <a:lnTo>
                    <a:pt x="386080" y="266700"/>
                  </a:lnTo>
                  <a:lnTo>
                    <a:pt x="381000" y="257810"/>
                  </a:lnTo>
                  <a:lnTo>
                    <a:pt x="373380" y="247650"/>
                  </a:lnTo>
                  <a:lnTo>
                    <a:pt x="368300" y="238760"/>
                  </a:lnTo>
                  <a:lnTo>
                    <a:pt x="360680" y="228600"/>
                  </a:lnTo>
                  <a:lnTo>
                    <a:pt x="354330" y="219710"/>
                  </a:lnTo>
                  <a:lnTo>
                    <a:pt x="347980" y="213360"/>
                  </a:lnTo>
                  <a:lnTo>
                    <a:pt x="346710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1630" y="203200"/>
                  </a:lnTo>
                  <a:lnTo>
                    <a:pt x="340360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30" y="142240"/>
                  </a:lnTo>
                  <a:lnTo>
                    <a:pt x="313689" y="134620"/>
                  </a:lnTo>
                  <a:lnTo>
                    <a:pt x="309880" y="128270"/>
                  </a:lnTo>
                  <a:lnTo>
                    <a:pt x="308610" y="124460"/>
                  </a:lnTo>
                  <a:lnTo>
                    <a:pt x="306069" y="119380"/>
                  </a:lnTo>
                  <a:lnTo>
                    <a:pt x="302260" y="114300"/>
                  </a:lnTo>
                  <a:lnTo>
                    <a:pt x="300989" y="113030"/>
                  </a:lnTo>
                  <a:lnTo>
                    <a:pt x="298450" y="109220"/>
                  </a:lnTo>
                  <a:lnTo>
                    <a:pt x="294639" y="107950"/>
                  </a:lnTo>
                  <a:lnTo>
                    <a:pt x="287019" y="106680"/>
                  </a:lnTo>
                  <a:lnTo>
                    <a:pt x="278130" y="105410"/>
                  </a:lnTo>
                  <a:lnTo>
                    <a:pt x="269239" y="102870"/>
                  </a:lnTo>
                  <a:lnTo>
                    <a:pt x="261619" y="96520"/>
                  </a:lnTo>
                  <a:lnTo>
                    <a:pt x="255269" y="90170"/>
                  </a:lnTo>
                  <a:lnTo>
                    <a:pt x="248919" y="86360"/>
                  </a:lnTo>
                  <a:lnTo>
                    <a:pt x="238760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14630" y="74930"/>
                  </a:lnTo>
                  <a:lnTo>
                    <a:pt x="200660" y="71120"/>
                  </a:lnTo>
                  <a:lnTo>
                    <a:pt x="187960" y="68580"/>
                  </a:lnTo>
                  <a:lnTo>
                    <a:pt x="175260" y="67310"/>
                  </a:lnTo>
                  <a:lnTo>
                    <a:pt x="168910" y="64770"/>
                  </a:lnTo>
                  <a:lnTo>
                    <a:pt x="165100" y="63500"/>
                  </a:lnTo>
                  <a:lnTo>
                    <a:pt x="161289" y="63500"/>
                  </a:lnTo>
                  <a:lnTo>
                    <a:pt x="158750" y="62230"/>
                  </a:lnTo>
                  <a:lnTo>
                    <a:pt x="156210" y="62230"/>
                  </a:lnTo>
                  <a:lnTo>
                    <a:pt x="149860" y="57150"/>
                  </a:lnTo>
                  <a:lnTo>
                    <a:pt x="143510" y="54610"/>
                  </a:lnTo>
                  <a:lnTo>
                    <a:pt x="139700" y="50800"/>
                  </a:lnTo>
                  <a:lnTo>
                    <a:pt x="135889" y="48260"/>
                  </a:lnTo>
                  <a:lnTo>
                    <a:pt x="130810" y="44450"/>
                  </a:lnTo>
                  <a:lnTo>
                    <a:pt x="128269" y="40640"/>
                  </a:lnTo>
                  <a:lnTo>
                    <a:pt x="125730" y="40640"/>
                  </a:lnTo>
                  <a:lnTo>
                    <a:pt x="120650" y="40640"/>
                  </a:lnTo>
                  <a:lnTo>
                    <a:pt x="118110" y="40640"/>
                  </a:lnTo>
                  <a:lnTo>
                    <a:pt x="113030" y="40640"/>
                  </a:lnTo>
                  <a:lnTo>
                    <a:pt x="109219" y="40640"/>
                  </a:lnTo>
                  <a:lnTo>
                    <a:pt x="102869" y="4064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110030" y="1074480"/>
            <a:ext cx="1601470" cy="3790950"/>
            <a:chOff x="6110030" y="1074480"/>
            <a:chExt cx="1601470" cy="3790950"/>
          </a:xfrm>
        </p:grpSpPr>
        <p:sp>
          <p:nvSpPr>
            <p:cNvPr id="20" name="object 20"/>
            <p:cNvSpPr/>
            <p:nvPr/>
          </p:nvSpPr>
          <p:spPr>
            <a:xfrm>
              <a:off x="6116319" y="1080770"/>
              <a:ext cx="1588770" cy="3778250"/>
            </a:xfrm>
            <a:custGeom>
              <a:avLst/>
              <a:gdLst/>
              <a:ahLst/>
              <a:cxnLst/>
              <a:rect l="l" t="t" r="r" b="b"/>
              <a:pathLst>
                <a:path w="1588770" h="3778250">
                  <a:moveTo>
                    <a:pt x="13969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8889" y="17779"/>
                  </a:lnTo>
                  <a:lnTo>
                    <a:pt x="21589" y="30479"/>
                  </a:lnTo>
                  <a:lnTo>
                    <a:pt x="38100" y="49529"/>
                  </a:lnTo>
                  <a:lnTo>
                    <a:pt x="48259" y="67309"/>
                  </a:lnTo>
                  <a:lnTo>
                    <a:pt x="55879" y="73659"/>
                  </a:lnTo>
                  <a:lnTo>
                    <a:pt x="60959" y="99059"/>
                  </a:lnTo>
                  <a:lnTo>
                    <a:pt x="67309" y="115569"/>
                  </a:lnTo>
                  <a:lnTo>
                    <a:pt x="69850" y="158750"/>
                  </a:lnTo>
                  <a:lnTo>
                    <a:pt x="100329" y="184150"/>
                  </a:lnTo>
                  <a:lnTo>
                    <a:pt x="140969" y="214629"/>
                  </a:lnTo>
                  <a:lnTo>
                    <a:pt x="185419" y="251459"/>
                  </a:lnTo>
                  <a:lnTo>
                    <a:pt x="232409" y="293369"/>
                  </a:lnTo>
                  <a:lnTo>
                    <a:pt x="280669" y="330200"/>
                  </a:lnTo>
                  <a:lnTo>
                    <a:pt x="323850" y="367029"/>
                  </a:lnTo>
                  <a:lnTo>
                    <a:pt x="356869" y="403859"/>
                  </a:lnTo>
                  <a:lnTo>
                    <a:pt x="373379" y="416559"/>
                  </a:lnTo>
                  <a:lnTo>
                    <a:pt x="394970" y="452119"/>
                  </a:lnTo>
                  <a:lnTo>
                    <a:pt x="405129" y="488950"/>
                  </a:lnTo>
                  <a:lnTo>
                    <a:pt x="415289" y="532129"/>
                  </a:lnTo>
                  <a:lnTo>
                    <a:pt x="417829" y="551179"/>
                  </a:lnTo>
                  <a:lnTo>
                    <a:pt x="420370" y="563879"/>
                  </a:lnTo>
                  <a:lnTo>
                    <a:pt x="436879" y="655319"/>
                  </a:lnTo>
                  <a:lnTo>
                    <a:pt x="452120" y="741679"/>
                  </a:lnTo>
                  <a:lnTo>
                    <a:pt x="473709" y="919479"/>
                  </a:lnTo>
                  <a:lnTo>
                    <a:pt x="488950" y="962659"/>
                  </a:lnTo>
                  <a:lnTo>
                    <a:pt x="501650" y="999489"/>
                  </a:lnTo>
                  <a:lnTo>
                    <a:pt x="515620" y="1035050"/>
                  </a:lnTo>
                  <a:lnTo>
                    <a:pt x="520700" y="1059179"/>
                  </a:lnTo>
                  <a:lnTo>
                    <a:pt x="525779" y="1084579"/>
                  </a:lnTo>
                  <a:lnTo>
                    <a:pt x="548639" y="1115059"/>
                  </a:lnTo>
                  <a:lnTo>
                    <a:pt x="570229" y="1144269"/>
                  </a:lnTo>
                  <a:lnTo>
                    <a:pt x="608329" y="1206500"/>
                  </a:lnTo>
                  <a:lnTo>
                    <a:pt x="641350" y="1267459"/>
                  </a:lnTo>
                  <a:lnTo>
                    <a:pt x="660400" y="1299209"/>
                  </a:lnTo>
                  <a:lnTo>
                    <a:pt x="680720" y="1329689"/>
                  </a:lnTo>
                  <a:lnTo>
                    <a:pt x="721359" y="1384300"/>
                  </a:lnTo>
                  <a:lnTo>
                    <a:pt x="758189" y="1438909"/>
                  </a:lnTo>
                  <a:lnTo>
                    <a:pt x="829309" y="1567179"/>
                  </a:lnTo>
                  <a:lnTo>
                    <a:pt x="864870" y="1635759"/>
                  </a:lnTo>
                  <a:lnTo>
                    <a:pt x="892809" y="1701800"/>
                  </a:lnTo>
                  <a:lnTo>
                    <a:pt x="919479" y="1770379"/>
                  </a:lnTo>
                  <a:lnTo>
                    <a:pt x="939800" y="1831339"/>
                  </a:lnTo>
                  <a:lnTo>
                    <a:pt x="985520" y="1898650"/>
                  </a:lnTo>
                  <a:lnTo>
                    <a:pt x="1004570" y="1929129"/>
                  </a:lnTo>
                  <a:lnTo>
                    <a:pt x="1019809" y="1965959"/>
                  </a:lnTo>
                  <a:lnTo>
                    <a:pt x="1032509" y="1978659"/>
                  </a:lnTo>
                  <a:lnTo>
                    <a:pt x="1043939" y="1991359"/>
                  </a:lnTo>
                  <a:lnTo>
                    <a:pt x="1056639" y="2009139"/>
                  </a:lnTo>
                  <a:lnTo>
                    <a:pt x="1064259" y="2015489"/>
                  </a:lnTo>
                  <a:lnTo>
                    <a:pt x="1068070" y="2026919"/>
                  </a:lnTo>
                  <a:lnTo>
                    <a:pt x="1069339" y="2038350"/>
                  </a:lnTo>
                  <a:lnTo>
                    <a:pt x="1078229" y="2063750"/>
                  </a:lnTo>
                  <a:lnTo>
                    <a:pt x="1088389" y="2100579"/>
                  </a:lnTo>
                  <a:lnTo>
                    <a:pt x="1098550" y="2124709"/>
                  </a:lnTo>
                  <a:lnTo>
                    <a:pt x="1108709" y="2156459"/>
                  </a:lnTo>
                  <a:lnTo>
                    <a:pt x="1135379" y="2222500"/>
                  </a:lnTo>
                  <a:lnTo>
                    <a:pt x="1162050" y="2291079"/>
                  </a:lnTo>
                  <a:lnTo>
                    <a:pt x="1186179" y="2358390"/>
                  </a:lnTo>
                  <a:lnTo>
                    <a:pt x="1201420" y="2430779"/>
                  </a:lnTo>
                  <a:lnTo>
                    <a:pt x="1235709" y="2493009"/>
                  </a:lnTo>
                  <a:lnTo>
                    <a:pt x="1267459" y="2559049"/>
                  </a:lnTo>
                  <a:lnTo>
                    <a:pt x="1296670" y="2633979"/>
                  </a:lnTo>
                  <a:lnTo>
                    <a:pt x="1310639" y="2670810"/>
                  </a:lnTo>
                  <a:lnTo>
                    <a:pt x="1318259" y="2701290"/>
                  </a:lnTo>
                  <a:lnTo>
                    <a:pt x="1357629" y="2773679"/>
                  </a:lnTo>
                  <a:lnTo>
                    <a:pt x="1385570" y="2848610"/>
                  </a:lnTo>
                  <a:lnTo>
                    <a:pt x="1409700" y="2927349"/>
                  </a:lnTo>
                  <a:lnTo>
                    <a:pt x="1428750" y="3013710"/>
                  </a:lnTo>
                  <a:lnTo>
                    <a:pt x="1442720" y="3092449"/>
                  </a:lnTo>
                  <a:lnTo>
                    <a:pt x="1452879" y="3178810"/>
                  </a:lnTo>
                  <a:lnTo>
                    <a:pt x="1474470" y="3343909"/>
                  </a:lnTo>
                  <a:lnTo>
                    <a:pt x="1484629" y="3399790"/>
                  </a:lnTo>
                  <a:lnTo>
                    <a:pt x="1492250" y="3454400"/>
                  </a:lnTo>
                  <a:lnTo>
                    <a:pt x="1494789" y="3478529"/>
                  </a:lnTo>
                  <a:lnTo>
                    <a:pt x="1496059" y="3502659"/>
                  </a:lnTo>
                  <a:lnTo>
                    <a:pt x="1494789" y="3534409"/>
                  </a:lnTo>
                  <a:lnTo>
                    <a:pt x="1485900" y="3558540"/>
                  </a:lnTo>
                  <a:lnTo>
                    <a:pt x="1588770" y="3778250"/>
                  </a:lnTo>
                  <a:lnTo>
                    <a:pt x="1588770" y="3705859"/>
                  </a:lnTo>
                  <a:lnTo>
                    <a:pt x="1584959" y="3637279"/>
                  </a:lnTo>
                  <a:lnTo>
                    <a:pt x="1570989" y="3497579"/>
                  </a:lnTo>
                  <a:lnTo>
                    <a:pt x="1555750" y="3362959"/>
                  </a:lnTo>
                  <a:lnTo>
                    <a:pt x="1539239" y="3221990"/>
                  </a:lnTo>
                  <a:lnTo>
                    <a:pt x="1536700" y="3215640"/>
                  </a:lnTo>
                  <a:lnTo>
                    <a:pt x="1529079" y="3191510"/>
                  </a:lnTo>
                  <a:lnTo>
                    <a:pt x="1521459" y="3159760"/>
                  </a:lnTo>
                  <a:lnTo>
                    <a:pt x="1513839" y="3135629"/>
                  </a:lnTo>
                  <a:lnTo>
                    <a:pt x="1499870" y="3086099"/>
                  </a:lnTo>
                  <a:lnTo>
                    <a:pt x="1485900" y="3037840"/>
                  </a:lnTo>
                  <a:lnTo>
                    <a:pt x="1460500" y="2933699"/>
                  </a:lnTo>
                  <a:lnTo>
                    <a:pt x="1446529" y="2891790"/>
                  </a:lnTo>
                  <a:lnTo>
                    <a:pt x="1431289" y="2848610"/>
                  </a:lnTo>
                  <a:lnTo>
                    <a:pt x="1393189" y="2767329"/>
                  </a:lnTo>
                  <a:lnTo>
                    <a:pt x="1383029" y="2736849"/>
                  </a:lnTo>
                  <a:lnTo>
                    <a:pt x="1375409" y="2707640"/>
                  </a:lnTo>
                  <a:lnTo>
                    <a:pt x="1357629" y="2645410"/>
                  </a:lnTo>
                  <a:lnTo>
                    <a:pt x="1314450" y="2536190"/>
                  </a:lnTo>
                  <a:lnTo>
                    <a:pt x="1296670" y="2480309"/>
                  </a:lnTo>
                  <a:lnTo>
                    <a:pt x="1278889" y="2419350"/>
                  </a:lnTo>
                  <a:lnTo>
                    <a:pt x="1264920" y="2400300"/>
                  </a:lnTo>
                  <a:lnTo>
                    <a:pt x="1257300" y="2381250"/>
                  </a:lnTo>
                  <a:lnTo>
                    <a:pt x="1250950" y="2377440"/>
                  </a:lnTo>
                  <a:lnTo>
                    <a:pt x="1249679" y="2371090"/>
                  </a:lnTo>
                  <a:lnTo>
                    <a:pt x="1245870" y="2358390"/>
                  </a:lnTo>
                  <a:lnTo>
                    <a:pt x="1243329" y="2345690"/>
                  </a:lnTo>
                  <a:lnTo>
                    <a:pt x="1235709" y="2327909"/>
                  </a:lnTo>
                  <a:lnTo>
                    <a:pt x="1228089" y="2296159"/>
                  </a:lnTo>
                  <a:lnTo>
                    <a:pt x="1225550" y="2296159"/>
                  </a:lnTo>
                  <a:lnTo>
                    <a:pt x="1221739" y="2291079"/>
                  </a:lnTo>
                  <a:lnTo>
                    <a:pt x="1207770" y="2265679"/>
                  </a:lnTo>
                  <a:lnTo>
                    <a:pt x="1188720" y="2235200"/>
                  </a:lnTo>
                  <a:lnTo>
                    <a:pt x="1176020" y="2209800"/>
                  </a:lnTo>
                  <a:lnTo>
                    <a:pt x="1169670" y="2199640"/>
                  </a:lnTo>
                  <a:lnTo>
                    <a:pt x="1169670" y="2186940"/>
                  </a:lnTo>
                  <a:lnTo>
                    <a:pt x="1167129" y="2167890"/>
                  </a:lnTo>
                  <a:lnTo>
                    <a:pt x="1162050" y="2156459"/>
                  </a:lnTo>
                  <a:lnTo>
                    <a:pt x="1122679" y="2076450"/>
                  </a:lnTo>
                  <a:lnTo>
                    <a:pt x="1083309" y="1995169"/>
                  </a:lnTo>
                  <a:lnTo>
                    <a:pt x="1047750" y="1916429"/>
                  </a:lnTo>
                  <a:lnTo>
                    <a:pt x="1032509" y="1873250"/>
                  </a:lnTo>
                  <a:lnTo>
                    <a:pt x="1019809" y="1831339"/>
                  </a:lnTo>
                  <a:lnTo>
                    <a:pt x="1017270" y="1824989"/>
                  </a:lnTo>
                  <a:lnTo>
                    <a:pt x="1012189" y="1819909"/>
                  </a:lnTo>
                  <a:lnTo>
                    <a:pt x="993139" y="1788159"/>
                  </a:lnTo>
                  <a:lnTo>
                    <a:pt x="975359" y="1757679"/>
                  </a:lnTo>
                  <a:lnTo>
                    <a:pt x="961389" y="1738629"/>
                  </a:lnTo>
                  <a:lnTo>
                    <a:pt x="951229" y="1727200"/>
                  </a:lnTo>
                  <a:lnTo>
                    <a:pt x="946150" y="1720850"/>
                  </a:lnTo>
                  <a:lnTo>
                    <a:pt x="937259" y="1695450"/>
                  </a:lnTo>
                  <a:lnTo>
                    <a:pt x="933450" y="1677669"/>
                  </a:lnTo>
                  <a:lnTo>
                    <a:pt x="927100" y="1653539"/>
                  </a:lnTo>
                  <a:lnTo>
                    <a:pt x="892809" y="1592579"/>
                  </a:lnTo>
                  <a:lnTo>
                    <a:pt x="868679" y="1524000"/>
                  </a:lnTo>
                  <a:lnTo>
                    <a:pt x="850900" y="1457959"/>
                  </a:lnTo>
                  <a:lnTo>
                    <a:pt x="836929" y="1384300"/>
                  </a:lnTo>
                  <a:lnTo>
                    <a:pt x="807720" y="1336039"/>
                  </a:lnTo>
                  <a:lnTo>
                    <a:pt x="787400" y="1286509"/>
                  </a:lnTo>
                  <a:lnTo>
                    <a:pt x="765809" y="1230629"/>
                  </a:lnTo>
                  <a:lnTo>
                    <a:pt x="748029" y="1181100"/>
                  </a:lnTo>
                  <a:lnTo>
                    <a:pt x="716279" y="1078229"/>
                  </a:lnTo>
                  <a:lnTo>
                    <a:pt x="701039" y="1022350"/>
                  </a:lnTo>
                  <a:lnTo>
                    <a:pt x="680720" y="972819"/>
                  </a:lnTo>
                  <a:lnTo>
                    <a:pt x="669289" y="949959"/>
                  </a:lnTo>
                  <a:lnTo>
                    <a:pt x="657859" y="924559"/>
                  </a:lnTo>
                  <a:lnTo>
                    <a:pt x="643889" y="906779"/>
                  </a:lnTo>
                  <a:lnTo>
                    <a:pt x="629920" y="875029"/>
                  </a:lnTo>
                  <a:lnTo>
                    <a:pt x="619759" y="857250"/>
                  </a:lnTo>
                  <a:lnTo>
                    <a:pt x="613409" y="838200"/>
                  </a:lnTo>
                  <a:lnTo>
                    <a:pt x="608329" y="814069"/>
                  </a:lnTo>
                  <a:lnTo>
                    <a:pt x="601979" y="795019"/>
                  </a:lnTo>
                  <a:lnTo>
                    <a:pt x="591820" y="772159"/>
                  </a:lnTo>
                  <a:lnTo>
                    <a:pt x="581659" y="746759"/>
                  </a:lnTo>
                  <a:lnTo>
                    <a:pt x="568959" y="716279"/>
                  </a:lnTo>
                  <a:lnTo>
                    <a:pt x="560070" y="679450"/>
                  </a:lnTo>
                  <a:lnTo>
                    <a:pt x="554989" y="655319"/>
                  </a:lnTo>
                  <a:lnTo>
                    <a:pt x="548639" y="617219"/>
                  </a:lnTo>
                  <a:lnTo>
                    <a:pt x="547370" y="613409"/>
                  </a:lnTo>
                  <a:lnTo>
                    <a:pt x="541020" y="588009"/>
                  </a:lnTo>
                  <a:lnTo>
                    <a:pt x="533400" y="563879"/>
                  </a:lnTo>
                  <a:lnTo>
                    <a:pt x="525779" y="538479"/>
                  </a:lnTo>
                  <a:lnTo>
                    <a:pt x="516889" y="520700"/>
                  </a:lnTo>
                  <a:lnTo>
                    <a:pt x="513079" y="508000"/>
                  </a:lnTo>
                  <a:lnTo>
                    <a:pt x="508000" y="488950"/>
                  </a:lnTo>
                  <a:lnTo>
                    <a:pt x="505459" y="477519"/>
                  </a:lnTo>
                  <a:lnTo>
                    <a:pt x="501650" y="464819"/>
                  </a:lnTo>
                  <a:lnTo>
                    <a:pt x="494029" y="445769"/>
                  </a:lnTo>
                  <a:lnTo>
                    <a:pt x="486409" y="416559"/>
                  </a:lnTo>
                  <a:lnTo>
                    <a:pt x="476250" y="392429"/>
                  </a:lnTo>
                  <a:lnTo>
                    <a:pt x="462279" y="373379"/>
                  </a:lnTo>
                  <a:lnTo>
                    <a:pt x="445770" y="355600"/>
                  </a:lnTo>
                  <a:lnTo>
                    <a:pt x="434339" y="330200"/>
                  </a:lnTo>
                  <a:lnTo>
                    <a:pt x="412750" y="299719"/>
                  </a:lnTo>
                  <a:lnTo>
                    <a:pt x="398779" y="274319"/>
                  </a:lnTo>
                  <a:lnTo>
                    <a:pt x="388620" y="264159"/>
                  </a:lnTo>
                  <a:lnTo>
                    <a:pt x="356869" y="232409"/>
                  </a:lnTo>
                  <a:lnTo>
                    <a:pt x="335279" y="220979"/>
                  </a:lnTo>
                  <a:lnTo>
                    <a:pt x="323850" y="208279"/>
                  </a:lnTo>
                  <a:lnTo>
                    <a:pt x="303529" y="195579"/>
                  </a:lnTo>
                  <a:lnTo>
                    <a:pt x="273050" y="189229"/>
                  </a:lnTo>
                  <a:lnTo>
                    <a:pt x="241300" y="189229"/>
                  </a:lnTo>
                  <a:lnTo>
                    <a:pt x="217169" y="184150"/>
                  </a:lnTo>
                  <a:lnTo>
                    <a:pt x="193039" y="184150"/>
                  </a:lnTo>
                  <a:lnTo>
                    <a:pt x="171450" y="177800"/>
                  </a:lnTo>
                  <a:lnTo>
                    <a:pt x="153669" y="171450"/>
                  </a:lnTo>
                  <a:lnTo>
                    <a:pt x="121919" y="165100"/>
                  </a:lnTo>
                  <a:lnTo>
                    <a:pt x="99059" y="140969"/>
                  </a:lnTo>
                  <a:lnTo>
                    <a:pt x="81279" y="115569"/>
                  </a:lnTo>
                  <a:lnTo>
                    <a:pt x="60959" y="73659"/>
                  </a:lnTo>
                  <a:lnTo>
                    <a:pt x="43179" y="17779"/>
                  </a:lnTo>
                  <a:lnTo>
                    <a:pt x="27939" y="6350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6319" y="1080770"/>
              <a:ext cx="1588770" cy="3778250"/>
            </a:xfrm>
            <a:custGeom>
              <a:avLst/>
              <a:gdLst/>
              <a:ahLst/>
              <a:cxnLst/>
              <a:rect l="l" t="t" r="r" b="b"/>
              <a:pathLst>
                <a:path w="1588770" h="3778250">
                  <a:moveTo>
                    <a:pt x="1485900" y="3558540"/>
                  </a:moveTo>
                  <a:lnTo>
                    <a:pt x="1494789" y="3534409"/>
                  </a:lnTo>
                  <a:lnTo>
                    <a:pt x="1496059" y="3502659"/>
                  </a:lnTo>
                  <a:lnTo>
                    <a:pt x="1494789" y="3478529"/>
                  </a:lnTo>
                  <a:lnTo>
                    <a:pt x="1492250" y="3454400"/>
                  </a:lnTo>
                  <a:lnTo>
                    <a:pt x="1484629" y="3399790"/>
                  </a:lnTo>
                  <a:lnTo>
                    <a:pt x="1474470" y="3343909"/>
                  </a:lnTo>
                  <a:lnTo>
                    <a:pt x="1452879" y="3178810"/>
                  </a:lnTo>
                  <a:lnTo>
                    <a:pt x="1442720" y="3092449"/>
                  </a:lnTo>
                  <a:lnTo>
                    <a:pt x="1428750" y="3013710"/>
                  </a:lnTo>
                  <a:lnTo>
                    <a:pt x="1409700" y="2927349"/>
                  </a:lnTo>
                  <a:lnTo>
                    <a:pt x="1385570" y="2848610"/>
                  </a:lnTo>
                  <a:lnTo>
                    <a:pt x="1357629" y="2773679"/>
                  </a:lnTo>
                  <a:lnTo>
                    <a:pt x="1318259" y="2701290"/>
                  </a:lnTo>
                  <a:lnTo>
                    <a:pt x="1310639" y="2670810"/>
                  </a:lnTo>
                  <a:lnTo>
                    <a:pt x="1296670" y="2633979"/>
                  </a:lnTo>
                  <a:lnTo>
                    <a:pt x="1267459" y="2559049"/>
                  </a:lnTo>
                  <a:lnTo>
                    <a:pt x="1235709" y="2493009"/>
                  </a:lnTo>
                  <a:lnTo>
                    <a:pt x="1201420" y="2430779"/>
                  </a:lnTo>
                  <a:lnTo>
                    <a:pt x="1186179" y="2358390"/>
                  </a:lnTo>
                  <a:lnTo>
                    <a:pt x="1162050" y="2291079"/>
                  </a:lnTo>
                  <a:lnTo>
                    <a:pt x="1135379" y="2222500"/>
                  </a:lnTo>
                  <a:lnTo>
                    <a:pt x="1108709" y="2156459"/>
                  </a:lnTo>
                  <a:lnTo>
                    <a:pt x="1098550" y="2124709"/>
                  </a:lnTo>
                  <a:lnTo>
                    <a:pt x="1088389" y="2100579"/>
                  </a:lnTo>
                  <a:lnTo>
                    <a:pt x="1078229" y="2063750"/>
                  </a:lnTo>
                  <a:lnTo>
                    <a:pt x="1069339" y="2038350"/>
                  </a:lnTo>
                  <a:lnTo>
                    <a:pt x="1068070" y="2026919"/>
                  </a:lnTo>
                  <a:lnTo>
                    <a:pt x="1064259" y="2015489"/>
                  </a:lnTo>
                  <a:lnTo>
                    <a:pt x="1056639" y="2009139"/>
                  </a:lnTo>
                  <a:lnTo>
                    <a:pt x="1043939" y="1991359"/>
                  </a:lnTo>
                  <a:lnTo>
                    <a:pt x="1032509" y="1978659"/>
                  </a:lnTo>
                  <a:lnTo>
                    <a:pt x="1019809" y="1965959"/>
                  </a:lnTo>
                  <a:lnTo>
                    <a:pt x="1004570" y="1929129"/>
                  </a:lnTo>
                  <a:lnTo>
                    <a:pt x="985520" y="1898650"/>
                  </a:lnTo>
                  <a:lnTo>
                    <a:pt x="939800" y="1831339"/>
                  </a:lnTo>
                  <a:lnTo>
                    <a:pt x="919479" y="1770379"/>
                  </a:lnTo>
                  <a:lnTo>
                    <a:pt x="892809" y="1701800"/>
                  </a:lnTo>
                  <a:lnTo>
                    <a:pt x="864870" y="1635759"/>
                  </a:lnTo>
                  <a:lnTo>
                    <a:pt x="829309" y="1567179"/>
                  </a:lnTo>
                  <a:lnTo>
                    <a:pt x="758189" y="1438909"/>
                  </a:lnTo>
                  <a:lnTo>
                    <a:pt x="721359" y="1384300"/>
                  </a:lnTo>
                  <a:lnTo>
                    <a:pt x="680720" y="1329689"/>
                  </a:lnTo>
                  <a:lnTo>
                    <a:pt x="660400" y="1299209"/>
                  </a:lnTo>
                  <a:lnTo>
                    <a:pt x="641350" y="1267459"/>
                  </a:lnTo>
                  <a:lnTo>
                    <a:pt x="608329" y="1206500"/>
                  </a:lnTo>
                  <a:lnTo>
                    <a:pt x="570229" y="1144269"/>
                  </a:lnTo>
                  <a:lnTo>
                    <a:pt x="548639" y="1115059"/>
                  </a:lnTo>
                  <a:lnTo>
                    <a:pt x="525779" y="1084579"/>
                  </a:lnTo>
                  <a:lnTo>
                    <a:pt x="520700" y="1059179"/>
                  </a:lnTo>
                  <a:lnTo>
                    <a:pt x="515620" y="1035050"/>
                  </a:lnTo>
                  <a:lnTo>
                    <a:pt x="501650" y="999489"/>
                  </a:lnTo>
                  <a:lnTo>
                    <a:pt x="488950" y="962659"/>
                  </a:lnTo>
                  <a:lnTo>
                    <a:pt x="473709" y="919479"/>
                  </a:lnTo>
                  <a:lnTo>
                    <a:pt x="452120" y="741679"/>
                  </a:lnTo>
                  <a:lnTo>
                    <a:pt x="436879" y="655319"/>
                  </a:lnTo>
                  <a:lnTo>
                    <a:pt x="420370" y="563879"/>
                  </a:lnTo>
                  <a:lnTo>
                    <a:pt x="417829" y="551179"/>
                  </a:lnTo>
                  <a:lnTo>
                    <a:pt x="415289" y="532129"/>
                  </a:lnTo>
                  <a:lnTo>
                    <a:pt x="405129" y="488950"/>
                  </a:lnTo>
                  <a:lnTo>
                    <a:pt x="394970" y="452119"/>
                  </a:lnTo>
                  <a:lnTo>
                    <a:pt x="388620" y="435609"/>
                  </a:lnTo>
                  <a:lnTo>
                    <a:pt x="383539" y="429259"/>
                  </a:lnTo>
                  <a:lnTo>
                    <a:pt x="373379" y="416559"/>
                  </a:lnTo>
                  <a:lnTo>
                    <a:pt x="356869" y="403859"/>
                  </a:lnTo>
                  <a:lnTo>
                    <a:pt x="323850" y="367029"/>
                  </a:lnTo>
                  <a:lnTo>
                    <a:pt x="280669" y="330200"/>
                  </a:lnTo>
                  <a:lnTo>
                    <a:pt x="232409" y="293369"/>
                  </a:lnTo>
                  <a:lnTo>
                    <a:pt x="185419" y="251459"/>
                  </a:lnTo>
                  <a:lnTo>
                    <a:pt x="140969" y="214629"/>
                  </a:lnTo>
                  <a:lnTo>
                    <a:pt x="100329" y="184150"/>
                  </a:lnTo>
                  <a:lnTo>
                    <a:pt x="85089" y="171450"/>
                  </a:lnTo>
                  <a:lnTo>
                    <a:pt x="69850" y="158750"/>
                  </a:lnTo>
                  <a:lnTo>
                    <a:pt x="67309" y="115569"/>
                  </a:lnTo>
                  <a:lnTo>
                    <a:pt x="60959" y="99059"/>
                  </a:lnTo>
                  <a:lnTo>
                    <a:pt x="55879" y="73659"/>
                  </a:lnTo>
                  <a:lnTo>
                    <a:pt x="48259" y="67309"/>
                  </a:lnTo>
                  <a:lnTo>
                    <a:pt x="38100" y="49529"/>
                  </a:lnTo>
                  <a:lnTo>
                    <a:pt x="21589" y="30479"/>
                  </a:lnTo>
                  <a:lnTo>
                    <a:pt x="8889" y="17779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lnTo>
                    <a:pt x="13969" y="0"/>
                  </a:lnTo>
                  <a:lnTo>
                    <a:pt x="27939" y="6350"/>
                  </a:lnTo>
                  <a:lnTo>
                    <a:pt x="43179" y="17779"/>
                  </a:lnTo>
                  <a:lnTo>
                    <a:pt x="60959" y="73659"/>
                  </a:lnTo>
                  <a:lnTo>
                    <a:pt x="81279" y="115569"/>
                  </a:lnTo>
                  <a:lnTo>
                    <a:pt x="99059" y="140969"/>
                  </a:lnTo>
                  <a:lnTo>
                    <a:pt x="121919" y="165100"/>
                  </a:lnTo>
                  <a:lnTo>
                    <a:pt x="153669" y="171450"/>
                  </a:lnTo>
                  <a:lnTo>
                    <a:pt x="171450" y="177800"/>
                  </a:lnTo>
                  <a:lnTo>
                    <a:pt x="193039" y="184150"/>
                  </a:lnTo>
                  <a:lnTo>
                    <a:pt x="217169" y="184150"/>
                  </a:lnTo>
                  <a:lnTo>
                    <a:pt x="241300" y="189229"/>
                  </a:lnTo>
                  <a:lnTo>
                    <a:pt x="273050" y="189229"/>
                  </a:lnTo>
                  <a:lnTo>
                    <a:pt x="303529" y="195579"/>
                  </a:lnTo>
                  <a:lnTo>
                    <a:pt x="323850" y="208279"/>
                  </a:lnTo>
                  <a:lnTo>
                    <a:pt x="335279" y="220979"/>
                  </a:lnTo>
                  <a:lnTo>
                    <a:pt x="349250" y="227329"/>
                  </a:lnTo>
                  <a:lnTo>
                    <a:pt x="356869" y="232409"/>
                  </a:lnTo>
                  <a:lnTo>
                    <a:pt x="373379" y="245109"/>
                  </a:lnTo>
                  <a:lnTo>
                    <a:pt x="381000" y="251459"/>
                  </a:lnTo>
                  <a:lnTo>
                    <a:pt x="388620" y="264159"/>
                  </a:lnTo>
                  <a:lnTo>
                    <a:pt x="398779" y="274319"/>
                  </a:lnTo>
                  <a:lnTo>
                    <a:pt x="412750" y="299719"/>
                  </a:lnTo>
                  <a:lnTo>
                    <a:pt x="434339" y="330200"/>
                  </a:lnTo>
                  <a:lnTo>
                    <a:pt x="445770" y="355600"/>
                  </a:lnTo>
                  <a:lnTo>
                    <a:pt x="462279" y="373379"/>
                  </a:lnTo>
                  <a:lnTo>
                    <a:pt x="476250" y="392429"/>
                  </a:lnTo>
                  <a:lnTo>
                    <a:pt x="486409" y="416559"/>
                  </a:lnTo>
                  <a:lnTo>
                    <a:pt x="494029" y="445769"/>
                  </a:lnTo>
                  <a:lnTo>
                    <a:pt x="501650" y="464819"/>
                  </a:lnTo>
                  <a:lnTo>
                    <a:pt x="505459" y="477519"/>
                  </a:lnTo>
                  <a:lnTo>
                    <a:pt x="508000" y="488950"/>
                  </a:lnTo>
                  <a:lnTo>
                    <a:pt x="513079" y="508000"/>
                  </a:lnTo>
                  <a:lnTo>
                    <a:pt x="516889" y="520700"/>
                  </a:lnTo>
                  <a:lnTo>
                    <a:pt x="525779" y="538479"/>
                  </a:lnTo>
                  <a:lnTo>
                    <a:pt x="533400" y="563879"/>
                  </a:lnTo>
                  <a:lnTo>
                    <a:pt x="541020" y="588009"/>
                  </a:lnTo>
                  <a:lnTo>
                    <a:pt x="547370" y="613409"/>
                  </a:lnTo>
                  <a:lnTo>
                    <a:pt x="548639" y="617219"/>
                  </a:lnTo>
                  <a:lnTo>
                    <a:pt x="554989" y="655319"/>
                  </a:lnTo>
                  <a:lnTo>
                    <a:pt x="560070" y="679450"/>
                  </a:lnTo>
                  <a:lnTo>
                    <a:pt x="568959" y="716279"/>
                  </a:lnTo>
                  <a:lnTo>
                    <a:pt x="581659" y="746759"/>
                  </a:lnTo>
                  <a:lnTo>
                    <a:pt x="591820" y="772159"/>
                  </a:lnTo>
                  <a:lnTo>
                    <a:pt x="601979" y="795019"/>
                  </a:lnTo>
                  <a:lnTo>
                    <a:pt x="608329" y="814069"/>
                  </a:lnTo>
                  <a:lnTo>
                    <a:pt x="613409" y="838200"/>
                  </a:lnTo>
                  <a:lnTo>
                    <a:pt x="619759" y="857250"/>
                  </a:lnTo>
                  <a:lnTo>
                    <a:pt x="629920" y="875029"/>
                  </a:lnTo>
                  <a:lnTo>
                    <a:pt x="643889" y="906779"/>
                  </a:lnTo>
                  <a:lnTo>
                    <a:pt x="657859" y="924559"/>
                  </a:lnTo>
                  <a:lnTo>
                    <a:pt x="669289" y="949959"/>
                  </a:lnTo>
                  <a:lnTo>
                    <a:pt x="680720" y="972819"/>
                  </a:lnTo>
                  <a:lnTo>
                    <a:pt x="701039" y="1022350"/>
                  </a:lnTo>
                  <a:lnTo>
                    <a:pt x="716279" y="1078229"/>
                  </a:lnTo>
                  <a:lnTo>
                    <a:pt x="748029" y="1181100"/>
                  </a:lnTo>
                  <a:lnTo>
                    <a:pt x="765809" y="1230629"/>
                  </a:lnTo>
                  <a:lnTo>
                    <a:pt x="787400" y="1286509"/>
                  </a:lnTo>
                  <a:lnTo>
                    <a:pt x="807720" y="1336039"/>
                  </a:lnTo>
                  <a:lnTo>
                    <a:pt x="836929" y="1384300"/>
                  </a:lnTo>
                  <a:lnTo>
                    <a:pt x="850900" y="1457959"/>
                  </a:lnTo>
                  <a:lnTo>
                    <a:pt x="868679" y="1524000"/>
                  </a:lnTo>
                  <a:lnTo>
                    <a:pt x="892809" y="1592579"/>
                  </a:lnTo>
                  <a:lnTo>
                    <a:pt x="908050" y="1623059"/>
                  </a:lnTo>
                  <a:lnTo>
                    <a:pt x="927100" y="1653539"/>
                  </a:lnTo>
                  <a:lnTo>
                    <a:pt x="933450" y="1677669"/>
                  </a:lnTo>
                  <a:lnTo>
                    <a:pt x="937259" y="1695450"/>
                  </a:lnTo>
                  <a:lnTo>
                    <a:pt x="946150" y="1720850"/>
                  </a:lnTo>
                  <a:lnTo>
                    <a:pt x="951229" y="1727200"/>
                  </a:lnTo>
                  <a:lnTo>
                    <a:pt x="961389" y="1738629"/>
                  </a:lnTo>
                  <a:lnTo>
                    <a:pt x="975359" y="1757679"/>
                  </a:lnTo>
                  <a:lnTo>
                    <a:pt x="993139" y="1788159"/>
                  </a:lnTo>
                  <a:lnTo>
                    <a:pt x="1012189" y="1819909"/>
                  </a:lnTo>
                  <a:lnTo>
                    <a:pt x="1017270" y="1824989"/>
                  </a:lnTo>
                  <a:lnTo>
                    <a:pt x="1019809" y="1831339"/>
                  </a:lnTo>
                  <a:lnTo>
                    <a:pt x="1032509" y="1873250"/>
                  </a:lnTo>
                  <a:lnTo>
                    <a:pt x="1047750" y="1916429"/>
                  </a:lnTo>
                  <a:lnTo>
                    <a:pt x="1083309" y="1995169"/>
                  </a:lnTo>
                  <a:lnTo>
                    <a:pt x="1122679" y="2076450"/>
                  </a:lnTo>
                  <a:lnTo>
                    <a:pt x="1162050" y="2156459"/>
                  </a:lnTo>
                  <a:lnTo>
                    <a:pt x="1167129" y="2167890"/>
                  </a:lnTo>
                  <a:lnTo>
                    <a:pt x="1169670" y="2186940"/>
                  </a:lnTo>
                  <a:lnTo>
                    <a:pt x="1169670" y="2199640"/>
                  </a:lnTo>
                  <a:lnTo>
                    <a:pt x="1176020" y="2209800"/>
                  </a:lnTo>
                  <a:lnTo>
                    <a:pt x="1188720" y="2235200"/>
                  </a:lnTo>
                  <a:lnTo>
                    <a:pt x="1207770" y="2265679"/>
                  </a:lnTo>
                  <a:lnTo>
                    <a:pt x="1221739" y="2291079"/>
                  </a:lnTo>
                  <a:lnTo>
                    <a:pt x="1225550" y="2296159"/>
                  </a:lnTo>
                  <a:lnTo>
                    <a:pt x="1228089" y="2296159"/>
                  </a:lnTo>
                  <a:lnTo>
                    <a:pt x="1235709" y="2327909"/>
                  </a:lnTo>
                  <a:lnTo>
                    <a:pt x="1243329" y="2345690"/>
                  </a:lnTo>
                  <a:lnTo>
                    <a:pt x="1245870" y="2358390"/>
                  </a:lnTo>
                  <a:lnTo>
                    <a:pt x="1249679" y="2371090"/>
                  </a:lnTo>
                  <a:lnTo>
                    <a:pt x="1250950" y="2377440"/>
                  </a:lnTo>
                  <a:lnTo>
                    <a:pt x="1257300" y="2381250"/>
                  </a:lnTo>
                  <a:lnTo>
                    <a:pt x="1264920" y="2400300"/>
                  </a:lnTo>
                  <a:lnTo>
                    <a:pt x="1278889" y="2419350"/>
                  </a:lnTo>
                  <a:lnTo>
                    <a:pt x="1296670" y="2480309"/>
                  </a:lnTo>
                  <a:lnTo>
                    <a:pt x="1314450" y="2536190"/>
                  </a:lnTo>
                  <a:lnTo>
                    <a:pt x="1357629" y="2645410"/>
                  </a:lnTo>
                  <a:lnTo>
                    <a:pt x="1375409" y="2707640"/>
                  </a:lnTo>
                  <a:lnTo>
                    <a:pt x="1383029" y="2736849"/>
                  </a:lnTo>
                  <a:lnTo>
                    <a:pt x="1393189" y="2767329"/>
                  </a:lnTo>
                  <a:lnTo>
                    <a:pt x="1431289" y="2848610"/>
                  </a:lnTo>
                  <a:lnTo>
                    <a:pt x="1446529" y="2891790"/>
                  </a:lnTo>
                  <a:lnTo>
                    <a:pt x="1460500" y="2933699"/>
                  </a:lnTo>
                  <a:lnTo>
                    <a:pt x="1485900" y="3037840"/>
                  </a:lnTo>
                  <a:lnTo>
                    <a:pt x="1499870" y="3086099"/>
                  </a:lnTo>
                  <a:lnTo>
                    <a:pt x="1513839" y="3135629"/>
                  </a:lnTo>
                  <a:lnTo>
                    <a:pt x="1521459" y="3159760"/>
                  </a:lnTo>
                  <a:lnTo>
                    <a:pt x="1529079" y="3191510"/>
                  </a:lnTo>
                  <a:lnTo>
                    <a:pt x="1536700" y="3215640"/>
                  </a:lnTo>
                  <a:lnTo>
                    <a:pt x="1539239" y="3221990"/>
                  </a:lnTo>
                  <a:lnTo>
                    <a:pt x="1555750" y="3362959"/>
                  </a:lnTo>
                  <a:lnTo>
                    <a:pt x="1570989" y="3497579"/>
                  </a:lnTo>
                  <a:lnTo>
                    <a:pt x="1584959" y="3637279"/>
                  </a:lnTo>
                  <a:lnTo>
                    <a:pt x="1588770" y="3705859"/>
                  </a:lnTo>
                  <a:lnTo>
                    <a:pt x="1588770" y="37782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06350" y="2971800"/>
            <a:ext cx="1507490" cy="2208530"/>
            <a:chOff x="4606350" y="2971800"/>
            <a:chExt cx="1507490" cy="2208530"/>
          </a:xfrm>
        </p:grpSpPr>
        <p:sp>
          <p:nvSpPr>
            <p:cNvPr id="23" name="object 23"/>
            <p:cNvSpPr/>
            <p:nvPr/>
          </p:nvSpPr>
          <p:spPr>
            <a:xfrm>
              <a:off x="5080000" y="2971799"/>
              <a:ext cx="1033780" cy="2208530"/>
            </a:xfrm>
            <a:custGeom>
              <a:avLst/>
              <a:gdLst/>
              <a:ahLst/>
              <a:cxnLst/>
              <a:rect l="l" t="t" r="r" b="b"/>
              <a:pathLst>
                <a:path w="1033779" h="2208529">
                  <a:moveTo>
                    <a:pt x="635000" y="311150"/>
                  </a:moveTo>
                  <a:lnTo>
                    <a:pt x="614680" y="196850"/>
                  </a:lnTo>
                  <a:lnTo>
                    <a:pt x="567690" y="104140"/>
                  </a:lnTo>
                  <a:lnTo>
                    <a:pt x="505460" y="49530"/>
                  </a:lnTo>
                  <a:lnTo>
                    <a:pt x="439420" y="6350"/>
                  </a:lnTo>
                  <a:lnTo>
                    <a:pt x="381000" y="0"/>
                  </a:lnTo>
                  <a:lnTo>
                    <a:pt x="317500" y="17780"/>
                  </a:lnTo>
                  <a:lnTo>
                    <a:pt x="288290" y="55880"/>
                  </a:lnTo>
                  <a:lnTo>
                    <a:pt x="269240" y="104140"/>
                  </a:lnTo>
                  <a:lnTo>
                    <a:pt x="275590" y="157480"/>
                  </a:lnTo>
                  <a:lnTo>
                    <a:pt x="285750" y="215900"/>
                  </a:lnTo>
                  <a:lnTo>
                    <a:pt x="317500" y="265430"/>
                  </a:lnTo>
                  <a:lnTo>
                    <a:pt x="228600" y="382270"/>
                  </a:lnTo>
                  <a:lnTo>
                    <a:pt x="240030" y="411480"/>
                  </a:lnTo>
                  <a:lnTo>
                    <a:pt x="342900" y="321310"/>
                  </a:lnTo>
                  <a:lnTo>
                    <a:pt x="400050" y="392430"/>
                  </a:lnTo>
                  <a:lnTo>
                    <a:pt x="462280" y="441960"/>
                  </a:lnTo>
                  <a:lnTo>
                    <a:pt x="525780" y="463550"/>
                  </a:lnTo>
                  <a:lnTo>
                    <a:pt x="576580" y="463550"/>
                  </a:lnTo>
                  <a:lnTo>
                    <a:pt x="614680" y="443230"/>
                  </a:lnTo>
                  <a:lnTo>
                    <a:pt x="635000" y="414020"/>
                  </a:lnTo>
                  <a:lnTo>
                    <a:pt x="635000" y="311150"/>
                  </a:lnTo>
                  <a:close/>
                </a:path>
                <a:path w="1033779" h="2208529">
                  <a:moveTo>
                    <a:pt x="1033780" y="876300"/>
                  </a:moveTo>
                  <a:lnTo>
                    <a:pt x="1004570" y="815340"/>
                  </a:lnTo>
                  <a:lnTo>
                    <a:pt x="967740" y="756920"/>
                  </a:lnTo>
                  <a:lnTo>
                    <a:pt x="966470" y="755180"/>
                  </a:lnTo>
                  <a:lnTo>
                    <a:pt x="966470" y="915670"/>
                  </a:lnTo>
                  <a:lnTo>
                    <a:pt x="966470" y="974090"/>
                  </a:lnTo>
                  <a:lnTo>
                    <a:pt x="932180" y="1037590"/>
                  </a:lnTo>
                  <a:lnTo>
                    <a:pt x="843280" y="1066800"/>
                  </a:lnTo>
                  <a:lnTo>
                    <a:pt x="829310" y="1068070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704" y="683818"/>
                  </a:lnTo>
                  <a:lnTo>
                    <a:pt x="796290" y="688340"/>
                  </a:lnTo>
                  <a:lnTo>
                    <a:pt x="881380" y="762000"/>
                  </a:lnTo>
                  <a:lnTo>
                    <a:pt x="937260" y="845820"/>
                  </a:lnTo>
                  <a:lnTo>
                    <a:pt x="966470" y="915670"/>
                  </a:lnTo>
                  <a:lnTo>
                    <a:pt x="966470" y="755180"/>
                  </a:lnTo>
                  <a:lnTo>
                    <a:pt x="920750" y="692150"/>
                  </a:lnTo>
                  <a:lnTo>
                    <a:pt x="849630" y="638810"/>
                  </a:lnTo>
                  <a:lnTo>
                    <a:pt x="807720" y="584200"/>
                  </a:lnTo>
                  <a:lnTo>
                    <a:pt x="773430" y="534670"/>
                  </a:lnTo>
                  <a:lnTo>
                    <a:pt x="736600" y="501650"/>
                  </a:lnTo>
                  <a:lnTo>
                    <a:pt x="661670" y="474980"/>
                  </a:lnTo>
                  <a:lnTo>
                    <a:pt x="622300" y="504190"/>
                  </a:lnTo>
                  <a:lnTo>
                    <a:pt x="622300" y="511657"/>
                  </a:lnTo>
                  <a:lnTo>
                    <a:pt x="607060" y="507555"/>
                  </a:lnTo>
                  <a:lnTo>
                    <a:pt x="607060" y="967740"/>
                  </a:lnTo>
                  <a:lnTo>
                    <a:pt x="589737" y="1044435"/>
                  </a:lnTo>
                  <a:lnTo>
                    <a:pt x="534670" y="1028700"/>
                  </a:lnTo>
                  <a:lnTo>
                    <a:pt x="448310" y="944880"/>
                  </a:lnTo>
                  <a:lnTo>
                    <a:pt x="446151" y="942327"/>
                  </a:lnTo>
                  <a:lnTo>
                    <a:pt x="474980" y="828040"/>
                  </a:lnTo>
                  <a:lnTo>
                    <a:pt x="502920" y="723900"/>
                  </a:lnTo>
                  <a:lnTo>
                    <a:pt x="537298" y="672884"/>
                  </a:lnTo>
                  <a:lnTo>
                    <a:pt x="566420" y="712470"/>
                  </a:lnTo>
                  <a:lnTo>
                    <a:pt x="605790" y="840740"/>
                  </a:lnTo>
                  <a:lnTo>
                    <a:pt x="607060" y="967740"/>
                  </a:lnTo>
                  <a:lnTo>
                    <a:pt x="607060" y="507555"/>
                  </a:lnTo>
                  <a:lnTo>
                    <a:pt x="567728" y="496925"/>
                  </a:lnTo>
                  <a:lnTo>
                    <a:pt x="563880" y="487680"/>
                  </a:lnTo>
                  <a:lnTo>
                    <a:pt x="525780" y="487680"/>
                  </a:lnTo>
                  <a:lnTo>
                    <a:pt x="514578" y="498881"/>
                  </a:lnTo>
                  <a:lnTo>
                    <a:pt x="509270" y="499110"/>
                  </a:lnTo>
                  <a:lnTo>
                    <a:pt x="508139" y="505320"/>
                  </a:lnTo>
                  <a:lnTo>
                    <a:pt x="477520" y="535940"/>
                  </a:lnTo>
                  <a:lnTo>
                    <a:pt x="445770" y="655320"/>
                  </a:lnTo>
                  <a:lnTo>
                    <a:pt x="421640" y="793750"/>
                  </a:lnTo>
                  <a:lnTo>
                    <a:pt x="407035" y="895946"/>
                  </a:lnTo>
                  <a:lnTo>
                    <a:pt x="393700" y="880110"/>
                  </a:lnTo>
                  <a:lnTo>
                    <a:pt x="410210" y="815340"/>
                  </a:lnTo>
                  <a:lnTo>
                    <a:pt x="403860" y="777240"/>
                  </a:lnTo>
                  <a:lnTo>
                    <a:pt x="346710" y="801370"/>
                  </a:lnTo>
                  <a:lnTo>
                    <a:pt x="285750" y="801370"/>
                  </a:lnTo>
                  <a:lnTo>
                    <a:pt x="240030" y="762000"/>
                  </a:lnTo>
                  <a:lnTo>
                    <a:pt x="210820" y="731520"/>
                  </a:lnTo>
                  <a:lnTo>
                    <a:pt x="193040" y="737870"/>
                  </a:lnTo>
                  <a:lnTo>
                    <a:pt x="190500" y="756920"/>
                  </a:lnTo>
                  <a:lnTo>
                    <a:pt x="208280" y="815340"/>
                  </a:lnTo>
                  <a:lnTo>
                    <a:pt x="208280" y="869950"/>
                  </a:lnTo>
                  <a:lnTo>
                    <a:pt x="231140" y="909320"/>
                  </a:lnTo>
                  <a:lnTo>
                    <a:pt x="285750" y="939800"/>
                  </a:lnTo>
                  <a:lnTo>
                    <a:pt x="332740" y="939800"/>
                  </a:lnTo>
                  <a:lnTo>
                    <a:pt x="384810" y="944880"/>
                  </a:lnTo>
                  <a:lnTo>
                    <a:pt x="392557" y="951674"/>
                  </a:lnTo>
                  <a:lnTo>
                    <a:pt x="340360" y="1045210"/>
                  </a:lnTo>
                  <a:lnTo>
                    <a:pt x="340360" y="1068070"/>
                  </a:lnTo>
                  <a:lnTo>
                    <a:pt x="259080" y="1055370"/>
                  </a:lnTo>
                  <a:lnTo>
                    <a:pt x="172720" y="998220"/>
                  </a:lnTo>
                  <a:lnTo>
                    <a:pt x="134620" y="947420"/>
                  </a:lnTo>
                  <a:lnTo>
                    <a:pt x="66040" y="802640"/>
                  </a:lnTo>
                  <a:lnTo>
                    <a:pt x="66040" y="749300"/>
                  </a:lnTo>
                  <a:lnTo>
                    <a:pt x="93980" y="699770"/>
                  </a:lnTo>
                  <a:lnTo>
                    <a:pt x="120650" y="631190"/>
                  </a:lnTo>
                  <a:lnTo>
                    <a:pt x="130810" y="605790"/>
                  </a:lnTo>
                  <a:lnTo>
                    <a:pt x="95250" y="591832"/>
                  </a:lnTo>
                  <a:lnTo>
                    <a:pt x="52070" y="594360"/>
                  </a:lnTo>
                  <a:lnTo>
                    <a:pt x="26670" y="622300"/>
                  </a:lnTo>
                  <a:lnTo>
                    <a:pt x="0" y="680720"/>
                  </a:lnTo>
                  <a:lnTo>
                    <a:pt x="15240" y="788670"/>
                  </a:lnTo>
                  <a:lnTo>
                    <a:pt x="26670" y="847090"/>
                  </a:lnTo>
                  <a:lnTo>
                    <a:pt x="93980" y="969010"/>
                  </a:lnTo>
                  <a:lnTo>
                    <a:pt x="149860" y="1057910"/>
                  </a:lnTo>
                  <a:lnTo>
                    <a:pt x="254000" y="1098550"/>
                  </a:lnTo>
                  <a:lnTo>
                    <a:pt x="340360" y="1118870"/>
                  </a:lnTo>
                  <a:lnTo>
                    <a:pt x="407670" y="1085850"/>
                  </a:lnTo>
                  <a:lnTo>
                    <a:pt x="434225" y="988123"/>
                  </a:lnTo>
                  <a:lnTo>
                    <a:pt x="486410" y="1033780"/>
                  </a:lnTo>
                  <a:lnTo>
                    <a:pt x="563880" y="1082040"/>
                  </a:lnTo>
                  <a:lnTo>
                    <a:pt x="579996" y="1086904"/>
                  </a:lnTo>
                  <a:lnTo>
                    <a:pt x="539750" y="1195070"/>
                  </a:lnTo>
                  <a:lnTo>
                    <a:pt x="471170" y="1286510"/>
                  </a:lnTo>
                  <a:lnTo>
                    <a:pt x="471170" y="1315720"/>
                  </a:lnTo>
                  <a:lnTo>
                    <a:pt x="474065" y="1337716"/>
                  </a:lnTo>
                  <a:lnTo>
                    <a:pt x="415290" y="1441450"/>
                  </a:lnTo>
                  <a:lnTo>
                    <a:pt x="369570" y="1520190"/>
                  </a:lnTo>
                  <a:lnTo>
                    <a:pt x="337820" y="1611630"/>
                  </a:lnTo>
                  <a:lnTo>
                    <a:pt x="302260" y="1700530"/>
                  </a:lnTo>
                  <a:lnTo>
                    <a:pt x="275590" y="1803400"/>
                  </a:lnTo>
                  <a:lnTo>
                    <a:pt x="275590" y="1878330"/>
                  </a:lnTo>
                  <a:lnTo>
                    <a:pt x="318770" y="1936750"/>
                  </a:lnTo>
                  <a:lnTo>
                    <a:pt x="347980" y="1995170"/>
                  </a:lnTo>
                  <a:lnTo>
                    <a:pt x="397510" y="2042160"/>
                  </a:lnTo>
                  <a:lnTo>
                    <a:pt x="417830" y="2082800"/>
                  </a:lnTo>
                  <a:lnTo>
                    <a:pt x="394970" y="2109470"/>
                  </a:lnTo>
                  <a:lnTo>
                    <a:pt x="280670" y="2122170"/>
                  </a:lnTo>
                  <a:lnTo>
                    <a:pt x="224790" y="2150110"/>
                  </a:lnTo>
                  <a:lnTo>
                    <a:pt x="198120" y="2171700"/>
                  </a:lnTo>
                  <a:lnTo>
                    <a:pt x="215900" y="2200910"/>
                  </a:lnTo>
                  <a:lnTo>
                    <a:pt x="264160" y="2208530"/>
                  </a:lnTo>
                  <a:lnTo>
                    <a:pt x="327660" y="2181860"/>
                  </a:lnTo>
                  <a:lnTo>
                    <a:pt x="365760" y="2159000"/>
                  </a:lnTo>
                  <a:lnTo>
                    <a:pt x="447040" y="2139950"/>
                  </a:lnTo>
                  <a:lnTo>
                    <a:pt x="464820" y="2132330"/>
                  </a:lnTo>
                  <a:lnTo>
                    <a:pt x="473710" y="2103120"/>
                  </a:lnTo>
                  <a:lnTo>
                    <a:pt x="462280" y="2061210"/>
                  </a:lnTo>
                  <a:lnTo>
                    <a:pt x="397510" y="1986280"/>
                  </a:lnTo>
                  <a:lnTo>
                    <a:pt x="365760" y="1936750"/>
                  </a:lnTo>
                  <a:lnTo>
                    <a:pt x="327660" y="1844040"/>
                  </a:lnTo>
                  <a:lnTo>
                    <a:pt x="318770" y="1798320"/>
                  </a:lnTo>
                  <a:lnTo>
                    <a:pt x="356870" y="1678940"/>
                  </a:lnTo>
                  <a:lnTo>
                    <a:pt x="426720" y="1558290"/>
                  </a:lnTo>
                  <a:lnTo>
                    <a:pt x="494030" y="1480820"/>
                  </a:lnTo>
                  <a:lnTo>
                    <a:pt x="530860" y="1422400"/>
                  </a:lnTo>
                  <a:lnTo>
                    <a:pt x="541807" y="1411452"/>
                  </a:lnTo>
                  <a:lnTo>
                    <a:pt x="589280" y="1413510"/>
                  </a:lnTo>
                  <a:lnTo>
                    <a:pt x="677760" y="1393456"/>
                  </a:lnTo>
                  <a:lnTo>
                    <a:pt x="739140" y="1422400"/>
                  </a:lnTo>
                  <a:lnTo>
                    <a:pt x="791210" y="1480820"/>
                  </a:lnTo>
                  <a:lnTo>
                    <a:pt x="800100" y="1558290"/>
                  </a:lnTo>
                  <a:lnTo>
                    <a:pt x="791210" y="1675130"/>
                  </a:lnTo>
                  <a:lnTo>
                    <a:pt x="762000" y="1874520"/>
                  </a:lnTo>
                  <a:lnTo>
                    <a:pt x="728980" y="2000250"/>
                  </a:lnTo>
                  <a:lnTo>
                    <a:pt x="693420" y="2089150"/>
                  </a:lnTo>
                  <a:lnTo>
                    <a:pt x="699770" y="2131060"/>
                  </a:lnTo>
                  <a:lnTo>
                    <a:pt x="739140" y="2138680"/>
                  </a:lnTo>
                  <a:lnTo>
                    <a:pt x="806450" y="2118360"/>
                  </a:lnTo>
                  <a:lnTo>
                    <a:pt x="883920" y="2118360"/>
                  </a:lnTo>
                  <a:lnTo>
                    <a:pt x="924560" y="2141220"/>
                  </a:lnTo>
                  <a:lnTo>
                    <a:pt x="963930" y="2131060"/>
                  </a:lnTo>
                  <a:lnTo>
                    <a:pt x="972820" y="2081530"/>
                  </a:lnTo>
                  <a:lnTo>
                    <a:pt x="933450" y="2071370"/>
                  </a:lnTo>
                  <a:lnTo>
                    <a:pt x="857250" y="2071370"/>
                  </a:lnTo>
                  <a:lnTo>
                    <a:pt x="742950" y="2099310"/>
                  </a:lnTo>
                  <a:lnTo>
                    <a:pt x="739140" y="2089150"/>
                  </a:lnTo>
                  <a:lnTo>
                    <a:pt x="749300" y="2049780"/>
                  </a:lnTo>
                  <a:lnTo>
                    <a:pt x="791210" y="1902460"/>
                  </a:lnTo>
                  <a:lnTo>
                    <a:pt x="808990" y="1783080"/>
                  </a:lnTo>
                  <a:lnTo>
                    <a:pt x="838200" y="1638300"/>
                  </a:lnTo>
                  <a:lnTo>
                    <a:pt x="838200" y="1536700"/>
                  </a:lnTo>
                  <a:lnTo>
                    <a:pt x="835660" y="1459230"/>
                  </a:lnTo>
                  <a:lnTo>
                    <a:pt x="820420" y="1402080"/>
                  </a:lnTo>
                  <a:lnTo>
                    <a:pt x="781050" y="1363980"/>
                  </a:lnTo>
                  <a:lnTo>
                    <a:pt x="746848" y="1328547"/>
                  </a:lnTo>
                  <a:lnTo>
                    <a:pt x="759460" y="1315720"/>
                  </a:lnTo>
                  <a:lnTo>
                    <a:pt x="798830" y="1184910"/>
                  </a:lnTo>
                  <a:lnTo>
                    <a:pt x="818324" y="1121778"/>
                  </a:lnTo>
                  <a:lnTo>
                    <a:pt x="900430" y="1104900"/>
                  </a:lnTo>
                  <a:lnTo>
                    <a:pt x="967740" y="1076960"/>
                  </a:lnTo>
                  <a:lnTo>
                    <a:pt x="101600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53279" y="33159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30480" y="153669"/>
                  </a:moveTo>
                  <a:lnTo>
                    <a:pt x="0" y="153669"/>
                  </a:lnTo>
                  <a:lnTo>
                    <a:pt x="354330" y="553719"/>
                  </a:lnTo>
                  <a:lnTo>
                    <a:pt x="379730" y="507999"/>
                  </a:lnTo>
                  <a:lnTo>
                    <a:pt x="389890" y="453389"/>
                  </a:lnTo>
                  <a:lnTo>
                    <a:pt x="391160" y="434339"/>
                  </a:lnTo>
                  <a:lnTo>
                    <a:pt x="397510" y="420369"/>
                  </a:lnTo>
                  <a:lnTo>
                    <a:pt x="400050" y="412749"/>
                  </a:lnTo>
                  <a:lnTo>
                    <a:pt x="406400" y="405129"/>
                  </a:lnTo>
                  <a:lnTo>
                    <a:pt x="412750" y="396239"/>
                  </a:lnTo>
                  <a:lnTo>
                    <a:pt x="417830" y="391159"/>
                  </a:lnTo>
                  <a:lnTo>
                    <a:pt x="422910" y="374649"/>
                  </a:lnTo>
                  <a:lnTo>
                    <a:pt x="427990" y="360679"/>
                  </a:lnTo>
                  <a:lnTo>
                    <a:pt x="438150" y="350519"/>
                  </a:lnTo>
                  <a:lnTo>
                    <a:pt x="461010" y="330199"/>
                  </a:lnTo>
                  <a:lnTo>
                    <a:pt x="469900" y="317499"/>
                  </a:lnTo>
                  <a:lnTo>
                    <a:pt x="473710" y="309879"/>
                  </a:lnTo>
                  <a:lnTo>
                    <a:pt x="474980" y="302259"/>
                  </a:lnTo>
                  <a:lnTo>
                    <a:pt x="476250" y="293369"/>
                  </a:lnTo>
                  <a:lnTo>
                    <a:pt x="478790" y="290829"/>
                  </a:lnTo>
                  <a:lnTo>
                    <a:pt x="480060" y="287019"/>
                  </a:lnTo>
                  <a:lnTo>
                    <a:pt x="523240" y="256539"/>
                  </a:lnTo>
                  <a:lnTo>
                    <a:pt x="562610" y="224789"/>
                  </a:lnTo>
                  <a:lnTo>
                    <a:pt x="571500" y="222250"/>
                  </a:lnTo>
                  <a:lnTo>
                    <a:pt x="579120" y="217169"/>
                  </a:lnTo>
                  <a:lnTo>
                    <a:pt x="595630" y="208279"/>
                  </a:lnTo>
                  <a:lnTo>
                    <a:pt x="601980" y="203200"/>
                  </a:lnTo>
                  <a:lnTo>
                    <a:pt x="610870" y="198119"/>
                  </a:lnTo>
                  <a:lnTo>
                    <a:pt x="626110" y="193039"/>
                  </a:lnTo>
                  <a:lnTo>
                    <a:pt x="661670" y="190500"/>
                  </a:lnTo>
                  <a:lnTo>
                    <a:pt x="694690" y="186689"/>
                  </a:lnTo>
                  <a:lnTo>
                    <a:pt x="721360" y="184150"/>
                  </a:lnTo>
                  <a:lnTo>
                    <a:pt x="745490" y="180339"/>
                  </a:lnTo>
                  <a:lnTo>
                    <a:pt x="767080" y="179069"/>
                  </a:lnTo>
                  <a:lnTo>
                    <a:pt x="786130" y="179069"/>
                  </a:lnTo>
                  <a:lnTo>
                    <a:pt x="802640" y="177800"/>
                  </a:lnTo>
                  <a:lnTo>
                    <a:pt x="815340" y="176529"/>
                  </a:lnTo>
                  <a:lnTo>
                    <a:pt x="900853" y="176529"/>
                  </a:lnTo>
                  <a:lnTo>
                    <a:pt x="909320" y="173989"/>
                  </a:lnTo>
                  <a:lnTo>
                    <a:pt x="908050" y="172719"/>
                  </a:lnTo>
                  <a:lnTo>
                    <a:pt x="900430" y="171450"/>
                  </a:lnTo>
                  <a:lnTo>
                    <a:pt x="894080" y="166369"/>
                  </a:lnTo>
                  <a:lnTo>
                    <a:pt x="892302" y="165100"/>
                  </a:lnTo>
                  <a:lnTo>
                    <a:pt x="358140" y="165100"/>
                  </a:lnTo>
                  <a:lnTo>
                    <a:pt x="281940" y="163829"/>
                  </a:lnTo>
                  <a:lnTo>
                    <a:pt x="133350" y="158750"/>
                  </a:lnTo>
                  <a:lnTo>
                    <a:pt x="63500" y="157479"/>
                  </a:lnTo>
                  <a:lnTo>
                    <a:pt x="30480" y="153669"/>
                  </a:lnTo>
                  <a:close/>
                </a:path>
                <a:path w="909320" h="553720">
                  <a:moveTo>
                    <a:pt x="900853" y="176529"/>
                  </a:moveTo>
                  <a:lnTo>
                    <a:pt x="836930" y="176529"/>
                  </a:lnTo>
                  <a:lnTo>
                    <a:pt x="844550" y="177800"/>
                  </a:lnTo>
                  <a:lnTo>
                    <a:pt x="850900" y="177800"/>
                  </a:lnTo>
                  <a:lnTo>
                    <a:pt x="857250" y="179069"/>
                  </a:lnTo>
                  <a:lnTo>
                    <a:pt x="859790" y="180339"/>
                  </a:lnTo>
                  <a:lnTo>
                    <a:pt x="859790" y="182879"/>
                  </a:lnTo>
                  <a:lnTo>
                    <a:pt x="858520" y="184150"/>
                  </a:lnTo>
                  <a:lnTo>
                    <a:pt x="858520" y="186689"/>
                  </a:lnTo>
                  <a:lnTo>
                    <a:pt x="864870" y="185419"/>
                  </a:lnTo>
                  <a:lnTo>
                    <a:pt x="872490" y="184150"/>
                  </a:lnTo>
                  <a:lnTo>
                    <a:pt x="887730" y="180339"/>
                  </a:lnTo>
                  <a:lnTo>
                    <a:pt x="896620" y="177800"/>
                  </a:lnTo>
                  <a:lnTo>
                    <a:pt x="900853" y="176529"/>
                  </a:lnTo>
                  <a:close/>
                </a:path>
                <a:path w="909320" h="553720">
                  <a:moveTo>
                    <a:pt x="783590" y="0"/>
                  </a:moveTo>
                  <a:lnTo>
                    <a:pt x="781050" y="1269"/>
                  </a:lnTo>
                  <a:lnTo>
                    <a:pt x="779780" y="2539"/>
                  </a:lnTo>
                  <a:lnTo>
                    <a:pt x="778510" y="6350"/>
                  </a:lnTo>
                  <a:lnTo>
                    <a:pt x="774700" y="10159"/>
                  </a:lnTo>
                  <a:lnTo>
                    <a:pt x="774700" y="20319"/>
                  </a:lnTo>
                  <a:lnTo>
                    <a:pt x="773430" y="25400"/>
                  </a:lnTo>
                  <a:lnTo>
                    <a:pt x="773430" y="30479"/>
                  </a:lnTo>
                  <a:lnTo>
                    <a:pt x="750570" y="46989"/>
                  </a:lnTo>
                  <a:lnTo>
                    <a:pt x="727710" y="64769"/>
                  </a:lnTo>
                  <a:lnTo>
                    <a:pt x="703580" y="83819"/>
                  </a:lnTo>
                  <a:lnTo>
                    <a:pt x="680720" y="102869"/>
                  </a:lnTo>
                  <a:lnTo>
                    <a:pt x="656590" y="120650"/>
                  </a:lnTo>
                  <a:lnTo>
                    <a:pt x="643890" y="128269"/>
                  </a:lnTo>
                  <a:lnTo>
                    <a:pt x="632460" y="135889"/>
                  </a:lnTo>
                  <a:lnTo>
                    <a:pt x="618490" y="143509"/>
                  </a:lnTo>
                  <a:lnTo>
                    <a:pt x="603250" y="147319"/>
                  </a:lnTo>
                  <a:lnTo>
                    <a:pt x="589280" y="151129"/>
                  </a:lnTo>
                  <a:lnTo>
                    <a:pt x="574040" y="153669"/>
                  </a:lnTo>
                  <a:lnTo>
                    <a:pt x="506730" y="160019"/>
                  </a:lnTo>
                  <a:lnTo>
                    <a:pt x="431800" y="163829"/>
                  </a:lnTo>
                  <a:lnTo>
                    <a:pt x="358140" y="165100"/>
                  </a:lnTo>
                  <a:lnTo>
                    <a:pt x="892302" y="165100"/>
                  </a:lnTo>
                  <a:lnTo>
                    <a:pt x="885190" y="160019"/>
                  </a:lnTo>
                  <a:lnTo>
                    <a:pt x="864870" y="147319"/>
                  </a:lnTo>
                  <a:lnTo>
                    <a:pt x="853440" y="139700"/>
                  </a:lnTo>
                  <a:lnTo>
                    <a:pt x="845820" y="133350"/>
                  </a:lnTo>
                  <a:lnTo>
                    <a:pt x="843280" y="127000"/>
                  </a:lnTo>
                  <a:lnTo>
                    <a:pt x="838200" y="119379"/>
                  </a:lnTo>
                  <a:lnTo>
                    <a:pt x="835660" y="101600"/>
                  </a:lnTo>
                  <a:lnTo>
                    <a:pt x="829310" y="95250"/>
                  </a:lnTo>
                  <a:lnTo>
                    <a:pt x="822960" y="90169"/>
                  </a:lnTo>
                  <a:lnTo>
                    <a:pt x="820420" y="85089"/>
                  </a:lnTo>
                  <a:lnTo>
                    <a:pt x="815340" y="83819"/>
                  </a:lnTo>
                  <a:lnTo>
                    <a:pt x="814070" y="80009"/>
                  </a:lnTo>
                  <a:lnTo>
                    <a:pt x="814070" y="78739"/>
                  </a:lnTo>
                  <a:lnTo>
                    <a:pt x="815340" y="77469"/>
                  </a:lnTo>
                  <a:lnTo>
                    <a:pt x="815340" y="68579"/>
                  </a:lnTo>
                  <a:lnTo>
                    <a:pt x="814070" y="62229"/>
                  </a:lnTo>
                  <a:lnTo>
                    <a:pt x="812800" y="53339"/>
                  </a:lnTo>
                  <a:lnTo>
                    <a:pt x="810260" y="43179"/>
                  </a:lnTo>
                  <a:lnTo>
                    <a:pt x="805180" y="30479"/>
                  </a:lnTo>
                  <a:lnTo>
                    <a:pt x="802640" y="20319"/>
                  </a:lnTo>
                  <a:lnTo>
                    <a:pt x="796290" y="10159"/>
                  </a:lnTo>
                  <a:lnTo>
                    <a:pt x="795020" y="6350"/>
                  </a:lnTo>
                  <a:lnTo>
                    <a:pt x="791210" y="2539"/>
                  </a:lnTo>
                  <a:lnTo>
                    <a:pt x="788670" y="1269"/>
                  </a:lnTo>
                  <a:lnTo>
                    <a:pt x="78359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53279" y="33159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0" y="153669"/>
                  </a:moveTo>
                  <a:lnTo>
                    <a:pt x="30480" y="153669"/>
                  </a:lnTo>
                  <a:lnTo>
                    <a:pt x="63500" y="157479"/>
                  </a:lnTo>
                  <a:lnTo>
                    <a:pt x="133350" y="158750"/>
                  </a:lnTo>
                  <a:lnTo>
                    <a:pt x="205740" y="161289"/>
                  </a:lnTo>
                  <a:lnTo>
                    <a:pt x="281940" y="163829"/>
                  </a:lnTo>
                  <a:lnTo>
                    <a:pt x="358140" y="165100"/>
                  </a:lnTo>
                  <a:lnTo>
                    <a:pt x="431800" y="163829"/>
                  </a:lnTo>
                  <a:lnTo>
                    <a:pt x="506730" y="160019"/>
                  </a:lnTo>
                  <a:lnTo>
                    <a:pt x="574040" y="153669"/>
                  </a:lnTo>
                  <a:lnTo>
                    <a:pt x="589280" y="151129"/>
                  </a:lnTo>
                  <a:lnTo>
                    <a:pt x="603250" y="147319"/>
                  </a:lnTo>
                  <a:lnTo>
                    <a:pt x="618490" y="143509"/>
                  </a:lnTo>
                  <a:lnTo>
                    <a:pt x="632460" y="135889"/>
                  </a:lnTo>
                  <a:lnTo>
                    <a:pt x="643890" y="128269"/>
                  </a:lnTo>
                  <a:lnTo>
                    <a:pt x="656590" y="120650"/>
                  </a:lnTo>
                  <a:lnTo>
                    <a:pt x="680720" y="102869"/>
                  </a:lnTo>
                  <a:lnTo>
                    <a:pt x="703580" y="83819"/>
                  </a:lnTo>
                  <a:lnTo>
                    <a:pt x="727710" y="64769"/>
                  </a:lnTo>
                  <a:lnTo>
                    <a:pt x="750570" y="46989"/>
                  </a:lnTo>
                  <a:lnTo>
                    <a:pt x="773430" y="30479"/>
                  </a:lnTo>
                  <a:lnTo>
                    <a:pt x="773430" y="25400"/>
                  </a:lnTo>
                  <a:lnTo>
                    <a:pt x="774700" y="20319"/>
                  </a:lnTo>
                  <a:lnTo>
                    <a:pt x="774700" y="10159"/>
                  </a:lnTo>
                  <a:lnTo>
                    <a:pt x="778510" y="6350"/>
                  </a:lnTo>
                  <a:lnTo>
                    <a:pt x="779780" y="2539"/>
                  </a:lnTo>
                  <a:lnTo>
                    <a:pt x="781050" y="1269"/>
                  </a:lnTo>
                  <a:lnTo>
                    <a:pt x="783590" y="0"/>
                  </a:lnTo>
                  <a:lnTo>
                    <a:pt x="788670" y="1269"/>
                  </a:lnTo>
                  <a:lnTo>
                    <a:pt x="791210" y="2539"/>
                  </a:lnTo>
                  <a:lnTo>
                    <a:pt x="795020" y="6350"/>
                  </a:lnTo>
                  <a:lnTo>
                    <a:pt x="796290" y="10159"/>
                  </a:lnTo>
                  <a:lnTo>
                    <a:pt x="802640" y="20319"/>
                  </a:lnTo>
                  <a:lnTo>
                    <a:pt x="805180" y="30479"/>
                  </a:lnTo>
                  <a:lnTo>
                    <a:pt x="810260" y="43179"/>
                  </a:lnTo>
                  <a:lnTo>
                    <a:pt x="812800" y="53339"/>
                  </a:lnTo>
                  <a:lnTo>
                    <a:pt x="814070" y="62229"/>
                  </a:lnTo>
                  <a:lnTo>
                    <a:pt x="815340" y="68579"/>
                  </a:lnTo>
                  <a:lnTo>
                    <a:pt x="815340" y="72389"/>
                  </a:lnTo>
                  <a:lnTo>
                    <a:pt x="815340" y="76200"/>
                  </a:lnTo>
                  <a:lnTo>
                    <a:pt x="815340" y="77469"/>
                  </a:lnTo>
                  <a:lnTo>
                    <a:pt x="814070" y="78739"/>
                  </a:lnTo>
                  <a:lnTo>
                    <a:pt x="814070" y="80009"/>
                  </a:lnTo>
                  <a:lnTo>
                    <a:pt x="815340" y="83819"/>
                  </a:lnTo>
                  <a:lnTo>
                    <a:pt x="820420" y="85089"/>
                  </a:lnTo>
                  <a:lnTo>
                    <a:pt x="822960" y="90169"/>
                  </a:lnTo>
                  <a:lnTo>
                    <a:pt x="829310" y="95250"/>
                  </a:lnTo>
                  <a:lnTo>
                    <a:pt x="835660" y="101600"/>
                  </a:lnTo>
                  <a:lnTo>
                    <a:pt x="838200" y="119379"/>
                  </a:lnTo>
                  <a:lnTo>
                    <a:pt x="843280" y="127000"/>
                  </a:lnTo>
                  <a:lnTo>
                    <a:pt x="845820" y="133350"/>
                  </a:lnTo>
                  <a:lnTo>
                    <a:pt x="853440" y="139700"/>
                  </a:lnTo>
                  <a:lnTo>
                    <a:pt x="864870" y="147319"/>
                  </a:lnTo>
                  <a:lnTo>
                    <a:pt x="885190" y="160019"/>
                  </a:lnTo>
                  <a:lnTo>
                    <a:pt x="894080" y="166369"/>
                  </a:lnTo>
                  <a:lnTo>
                    <a:pt x="900430" y="171450"/>
                  </a:lnTo>
                  <a:lnTo>
                    <a:pt x="908050" y="172719"/>
                  </a:lnTo>
                  <a:lnTo>
                    <a:pt x="909320" y="173989"/>
                  </a:lnTo>
                  <a:lnTo>
                    <a:pt x="896620" y="177800"/>
                  </a:lnTo>
                  <a:lnTo>
                    <a:pt x="887730" y="180339"/>
                  </a:lnTo>
                  <a:lnTo>
                    <a:pt x="877570" y="182879"/>
                  </a:lnTo>
                  <a:lnTo>
                    <a:pt x="872490" y="184150"/>
                  </a:lnTo>
                  <a:lnTo>
                    <a:pt x="864870" y="185419"/>
                  </a:lnTo>
                  <a:lnTo>
                    <a:pt x="858520" y="186689"/>
                  </a:lnTo>
                  <a:lnTo>
                    <a:pt x="858520" y="184150"/>
                  </a:lnTo>
                  <a:lnTo>
                    <a:pt x="859790" y="182879"/>
                  </a:lnTo>
                  <a:lnTo>
                    <a:pt x="859790" y="180339"/>
                  </a:lnTo>
                  <a:lnTo>
                    <a:pt x="857250" y="179069"/>
                  </a:lnTo>
                  <a:lnTo>
                    <a:pt x="850900" y="177800"/>
                  </a:lnTo>
                  <a:lnTo>
                    <a:pt x="844550" y="177800"/>
                  </a:lnTo>
                  <a:lnTo>
                    <a:pt x="836930" y="176529"/>
                  </a:lnTo>
                  <a:lnTo>
                    <a:pt x="828040" y="176529"/>
                  </a:lnTo>
                  <a:lnTo>
                    <a:pt x="815340" y="176529"/>
                  </a:lnTo>
                  <a:lnTo>
                    <a:pt x="802640" y="177800"/>
                  </a:lnTo>
                  <a:lnTo>
                    <a:pt x="786130" y="179069"/>
                  </a:lnTo>
                  <a:lnTo>
                    <a:pt x="767080" y="179069"/>
                  </a:lnTo>
                  <a:lnTo>
                    <a:pt x="745490" y="180339"/>
                  </a:lnTo>
                  <a:lnTo>
                    <a:pt x="721360" y="184150"/>
                  </a:lnTo>
                  <a:lnTo>
                    <a:pt x="694690" y="186689"/>
                  </a:lnTo>
                  <a:lnTo>
                    <a:pt x="661670" y="190500"/>
                  </a:lnTo>
                  <a:lnTo>
                    <a:pt x="626110" y="193039"/>
                  </a:lnTo>
                  <a:lnTo>
                    <a:pt x="618490" y="195579"/>
                  </a:lnTo>
                  <a:lnTo>
                    <a:pt x="610870" y="198119"/>
                  </a:lnTo>
                  <a:lnTo>
                    <a:pt x="601980" y="203200"/>
                  </a:lnTo>
                  <a:lnTo>
                    <a:pt x="595630" y="208279"/>
                  </a:lnTo>
                  <a:lnTo>
                    <a:pt x="579120" y="217169"/>
                  </a:lnTo>
                  <a:lnTo>
                    <a:pt x="571500" y="222250"/>
                  </a:lnTo>
                  <a:lnTo>
                    <a:pt x="562610" y="224789"/>
                  </a:lnTo>
                  <a:lnTo>
                    <a:pt x="523240" y="256539"/>
                  </a:lnTo>
                  <a:lnTo>
                    <a:pt x="480060" y="287019"/>
                  </a:lnTo>
                  <a:lnTo>
                    <a:pt x="478790" y="290829"/>
                  </a:lnTo>
                  <a:lnTo>
                    <a:pt x="476250" y="293369"/>
                  </a:lnTo>
                  <a:lnTo>
                    <a:pt x="461010" y="330199"/>
                  </a:lnTo>
                  <a:lnTo>
                    <a:pt x="438150" y="350519"/>
                  </a:lnTo>
                  <a:lnTo>
                    <a:pt x="427990" y="360679"/>
                  </a:lnTo>
                  <a:lnTo>
                    <a:pt x="422910" y="374649"/>
                  </a:lnTo>
                  <a:lnTo>
                    <a:pt x="417830" y="391159"/>
                  </a:lnTo>
                  <a:lnTo>
                    <a:pt x="412750" y="396239"/>
                  </a:lnTo>
                  <a:lnTo>
                    <a:pt x="406400" y="405129"/>
                  </a:lnTo>
                  <a:lnTo>
                    <a:pt x="400050" y="412749"/>
                  </a:lnTo>
                  <a:lnTo>
                    <a:pt x="397510" y="420369"/>
                  </a:lnTo>
                  <a:lnTo>
                    <a:pt x="391160" y="434339"/>
                  </a:lnTo>
                  <a:lnTo>
                    <a:pt x="389890" y="453389"/>
                  </a:lnTo>
                  <a:lnTo>
                    <a:pt x="387350" y="471169"/>
                  </a:lnTo>
                  <a:lnTo>
                    <a:pt x="383540" y="490219"/>
                  </a:lnTo>
                  <a:lnTo>
                    <a:pt x="379730" y="507999"/>
                  </a:lnTo>
                  <a:lnTo>
                    <a:pt x="374650" y="525779"/>
                  </a:lnTo>
                  <a:lnTo>
                    <a:pt x="365760" y="541019"/>
                  </a:lnTo>
                  <a:lnTo>
                    <a:pt x="354330" y="553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639" y="3470909"/>
              <a:ext cx="417830" cy="440690"/>
            </a:xfrm>
            <a:custGeom>
              <a:avLst/>
              <a:gdLst/>
              <a:ahLst/>
              <a:cxnLst/>
              <a:rect l="l" t="t" r="r" b="b"/>
              <a:pathLst>
                <a:path w="417829" h="440689">
                  <a:moveTo>
                    <a:pt x="30480" y="0"/>
                  </a:moveTo>
                  <a:lnTo>
                    <a:pt x="7620" y="50800"/>
                  </a:lnTo>
                  <a:lnTo>
                    <a:pt x="84" y="102869"/>
                  </a:lnTo>
                  <a:lnTo>
                    <a:pt x="0" y="123189"/>
                  </a:lnTo>
                  <a:lnTo>
                    <a:pt x="1270" y="140969"/>
                  </a:lnTo>
                  <a:lnTo>
                    <a:pt x="12700" y="198119"/>
                  </a:lnTo>
                  <a:lnTo>
                    <a:pt x="40639" y="287019"/>
                  </a:lnTo>
                  <a:lnTo>
                    <a:pt x="44450" y="289559"/>
                  </a:lnTo>
                  <a:lnTo>
                    <a:pt x="46989" y="293369"/>
                  </a:lnTo>
                  <a:lnTo>
                    <a:pt x="54610" y="298450"/>
                  </a:lnTo>
                  <a:lnTo>
                    <a:pt x="63500" y="304800"/>
                  </a:lnTo>
                  <a:lnTo>
                    <a:pt x="73660" y="312419"/>
                  </a:lnTo>
                  <a:lnTo>
                    <a:pt x="85089" y="320039"/>
                  </a:lnTo>
                  <a:lnTo>
                    <a:pt x="97789" y="327659"/>
                  </a:lnTo>
                  <a:lnTo>
                    <a:pt x="109220" y="336550"/>
                  </a:lnTo>
                  <a:lnTo>
                    <a:pt x="135889" y="350519"/>
                  </a:lnTo>
                  <a:lnTo>
                    <a:pt x="147320" y="356869"/>
                  </a:lnTo>
                  <a:lnTo>
                    <a:pt x="157480" y="363219"/>
                  </a:lnTo>
                  <a:lnTo>
                    <a:pt x="168910" y="369569"/>
                  </a:lnTo>
                  <a:lnTo>
                    <a:pt x="177800" y="374650"/>
                  </a:lnTo>
                  <a:lnTo>
                    <a:pt x="184150" y="377189"/>
                  </a:lnTo>
                  <a:lnTo>
                    <a:pt x="187960" y="378459"/>
                  </a:lnTo>
                  <a:lnTo>
                    <a:pt x="196850" y="387350"/>
                  </a:lnTo>
                  <a:lnTo>
                    <a:pt x="204470" y="393700"/>
                  </a:lnTo>
                  <a:lnTo>
                    <a:pt x="214630" y="400050"/>
                  </a:lnTo>
                  <a:lnTo>
                    <a:pt x="222250" y="403859"/>
                  </a:lnTo>
                  <a:lnTo>
                    <a:pt x="238760" y="414019"/>
                  </a:lnTo>
                  <a:lnTo>
                    <a:pt x="255270" y="420369"/>
                  </a:lnTo>
                  <a:lnTo>
                    <a:pt x="273050" y="425450"/>
                  </a:lnTo>
                  <a:lnTo>
                    <a:pt x="293370" y="429259"/>
                  </a:lnTo>
                  <a:lnTo>
                    <a:pt x="312420" y="435609"/>
                  </a:lnTo>
                  <a:lnTo>
                    <a:pt x="334010" y="440689"/>
                  </a:lnTo>
                  <a:lnTo>
                    <a:pt x="350520" y="435609"/>
                  </a:lnTo>
                  <a:lnTo>
                    <a:pt x="364489" y="433069"/>
                  </a:lnTo>
                  <a:lnTo>
                    <a:pt x="378460" y="427989"/>
                  </a:lnTo>
                  <a:lnTo>
                    <a:pt x="387350" y="424179"/>
                  </a:lnTo>
                  <a:lnTo>
                    <a:pt x="405130" y="406400"/>
                  </a:lnTo>
                  <a:lnTo>
                    <a:pt x="407670" y="401319"/>
                  </a:lnTo>
                  <a:lnTo>
                    <a:pt x="411480" y="394969"/>
                  </a:lnTo>
                  <a:lnTo>
                    <a:pt x="414020" y="387350"/>
                  </a:lnTo>
                  <a:lnTo>
                    <a:pt x="417830" y="378459"/>
                  </a:lnTo>
                  <a:lnTo>
                    <a:pt x="415289" y="365759"/>
                  </a:lnTo>
                  <a:lnTo>
                    <a:pt x="406400" y="321309"/>
                  </a:lnTo>
                  <a:lnTo>
                    <a:pt x="393700" y="279400"/>
                  </a:lnTo>
                  <a:lnTo>
                    <a:pt x="374650" y="247650"/>
                  </a:lnTo>
                  <a:lnTo>
                    <a:pt x="368300" y="237489"/>
                  </a:lnTo>
                  <a:lnTo>
                    <a:pt x="360680" y="228600"/>
                  </a:lnTo>
                  <a:lnTo>
                    <a:pt x="355600" y="218439"/>
                  </a:lnTo>
                  <a:lnTo>
                    <a:pt x="349250" y="212089"/>
                  </a:lnTo>
                  <a:lnTo>
                    <a:pt x="347980" y="209550"/>
                  </a:lnTo>
                  <a:lnTo>
                    <a:pt x="345439" y="207009"/>
                  </a:lnTo>
                  <a:lnTo>
                    <a:pt x="345439" y="205739"/>
                  </a:lnTo>
                  <a:lnTo>
                    <a:pt x="344170" y="205739"/>
                  </a:lnTo>
                  <a:lnTo>
                    <a:pt x="341630" y="198119"/>
                  </a:lnTo>
                  <a:lnTo>
                    <a:pt x="337820" y="191769"/>
                  </a:lnTo>
                  <a:lnTo>
                    <a:pt x="317500" y="140969"/>
                  </a:lnTo>
                  <a:lnTo>
                    <a:pt x="313689" y="134619"/>
                  </a:lnTo>
                  <a:lnTo>
                    <a:pt x="311150" y="128269"/>
                  </a:lnTo>
                  <a:lnTo>
                    <a:pt x="309880" y="123189"/>
                  </a:lnTo>
                  <a:lnTo>
                    <a:pt x="167639" y="123189"/>
                  </a:lnTo>
                  <a:lnTo>
                    <a:pt x="102870" y="40639"/>
                  </a:lnTo>
                  <a:lnTo>
                    <a:pt x="124459" y="40639"/>
                  </a:lnTo>
                  <a:lnTo>
                    <a:pt x="116839" y="35560"/>
                  </a:lnTo>
                  <a:lnTo>
                    <a:pt x="100330" y="27939"/>
                  </a:lnTo>
                  <a:lnTo>
                    <a:pt x="82550" y="21589"/>
                  </a:lnTo>
                  <a:lnTo>
                    <a:pt x="63500" y="15239"/>
                  </a:lnTo>
                  <a:lnTo>
                    <a:pt x="45720" y="7619"/>
                  </a:lnTo>
                  <a:lnTo>
                    <a:pt x="30480" y="0"/>
                  </a:lnTo>
                  <a:close/>
                </a:path>
                <a:path w="417829" h="440689">
                  <a:moveTo>
                    <a:pt x="129539" y="40639"/>
                  </a:moveTo>
                  <a:lnTo>
                    <a:pt x="124459" y="40639"/>
                  </a:lnTo>
                  <a:lnTo>
                    <a:pt x="139700" y="50800"/>
                  </a:lnTo>
                  <a:lnTo>
                    <a:pt x="146050" y="55879"/>
                  </a:lnTo>
                  <a:lnTo>
                    <a:pt x="152400" y="62229"/>
                  </a:lnTo>
                  <a:lnTo>
                    <a:pt x="156210" y="71119"/>
                  </a:lnTo>
                  <a:lnTo>
                    <a:pt x="160020" y="77469"/>
                  </a:lnTo>
                  <a:lnTo>
                    <a:pt x="163830" y="96519"/>
                  </a:lnTo>
                  <a:lnTo>
                    <a:pt x="165100" y="110489"/>
                  </a:lnTo>
                  <a:lnTo>
                    <a:pt x="167639" y="123189"/>
                  </a:lnTo>
                  <a:lnTo>
                    <a:pt x="309880" y="123189"/>
                  </a:lnTo>
                  <a:lnTo>
                    <a:pt x="307339" y="118110"/>
                  </a:lnTo>
                  <a:lnTo>
                    <a:pt x="303530" y="113029"/>
                  </a:lnTo>
                  <a:lnTo>
                    <a:pt x="299720" y="109219"/>
                  </a:lnTo>
                  <a:lnTo>
                    <a:pt x="288289" y="105410"/>
                  </a:lnTo>
                  <a:lnTo>
                    <a:pt x="270510" y="102869"/>
                  </a:lnTo>
                  <a:lnTo>
                    <a:pt x="262889" y="96519"/>
                  </a:lnTo>
                  <a:lnTo>
                    <a:pt x="256539" y="90169"/>
                  </a:lnTo>
                  <a:lnTo>
                    <a:pt x="248920" y="85089"/>
                  </a:lnTo>
                  <a:lnTo>
                    <a:pt x="240030" y="82550"/>
                  </a:lnTo>
                  <a:lnTo>
                    <a:pt x="234950" y="80010"/>
                  </a:lnTo>
                  <a:lnTo>
                    <a:pt x="229870" y="78739"/>
                  </a:lnTo>
                  <a:lnTo>
                    <a:pt x="215900" y="73660"/>
                  </a:lnTo>
                  <a:lnTo>
                    <a:pt x="201930" y="71119"/>
                  </a:lnTo>
                  <a:lnTo>
                    <a:pt x="187960" y="67310"/>
                  </a:lnTo>
                  <a:lnTo>
                    <a:pt x="176530" y="66039"/>
                  </a:lnTo>
                  <a:lnTo>
                    <a:pt x="170180" y="64769"/>
                  </a:lnTo>
                  <a:lnTo>
                    <a:pt x="165100" y="62229"/>
                  </a:lnTo>
                  <a:lnTo>
                    <a:pt x="162560" y="62229"/>
                  </a:lnTo>
                  <a:lnTo>
                    <a:pt x="160020" y="60960"/>
                  </a:lnTo>
                  <a:lnTo>
                    <a:pt x="156210" y="60960"/>
                  </a:lnTo>
                  <a:lnTo>
                    <a:pt x="151130" y="55879"/>
                  </a:lnTo>
                  <a:lnTo>
                    <a:pt x="144780" y="53339"/>
                  </a:lnTo>
                  <a:lnTo>
                    <a:pt x="140970" y="50800"/>
                  </a:lnTo>
                  <a:lnTo>
                    <a:pt x="137160" y="46989"/>
                  </a:lnTo>
                  <a:lnTo>
                    <a:pt x="132080" y="43179"/>
                  </a:lnTo>
                  <a:lnTo>
                    <a:pt x="129539" y="40639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12639" y="3470909"/>
              <a:ext cx="417830" cy="440690"/>
            </a:xfrm>
            <a:custGeom>
              <a:avLst/>
              <a:gdLst/>
              <a:ahLst/>
              <a:cxnLst/>
              <a:rect l="l" t="t" r="r" b="b"/>
              <a:pathLst>
                <a:path w="417829" h="440689">
                  <a:moveTo>
                    <a:pt x="167639" y="123189"/>
                  </a:moveTo>
                  <a:lnTo>
                    <a:pt x="165100" y="110489"/>
                  </a:lnTo>
                  <a:lnTo>
                    <a:pt x="163830" y="96519"/>
                  </a:lnTo>
                  <a:lnTo>
                    <a:pt x="161289" y="83819"/>
                  </a:lnTo>
                  <a:lnTo>
                    <a:pt x="160020" y="77469"/>
                  </a:lnTo>
                  <a:lnTo>
                    <a:pt x="156210" y="71119"/>
                  </a:lnTo>
                  <a:lnTo>
                    <a:pt x="152400" y="62229"/>
                  </a:lnTo>
                  <a:lnTo>
                    <a:pt x="116839" y="35560"/>
                  </a:lnTo>
                  <a:lnTo>
                    <a:pt x="63500" y="15239"/>
                  </a:lnTo>
                  <a:lnTo>
                    <a:pt x="45720" y="7619"/>
                  </a:lnTo>
                  <a:lnTo>
                    <a:pt x="13970" y="33019"/>
                  </a:lnTo>
                  <a:lnTo>
                    <a:pt x="1270" y="85089"/>
                  </a:lnTo>
                  <a:lnTo>
                    <a:pt x="0" y="104139"/>
                  </a:lnTo>
                  <a:lnTo>
                    <a:pt x="0" y="123189"/>
                  </a:lnTo>
                  <a:lnTo>
                    <a:pt x="1270" y="140969"/>
                  </a:lnTo>
                  <a:lnTo>
                    <a:pt x="5080" y="160019"/>
                  </a:lnTo>
                  <a:lnTo>
                    <a:pt x="8889" y="179069"/>
                  </a:lnTo>
                  <a:lnTo>
                    <a:pt x="12700" y="198119"/>
                  </a:lnTo>
                  <a:lnTo>
                    <a:pt x="17780" y="215900"/>
                  </a:lnTo>
                  <a:lnTo>
                    <a:pt x="29210" y="251459"/>
                  </a:lnTo>
                  <a:lnTo>
                    <a:pt x="40639" y="287019"/>
                  </a:lnTo>
                  <a:lnTo>
                    <a:pt x="41910" y="288289"/>
                  </a:lnTo>
                  <a:lnTo>
                    <a:pt x="44450" y="289559"/>
                  </a:lnTo>
                  <a:lnTo>
                    <a:pt x="46989" y="293369"/>
                  </a:lnTo>
                  <a:lnTo>
                    <a:pt x="54610" y="298450"/>
                  </a:lnTo>
                  <a:lnTo>
                    <a:pt x="63500" y="304800"/>
                  </a:lnTo>
                  <a:lnTo>
                    <a:pt x="73660" y="312419"/>
                  </a:lnTo>
                  <a:lnTo>
                    <a:pt x="85089" y="320039"/>
                  </a:lnTo>
                  <a:lnTo>
                    <a:pt x="97789" y="327659"/>
                  </a:lnTo>
                  <a:lnTo>
                    <a:pt x="109220" y="336550"/>
                  </a:lnTo>
                  <a:lnTo>
                    <a:pt x="135889" y="350519"/>
                  </a:lnTo>
                  <a:lnTo>
                    <a:pt x="147320" y="356869"/>
                  </a:lnTo>
                  <a:lnTo>
                    <a:pt x="157480" y="363219"/>
                  </a:lnTo>
                  <a:lnTo>
                    <a:pt x="168910" y="369569"/>
                  </a:lnTo>
                  <a:lnTo>
                    <a:pt x="177800" y="374650"/>
                  </a:lnTo>
                  <a:lnTo>
                    <a:pt x="184150" y="377189"/>
                  </a:lnTo>
                  <a:lnTo>
                    <a:pt x="187960" y="378459"/>
                  </a:lnTo>
                  <a:lnTo>
                    <a:pt x="196850" y="387350"/>
                  </a:lnTo>
                  <a:lnTo>
                    <a:pt x="204470" y="393700"/>
                  </a:lnTo>
                  <a:lnTo>
                    <a:pt x="214630" y="400050"/>
                  </a:lnTo>
                  <a:lnTo>
                    <a:pt x="222250" y="403859"/>
                  </a:lnTo>
                  <a:lnTo>
                    <a:pt x="238760" y="414019"/>
                  </a:lnTo>
                  <a:lnTo>
                    <a:pt x="255270" y="420369"/>
                  </a:lnTo>
                  <a:lnTo>
                    <a:pt x="273050" y="425450"/>
                  </a:lnTo>
                  <a:lnTo>
                    <a:pt x="293370" y="429259"/>
                  </a:lnTo>
                  <a:lnTo>
                    <a:pt x="312420" y="435609"/>
                  </a:lnTo>
                  <a:lnTo>
                    <a:pt x="334010" y="440689"/>
                  </a:lnTo>
                  <a:lnTo>
                    <a:pt x="350520" y="435609"/>
                  </a:lnTo>
                  <a:lnTo>
                    <a:pt x="364489" y="433069"/>
                  </a:lnTo>
                  <a:lnTo>
                    <a:pt x="378460" y="427989"/>
                  </a:lnTo>
                  <a:lnTo>
                    <a:pt x="387350" y="424179"/>
                  </a:lnTo>
                  <a:lnTo>
                    <a:pt x="396239" y="415289"/>
                  </a:lnTo>
                  <a:lnTo>
                    <a:pt x="405130" y="406400"/>
                  </a:lnTo>
                  <a:lnTo>
                    <a:pt x="407670" y="401319"/>
                  </a:lnTo>
                  <a:lnTo>
                    <a:pt x="411480" y="394969"/>
                  </a:lnTo>
                  <a:lnTo>
                    <a:pt x="414020" y="387350"/>
                  </a:lnTo>
                  <a:lnTo>
                    <a:pt x="417830" y="378459"/>
                  </a:lnTo>
                  <a:lnTo>
                    <a:pt x="415289" y="365759"/>
                  </a:lnTo>
                  <a:lnTo>
                    <a:pt x="412750" y="351789"/>
                  </a:lnTo>
                  <a:lnTo>
                    <a:pt x="402589" y="307339"/>
                  </a:lnTo>
                  <a:lnTo>
                    <a:pt x="387350" y="266700"/>
                  </a:lnTo>
                  <a:lnTo>
                    <a:pt x="382270" y="256539"/>
                  </a:lnTo>
                  <a:lnTo>
                    <a:pt x="374650" y="247650"/>
                  </a:lnTo>
                  <a:lnTo>
                    <a:pt x="368300" y="237489"/>
                  </a:lnTo>
                  <a:lnTo>
                    <a:pt x="360680" y="228600"/>
                  </a:lnTo>
                  <a:lnTo>
                    <a:pt x="355600" y="218439"/>
                  </a:lnTo>
                  <a:lnTo>
                    <a:pt x="349250" y="212089"/>
                  </a:lnTo>
                  <a:lnTo>
                    <a:pt x="347980" y="209550"/>
                  </a:lnTo>
                  <a:lnTo>
                    <a:pt x="345439" y="207009"/>
                  </a:lnTo>
                  <a:lnTo>
                    <a:pt x="345439" y="205739"/>
                  </a:lnTo>
                  <a:lnTo>
                    <a:pt x="344170" y="205739"/>
                  </a:lnTo>
                  <a:lnTo>
                    <a:pt x="342900" y="201929"/>
                  </a:lnTo>
                  <a:lnTo>
                    <a:pt x="341630" y="198119"/>
                  </a:lnTo>
                  <a:lnTo>
                    <a:pt x="337820" y="191769"/>
                  </a:lnTo>
                  <a:lnTo>
                    <a:pt x="317500" y="140969"/>
                  </a:lnTo>
                  <a:lnTo>
                    <a:pt x="313689" y="134619"/>
                  </a:lnTo>
                  <a:lnTo>
                    <a:pt x="311150" y="128269"/>
                  </a:lnTo>
                  <a:lnTo>
                    <a:pt x="309880" y="123189"/>
                  </a:lnTo>
                  <a:lnTo>
                    <a:pt x="307339" y="118110"/>
                  </a:lnTo>
                  <a:lnTo>
                    <a:pt x="303530" y="113029"/>
                  </a:lnTo>
                  <a:lnTo>
                    <a:pt x="302260" y="111760"/>
                  </a:lnTo>
                  <a:lnTo>
                    <a:pt x="299720" y="109219"/>
                  </a:lnTo>
                  <a:lnTo>
                    <a:pt x="295910" y="107950"/>
                  </a:lnTo>
                  <a:lnTo>
                    <a:pt x="288289" y="105410"/>
                  </a:lnTo>
                  <a:lnTo>
                    <a:pt x="279400" y="104139"/>
                  </a:lnTo>
                  <a:lnTo>
                    <a:pt x="270510" y="102869"/>
                  </a:lnTo>
                  <a:lnTo>
                    <a:pt x="262889" y="96519"/>
                  </a:lnTo>
                  <a:lnTo>
                    <a:pt x="256539" y="90169"/>
                  </a:lnTo>
                  <a:lnTo>
                    <a:pt x="248920" y="85089"/>
                  </a:lnTo>
                  <a:lnTo>
                    <a:pt x="240030" y="82550"/>
                  </a:lnTo>
                  <a:lnTo>
                    <a:pt x="234950" y="80010"/>
                  </a:lnTo>
                  <a:lnTo>
                    <a:pt x="229870" y="78739"/>
                  </a:lnTo>
                  <a:lnTo>
                    <a:pt x="215900" y="73660"/>
                  </a:lnTo>
                  <a:lnTo>
                    <a:pt x="201930" y="71119"/>
                  </a:lnTo>
                  <a:lnTo>
                    <a:pt x="187960" y="67310"/>
                  </a:lnTo>
                  <a:lnTo>
                    <a:pt x="176530" y="66039"/>
                  </a:lnTo>
                  <a:lnTo>
                    <a:pt x="170180" y="64769"/>
                  </a:lnTo>
                  <a:lnTo>
                    <a:pt x="165100" y="62229"/>
                  </a:lnTo>
                  <a:lnTo>
                    <a:pt x="162560" y="62229"/>
                  </a:lnTo>
                  <a:lnTo>
                    <a:pt x="160020" y="60960"/>
                  </a:lnTo>
                  <a:lnTo>
                    <a:pt x="156210" y="60960"/>
                  </a:lnTo>
                  <a:lnTo>
                    <a:pt x="151130" y="55879"/>
                  </a:lnTo>
                  <a:lnTo>
                    <a:pt x="144780" y="53339"/>
                  </a:lnTo>
                  <a:lnTo>
                    <a:pt x="140970" y="50800"/>
                  </a:lnTo>
                  <a:lnTo>
                    <a:pt x="137160" y="46989"/>
                  </a:lnTo>
                  <a:lnTo>
                    <a:pt x="132080" y="43179"/>
                  </a:lnTo>
                  <a:lnTo>
                    <a:pt x="129539" y="40639"/>
                  </a:lnTo>
                  <a:lnTo>
                    <a:pt x="109220" y="40639"/>
                  </a:lnTo>
                  <a:lnTo>
                    <a:pt x="102870" y="406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5620" y="2819400"/>
            <a:ext cx="8656320" cy="3107690"/>
            <a:chOff x="35620" y="2819400"/>
            <a:chExt cx="8656320" cy="3107690"/>
          </a:xfrm>
        </p:grpSpPr>
        <p:sp>
          <p:nvSpPr>
            <p:cNvPr id="29" name="object 29"/>
            <p:cNvSpPr/>
            <p:nvPr/>
          </p:nvSpPr>
          <p:spPr>
            <a:xfrm>
              <a:off x="1238250" y="3657599"/>
              <a:ext cx="1123950" cy="1828800"/>
            </a:xfrm>
            <a:custGeom>
              <a:avLst/>
              <a:gdLst/>
              <a:ahLst/>
              <a:cxnLst/>
              <a:rect l="l" t="t" r="r" b="b"/>
              <a:pathLst>
                <a:path w="1123950" h="1828800">
                  <a:moveTo>
                    <a:pt x="520700" y="419100"/>
                  </a:moveTo>
                  <a:lnTo>
                    <a:pt x="514350" y="378460"/>
                  </a:lnTo>
                  <a:lnTo>
                    <a:pt x="477520" y="369570"/>
                  </a:lnTo>
                  <a:lnTo>
                    <a:pt x="436880" y="369570"/>
                  </a:lnTo>
                  <a:lnTo>
                    <a:pt x="384810" y="359410"/>
                  </a:lnTo>
                  <a:lnTo>
                    <a:pt x="318770" y="345440"/>
                  </a:lnTo>
                  <a:lnTo>
                    <a:pt x="248920" y="326390"/>
                  </a:lnTo>
                  <a:lnTo>
                    <a:pt x="195580" y="304800"/>
                  </a:lnTo>
                  <a:lnTo>
                    <a:pt x="120650" y="278130"/>
                  </a:lnTo>
                  <a:lnTo>
                    <a:pt x="83820" y="267970"/>
                  </a:lnTo>
                  <a:lnTo>
                    <a:pt x="60960" y="267970"/>
                  </a:lnTo>
                  <a:lnTo>
                    <a:pt x="26670" y="270510"/>
                  </a:lnTo>
                  <a:lnTo>
                    <a:pt x="15240" y="295910"/>
                  </a:lnTo>
                  <a:lnTo>
                    <a:pt x="15240" y="354330"/>
                  </a:lnTo>
                  <a:lnTo>
                    <a:pt x="26670" y="410210"/>
                  </a:lnTo>
                  <a:lnTo>
                    <a:pt x="44450" y="469900"/>
                  </a:lnTo>
                  <a:lnTo>
                    <a:pt x="54610" y="527050"/>
                  </a:lnTo>
                  <a:lnTo>
                    <a:pt x="77470" y="580390"/>
                  </a:lnTo>
                  <a:lnTo>
                    <a:pt x="105410" y="623570"/>
                  </a:lnTo>
                  <a:lnTo>
                    <a:pt x="115570" y="638810"/>
                  </a:lnTo>
                  <a:lnTo>
                    <a:pt x="97790" y="648970"/>
                  </a:lnTo>
                  <a:lnTo>
                    <a:pt x="11430" y="648970"/>
                  </a:lnTo>
                  <a:lnTo>
                    <a:pt x="0" y="662940"/>
                  </a:lnTo>
                  <a:lnTo>
                    <a:pt x="7620" y="681990"/>
                  </a:lnTo>
                  <a:lnTo>
                    <a:pt x="39370" y="687070"/>
                  </a:lnTo>
                  <a:lnTo>
                    <a:pt x="105410" y="689610"/>
                  </a:lnTo>
                  <a:lnTo>
                    <a:pt x="151130" y="712470"/>
                  </a:lnTo>
                  <a:lnTo>
                    <a:pt x="172720" y="712470"/>
                  </a:lnTo>
                  <a:lnTo>
                    <a:pt x="180340" y="689610"/>
                  </a:lnTo>
                  <a:lnTo>
                    <a:pt x="168910" y="648970"/>
                  </a:lnTo>
                  <a:lnTo>
                    <a:pt x="142240" y="612140"/>
                  </a:lnTo>
                  <a:lnTo>
                    <a:pt x="113030" y="561340"/>
                  </a:lnTo>
                  <a:lnTo>
                    <a:pt x="92710" y="502920"/>
                  </a:lnTo>
                  <a:lnTo>
                    <a:pt x="68580" y="429260"/>
                  </a:lnTo>
                  <a:lnTo>
                    <a:pt x="62230" y="370840"/>
                  </a:lnTo>
                  <a:lnTo>
                    <a:pt x="54610" y="330200"/>
                  </a:lnTo>
                  <a:lnTo>
                    <a:pt x="69850" y="318770"/>
                  </a:lnTo>
                  <a:lnTo>
                    <a:pt x="90170" y="330200"/>
                  </a:lnTo>
                  <a:lnTo>
                    <a:pt x="142240" y="351790"/>
                  </a:lnTo>
                  <a:lnTo>
                    <a:pt x="203200" y="378460"/>
                  </a:lnTo>
                  <a:lnTo>
                    <a:pt x="279400" y="410210"/>
                  </a:lnTo>
                  <a:lnTo>
                    <a:pt x="384810" y="447040"/>
                  </a:lnTo>
                  <a:lnTo>
                    <a:pt x="440690" y="461010"/>
                  </a:lnTo>
                  <a:lnTo>
                    <a:pt x="492760" y="452120"/>
                  </a:lnTo>
                  <a:lnTo>
                    <a:pt x="520700" y="419100"/>
                  </a:lnTo>
                  <a:close/>
                </a:path>
                <a:path w="1123950" h="1828800">
                  <a:moveTo>
                    <a:pt x="877570" y="104140"/>
                  </a:moveTo>
                  <a:lnTo>
                    <a:pt x="868680" y="41910"/>
                  </a:lnTo>
                  <a:lnTo>
                    <a:pt x="843280" y="8890"/>
                  </a:lnTo>
                  <a:lnTo>
                    <a:pt x="812800" y="0"/>
                  </a:lnTo>
                  <a:lnTo>
                    <a:pt x="774700" y="0"/>
                  </a:lnTo>
                  <a:lnTo>
                    <a:pt x="697230" y="33020"/>
                  </a:lnTo>
                  <a:lnTo>
                    <a:pt x="651510" y="77470"/>
                  </a:lnTo>
                  <a:lnTo>
                    <a:pt x="613410" y="129540"/>
                  </a:lnTo>
                  <a:lnTo>
                    <a:pt x="577850" y="196850"/>
                  </a:lnTo>
                  <a:lnTo>
                    <a:pt x="557530" y="273050"/>
                  </a:lnTo>
                  <a:lnTo>
                    <a:pt x="565150" y="353060"/>
                  </a:lnTo>
                  <a:lnTo>
                    <a:pt x="580390" y="394970"/>
                  </a:lnTo>
                  <a:lnTo>
                    <a:pt x="613410" y="411480"/>
                  </a:lnTo>
                  <a:lnTo>
                    <a:pt x="655320" y="402590"/>
                  </a:lnTo>
                  <a:lnTo>
                    <a:pt x="697230" y="373380"/>
                  </a:lnTo>
                  <a:lnTo>
                    <a:pt x="745490" y="337820"/>
                  </a:lnTo>
                  <a:lnTo>
                    <a:pt x="779780" y="304800"/>
                  </a:lnTo>
                  <a:lnTo>
                    <a:pt x="858520" y="394970"/>
                  </a:lnTo>
                  <a:lnTo>
                    <a:pt x="868680" y="364490"/>
                  </a:lnTo>
                  <a:lnTo>
                    <a:pt x="812800" y="285750"/>
                  </a:lnTo>
                  <a:lnTo>
                    <a:pt x="810260" y="252730"/>
                  </a:lnTo>
                  <a:lnTo>
                    <a:pt x="847090" y="200660"/>
                  </a:lnTo>
                  <a:lnTo>
                    <a:pt x="863600" y="160020"/>
                  </a:lnTo>
                  <a:lnTo>
                    <a:pt x="877570" y="104140"/>
                  </a:lnTo>
                  <a:close/>
                </a:path>
                <a:path w="1123950" h="1828800">
                  <a:moveTo>
                    <a:pt x="1010920" y="1642110"/>
                  </a:moveTo>
                  <a:lnTo>
                    <a:pt x="981710" y="1597660"/>
                  </a:lnTo>
                  <a:lnTo>
                    <a:pt x="929640" y="1562100"/>
                  </a:lnTo>
                  <a:lnTo>
                    <a:pt x="869950" y="1536700"/>
                  </a:lnTo>
                  <a:lnTo>
                    <a:pt x="814070" y="1521460"/>
                  </a:lnTo>
                  <a:lnTo>
                    <a:pt x="801370" y="1506220"/>
                  </a:lnTo>
                  <a:lnTo>
                    <a:pt x="816610" y="1446530"/>
                  </a:lnTo>
                  <a:lnTo>
                    <a:pt x="844550" y="1339850"/>
                  </a:lnTo>
                  <a:lnTo>
                    <a:pt x="854710" y="1281430"/>
                  </a:lnTo>
                  <a:lnTo>
                    <a:pt x="867410" y="1177290"/>
                  </a:lnTo>
                  <a:lnTo>
                    <a:pt x="867410" y="1068070"/>
                  </a:lnTo>
                  <a:lnTo>
                    <a:pt x="862330" y="988060"/>
                  </a:lnTo>
                  <a:lnTo>
                    <a:pt x="847090" y="951230"/>
                  </a:lnTo>
                  <a:lnTo>
                    <a:pt x="824230" y="933450"/>
                  </a:lnTo>
                  <a:lnTo>
                    <a:pt x="793750" y="935990"/>
                  </a:lnTo>
                  <a:lnTo>
                    <a:pt x="772160" y="944880"/>
                  </a:lnTo>
                  <a:lnTo>
                    <a:pt x="732790" y="966470"/>
                  </a:lnTo>
                  <a:lnTo>
                    <a:pt x="689610" y="988060"/>
                  </a:lnTo>
                  <a:lnTo>
                    <a:pt x="685800" y="989888"/>
                  </a:lnTo>
                  <a:lnTo>
                    <a:pt x="685800" y="949960"/>
                  </a:lnTo>
                  <a:lnTo>
                    <a:pt x="675640" y="897890"/>
                  </a:lnTo>
                  <a:lnTo>
                    <a:pt x="654050" y="880110"/>
                  </a:lnTo>
                  <a:lnTo>
                    <a:pt x="629920" y="890612"/>
                  </a:lnTo>
                  <a:lnTo>
                    <a:pt x="629920" y="982980"/>
                  </a:lnTo>
                  <a:lnTo>
                    <a:pt x="625792" y="1018832"/>
                  </a:lnTo>
                  <a:lnTo>
                    <a:pt x="588518" y="1039241"/>
                  </a:lnTo>
                  <a:lnTo>
                    <a:pt x="577011" y="1025563"/>
                  </a:lnTo>
                  <a:lnTo>
                    <a:pt x="586740" y="998220"/>
                  </a:lnTo>
                  <a:lnTo>
                    <a:pt x="618490" y="962660"/>
                  </a:lnTo>
                  <a:lnTo>
                    <a:pt x="629920" y="982980"/>
                  </a:lnTo>
                  <a:lnTo>
                    <a:pt x="629920" y="890612"/>
                  </a:lnTo>
                  <a:lnTo>
                    <a:pt x="595630" y="905510"/>
                  </a:lnTo>
                  <a:lnTo>
                    <a:pt x="535927" y="972515"/>
                  </a:lnTo>
                  <a:lnTo>
                    <a:pt x="521970" y="951230"/>
                  </a:lnTo>
                  <a:lnTo>
                    <a:pt x="508000" y="904240"/>
                  </a:lnTo>
                  <a:lnTo>
                    <a:pt x="508000" y="849630"/>
                  </a:lnTo>
                  <a:lnTo>
                    <a:pt x="521970" y="782320"/>
                  </a:lnTo>
                  <a:lnTo>
                    <a:pt x="552450" y="723900"/>
                  </a:lnTo>
                  <a:lnTo>
                    <a:pt x="601980" y="661670"/>
                  </a:lnTo>
                  <a:lnTo>
                    <a:pt x="638810" y="614680"/>
                  </a:lnTo>
                  <a:lnTo>
                    <a:pt x="656590" y="563880"/>
                  </a:lnTo>
                  <a:lnTo>
                    <a:pt x="656590" y="510540"/>
                  </a:lnTo>
                  <a:lnTo>
                    <a:pt x="633730" y="468630"/>
                  </a:lnTo>
                  <a:lnTo>
                    <a:pt x="596900" y="445770"/>
                  </a:lnTo>
                  <a:lnTo>
                    <a:pt x="535940" y="452120"/>
                  </a:lnTo>
                  <a:lnTo>
                    <a:pt x="482600" y="476250"/>
                  </a:lnTo>
                  <a:lnTo>
                    <a:pt x="424180" y="552450"/>
                  </a:lnTo>
                  <a:lnTo>
                    <a:pt x="363220" y="670560"/>
                  </a:lnTo>
                  <a:lnTo>
                    <a:pt x="322580" y="792480"/>
                  </a:lnTo>
                  <a:lnTo>
                    <a:pt x="303530" y="904240"/>
                  </a:lnTo>
                  <a:lnTo>
                    <a:pt x="311150" y="1008380"/>
                  </a:lnTo>
                  <a:lnTo>
                    <a:pt x="335280" y="1103630"/>
                  </a:lnTo>
                  <a:lnTo>
                    <a:pt x="363220" y="1169670"/>
                  </a:lnTo>
                  <a:lnTo>
                    <a:pt x="400050" y="1203960"/>
                  </a:lnTo>
                  <a:lnTo>
                    <a:pt x="422897" y="1219619"/>
                  </a:lnTo>
                  <a:lnTo>
                    <a:pt x="424180" y="1226820"/>
                  </a:lnTo>
                  <a:lnTo>
                    <a:pt x="435165" y="1228026"/>
                  </a:lnTo>
                  <a:lnTo>
                    <a:pt x="468630" y="1250950"/>
                  </a:lnTo>
                  <a:lnTo>
                    <a:pt x="511073" y="1250950"/>
                  </a:lnTo>
                  <a:lnTo>
                    <a:pt x="547370" y="1256030"/>
                  </a:lnTo>
                  <a:lnTo>
                    <a:pt x="578624" y="1234249"/>
                  </a:lnTo>
                  <a:lnTo>
                    <a:pt x="556260" y="1328420"/>
                  </a:lnTo>
                  <a:lnTo>
                    <a:pt x="505460" y="1445260"/>
                  </a:lnTo>
                  <a:lnTo>
                    <a:pt x="466090" y="1526540"/>
                  </a:lnTo>
                  <a:lnTo>
                    <a:pt x="429260" y="1543050"/>
                  </a:lnTo>
                  <a:lnTo>
                    <a:pt x="424180" y="1562100"/>
                  </a:lnTo>
                  <a:lnTo>
                    <a:pt x="481330" y="1621790"/>
                  </a:lnTo>
                  <a:lnTo>
                    <a:pt x="574040" y="1719580"/>
                  </a:lnTo>
                  <a:lnTo>
                    <a:pt x="609600" y="1828800"/>
                  </a:lnTo>
                  <a:lnTo>
                    <a:pt x="629920" y="1828800"/>
                  </a:lnTo>
                  <a:lnTo>
                    <a:pt x="633730" y="1762760"/>
                  </a:lnTo>
                  <a:lnTo>
                    <a:pt x="612140" y="1685290"/>
                  </a:lnTo>
                  <a:lnTo>
                    <a:pt x="563880" y="1626870"/>
                  </a:lnTo>
                  <a:lnTo>
                    <a:pt x="533400" y="1593850"/>
                  </a:lnTo>
                  <a:lnTo>
                    <a:pt x="525780" y="1550670"/>
                  </a:lnTo>
                  <a:lnTo>
                    <a:pt x="543560" y="1479550"/>
                  </a:lnTo>
                  <a:lnTo>
                    <a:pt x="586740" y="1386840"/>
                  </a:lnTo>
                  <a:lnTo>
                    <a:pt x="637540" y="1258570"/>
                  </a:lnTo>
                  <a:lnTo>
                    <a:pt x="664210" y="1144270"/>
                  </a:lnTo>
                  <a:lnTo>
                    <a:pt x="672884" y="1096302"/>
                  </a:lnTo>
                  <a:lnTo>
                    <a:pt x="709930" y="1061720"/>
                  </a:lnTo>
                  <a:lnTo>
                    <a:pt x="748030" y="1046480"/>
                  </a:lnTo>
                  <a:lnTo>
                    <a:pt x="784860" y="1038860"/>
                  </a:lnTo>
                  <a:lnTo>
                    <a:pt x="806450" y="1059180"/>
                  </a:lnTo>
                  <a:lnTo>
                    <a:pt x="808990" y="1130300"/>
                  </a:lnTo>
                  <a:lnTo>
                    <a:pt x="793750" y="1322070"/>
                  </a:lnTo>
                  <a:lnTo>
                    <a:pt x="772160" y="1430020"/>
                  </a:lnTo>
                  <a:lnTo>
                    <a:pt x="750570" y="1498600"/>
                  </a:lnTo>
                  <a:lnTo>
                    <a:pt x="742950" y="1540522"/>
                  </a:lnTo>
                  <a:lnTo>
                    <a:pt x="748030" y="1565922"/>
                  </a:lnTo>
                  <a:lnTo>
                    <a:pt x="784860" y="1573530"/>
                  </a:lnTo>
                  <a:lnTo>
                    <a:pt x="852170" y="1588770"/>
                  </a:lnTo>
                  <a:lnTo>
                    <a:pt x="937260" y="1625600"/>
                  </a:lnTo>
                  <a:lnTo>
                    <a:pt x="971550" y="1675130"/>
                  </a:lnTo>
                  <a:lnTo>
                    <a:pt x="1003300" y="1675130"/>
                  </a:lnTo>
                  <a:lnTo>
                    <a:pt x="1010920" y="1642110"/>
                  </a:lnTo>
                  <a:close/>
                </a:path>
                <a:path w="1123950" h="1828800">
                  <a:moveTo>
                    <a:pt x="1123950" y="528320"/>
                  </a:moveTo>
                  <a:lnTo>
                    <a:pt x="1104900" y="502920"/>
                  </a:lnTo>
                  <a:lnTo>
                    <a:pt x="1079500" y="495300"/>
                  </a:lnTo>
                  <a:lnTo>
                    <a:pt x="989330" y="501650"/>
                  </a:lnTo>
                  <a:lnTo>
                    <a:pt x="890270" y="495300"/>
                  </a:lnTo>
                  <a:lnTo>
                    <a:pt x="812800" y="487680"/>
                  </a:lnTo>
                  <a:lnTo>
                    <a:pt x="775970" y="469900"/>
                  </a:lnTo>
                  <a:lnTo>
                    <a:pt x="767080" y="450850"/>
                  </a:lnTo>
                  <a:lnTo>
                    <a:pt x="740410" y="429260"/>
                  </a:lnTo>
                  <a:lnTo>
                    <a:pt x="715010" y="433070"/>
                  </a:lnTo>
                  <a:lnTo>
                    <a:pt x="699770" y="458470"/>
                  </a:lnTo>
                  <a:lnTo>
                    <a:pt x="702310" y="495300"/>
                  </a:lnTo>
                  <a:lnTo>
                    <a:pt x="721360" y="511810"/>
                  </a:lnTo>
                  <a:lnTo>
                    <a:pt x="767080" y="525780"/>
                  </a:lnTo>
                  <a:lnTo>
                    <a:pt x="834390" y="528320"/>
                  </a:lnTo>
                  <a:lnTo>
                    <a:pt x="928370" y="534670"/>
                  </a:lnTo>
                  <a:lnTo>
                    <a:pt x="1064260" y="534670"/>
                  </a:lnTo>
                  <a:lnTo>
                    <a:pt x="1084580" y="551180"/>
                  </a:lnTo>
                  <a:lnTo>
                    <a:pt x="1061720" y="614680"/>
                  </a:lnTo>
                  <a:lnTo>
                    <a:pt x="1031240" y="652780"/>
                  </a:lnTo>
                  <a:lnTo>
                    <a:pt x="993140" y="695960"/>
                  </a:lnTo>
                  <a:lnTo>
                    <a:pt x="948690" y="718820"/>
                  </a:lnTo>
                  <a:lnTo>
                    <a:pt x="905510" y="754380"/>
                  </a:lnTo>
                  <a:lnTo>
                    <a:pt x="863600" y="765810"/>
                  </a:lnTo>
                  <a:lnTo>
                    <a:pt x="836930" y="798830"/>
                  </a:lnTo>
                  <a:lnTo>
                    <a:pt x="849630" y="820420"/>
                  </a:lnTo>
                  <a:lnTo>
                    <a:pt x="882650" y="836930"/>
                  </a:lnTo>
                  <a:lnTo>
                    <a:pt x="943610" y="857250"/>
                  </a:lnTo>
                  <a:lnTo>
                    <a:pt x="993140" y="915670"/>
                  </a:lnTo>
                  <a:lnTo>
                    <a:pt x="1008380" y="905510"/>
                  </a:lnTo>
                  <a:lnTo>
                    <a:pt x="1008380" y="873760"/>
                  </a:lnTo>
                  <a:lnTo>
                    <a:pt x="981710" y="845820"/>
                  </a:lnTo>
                  <a:lnTo>
                    <a:pt x="939800" y="822960"/>
                  </a:lnTo>
                  <a:lnTo>
                    <a:pt x="901700" y="814070"/>
                  </a:lnTo>
                  <a:lnTo>
                    <a:pt x="890270" y="795020"/>
                  </a:lnTo>
                  <a:lnTo>
                    <a:pt x="943610" y="769620"/>
                  </a:lnTo>
                  <a:lnTo>
                    <a:pt x="1040130" y="706120"/>
                  </a:lnTo>
                  <a:lnTo>
                    <a:pt x="1071880" y="678180"/>
                  </a:lnTo>
                  <a:lnTo>
                    <a:pt x="1101090" y="622300"/>
                  </a:lnTo>
                  <a:lnTo>
                    <a:pt x="1121410" y="579120"/>
                  </a:lnTo>
                  <a:lnTo>
                    <a:pt x="1123950" y="52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909" y="3836669"/>
              <a:ext cx="8643620" cy="2084070"/>
            </a:xfrm>
            <a:custGeom>
              <a:avLst/>
              <a:gdLst/>
              <a:ahLst/>
              <a:cxnLst/>
              <a:rect l="l" t="t" r="r" b="b"/>
              <a:pathLst>
                <a:path w="8643620" h="2084070">
                  <a:moveTo>
                    <a:pt x="0" y="53339"/>
                  </a:moveTo>
                  <a:lnTo>
                    <a:pt x="13970" y="175259"/>
                  </a:lnTo>
                  <a:lnTo>
                    <a:pt x="29209" y="299719"/>
                  </a:lnTo>
                  <a:lnTo>
                    <a:pt x="55880" y="420369"/>
                  </a:lnTo>
                  <a:lnTo>
                    <a:pt x="69850" y="542289"/>
                  </a:lnTo>
                  <a:lnTo>
                    <a:pt x="113029" y="706119"/>
                  </a:lnTo>
                  <a:lnTo>
                    <a:pt x="139700" y="873759"/>
                  </a:lnTo>
                  <a:lnTo>
                    <a:pt x="167640" y="1043939"/>
                  </a:lnTo>
                  <a:lnTo>
                    <a:pt x="195579" y="1211579"/>
                  </a:lnTo>
                  <a:lnTo>
                    <a:pt x="223519" y="1287779"/>
                  </a:lnTo>
                  <a:lnTo>
                    <a:pt x="264160" y="1360169"/>
                  </a:lnTo>
                  <a:lnTo>
                    <a:pt x="320040" y="1427479"/>
                  </a:lnTo>
                  <a:lnTo>
                    <a:pt x="363220" y="1497329"/>
                  </a:lnTo>
                  <a:lnTo>
                    <a:pt x="389890" y="1521459"/>
                  </a:lnTo>
                  <a:lnTo>
                    <a:pt x="417830" y="1544319"/>
                  </a:lnTo>
                  <a:lnTo>
                    <a:pt x="445770" y="1574799"/>
                  </a:lnTo>
                  <a:lnTo>
                    <a:pt x="459740" y="1607819"/>
                  </a:lnTo>
                  <a:lnTo>
                    <a:pt x="500380" y="1630679"/>
                  </a:lnTo>
                  <a:lnTo>
                    <a:pt x="543560" y="1648459"/>
                  </a:lnTo>
                  <a:lnTo>
                    <a:pt x="584200" y="1663699"/>
                  </a:lnTo>
                  <a:lnTo>
                    <a:pt x="626110" y="1687829"/>
                  </a:lnTo>
                  <a:lnTo>
                    <a:pt x="666750" y="1733549"/>
                  </a:lnTo>
                  <a:lnTo>
                    <a:pt x="709930" y="1784349"/>
                  </a:lnTo>
                  <a:lnTo>
                    <a:pt x="750570" y="1833879"/>
                  </a:lnTo>
                  <a:lnTo>
                    <a:pt x="764540" y="1858009"/>
                  </a:lnTo>
                  <a:lnTo>
                    <a:pt x="793750" y="1878329"/>
                  </a:lnTo>
                  <a:lnTo>
                    <a:pt x="1236980" y="1938019"/>
                  </a:lnTo>
                  <a:lnTo>
                    <a:pt x="1445260" y="1963419"/>
                  </a:lnTo>
                  <a:lnTo>
                    <a:pt x="1667509" y="1987549"/>
                  </a:lnTo>
                  <a:lnTo>
                    <a:pt x="2585720" y="2030729"/>
                  </a:lnTo>
                  <a:lnTo>
                    <a:pt x="3042920" y="2061209"/>
                  </a:lnTo>
                  <a:lnTo>
                    <a:pt x="3502660" y="2084069"/>
                  </a:lnTo>
                  <a:lnTo>
                    <a:pt x="5488940" y="2054859"/>
                  </a:lnTo>
                  <a:lnTo>
                    <a:pt x="5627370" y="2051049"/>
                  </a:lnTo>
                  <a:lnTo>
                    <a:pt x="5767070" y="2042159"/>
                  </a:lnTo>
                  <a:lnTo>
                    <a:pt x="6558280" y="1957069"/>
                  </a:lnTo>
                  <a:lnTo>
                    <a:pt x="7018020" y="1930399"/>
                  </a:lnTo>
                  <a:lnTo>
                    <a:pt x="7239000" y="1921509"/>
                  </a:lnTo>
                  <a:lnTo>
                    <a:pt x="7462520" y="1904999"/>
                  </a:lnTo>
                  <a:lnTo>
                    <a:pt x="7476490" y="1899919"/>
                  </a:lnTo>
                  <a:lnTo>
                    <a:pt x="7489190" y="1893569"/>
                  </a:lnTo>
                  <a:lnTo>
                    <a:pt x="7532370" y="1874519"/>
                  </a:lnTo>
                  <a:lnTo>
                    <a:pt x="7573010" y="1854199"/>
                  </a:lnTo>
                  <a:lnTo>
                    <a:pt x="7586980" y="1845309"/>
                  </a:lnTo>
                  <a:lnTo>
                    <a:pt x="7599680" y="1838959"/>
                  </a:lnTo>
                  <a:lnTo>
                    <a:pt x="7712710" y="1817369"/>
                  </a:lnTo>
                  <a:lnTo>
                    <a:pt x="7948930" y="1747519"/>
                  </a:lnTo>
                  <a:lnTo>
                    <a:pt x="8045450" y="1700529"/>
                  </a:lnTo>
                  <a:lnTo>
                    <a:pt x="8059420" y="1684019"/>
                  </a:lnTo>
                  <a:lnTo>
                    <a:pt x="8087360" y="1661159"/>
                  </a:lnTo>
                  <a:lnTo>
                    <a:pt x="8100060" y="1640839"/>
                  </a:lnTo>
                  <a:lnTo>
                    <a:pt x="8115300" y="1620519"/>
                  </a:lnTo>
                  <a:lnTo>
                    <a:pt x="8143240" y="1607819"/>
                  </a:lnTo>
                  <a:lnTo>
                    <a:pt x="8183880" y="1597659"/>
                  </a:lnTo>
                  <a:lnTo>
                    <a:pt x="8213090" y="1584959"/>
                  </a:lnTo>
                  <a:lnTo>
                    <a:pt x="8225790" y="1578609"/>
                  </a:lnTo>
                  <a:lnTo>
                    <a:pt x="8225790" y="1563369"/>
                  </a:lnTo>
                  <a:lnTo>
                    <a:pt x="8282940" y="1443989"/>
                  </a:lnTo>
                  <a:lnTo>
                    <a:pt x="8323580" y="1323339"/>
                  </a:lnTo>
                  <a:lnTo>
                    <a:pt x="8365490" y="1200149"/>
                  </a:lnTo>
                  <a:lnTo>
                    <a:pt x="8376056" y="1167129"/>
                  </a:lnTo>
                  <a:lnTo>
                    <a:pt x="3849369" y="1167129"/>
                  </a:lnTo>
                  <a:lnTo>
                    <a:pt x="3335019" y="1156969"/>
                  </a:lnTo>
                  <a:lnTo>
                    <a:pt x="3168650" y="1148079"/>
                  </a:lnTo>
                  <a:lnTo>
                    <a:pt x="3014979" y="1134109"/>
                  </a:lnTo>
                  <a:lnTo>
                    <a:pt x="2876550" y="1117599"/>
                  </a:lnTo>
                  <a:lnTo>
                    <a:pt x="2668270" y="1099819"/>
                  </a:lnTo>
                  <a:lnTo>
                    <a:pt x="2459990" y="1073149"/>
                  </a:lnTo>
                  <a:lnTo>
                    <a:pt x="2251710" y="1064259"/>
                  </a:lnTo>
                  <a:lnTo>
                    <a:pt x="2057400" y="1047749"/>
                  </a:lnTo>
                  <a:lnTo>
                    <a:pt x="1945639" y="1036319"/>
                  </a:lnTo>
                  <a:lnTo>
                    <a:pt x="1847850" y="1023619"/>
                  </a:lnTo>
                  <a:lnTo>
                    <a:pt x="1737359" y="1003299"/>
                  </a:lnTo>
                  <a:lnTo>
                    <a:pt x="1640839" y="980439"/>
                  </a:lnTo>
                  <a:lnTo>
                    <a:pt x="1515110" y="966469"/>
                  </a:lnTo>
                  <a:lnTo>
                    <a:pt x="1390650" y="951229"/>
                  </a:lnTo>
                  <a:lnTo>
                    <a:pt x="1334770" y="935989"/>
                  </a:lnTo>
                  <a:lnTo>
                    <a:pt x="1278890" y="924559"/>
                  </a:lnTo>
                  <a:lnTo>
                    <a:pt x="1224280" y="906779"/>
                  </a:lnTo>
                  <a:lnTo>
                    <a:pt x="1167130" y="883919"/>
                  </a:lnTo>
                  <a:lnTo>
                    <a:pt x="1097280" y="877569"/>
                  </a:lnTo>
                  <a:lnTo>
                    <a:pt x="1029970" y="866139"/>
                  </a:lnTo>
                  <a:lnTo>
                    <a:pt x="946150" y="850899"/>
                  </a:lnTo>
                  <a:lnTo>
                    <a:pt x="876300" y="830579"/>
                  </a:lnTo>
                  <a:lnTo>
                    <a:pt x="863600" y="817879"/>
                  </a:lnTo>
                  <a:lnTo>
                    <a:pt x="834390" y="802639"/>
                  </a:lnTo>
                  <a:lnTo>
                    <a:pt x="806450" y="789939"/>
                  </a:lnTo>
                  <a:lnTo>
                    <a:pt x="779780" y="775969"/>
                  </a:lnTo>
                  <a:lnTo>
                    <a:pt x="666750" y="739139"/>
                  </a:lnTo>
                  <a:lnTo>
                    <a:pt x="514350" y="676909"/>
                  </a:lnTo>
                  <a:lnTo>
                    <a:pt x="459740" y="654049"/>
                  </a:lnTo>
                  <a:lnTo>
                    <a:pt x="417830" y="623569"/>
                  </a:lnTo>
                  <a:lnTo>
                    <a:pt x="363220" y="586739"/>
                  </a:lnTo>
                  <a:lnTo>
                    <a:pt x="306070" y="580389"/>
                  </a:lnTo>
                  <a:lnTo>
                    <a:pt x="264160" y="560069"/>
                  </a:lnTo>
                  <a:lnTo>
                    <a:pt x="250190" y="542289"/>
                  </a:lnTo>
                  <a:lnTo>
                    <a:pt x="250190" y="520699"/>
                  </a:lnTo>
                  <a:lnTo>
                    <a:pt x="236219" y="496569"/>
                  </a:lnTo>
                  <a:lnTo>
                    <a:pt x="236219" y="476249"/>
                  </a:lnTo>
                  <a:lnTo>
                    <a:pt x="209550" y="450849"/>
                  </a:lnTo>
                  <a:lnTo>
                    <a:pt x="195579" y="424179"/>
                  </a:lnTo>
                  <a:lnTo>
                    <a:pt x="153670" y="312419"/>
                  </a:lnTo>
                  <a:lnTo>
                    <a:pt x="69850" y="203199"/>
                  </a:lnTo>
                  <a:lnTo>
                    <a:pt x="55880" y="193039"/>
                  </a:lnTo>
                  <a:lnTo>
                    <a:pt x="43180" y="175259"/>
                  </a:lnTo>
                  <a:lnTo>
                    <a:pt x="29209" y="146049"/>
                  </a:lnTo>
                  <a:lnTo>
                    <a:pt x="29209" y="126999"/>
                  </a:lnTo>
                  <a:lnTo>
                    <a:pt x="13970" y="109219"/>
                  </a:lnTo>
                  <a:lnTo>
                    <a:pt x="13970" y="90169"/>
                  </a:lnTo>
                  <a:lnTo>
                    <a:pt x="23494" y="90169"/>
                  </a:lnTo>
                  <a:lnTo>
                    <a:pt x="13970" y="83819"/>
                  </a:lnTo>
                  <a:lnTo>
                    <a:pt x="13970" y="69849"/>
                  </a:lnTo>
                  <a:lnTo>
                    <a:pt x="0" y="53339"/>
                  </a:lnTo>
                  <a:close/>
                </a:path>
                <a:path w="8643620" h="2084070">
                  <a:moveTo>
                    <a:pt x="8629650" y="0"/>
                  </a:moveTo>
                  <a:lnTo>
                    <a:pt x="8615680" y="50799"/>
                  </a:lnTo>
                  <a:lnTo>
                    <a:pt x="8586470" y="96519"/>
                  </a:lnTo>
                  <a:lnTo>
                    <a:pt x="8545830" y="179069"/>
                  </a:lnTo>
                  <a:lnTo>
                    <a:pt x="8489950" y="260349"/>
                  </a:lnTo>
                  <a:lnTo>
                    <a:pt x="8434070" y="339089"/>
                  </a:lnTo>
                  <a:lnTo>
                    <a:pt x="8420100" y="354329"/>
                  </a:lnTo>
                  <a:lnTo>
                    <a:pt x="8406130" y="373379"/>
                  </a:lnTo>
                  <a:lnTo>
                    <a:pt x="8379460" y="408939"/>
                  </a:lnTo>
                  <a:lnTo>
                    <a:pt x="8350250" y="450849"/>
                  </a:lnTo>
                  <a:lnTo>
                    <a:pt x="8337550" y="463549"/>
                  </a:lnTo>
                  <a:lnTo>
                    <a:pt x="8323580" y="476249"/>
                  </a:lnTo>
                  <a:lnTo>
                    <a:pt x="8323580" y="483869"/>
                  </a:lnTo>
                  <a:lnTo>
                    <a:pt x="8309610" y="483869"/>
                  </a:lnTo>
                  <a:lnTo>
                    <a:pt x="8295640" y="487679"/>
                  </a:lnTo>
                  <a:lnTo>
                    <a:pt x="8282940" y="490219"/>
                  </a:lnTo>
                  <a:lnTo>
                    <a:pt x="8267700" y="509269"/>
                  </a:lnTo>
                  <a:lnTo>
                    <a:pt x="8253730" y="529589"/>
                  </a:lnTo>
                  <a:lnTo>
                    <a:pt x="8183880" y="553719"/>
                  </a:lnTo>
                  <a:lnTo>
                    <a:pt x="8100060" y="584199"/>
                  </a:lnTo>
                  <a:lnTo>
                    <a:pt x="8045450" y="623569"/>
                  </a:lnTo>
                  <a:lnTo>
                    <a:pt x="8017510" y="650239"/>
                  </a:lnTo>
                  <a:lnTo>
                    <a:pt x="7989570" y="680719"/>
                  </a:lnTo>
                  <a:lnTo>
                    <a:pt x="7962900" y="690879"/>
                  </a:lnTo>
                  <a:lnTo>
                    <a:pt x="7933690" y="699769"/>
                  </a:lnTo>
                  <a:lnTo>
                    <a:pt x="7879080" y="713739"/>
                  </a:lnTo>
                  <a:lnTo>
                    <a:pt x="7837170" y="730249"/>
                  </a:lnTo>
                  <a:lnTo>
                    <a:pt x="7795260" y="742949"/>
                  </a:lnTo>
                  <a:lnTo>
                    <a:pt x="7767320" y="760729"/>
                  </a:lnTo>
                  <a:lnTo>
                    <a:pt x="7642860" y="781049"/>
                  </a:lnTo>
                  <a:lnTo>
                    <a:pt x="7462520" y="806449"/>
                  </a:lnTo>
                  <a:lnTo>
                    <a:pt x="7406640" y="820419"/>
                  </a:lnTo>
                  <a:lnTo>
                    <a:pt x="7336790" y="836929"/>
                  </a:lnTo>
                  <a:lnTo>
                    <a:pt x="7282180" y="857249"/>
                  </a:lnTo>
                  <a:lnTo>
                    <a:pt x="7268210" y="869949"/>
                  </a:lnTo>
                  <a:lnTo>
                    <a:pt x="7239000" y="883919"/>
                  </a:lnTo>
                  <a:lnTo>
                    <a:pt x="7198360" y="910589"/>
                  </a:lnTo>
                  <a:lnTo>
                    <a:pt x="7086600" y="924559"/>
                  </a:lnTo>
                  <a:lnTo>
                    <a:pt x="6988810" y="939799"/>
                  </a:lnTo>
                  <a:lnTo>
                    <a:pt x="6878320" y="966469"/>
                  </a:lnTo>
                  <a:lnTo>
                    <a:pt x="6822440" y="986789"/>
                  </a:lnTo>
                  <a:lnTo>
                    <a:pt x="6781800" y="1005839"/>
                  </a:lnTo>
                  <a:lnTo>
                    <a:pt x="6435090" y="1051559"/>
                  </a:lnTo>
                  <a:lnTo>
                    <a:pt x="6071870" y="1084579"/>
                  </a:lnTo>
                  <a:lnTo>
                    <a:pt x="5711190" y="1111249"/>
                  </a:lnTo>
                  <a:lnTo>
                    <a:pt x="5350510" y="1130299"/>
                  </a:lnTo>
                  <a:lnTo>
                    <a:pt x="5252720" y="1130299"/>
                  </a:lnTo>
                  <a:lnTo>
                    <a:pt x="4197350" y="1163319"/>
                  </a:lnTo>
                  <a:lnTo>
                    <a:pt x="3849369" y="1167129"/>
                  </a:lnTo>
                  <a:lnTo>
                    <a:pt x="8376056" y="1167129"/>
                  </a:lnTo>
                  <a:lnTo>
                    <a:pt x="8406130" y="1073149"/>
                  </a:lnTo>
                  <a:lnTo>
                    <a:pt x="8449310" y="933449"/>
                  </a:lnTo>
                  <a:lnTo>
                    <a:pt x="8489950" y="789939"/>
                  </a:lnTo>
                  <a:lnTo>
                    <a:pt x="8517890" y="742949"/>
                  </a:lnTo>
                  <a:lnTo>
                    <a:pt x="8545830" y="690879"/>
                  </a:lnTo>
                  <a:lnTo>
                    <a:pt x="8559800" y="629919"/>
                  </a:lnTo>
                  <a:lnTo>
                    <a:pt x="8573770" y="570229"/>
                  </a:lnTo>
                  <a:lnTo>
                    <a:pt x="8586470" y="450849"/>
                  </a:lnTo>
                  <a:lnTo>
                    <a:pt x="8600440" y="393699"/>
                  </a:lnTo>
                  <a:lnTo>
                    <a:pt x="8600440" y="339089"/>
                  </a:lnTo>
                  <a:lnTo>
                    <a:pt x="8643620" y="168909"/>
                  </a:lnTo>
                  <a:lnTo>
                    <a:pt x="8643620" y="86359"/>
                  </a:lnTo>
                  <a:lnTo>
                    <a:pt x="8629650" y="0"/>
                  </a:lnTo>
                  <a:close/>
                </a:path>
                <a:path w="8643620" h="2084070">
                  <a:moveTo>
                    <a:pt x="29209" y="90169"/>
                  </a:moveTo>
                  <a:lnTo>
                    <a:pt x="23494" y="90169"/>
                  </a:lnTo>
                  <a:lnTo>
                    <a:pt x="29209" y="93979"/>
                  </a:lnTo>
                  <a:lnTo>
                    <a:pt x="29209" y="9016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909" y="3836669"/>
              <a:ext cx="8643620" cy="2084070"/>
            </a:xfrm>
            <a:custGeom>
              <a:avLst/>
              <a:gdLst/>
              <a:ahLst/>
              <a:cxnLst/>
              <a:rect l="l" t="t" r="r" b="b"/>
              <a:pathLst>
                <a:path w="8643620" h="2084070">
                  <a:moveTo>
                    <a:pt x="0" y="53339"/>
                  </a:moveTo>
                  <a:lnTo>
                    <a:pt x="13970" y="69849"/>
                  </a:lnTo>
                  <a:lnTo>
                    <a:pt x="13970" y="83819"/>
                  </a:lnTo>
                  <a:lnTo>
                    <a:pt x="29209" y="93979"/>
                  </a:lnTo>
                  <a:lnTo>
                    <a:pt x="29209" y="96519"/>
                  </a:lnTo>
                  <a:lnTo>
                    <a:pt x="29209" y="90169"/>
                  </a:lnTo>
                  <a:lnTo>
                    <a:pt x="13970" y="90169"/>
                  </a:lnTo>
                  <a:lnTo>
                    <a:pt x="13970" y="93979"/>
                  </a:lnTo>
                  <a:lnTo>
                    <a:pt x="13970" y="99059"/>
                  </a:lnTo>
                  <a:lnTo>
                    <a:pt x="13970" y="109219"/>
                  </a:lnTo>
                  <a:lnTo>
                    <a:pt x="29209" y="126999"/>
                  </a:lnTo>
                  <a:lnTo>
                    <a:pt x="29209" y="146049"/>
                  </a:lnTo>
                  <a:lnTo>
                    <a:pt x="43180" y="175259"/>
                  </a:lnTo>
                  <a:lnTo>
                    <a:pt x="55880" y="193039"/>
                  </a:lnTo>
                  <a:lnTo>
                    <a:pt x="69850" y="203199"/>
                  </a:lnTo>
                  <a:lnTo>
                    <a:pt x="153670" y="312419"/>
                  </a:lnTo>
                  <a:lnTo>
                    <a:pt x="195579" y="424179"/>
                  </a:lnTo>
                  <a:lnTo>
                    <a:pt x="209550" y="450849"/>
                  </a:lnTo>
                  <a:lnTo>
                    <a:pt x="236219" y="476249"/>
                  </a:lnTo>
                  <a:lnTo>
                    <a:pt x="236219" y="496569"/>
                  </a:lnTo>
                  <a:lnTo>
                    <a:pt x="250190" y="520699"/>
                  </a:lnTo>
                  <a:lnTo>
                    <a:pt x="250190" y="542289"/>
                  </a:lnTo>
                  <a:lnTo>
                    <a:pt x="264160" y="560069"/>
                  </a:lnTo>
                  <a:lnTo>
                    <a:pt x="279400" y="572769"/>
                  </a:lnTo>
                  <a:lnTo>
                    <a:pt x="306070" y="580389"/>
                  </a:lnTo>
                  <a:lnTo>
                    <a:pt x="334010" y="584199"/>
                  </a:lnTo>
                  <a:lnTo>
                    <a:pt x="363220" y="586739"/>
                  </a:lnTo>
                  <a:lnTo>
                    <a:pt x="417830" y="623569"/>
                  </a:lnTo>
                  <a:lnTo>
                    <a:pt x="459740" y="654049"/>
                  </a:lnTo>
                  <a:lnTo>
                    <a:pt x="514350" y="676909"/>
                  </a:lnTo>
                  <a:lnTo>
                    <a:pt x="570230" y="699769"/>
                  </a:lnTo>
                  <a:lnTo>
                    <a:pt x="666750" y="739139"/>
                  </a:lnTo>
                  <a:lnTo>
                    <a:pt x="779780" y="775969"/>
                  </a:lnTo>
                  <a:lnTo>
                    <a:pt x="806450" y="789939"/>
                  </a:lnTo>
                  <a:lnTo>
                    <a:pt x="834390" y="802639"/>
                  </a:lnTo>
                  <a:lnTo>
                    <a:pt x="863600" y="817879"/>
                  </a:lnTo>
                  <a:lnTo>
                    <a:pt x="876300" y="830579"/>
                  </a:lnTo>
                  <a:lnTo>
                    <a:pt x="946150" y="850899"/>
                  </a:lnTo>
                  <a:lnTo>
                    <a:pt x="1029970" y="866139"/>
                  </a:lnTo>
                  <a:lnTo>
                    <a:pt x="1097280" y="877569"/>
                  </a:lnTo>
                  <a:lnTo>
                    <a:pt x="1167130" y="883919"/>
                  </a:lnTo>
                  <a:lnTo>
                    <a:pt x="1224280" y="906779"/>
                  </a:lnTo>
                  <a:lnTo>
                    <a:pt x="1278890" y="924559"/>
                  </a:lnTo>
                  <a:lnTo>
                    <a:pt x="1334770" y="935989"/>
                  </a:lnTo>
                  <a:lnTo>
                    <a:pt x="1390650" y="951229"/>
                  </a:lnTo>
                  <a:lnTo>
                    <a:pt x="1515110" y="966469"/>
                  </a:lnTo>
                  <a:lnTo>
                    <a:pt x="1640839" y="980439"/>
                  </a:lnTo>
                  <a:lnTo>
                    <a:pt x="1737359" y="1003299"/>
                  </a:lnTo>
                  <a:lnTo>
                    <a:pt x="1847850" y="1023619"/>
                  </a:lnTo>
                  <a:lnTo>
                    <a:pt x="1945639" y="1036319"/>
                  </a:lnTo>
                  <a:lnTo>
                    <a:pt x="2057400" y="1047749"/>
                  </a:lnTo>
                  <a:lnTo>
                    <a:pt x="2251710" y="1064259"/>
                  </a:lnTo>
                  <a:lnTo>
                    <a:pt x="2459990" y="1073149"/>
                  </a:lnTo>
                  <a:lnTo>
                    <a:pt x="2668270" y="1099819"/>
                  </a:lnTo>
                  <a:lnTo>
                    <a:pt x="2876550" y="1117599"/>
                  </a:lnTo>
                  <a:lnTo>
                    <a:pt x="3014979" y="1134109"/>
                  </a:lnTo>
                  <a:lnTo>
                    <a:pt x="3168650" y="1148079"/>
                  </a:lnTo>
                  <a:lnTo>
                    <a:pt x="3335019" y="1156969"/>
                  </a:lnTo>
                  <a:lnTo>
                    <a:pt x="3502660" y="1160779"/>
                  </a:lnTo>
                  <a:lnTo>
                    <a:pt x="3849369" y="1167129"/>
                  </a:lnTo>
                  <a:lnTo>
                    <a:pt x="4197350" y="1163319"/>
                  </a:lnTo>
                  <a:lnTo>
                    <a:pt x="4544060" y="1154429"/>
                  </a:lnTo>
                  <a:lnTo>
                    <a:pt x="4850130" y="1144269"/>
                  </a:lnTo>
                  <a:lnTo>
                    <a:pt x="5128260" y="1134109"/>
                  </a:lnTo>
                  <a:lnTo>
                    <a:pt x="5252720" y="1130299"/>
                  </a:lnTo>
                  <a:lnTo>
                    <a:pt x="5350510" y="1130299"/>
                  </a:lnTo>
                  <a:lnTo>
                    <a:pt x="5711190" y="1111249"/>
                  </a:lnTo>
                  <a:lnTo>
                    <a:pt x="6071870" y="1084579"/>
                  </a:lnTo>
                  <a:lnTo>
                    <a:pt x="6435090" y="1051559"/>
                  </a:lnTo>
                  <a:lnTo>
                    <a:pt x="6781800" y="1005839"/>
                  </a:lnTo>
                  <a:lnTo>
                    <a:pt x="6822440" y="986789"/>
                  </a:lnTo>
                  <a:lnTo>
                    <a:pt x="6878320" y="966469"/>
                  </a:lnTo>
                  <a:lnTo>
                    <a:pt x="6988810" y="939799"/>
                  </a:lnTo>
                  <a:lnTo>
                    <a:pt x="7086600" y="924559"/>
                  </a:lnTo>
                  <a:lnTo>
                    <a:pt x="7198360" y="910589"/>
                  </a:lnTo>
                  <a:lnTo>
                    <a:pt x="7239000" y="883919"/>
                  </a:lnTo>
                  <a:lnTo>
                    <a:pt x="7268210" y="869949"/>
                  </a:lnTo>
                  <a:lnTo>
                    <a:pt x="7282180" y="857249"/>
                  </a:lnTo>
                  <a:lnTo>
                    <a:pt x="7336790" y="836929"/>
                  </a:lnTo>
                  <a:lnTo>
                    <a:pt x="7406640" y="820419"/>
                  </a:lnTo>
                  <a:lnTo>
                    <a:pt x="7462520" y="806449"/>
                  </a:lnTo>
                  <a:lnTo>
                    <a:pt x="7532370" y="796289"/>
                  </a:lnTo>
                  <a:lnTo>
                    <a:pt x="7642860" y="781049"/>
                  </a:lnTo>
                  <a:lnTo>
                    <a:pt x="7767320" y="760729"/>
                  </a:lnTo>
                  <a:lnTo>
                    <a:pt x="7795260" y="742949"/>
                  </a:lnTo>
                  <a:lnTo>
                    <a:pt x="7837170" y="730249"/>
                  </a:lnTo>
                  <a:lnTo>
                    <a:pt x="7879080" y="713739"/>
                  </a:lnTo>
                  <a:lnTo>
                    <a:pt x="7933690" y="699769"/>
                  </a:lnTo>
                  <a:lnTo>
                    <a:pt x="7962900" y="690879"/>
                  </a:lnTo>
                  <a:lnTo>
                    <a:pt x="7989570" y="680719"/>
                  </a:lnTo>
                  <a:lnTo>
                    <a:pt x="8017510" y="650239"/>
                  </a:lnTo>
                  <a:lnTo>
                    <a:pt x="8045450" y="623569"/>
                  </a:lnTo>
                  <a:lnTo>
                    <a:pt x="8100060" y="584199"/>
                  </a:lnTo>
                  <a:lnTo>
                    <a:pt x="8183880" y="553719"/>
                  </a:lnTo>
                  <a:lnTo>
                    <a:pt x="8253730" y="529589"/>
                  </a:lnTo>
                  <a:lnTo>
                    <a:pt x="8267700" y="509269"/>
                  </a:lnTo>
                  <a:lnTo>
                    <a:pt x="8282940" y="490219"/>
                  </a:lnTo>
                  <a:lnTo>
                    <a:pt x="8295640" y="487679"/>
                  </a:lnTo>
                  <a:lnTo>
                    <a:pt x="8309610" y="483869"/>
                  </a:lnTo>
                  <a:lnTo>
                    <a:pt x="8323580" y="483869"/>
                  </a:lnTo>
                  <a:lnTo>
                    <a:pt x="8323580" y="476249"/>
                  </a:lnTo>
                  <a:lnTo>
                    <a:pt x="8337550" y="463549"/>
                  </a:lnTo>
                  <a:lnTo>
                    <a:pt x="8350250" y="450849"/>
                  </a:lnTo>
                  <a:lnTo>
                    <a:pt x="8379460" y="408939"/>
                  </a:lnTo>
                  <a:lnTo>
                    <a:pt x="8406130" y="373379"/>
                  </a:lnTo>
                  <a:lnTo>
                    <a:pt x="8420100" y="354329"/>
                  </a:lnTo>
                  <a:lnTo>
                    <a:pt x="8434070" y="339089"/>
                  </a:lnTo>
                  <a:lnTo>
                    <a:pt x="8489950" y="260349"/>
                  </a:lnTo>
                  <a:lnTo>
                    <a:pt x="8545830" y="179069"/>
                  </a:lnTo>
                  <a:lnTo>
                    <a:pt x="8586470" y="96519"/>
                  </a:lnTo>
                  <a:lnTo>
                    <a:pt x="8615680" y="50799"/>
                  </a:lnTo>
                  <a:lnTo>
                    <a:pt x="8629650" y="0"/>
                  </a:lnTo>
                  <a:lnTo>
                    <a:pt x="8643620" y="86359"/>
                  </a:lnTo>
                  <a:lnTo>
                    <a:pt x="8643620" y="168909"/>
                  </a:lnTo>
                  <a:lnTo>
                    <a:pt x="8600440" y="339089"/>
                  </a:lnTo>
                  <a:lnTo>
                    <a:pt x="8600440" y="393699"/>
                  </a:lnTo>
                  <a:lnTo>
                    <a:pt x="8586470" y="450849"/>
                  </a:lnTo>
                  <a:lnTo>
                    <a:pt x="8573770" y="570229"/>
                  </a:lnTo>
                  <a:lnTo>
                    <a:pt x="8559800" y="629919"/>
                  </a:lnTo>
                  <a:lnTo>
                    <a:pt x="8545830" y="690879"/>
                  </a:lnTo>
                  <a:lnTo>
                    <a:pt x="8517890" y="742949"/>
                  </a:lnTo>
                  <a:lnTo>
                    <a:pt x="8489950" y="789939"/>
                  </a:lnTo>
                  <a:lnTo>
                    <a:pt x="8449310" y="933449"/>
                  </a:lnTo>
                  <a:lnTo>
                    <a:pt x="8406130" y="1073149"/>
                  </a:lnTo>
                  <a:lnTo>
                    <a:pt x="8365490" y="1200149"/>
                  </a:lnTo>
                  <a:lnTo>
                    <a:pt x="8323580" y="1323339"/>
                  </a:lnTo>
                  <a:lnTo>
                    <a:pt x="8282940" y="1443989"/>
                  </a:lnTo>
                  <a:lnTo>
                    <a:pt x="8225790" y="1563369"/>
                  </a:lnTo>
                  <a:lnTo>
                    <a:pt x="8225790" y="1578609"/>
                  </a:lnTo>
                  <a:lnTo>
                    <a:pt x="8213090" y="1584959"/>
                  </a:lnTo>
                  <a:lnTo>
                    <a:pt x="8183880" y="1597659"/>
                  </a:lnTo>
                  <a:lnTo>
                    <a:pt x="8143240" y="1607819"/>
                  </a:lnTo>
                  <a:lnTo>
                    <a:pt x="8115300" y="1620519"/>
                  </a:lnTo>
                  <a:lnTo>
                    <a:pt x="8100060" y="1640839"/>
                  </a:lnTo>
                  <a:lnTo>
                    <a:pt x="8087360" y="1661159"/>
                  </a:lnTo>
                  <a:lnTo>
                    <a:pt x="8059420" y="1684019"/>
                  </a:lnTo>
                  <a:lnTo>
                    <a:pt x="8045450" y="1700529"/>
                  </a:lnTo>
                  <a:lnTo>
                    <a:pt x="7948930" y="1747519"/>
                  </a:lnTo>
                  <a:lnTo>
                    <a:pt x="7823200" y="1784349"/>
                  </a:lnTo>
                  <a:lnTo>
                    <a:pt x="7712710" y="1817369"/>
                  </a:lnTo>
                  <a:lnTo>
                    <a:pt x="7599680" y="1838959"/>
                  </a:lnTo>
                  <a:lnTo>
                    <a:pt x="7586980" y="1845309"/>
                  </a:lnTo>
                  <a:lnTo>
                    <a:pt x="7573010" y="1854199"/>
                  </a:lnTo>
                  <a:lnTo>
                    <a:pt x="7532370" y="1874519"/>
                  </a:lnTo>
                  <a:lnTo>
                    <a:pt x="7489190" y="1893569"/>
                  </a:lnTo>
                  <a:lnTo>
                    <a:pt x="7476490" y="1899919"/>
                  </a:lnTo>
                  <a:lnTo>
                    <a:pt x="7462520" y="1904999"/>
                  </a:lnTo>
                  <a:lnTo>
                    <a:pt x="7239000" y="1921509"/>
                  </a:lnTo>
                  <a:lnTo>
                    <a:pt x="7018020" y="1930399"/>
                  </a:lnTo>
                  <a:lnTo>
                    <a:pt x="6781800" y="1944369"/>
                  </a:lnTo>
                  <a:lnTo>
                    <a:pt x="6558280" y="1957069"/>
                  </a:lnTo>
                  <a:lnTo>
                    <a:pt x="6295390" y="1985009"/>
                  </a:lnTo>
                  <a:lnTo>
                    <a:pt x="6031230" y="2014219"/>
                  </a:lnTo>
                  <a:lnTo>
                    <a:pt x="5767070" y="2042159"/>
                  </a:lnTo>
                  <a:lnTo>
                    <a:pt x="5627370" y="2051049"/>
                  </a:lnTo>
                  <a:lnTo>
                    <a:pt x="5488940" y="2054859"/>
                  </a:lnTo>
                  <a:lnTo>
                    <a:pt x="4503420" y="2072639"/>
                  </a:lnTo>
                  <a:lnTo>
                    <a:pt x="3502660" y="2084069"/>
                  </a:lnTo>
                  <a:lnTo>
                    <a:pt x="3042920" y="2061209"/>
                  </a:lnTo>
                  <a:lnTo>
                    <a:pt x="2585720" y="2030729"/>
                  </a:lnTo>
                  <a:lnTo>
                    <a:pt x="2127250" y="2007869"/>
                  </a:lnTo>
                  <a:lnTo>
                    <a:pt x="1667509" y="1987549"/>
                  </a:lnTo>
                  <a:lnTo>
                    <a:pt x="1445260" y="1963419"/>
                  </a:lnTo>
                  <a:lnTo>
                    <a:pt x="1236980" y="1938019"/>
                  </a:lnTo>
                  <a:lnTo>
                    <a:pt x="793750" y="1878329"/>
                  </a:lnTo>
                  <a:lnTo>
                    <a:pt x="750570" y="1833879"/>
                  </a:lnTo>
                  <a:lnTo>
                    <a:pt x="709930" y="1784349"/>
                  </a:lnTo>
                  <a:lnTo>
                    <a:pt x="666750" y="1733549"/>
                  </a:lnTo>
                  <a:lnTo>
                    <a:pt x="626110" y="1687829"/>
                  </a:lnTo>
                  <a:lnTo>
                    <a:pt x="584200" y="1663699"/>
                  </a:lnTo>
                  <a:lnTo>
                    <a:pt x="543560" y="1648459"/>
                  </a:lnTo>
                  <a:lnTo>
                    <a:pt x="500380" y="1630679"/>
                  </a:lnTo>
                  <a:lnTo>
                    <a:pt x="459740" y="1607819"/>
                  </a:lnTo>
                  <a:lnTo>
                    <a:pt x="445770" y="1574799"/>
                  </a:lnTo>
                  <a:lnTo>
                    <a:pt x="417830" y="1544319"/>
                  </a:lnTo>
                  <a:lnTo>
                    <a:pt x="389890" y="1521459"/>
                  </a:lnTo>
                  <a:lnTo>
                    <a:pt x="363220" y="1497329"/>
                  </a:lnTo>
                  <a:lnTo>
                    <a:pt x="320040" y="1427479"/>
                  </a:lnTo>
                  <a:lnTo>
                    <a:pt x="264160" y="1360169"/>
                  </a:lnTo>
                  <a:lnTo>
                    <a:pt x="223519" y="1287779"/>
                  </a:lnTo>
                  <a:lnTo>
                    <a:pt x="195579" y="1211579"/>
                  </a:lnTo>
                  <a:lnTo>
                    <a:pt x="167640" y="1043939"/>
                  </a:lnTo>
                  <a:lnTo>
                    <a:pt x="139700" y="873759"/>
                  </a:lnTo>
                  <a:lnTo>
                    <a:pt x="113029" y="706119"/>
                  </a:lnTo>
                  <a:lnTo>
                    <a:pt x="69850" y="542289"/>
                  </a:lnTo>
                  <a:lnTo>
                    <a:pt x="55880" y="420369"/>
                  </a:lnTo>
                  <a:lnTo>
                    <a:pt x="29209" y="299719"/>
                  </a:lnTo>
                  <a:lnTo>
                    <a:pt x="13970" y="175259"/>
                  </a:lnTo>
                  <a:lnTo>
                    <a:pt x="0" y="5333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2809" y="4385310"/>
              <a:ext cx="1911350" cy="281940"/>
            </a:xfrm>
            <a:custGeom>
              <a:avLst/>
              <a:gdLst/>
              <a:ahLst/>
              <a:cxnLst/>
              <a:rect l="l" t="t" r="r" b="b"/>
              <a:pathLst>
                <a:path w="1911350" h="281939">
                  <a:moveTo>
                    <a:pt x="0" y="11429"/>
                  </a:moveTo>
                  <a:lnTo>
                    <a:pt x="26670" y="8889"/>
                  </a:lnTo>
                  <a:lnTo>
                    <a:pt x="48259" y="5079"/>
                  </a:lnTo>
                  <a:lnTo>
                    <a:pt x="69850" y="2539"/>
                  </a:lnTo>
                  <a:lnTo>
                    <a:pt x="92709" y="0"/>
                  </a:lnTo>
                  <a:lnTo>
                    <a:pt x="110490" y="0"/>
                  </a:lnTo>
                  <a:lnTo>
                    <a:pt x="132080" y="2539"/>
                  </a:lnTo>
                  <a:lnTo>
                    <a:pt x="152400" y="3809"/>
                  </a:lnTo>
                  <a:lnTo>
                    <a:pt x="162559" y="6350"/>
                  </a:lnTo>
                  <a:lnTo>
                    <a:pt x="173990" y="8889"/>
                  </a:lnTo>
                  <a:lnTo>
                    <a:pt x="198120" y="12700"/>
                  </a:lnTo>
                  <a:lnTo>
                    <a:pt x="226059" y="17779"/>
                  </a:lnTo>
                  <a:lnTo>
                    <a:pt x="250190" y="21589"/>
                  </a:lnTo>
                  <a:lnTo>
                    <a:pt x="278130" y="25400"/>
                  </a:lnTo>
                  <a:lnTo>
                    <a:pt x="290830" y="29209"/>
                  </a:lnTo>
                  <a:lnTo>
                    <a:pt x="332740" y="40639"/>
                  </a:lnTo>
                  <a:lnTo>
                    <a:pt x="339090" y="44450"/>
                  </a:lnTo>
                  <a:lnTo>
                    <a:pt x="347980" y="48259"/>
                  </a:lnTo>
                  <a:lnTo>
                    <a:pt x="354330" y="50800"/>
                  </a:lnTo>
                  <a:lnTo>
                    <a:pt x="360680" y="53339"/>
                  </a:lnTo>
                  <a:lnTo>
                    <a:pt x="369570" y="54609"/>
                  </a:lnTo>
                  <a:lnTo>
                    <a:pt x="378459" y="54609"/>
                  </a:lnTo>
                  <a:lnTo>
                    <a:pt x="393700" y="55879"/>
                  </a:lnTo>
                  <a:lnTo>
                    <a:pt x="480059" y="55879"/>
                  </a:lnTo>
                  <a:lnTo>
                    <a:pt x="499109" y="63500"/>
                  </a:lnTo>
                  <a:lnTo>
                    <a:pt x="516890" y="69850"/>
                  </a:lnTo>
                  <a:lnTo>
                    <a:pt x="534670" y="76200"/>
                  </a:lnTo>
                  <a:lnTo>
                    <a:pt x="553720" y="81279"/>
                  </a:lnTo>
                  <a:lnTo>
                    <a:pt x="571500" y="85089"/>
                  </a:lnTo>
                  <a:lnTo>
                    <a:pt x="593090" y="87629"/>
                  </a:lnTo>
                  <a:lnTo>
                    <a:pt x="612140" y="88900"/>
                  </a:lnTo>
                  <a:lnTo>
                    <a:pt x="631190" y="91439"/>
                  </a:lnTo>
                  <a:lnTo>
                    <a:pt x="648970" y="91439"/>
                  </a:lnTo>
                  <a:lnTo>
                    <a:pt x="666750" y="91439"/>
                  </a:lnTo>
                  <a:lnTo>
                    <a:pt x="688340" y="88900"/>
                  </a:lnTo>
                  <a:lnTo>
                    <a:pt x="706120" y="88900"/>
                  </a:lnTo>
                  <a:lnTo>
                    <a:pt x="745490" y="86359"/>
                  </a:lnTo>
                  <a:lnTo>
                    <a:pt x="786129" y="81279"/>
                  </a:lnTo>
                  <a:lnTo>
                    <a:pt x="792479" y="82550"/>
                  </a:lnTo>
                  <a:lnTo>
                    <a:pt x="798829" y="82550"/>
                  </a:lnTo>
                  <a:lnTo>
                    <a:pt x="814070" y="87629"/>
                  </a:lnTo>
                  <a:lnTo>
                    <a:pt x="826770" y="91439"/>
                  </a:lnTo>
                  <a:lnTo>
                    <a:pt x="831850" y="92709"/>
                  </a:lnTo>
                  <a:lnTo>
                    <a:pt x="838200" y="93979"/>
                  </a:lnTo>
                  <a:lnTo>
                    <a:pt x="859790" y="95250"/>
                  </a:lnTo>
                  <a:lnTo>
                    <a:pt x="880110" y="95250"/>
                  </a:lnTo>
                  <a:lnTo>
                    <a:pt x="901700" y="95250"/>
                  </a:lnTo>
                  <a:lnTo>
                    <a:pt x="923290" y="95250"/>
                  </a:lnTo>
                  <a:lnTo>
                    <a:pt x="963929" y="93979"/>
                  </a:lnTo>
                  <a:lnTo>
                    <a:pt x="985520" y="92709"/>
                  </a:lnTo>
                  <a:lnTo>
                    <a:pt x="1007110" y="92709"/>
                  </a:lnTo>
                  <a:lnTo>
                    <a:pt x="1018540" y="95250"/>
                  </a:lnTo>
                  <a:lnTo>
                    <a:pt x="1031240" y="99059"/>
                  </a:lnTo>
                  <a:lnTo>
                    <a:pt x="1042670" y="100329"/>
                  </a:lnTo>
                  <a:lnTo>
                    <a:pt x="1055370" y="101600"/>
                  </a:lnTo>
                  <a:lnTo>
                    <a:pt x="1066800" y="101600"/>
                  </a:lnTo>
                  <a:lnTo>
                    <a:pt x="1079500" y="104139"/>
                  </a:lnTo>
                  <a:lnTo>
                    <a:pt x="1103630" y="104139"/>
                  </a:lnTo>
                  <a:lnTo>
                    <a:pt x="1132840" y="101600"/>
                  </a:lnTo>
                  <a:lnTo>
                    <a:pt x="1156970" y="101600"/>
                  </a:lnTo>
                  <a:lnTo>
                    <a:pt x="1181100" y="100329"/>
                  </a:lnTo>
                  <a:lnTo>
                    <a:pt x="1205230" y="99059"/>
                  </a:lnTo>
                  <a:lnTo>
                    <a:pt x="1214120" y="101600"/>
                  </a:lnTo>
                  <a:lnTo>
                    <a:pt x="1220470" y="105409"/>
                  </a:lnTo>
                  <a:lnTo>
                    <a:pt x="1226820" y="106679"/>
                  </a:lnTo>
                  <a:lnTo>
                    <a:pt x="1229360" y="107950"/>
                  </a:lnTo>
                  <a:lnTo>
                    <a:pt x="1233170" y="107950"/>
                  </a:lnTo>
                  <a:lnTo>
                    <a:pt x="1235710" y="107950"/>
                  </a:lnTo>
                  <a:lnTo>
                    <a:pt x="1238250" y="106679"/>
                  </a:lnTo>
                  <a:lnTo>
                    <a:pt x="1247140" y="105409"/>
                  </a:lnTo>
                  <a:lnTo>
                    <a:pt x="1262380" y="105409"/>
                  </a:lnTo>
                  <a:lnTo>
                    <a:pt x="1271270" y="105409"/>
                  </a:lnTo>
                  <a:lnTo>
                    <a:pt x="1286510" y="105409"/>
                  </a:lnTo>
                  <a:lnTo>
                    <a:pt x="1309370" y="106679"/>
                  </a:lnTo>
                  <a:lnTo>
                    <a:pt x="1334770" y="107950"/>
                  </a:lnTo>
                  <a:lnTo>
                    <a:pt x="1376680" y="113029"/>
                  </a:lnTo>
                  <a:lnTo>
                    <a:pt x="1400810" y="114300"/>
                  </a:lnTo>
                  <a:lnTo>
                    <a:pt x="1422400" y="116839"/>
                  </a:lnTo>
                  <a:lnTo>
                    <a:pt x="1442720" y="116839"/>
                  </a:lnTo>
                  <a:lnTo>
                    <a:pt x="1464310" y="116839"/>
                  </a:lnTo>
                  <a:lnTo>
                    <a:pt x="1480820" y="129539"/>
                  </a:lnTo>
                  <a:lnTo>
                    <a:pt x="1489710" y="135889"/>
                  </a:lnTo>
                  <a:lnTo>
                    <a:pt x="1499870" y="139700"/>
                  </a:lnTo>
                  <a:lnTo>
                    <a:pt x="1508760" y="144779"/>
                  </a:lnTo>
                  <a:lnTo>
                    <a:pt x="1517650" y="149859"/>
                  </a:lnTo>
                  <a:lnTo>
                    <a:pt x="1529080" y="152400"/>
                  </a:lnTo>
                  <a:lnTo>
                    <a:pt x="1539240" y="156209"/>
                  </a:lnTo>
                  <a:lnTo>
                    <a:pt x="1544320" y="157479"/>
                  </a:lnTo>
                  <a:lnTo>
                    <a:pt x="1550670" y="158750"/>
                  </a:lnTo>
                  <a:lnTo>
                    <a:pt x="1559560" y="161289"/>
                  </a:lnTo>
                  <a:lnTo>
                    <a:pt x="1565910" y="162559"/>
                  </a:lnTo>
                  <a:lnTo>
                    <a:pt x="1572260" y="162559"/>
                  </a:lnTo>
                  <a:lnTo>
                    <a:pt x="1578610" y="163829"/>
                  </a:lnTo>
                  <a:lnTo>
                    <a:pt x="1584960" y="166369"/>
                  </a:lnTo>
                  <a:lnTo>
                    <a:pt x="1587500" y="167639"/>
                  </a:lnTo>
                  <a:lnTo>
                    <a:pt x="1593850" y="168909"/>
                  </a:lnTo>
                  <a:lnTo>
                    <a:pt x="1596390" y="171450"/>
                  </a:lnTo>
                  <a:lnTo>
                    <a:pt x="1602740" y="175259"/>
                  </a:lnTo>
                  <a:lnTo>
                    <a:pt x="1633220" y="194309"/>
                  </a:lnTo>
                  <a:lnTo>
                    <a:pt x="1661160" y="213359"/>
                  </a:lnTo>
                  <a:lnTo>
                    <a:pt x="1691639" y="232409"/>
                  </a:lnTo>
                  <a:lnTo>
                    <a:pt x="1706879" y="242569"/>
                  </a:lnTo>
                  <a:lnTo>
                    <a:pt x="1722120" y="250189"/>
                  </a:lnTo>
                  <a:lnTo>
                    <a:pt x="1731010" y="255269"/>
                  </a:lnTo>
                  <a:lnTo>
                    <a:pt x="1739900" y="257809"/>
                  </a:lnTo>
                  <a:lnTo>
                    <a:pt x="1750060" y="261619"/>
                  </a:lnTo>
                  <a:lnTo>
                    <a:pt x="1761489" y="264159"/>
                  </a:lnTo>
                  <a:lnTo>
                    <a:pt x="1770379" y="266700"/>
                  </a:lnTo>
                  <a:lnTo>
                    <a:pt x="1783079" y="266700"/>
                  </a:lnTo>
                  <a:lnTo>
                    <a:pt x="1803400" y="270509"/>
                  </a:lnTo>
                  <a:lnTo>
                    <a:pt x="1826260" y="271779"/>
                  </a:lnTo>
                  <a:lnTo>
                    <a:pt x="1847850" y="271779"/>
                  </a:lnTo>
                  <a:lnTo>
                    <a:pt x="1887220" y="271779"/>
                  </a:lnTo>
                  <a:lnTo>
                    <a:pt x="1896110" y="275589"/>
                  </a:lnTo>
                  <a:lnTo>
                    <a:pt x="1902460" y="278129"/>
                  </a:lnTo>
                  <a:lnTo>
                    <a:pt x="1908810" y="281939"/>
                  </a:lnTo>
                  <a:lnTo>
                    <a:pt x="1911350" y="281939"/>
                  </a:lnTo>
                </a:path>
              </a:pathLst>
            </a:custGeom>
            <a:ln w="76194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9890" y="4248150"/>
              <a:ext cx="577850" cy="283210"/>
            </a:xfrm>
            <a:custGeom>
              <a:avLst/>
              <a:gdLst/>
              <a:ahLst/>
              <a:cxnLst/>
              <a:rect l="l" t="t" r="r" b="b"/>
              <a:pathLst>
                <a:path w="577850" h="283210">
                  <a:moveTo>
                    <a:pt x="425450" y="0"/>
                  </a:moveTo>
                  <a:lnTo>
                    <a:pt x="332740" y="0"/>
                  </a:lnTo>
                  <a:lnTo>
                    <a:pt x="295910" y="1269"/>
                  </a:lnTo>
                  <a:lnTo>
                    <a:pt x="254000" y="5080"/>
                  </a:lnTo>
                  <a:lnTo>
                    <a:pt x="215900" y="7619"/>
                  </a:lnTo>
                  <a:lnTo>
                    <a:pt x="175260" y="12700"/>
                  </a:lnTo>
                  <a:lnTo>
                    <a:pt x="135890" y="16510"/>
                  </a:lnTo>
                  <a:lnTo>
                    <a:pt x="95250" y="24130"/>
                  </a:lnTo>
                  <a:lnTo>
                    <a:pt x="87630" y="25400"/>
                  </a:lnTo>
                  <a:lnTo>
                    <a:pt x="78739" y="27939"/>
                  </a:lnTo>
                  <a:lnTo>
                    <a:pt x="62230" y="31750"/>
                  </a:lnTo>
                  <a:lnTo>
                    <a:pt x="52069" y="33019"/>
                  </a:lnTo>
                  <a:lnTo>
                    <a:pt x="44450" y="34289"/>
                  </a:lnTo>
                  <a:lnTo>
                    <a:pt x="36830" y="38100"/>
                  </a:lnTo>
                  <a:lnTo>
                    <a:pt x="29210" y="43180"/>
                  </a:lnTo>
                  <a:lnTo>
                    <a:pt x="25400" y="44450"/>
                  </a:lnTo>
                  <a:lnTo>
                    <a:pt x="22860" y="46989"/>
                  </a:lnTo>
                  <a:lnTo>
                    <a:pt x="12700" y="59689"/>
                  </a:lnTo>
                  <a:lnTo>
                    <a:pt x="10160" y="68580"/>
                  </a:lnTo>
                  <a:lnTo>
                    <a:pt x="6350" y="76200"/>
                  </a:lnTo>
                  <a:lnTo>
                    <a:pt x="6350" y="78739"/>
                  </a:lnTo>
                  <a:lnTo>
                    <a:pt x="2539" y="82550"/>
                  </a:lnTo>
                  <a:lnTo>
                    <a:pt x="2539" y="85089"/>
                  </a:lnTo>
                  <a:lnTo>
                    <a:pt x="1270" y="87630"/>
                  </a:lnTo>
                  <a:lnTo>
                    <a:pt x="0" y="93980"/>
                  </a:lnTo>
                  <a:lnTo>
                    <a:pt x="0" y="119380"/>
                  </a:lnTo>
                  <a:lnTo>
                    <a:pt x="2539" y="139700"/>
                  </a:lnTo>
                  <a:lnTo>
                    <a:pt x="6350" y="160019"/>
                  </a:lnTo>
                  <a:lnTo>
                    <a:pt x="7620" y="170180"/>
                  </a:lnTo>
                  <a:lnTo>
                    <a:pt x="10160" y="180339"/>
                  </a:lnTo>
                  <a:lnTo>
                    <a:pt x="12700" y="189230"/>
                  </a:lnTo>
                  <a:lnTo>
                    <a:pt x="16510" y="198119"/>
                  </a:lnTo>
                  <a:lnTo>
                    <a:pt x="19050" y="207010"/>
                  </a:lnTo>
                  <a:lnTo>
                    <a:pt x="29210" y="219710"/>
                  </a:lnTo>
                  <a:lnTo>
                    <a:pt x="39369" y="229869"/>
                  </a:lnTo>
                  <a:lnTo>
                    <a:pt x="46989" y="234950"/>
                  </a:lnTo>
                  <a:lnTo>
                    <a:pt x="52069" y="238760"/>
                  </a:lnTo>
                  <a:lnTo>
                    <a:pt x="55880" y="241300"/>
                  </a:lnTo>
                  <a:lnTo>
                    <a:pt x="58419" y="243839"/>
                  </a:lnTo>
                  <a:lnTo>
                    <a:pt x="63500" y="245110"/>
                  </a:lnTo>
                  <a:lnTo>
                    <a:pt x="66039" y="245110"/>
                  </a:lnTo>
                  <a:lnTo>
                    <a:pt x="68580" y="246380"/>
                  </a:lnTo>
                  <a:lnTo>
                    <a:pt x="88900" y="246380"/>
                  </a:lnTo>
                  <a:lnTo>
                    <a:pt x="93980" y="247650"/>
                  </a:lnTo>
                  <a:lnTo>
                    <a:pt x="100330" y="248919"/>
                  </a:lnTo>
                  <a:lnTo>
                    <a:pt x="123189" y="255269"/>
                  </a:lnTo>
                  <a:lnTo>
                    <a:pt x="143510" y="260350"/>
                  </a:lnTo>
                  <a:lnTo>
                    <a:pt x="166369" y="265430"/>
                  </a:lnTo>
                  <a:lnTo>
                    <a:pt x="234950" y="273050"/>
                  </a:lnTo>
                  <a:lnTo>
                    <a:pt x="280670" y="276860"/>
                  </a:lnTo>
                  <a:lnTo>
                    <a:pt x="284480" y="276860"/>
                  </a:lnTo>
                  <a:lnTo>
                    <a:pt x="290830" y="278130"/>
                  </a:lnTo>
                  <a:lnTo>
                    <a:pt x="302260" y="281939"/>
                  </a:lnTo>
                  <a:lnTo>
                    <a:pt x="307340" y="281939"/>
                  </a:lnTo>
                  <a:lnTo>
                    <a:pt x="312420" y="283210"/>
                  </a:lnTo>
                  <a:lnTo>
                    <a:pt x="322580" y="283210"/>
                  </a:lnTo>
                  <a:lnTo>
                    <a:pt x="354330" y="279400"/>
                  </a:lnTo>
                  <a:lnTo>
                    <a:pt x="384810" y="274319"/>
                  </a:lnTo>
                  <a:lnTo>
                    <a:pt x="416559" y="271780"/>
                  </a:lnTo>
                  <a:lnTo>
                    <a:pt x="447040" y="266700"/>
                  </a:lnTo>
                  <a:lnTo>
                    <a:pt x="467359" y="262889"/>
                  </a:lnTo>
                  <a:lnTo>
                    <a:pt x="487679" y="257810"/>
                  </a:lnTo>
                  <a:lnTo>
                    <a:pt x="499109" y="254000"/>
                  </a:lnTo>
                  <a:lnTo>
                    <a:pt x="509269" y="251460"/>
                  </a:lnTo>
                  <a:lnTo>
                    <a:pt x="527050" y="243839"/>
                  </a:lnTo>
                  <a:lnTo>
                    <a:pt x="530860" y="241300"/>
                  </a:lnTo>
                  <a:lnTo>
                    <a:pt x="533400" y="240030"/>
                  </a:lnTo>
                  <a:lnTo>
                    <a:pt x="539750" y="233680"/>
                  </a:lnTo>
                  <a:lnTo>
                    <a:pt x="546100" y="228600"/>
                  </a:lnTo>
                  <a:lnTo>
                    <a:pt x="549910" y="222250"/>
                  </a:lnTo>
                  <a:lnTo>
                    <a:pt x="554990" y="215900"/>
                  </a:lnTo>
                  <a:lnTo>
                    <a:pt x="558800" y="210819"/>
                  </a:lnTo>
                  <a:lnTo>
                    <a:pt x="561340" y="209550"/>
                  </a:lnTo>
                  <a:lnTo>
                    <a:pt x="562610" y="208280"/>
                  </a:lnTo>
                  <a:lnTo>
                    <a:pt x="562610" y="207010"/>
                  </a:lnTo>
                  <a:lnTo>
                    <a:pt x="565150" y="201930"/>
                  </a:lnTo>
                  <a:lnTo>
                    <a:pt x="566419" y="195580"/>
                  </a:lnTo>
                  <a:lnTo>
                    <a:pt x="576579" y="170180"/>
                  </a:lnTo>
                  <a:lnTo>
                    <a:pt x="577850" y="163830"/>
                  </a:lnTo>
                  <a:lnTo>
                    <a:pt x="576579" y="158750"/>
                  </a:lnTo>
                  <a:lnTo>
                    <a:pt x="574040" y="152400"/>
                  </a:lnTo>
                  <a:lnTo>
                    <a:pt x="574040" y="149860"/>
                  </a:lnTo>
                  <a:lnTo>
                    <a:pt x="571500" y="139700"/>
                  </a:lnTo>
                  <a:lnTo>
                    <a:pt x="571500" y="138430"/>
                  </a:lnTo>
                  <a:lnTo>
                    <a:pt x="558800" y="138430"/>
                  </a:lnTo>
                  <a:lnTo>
                    <a:pt x="547369" y="91439"/>
                  </a:lnTo>
                  <a:lnTo>
                    <a:pt x="534669" y="45719"/>
                  </a:lnTo>
                  <a:lnTo>
                    <a:pt x="533400" y="38100"/>
                  </a:lnTo>
                  <a:lnTo>
                    <a:pt x="530860" y="29210"/>
                  </a:lnTo>
                  <a:lnTo>
                    <a:pt x="527050" y="24130"/>
                  </a:lnTo>
                  <a:lnTo>
                    <a:pt x="525779" y="20319"/>
                  </a:lnTo>
                  <a:lnTo>
                    <a:pt x="523240" y="16510"/>
                  </a:lnTo>
                  <a:lnTo>
                    <a:pt x="518159" y="15239"/>
                  </a:lnTo>
                  <a:lnTo>
                    <a:pt x="513079" y="12700"/>
                  </a:lnTo>
                  <a:lnTo>
                    <a:pt x="500379" y="8889"/>
                  </a:lnTo>
                  <a:lnTo>
                    <a:pt x="485140" y="6350"/>
                  </a:lnTo>
                  <a:lnTo>
                    <a:pt x="469900" y="5080"/>
                  </a:lnTo>
                  <a:lnTo>
                    <a:pt x="453390" y="2539"/>
                  </a:lnTo>
                  <a:lnTo>
                    <a:pt x="438150" y="1269"/>
                  </a:lnTo>
                  <a:lnTo>
                    <a:pt x="425450" y="0"/>
                  </a:lnTo>
                  <a:close/>
                </a:path>
                <a:path w="577850" h="283210">
                  <a:moveTo>
                    <a:pt x="566419" y="119380"/>
                  </a:moveTo>
                  <a:lnTo>
                    <a:pt x="565150" y="119380"/>
                  </a:lnTo>
                  <a:lnTo>
                    <a:pt x="562610" y="121919"/>
                  </a:lnTo>
                  <a:lnTo>
                    <a:pt x="562610" y="125730"/>
                  </a:lnTo>
                  <a:lnTo>
                    <a:pt x="561340" y="132080"/>
                  </a:lnTo>
                  <a:lnTo>
                    <a:pt x="558800" y="138430"/>
                  </a:lnTo>
                  <a:lnTo>
                    <a:pt x="571500" y="138430"/>
                  </a:lnTo>
                  <a:lnTo>
                    <a:pt x="571500" y="133350"/>
                  </a:lnTo>
                  <a:lnTo>
                    <a:pt x="570229" y="127000"/>
                  </a:lnTo>
                  <a:lnTo>
                    <a:pt x="568960" y="123189"/>
                  </a:lnTo>
                  <a:lnTo>
                    <a:pt x="566419" y="120650"/>
                  </a:lnTo>
                  <a:lnTo>
                    <a:pt x="566419" y="11938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9890" y="4248150"/>
              <a:ext cx="577850" cy="283210"/>
            </a:xfrm>
            <a:custGeom>
              <a:avLst/>
              <a:gdLst/>
              <a:ahLst/>
              <a:cxnLst/>
              <a:rect l="l" t="t" r="r" b="b"/>
              <a:pathLst>
                <a:path w="577850" h="283210">
                  <a:moveTo>
                    <a:pt x="558800" y="138430"/>
                  </a:moveTo>
                  <a:lnTo>
                    <a:pt x="547369" y="91439"/>
                  </a:lnTo>
                  <a:lnTo>
                    <a:pt x="541019" y="68580"/>
                  </a:lnTo>
                  <a:lnTo>
                    <a:pt x="534669" y="45719"/>
                  </a:lnTo>
                  <a:lnTo>
                    <a:pt x="533400" y="38100"/>
                  </a:lnTo>
                  <a:lnTo>
                    <a:pt x="530860" y="29210"/>
                  </a:lnTo>
                  <a:lnTo>
                    <a:pt x="527050" y="24130"/>
                  </a:lnTo>
                  <a:lnTo>
                    <a:pt x="525779" y="20319"/>
                  </a:lnTo>
                  <a:lnTo>
                    <a:pt x="523240" y="16510"/>
                  </a:lnTo>
                  <a:lnTo>
                    <a:pt x="518159" y="15239"/>
                  </a:lnTo>
                  <a:lnTo>
                    <a:pt x="513079" y="12700"/>
                  </a:lnTo>
                  <a:lnTo>
                    <a:pt x="500379" y="8889"/>
                  </a:lnTo>
                  <a:lnTo>
                    <a:pt x="485140" y="6350"/>
                  </a:lnTo>
                  <a:lnTo>
                    <a:pt x="469900" y="5080"/>
                  </a:lnTo>
                  <a:lnTo>
                    <a:pt x="453390" y="2539"/>
                  </a:lnTo>
                  <a:lnTo>
                    <a:pt x="438150" y="1269"/>
                  </a:lnTo>
                  <a:lnTo>
                    <a:pt x="425450" y="0"/>
                  </a:lnTo>
                  <a:lnTo>
                    <a:pt x="420369" y="0"/>
                  </a:lnTo>
                  <a:lnTo>
                    <a:pt x="415290" y="0"/>
                  </a:lnTo>
                  <a:lnTo>
                    <a:pt x="374650" y="0"/>
                  </a:lnTo>
                  <a:lnTo>
                    <a:pt x="332740" y="0"/>
                  </a:lnTo>
                  <a:lnTo>
                    <a:pt x="295910" y="1269"/>
                  </a:lnTo>
                  <a:lnTo>
                    <a:pt x="254000" y="5080"/>
                  </a:lnTo>
                  <a:lnTo>
                    <a:pt x="215900" y="7619"/>
                  </a:lnTo>
                  <a:lnTo>
                    <a:pt x="175260" y="12700"/>
                  </a:lnTo>
                  <a:lnTo>
                    <a:pt x="135890" y="16510"/>
                  </a:lnTo>
                  <a:lnTo>
                    <a:pt x="95250" y="24130"/>
                  </a:lnTo>
                  <a:lnTo>
                    <a:pt x="87630" y="25400"/>
                  </a:lnTo>
                  <a:lnTo>
                    <a:pt x="78739" y="27939"/>
                  </a:lnTo>
                  <a:lnTo>
                    <a:pt x="62230" y="31750"/>
                  </a:lnTo>
                  <a:lnTo>
                    <a:pt x="52069" y="33019"/>
                  </a:lnTo>
                  <a:lnTo>
                    <a:pt x="44450" y="34289"/>
                  </a:lnTo>
                  <a:lnTo>
                    <a:pt x="36830" y="38100"/>
                  </a:lnTo>
                  <a:lnTo>
                    <a:pt x="29210" y="43180"/>
                  </a:lnTo>
                  <a:lnTo>
                    <a:pt x="25400" y="44450"/>
                  </a:lnTo>
                  <a:lnTo>
                    <a:pt x="22860" y="46989"/>
                  </a:lnTo>
                  <a:lnTo>
                    <a:pt x="17780" y="53339"/>
                  </a:lnTo>
                  <a:lnTo>
                    <a:pt x="12700" y="59689"/>
                  </a:lnTo>
                  <a:lnTo>
                    <a:pt x="10160" y="68580"/>
                  </a:lnTo>
                  <a:lnTo>
                    <a:pt x="6350" y="76200"/>
                  </a:lnTo>
                  <a:lnTo>
                    <a:pt x="6350" y="78739"/>
                  </a:lnTo>
                  <a:lnTo>
                    <a:pt x="2539" y="82550"/>
                  </a:lnTo>
                  <a:lnTo>
                    <a:pt x="2539" y="83819"/>
                  </a:lnTo>
                  <a:lnTo>
                    <a:pt x="2539" y="85089"/>
                  </a:lnTo>
                  <a:lnTo>
                    <a:pt x="1270" y="87630"/>
                  </a:lnTo>
                  <a:lnTo>
                    <a:pt x="0" y="93980"/>
                  </a:lnTo>
                  <a:lnTo>
                    <a:pt x="0" y="101600"/>
                  </a:lnTo>
                  <a:lnTo>
                    <a:pt x="0" y="110489"/>
                  </a:lnTo>
                  <a:lnTo>
                    <a:pt x="0" y="119380"/>
                  </a:lnTo>
                  <a:lnTo>
                    <a:pt x="1270" y="129539"/>
                  </a:lnTo>
                  <a:lnTo>
                    <a:pt x="2539" y="139700"/>
                  </a:lnTo>
                  <a:lnTo>
                    <a:pt x="6350" y="160019"/>
                  </a:lnTo>
                  <a:lnTo>
                    <a:pt x="7620" y="170180"/>
                  </a:lnTo>
                  <a:lnTo>
                    <a:pt x="10160" y="180339"/>
                  </a:lnTo>
                  <a:lnTo>
                    <a:pt x="12700" y="189230"/>
                  </a:lnTo>
                  <a:lnTo>
                    <a:pt x="16510" y="198119"/>
                  </a:lnTo>
                  <a:lnTo>
                    <a:pt x="19050" y="207010"/>
                  </a:lnTo>
                  <a:lnTo>
                    <a:pt x="24130" y="213360"/>
                  </a:lnTo>
                  <a:lnTo>
                    <a:pt x="29210" y="219710"/>
                  </a:lnTo>
                  <a:lnTo>
                    <a:pt x="33019" y="223519"/>
                  </a:lnTo>
                  <a:lnTo>
                    <a:pt x="39369" y="229869"/>
                  </a:lnTo>
                  <a:lnTo>
                    <a:pt x="46989" y="234950"/>
                  </a:lnTo>
                  <a:lnTo>
                    <a:pt x="52069" y="238760"/>
                  </a:lnTo>
                  <a:lnTo>
                    <a:pt x="55880" y="241300"/>
                  </a:lnTo>
                  <a:lnTo>
                    <a:pt x="58419" y="243839"/>
                  </a:lnTo>
                  <a:lnTo>
                    <a:pt x="63500" y="245110"/>
                  </a:lnTo>
                  <a:lnTo>
                    <a:pt x="66039" y="245110"/>
                  </a:lnTo>
                  <a:lnTo>
                    <a:pt x="68580" y="246380"/>
                  </a:lnTo>
                  <a:lnTo>
                    <a:pt x="73660" y="246380"/>
                  </a:lnTo>
                  <a:lnTo>
                    <a:pt x="80010" y="246380"/>
                  </a:lnTo>
                  <a:lnTo>
                    <a:pt x="85089" y="246380"/>
                  </a:lnTo>
                  <a:lnTo>
                    <a:pt x="88900" y="246380"/>
                  </a:lnTo>
                  <a:lnTo>
                    <a:pt x="93980" y="247650"/>
                  </a:lnTo>
                  <a:lnTo>
                    <a:pt x="100330" y="248919"/>
                  </a:lnTo>
                  <a:lnTo>
                    <a:pt x="123189" y="255269"/>
                  </a:lnTo>
                  <a:lnTo>
                    <a:pt x="143510" y="260350"/>
                  </a:lnTo>
                  <a:lnTo>
                    <a:pt x="166369" y="265430"/>
                  </a:lnTo>
                  <a:lnTo>
                    <a:pt x="189230" y="267969"/>
                  </a:lnTo>
                  <a:lnTo>
                    <a:pt x="212090" y="270510"/>
                  </a:lnTo>
                  <a:lnTo>
                    <a:pt x="234950" y="273050"/>
                  </a:lnTo>
                  <a:lnTo>
                    <a:pt x="280670" y="276860"/>
                  </a:lnTo>
                  <a:lnTo>
                    <a:pt x="284480" y="276860"/>
                  </a:lnTo>
                  <a:lnTo>
                    <a:pt x="290830" y="278130"/>
                  </a:lnTo>
                  <a:lnTo>
                    <a:pt x="302260" y="281939"/>
                  </a:lnTo>
                  <a:lnTo>
                    <a:pt x="307340" y="281939"/>
                  </a:lnTo>
                  <a:lnTo>
                    <a:pt x="312420" y="283210"/>
                  </a:lnTo>
                  <a:lnTo>
                    <a:pt x="316230" y="283210"/>
                  </a:lnTo>
                  <a:lnTo>
                    <a:pt x="322580" y="283210"/>
                  </a:lnTo>
                  <a:lnTo>
                    <a:pt x="354330" y="279400"/>
                  </a:lnTo>
                  <a:lnTo>
                    <a:pt x="384810" y="274319"/>
                  </a:lnTo>
                  <a:lnTo>
                    <a:pt x="416559" y="271780"/>
                  </a:lnTo>
                  <a:lnTo>
                    <a:pt x="447040" y="266700"/>
                  </a:lnTo>
                  <a:lnTo>
                    <a:pt x="467359" y="262889"/>
                  </a:lnTo>
                  <a:lnTo>
                    <a:pt x="487679" y="257810"/>
                  </a:lnTo>
                  <a:lnTo>
                    <a:pt x="499109" y="254000"/>
                  </a:lnTo>
                  <a:lnTo>
                    <a:pt x="509269" y="251460"/>
                  </a:lnTo>
                  <a:lnTo>
                    <a:pt x="518159" y="247650"/>
                  </a:lnTo>
                  <a:lnTo>
                    <a:pt x="527050" y="243839"/>
                  </a:lnTo>
                  <a:lnTo>
                    <a:pt x="530860" y="241300"/>
                  </a:lnTo>
                  <a:lnTo>
                    <a:pt x="533400" y="240030"/>
                  </a:lnTo>
                  <a:lnTo>
                    <a:pt x="539750" y="233680"/>
                  </a:lnTo>
                  <a:lnTo>
                    <a:pt x="546100" y="228600"/>
                  </a:lnTo>
                  <a:lnTo>
                    <a:pt x="549910" y="222250"/>
                  </a:lnTo>
                  <a:lnTo>
                    <a:pt x="554990" y="215900"/>
                  </a:lnTo>
                  <a:lnTo>
                    <a:pt x="558800" y="210819"/>
                  </a:lnTo>
                  <a:lnTo>
                    <a:pt x="561340" y="209550"/>
                  </a:lnTo>
                  <a:lnTo>
                    <a:pt x="562610" y="208280"/>
                  </a:lnTo>
                  <a:lnTo>
                    <a:pt x="562610" y="207010"/>
                  </a:lnTo>
                  <a:lnTo>
                    <a:pt x="565150" y="201930"/>
                  </a:lnTo>
                  <a:lnTo>
                    <a:pt x="566419" y="195580"/>
                  </a:lnTo>
                  <a:lnTo>
                    <a:pt x="571500" y="182880"/>
                  </a:lnTo>
                  <a:lnTo>
                    <a:pt x="576579" y="170180"/>
                  </a:lnTo>
                  <a:lnTo>
                    <a:pt x="577850" y="163830"/>
                  </a:lnTo>
                  <a:lnTo>
                    <a:pt x="576579" y="158750"/>
                  </a:lnTo>
                  <a:lnTo>
                    <a:pt x="574040" y="152400"/>
                  </a:lnTo>
                  <a:lnTo>
                    <a:pt x="574040" y="149860"/>
                  </a:lnTo>
                  <a:lnTo>
                    <a:pt x="571500" y="139700"/>
                  </a:lnTo>
                  <a:lnTo>
                    <a:pt x="571500" y="133350"/>
                  </a:lnTo>
                  <a:lnTo>
                    <a:pt x="570229" y="127000"/>
                  </a:lnTo>
                  <a:lnTo>
                    <a:pt x="568960" y="123189"/>
                  </a:lnTo>
                  <a:lnTo>
                    <a:pt x="566419" y="120650"/>
                  </a:lnTo>
                  <a:lnTo>
                    <a:pt x="566419" y="119380"/>
                  </a:lnTo>
                  <a:lnTo>
                    <a:pt x="565150" y="119380"/>
                  </a:lnTo>
                  <a:lnTo>
                    <a:pt x="563879" y="120650"/>
                  </a:lnTo>
                  <a:lnTo>
                    <a:pt x="562610" y="121919"/>
                  </a:lnTo>
                  <a:lnTo>
                    <a:pt x="562610" y="125730"/>
                  </a:lnTo>
                  <a:lnTo>
                    <a:pt x="561340" y="132080"/>
                  </a:lnTo>
                  <a:lnTo>
                    <a:pt x="558800" y="1384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0219" y="4579620"/>
              <a:ext cx="34290" cy="111760"/>
            </a:xfrm>
            <a:custGeom>
              <a:avLst/>
              <a:gdLst/>
              <a:ahLst/>
              <a:cxnLst/>
              <a:rect l="l" t="t" r="r" b="b"/>
              <a:pathLst>
                <a:path w="34290" h="111760">
                  <a:moveTo>
                    <a:pt x="34289" y="0"/>
                  </a:moveTo>
                  <a:lnTo>
                    <a:pt x="27939" y="0"/>
                  </a:lnTo>
                  <a:lnTo>
                    <a:pt x="26670" y="1269"/>
                  </a:lnTo>
                  <a:lnTo>
                    <a:pt x="25400" y="1269"/>
                  </a:lnTo>
                  <a:lnTo>
                    <a:pt x="21589" y="3809"/>
                  </a:lnTo>
                  <a:lnTo>
                    <a:pt x="20320" y="3809"/>
                  </a:lnTo>
                  <a:lnTo>
                    <a:pt x="19050" y="5079"/>
                  </a:lnTo>
                  <a:lnTo>
                    <a:pt x="19050" y="6349"/>
                  </a:lnTo>
                  <a:lnTo>
                    <a:pt x="15239" y="8889"/>
                  </a:lnTo>
                  <a:lnTo>
                    <a:pt x="13970" y="12699"/>
                  </a:lnTo>
                  <a:lnTo>
                    <a:pt x="12700" y="15239"/>
                  </a:lnTo>
                  <a:lnTo>
                    <a:pt x="8889" y="19049"/>
                  </a:lnTo>
                  <a:lnTo>
                    <a:pt x="7620" y="22859"/>
                  </a:lnTo>
                  <a:lnTo>
                    <a:pt x="6350" y="24129"/>
                  </a:lnTo>
                  <a:lnTo>
                    <a:pt x="6350" y="25399"/>
                  </a:lnTo>
                  <a:lnTo>
                    <a:pt x="5079" y="26669"/>
                  </a:lnTo>
                  <a:lnTo>
                    <a:pt x="5079" y="27939"/>
                  </a:lnTo>
                  <a:lnTo>
                    <a:pt x="3809" y="33019"/>
                  </a:lnTo>
                  <a:lnTo>
                    <a:pt x="3809" y="41909"/>
                  </a:lnTo>
                  <a:lnTo>
                    <a:pt x="1270" y="46989"/>
                  </a:lnTo>
                  <a:lnTo>
                    <a:pt x="1270" y="62229"/>
                  </a:lnTo>
                  <a:lnTo>
                    <a:pt x="0" y="66039"/>
                  </a:lnTo>
                  <a:lnTo>
                    <a:pt x="0" y="90169"/>
                  </a:lnTo>
                  <a:lnTo>
                    <a:pt x="1270" y="92709"/>
                  </a:lnTo>
                  <a:lnTo>
                    <a:pt x="1270" y="95249"/>
                  </a:lnTo>
                  <a:lnTo>
                    <a:pt x="3809" y="96519"/>
                  </a:lnTo>
                  <a:lnTo>
                    <a:pt x="5079" y="100329"/>
                  </a:lnTo>
                  <a:lnTo>
                    <a:pt x="5079" y="102869"/>
                  </a:lnTo>
                  <a:lnTo>
                    <a:pt x="6350" y="104139"/>
                  </a:lnTo>
                  <a:lnTo>
                    <a:pt x="6350" y="106679"/>
                  </a:lnTo>
                  <a:lnTo>
                    <a:pt x="7620" y="106679"/>
                  </a:lnTo>
                  <a:lnTo>
                    <a:pt x="7620" y="107949"/>
                  </a:lnTo>
                  <a:lnTo>
                    <a:pt x="11429" y="111759"/>
                  </a:lnTo>
                  <a:lnTo>
                    <a:pt x="16509" y="111759"/>
                  </a:lnTo>
                  <a:lnTo>
                    <a:pt x="20320" y="109219"/>
                  </a:lnTo>
                  <a:lnTo>
                    <a:pt x="21589" y="109219"/>
                  </a:lnTo>
                  <a:lnTo>
                    <a:pt x="22859" y="107949"/>
                  </a:lnTo>
                  <a:lnTo>
                    <a:pt x="25400" y="106679"/>
                  </a:lnTo>
                  <a:lnTo>
                    <a:pt x="26670" y="102869"/>
                  </a:lnTo>
                  <a:lnTo>
                    <a:pt x="27939" y="101599"/>
                  </a:lnTo>
                  <a:lnTo>
                    <a:pt x="27939" y="100329"/>
                  </a:lnTo>
                  <a:lnTo>
                    <a:pt x="29209" y="96519"/>
                  </a:lnTo>
                  <a:lnTo>
                    <a:pt x="29209" y="93979"/>
                  </a:lnTo>
                  <a:lnTo>
                    <a:pt x="30479" y="92709"/>
                  </a:lnTo>
                  <a:lnTo>
                    <a:pt x="30479" y="82549"/>
                  </a:lnTo>
                  <a:lnTo>
                    <a:pt x="33020" y="80009"/>
                  </a:lnTo>
                  <a:lnTo>
                    <a:pt x="33020" y="76199"/>
                  </a:lnTo>
                  <a:lnTo>
                    <a:pt x="30479" y="72389"/>
                  </a:lnTo>
                  <a:lnTo>
                    <a:pt x="30479" y="57149"/>
                  </a:lnTo>
                  <a:lnTo>
                    <a:pt x="29209" y="55879"/>
                  </a:lnTo>
                  <a:lnTo>
                    <a:pt x="29209" y="49529"/>
                  </a:lnTo>
                  <a:lnTo>
                    <a:pt x="27939" y="46989"/>
                  </a:lnTo>
                  <a:lnTo>
                    <a:pt x="27939" y="44449"/>
                  </a:lnTo>
                  <a:lnTo>
                    <a:pt x="29209" y="44449"/>
                  </a:lnTo>
                  <a:lnTo>
                    <a:pt x="29209" y="38099"/>
                  </a:lnTo>
                  <a:lnTo>
                    <a:pt x="30479" y="34289"/>
                  </a:lnTo>
                  <a:lnTo>
                    <a:pt x="30479" y="26669"/>
                  </a:lnTo>
                  <a:lnTo>
                    <a:pt x="33020" y="24129"/>
                  </a:lnTo>
                  <a:lnTo>
                    <a:pt x="33020" y="15239"/>
                  </a:lnTo>
                  <a:lnTo>
                    <a:pt x="34289" y="11429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0219" y="4578350"/>
              <a:ext cx="34290" cy="113030"/>
            </a:xfrm>
            <a:custGeom>
              <a:avLst/>
              <a:gdLst/>
              <a:ahLst/>
              <a:cxnLst/>
              <a:rect l="l" t="t" r="r" b="b"/>
              <a:pathLst>
                <a:path w="34290" h="113029">
                  <a:moveTo>
                    <a:pt x="20320" y="5080"/>
                  </a:moveTo>
                  <a:lnTo>
                    <a:pt x="19050" y="6350"/>
                  </a:lnTo>
                  <a:lnTo>
                    <a:pt x="19050" y="7619"/>
                  </a:lnTo>
                  <a:lnTo>
                    <a:pt x="15239" y="10160"/>
                  </a:lnTo>
                  <a:lnTo>
                    <a:pt x="13970" y="13969"/>
                  </a:lnTo>
                  <a:lnTo>
                    <a:pt x="12700" y="16510"/>
                  </a:lnTo>
                  <a:lnTo>
                    <a:pt x="8889" y="20319"/>
                  </a:lnTo>
                  <a:lnTo>
                    <a:pt x="7620" y="24130"/>
                  </a:lnTo>
                  <a:lnTo>
                    <a:pt x="6350" y="25400"/>
                  </a:lnTo>
                  <a:lnTo>
                    <a:pt x="6350" y="26669"/>
                  </a:lnTo>
                  <a:lnTo>
                    <a:pt x="5079" y="27939"/>
                  </a:lnTo>
                  <a:lnTo>
                    <a:pt x="5079" y="29210"/>
                  </a:lnTo>
                  <a:lnTo>
                    <a:pt x="3809" y="34289"/>
                  </a:lnTo>
                  <a:lnTo>
                    <a:pt x="3809" y="38100"/>
                  </a:lnTo>
                  <a:lnTo>
                    <a:pt x="3809" y="43180"/>
                  </a:lnTo>
                  <a:lnTo>
                    <a:pt x="1270" y="48260"/>
                  </a:lnTo>
                  <a:lnTo>
                    <a:pt x="1270" y="53339"/>
                  </a:lnTo>
                  <a:lnTo>
                    <a:pt x="1270" y="58419"/>
                  </a:lnTo>
                  <a:lnTo>
                    <a:pt x="1270" y="63500"/>
                  </a:lnTo>
                  <a:lnTo>
                    <a:pt x="0" y="67310"/>
                  </a:lnTo>
                  <a:lnTo>
                    <a:pt x="0" y="72389"/>
                  </a:lnTo>
                  <a:lnTo>
                    <a:pt x="0" y="77469"/>
                  </a:lnTo>
                  <a:lnTo>
                    <a:pt x="0" y="82550"/>
                  </a:lnTo>
                  <a:lnTo>
                    <a:pt x="0" y="85089"/>
                  </a:lnTo>
                  <a:lnTo>
                    <a:pt x="0" y="86360"/>
                  </a:lnTo>
                  <a:lnTo>
                    <a:pt x="0" y="88900"/>
                  </a:lnTo>
                  <a:lnTo>
                    <a:pt x="0" y="90169"/>
                  </a:lnTo>
                  <a:lnTo>
                    <a:pt x="0" y="91439"/>
                  </a:lnTo>
                  <a:lnTo>
                    <a:pt x="1270" y="93980"/>
                  </a:lnTo>
                  <a:lnTo>
                    <a:pt x="1270" y="95250"/>
                  </a:lnTo>
                  <a:lnTo>
                    <a:pt x="1270" y="96519"/>
                  </a:lnTo>
                  <a:lnTo>
                    <a:pt x="3809" y="97789"/>
                  </a:lnTo>
                  <a:lnTo>
                    <a:pt x="5079" y="101600"/>
                  </a:lnTo>
                  <a:lnTo>
                    <a:pt x="5079" y="104139"/>
                  </a:lnTo>
                  <a:lnTo>
                    <a:pt x="6350" y="105410"/>
                  </a:lnTo>
                  <a:lnTo>
                    <a:pt x="6350" y="107950"/>
                  </a:lnTo>
                  <a:lnTo>
                    <a:pt x="7620" y="107950"/>
                  </a:lnTo>
                  <a:lnTo>
                    <a:pt x="7620" y="109219"/>
                  </a:lnTo>
                  <a:lnTo>
                    <a:pt x="8889" y="110489"/>
                  </a:lnTo>
                  <a:lnTo>
                    <a:pt x="11429" y="113030"/>
                  </a:lnTo>
                  <a:lnTo>
                    <a:pt x="12700" y="113030"/>
                  </a:lnTo>
                  <a:lnTo>
                    <a:pt x="15239" y="113030"/>
                  </a:lnTo>
                  <a:lnTo>
                    <a:pt x="16509" y="113030"/>
                  </a:lnTo>
                  <a:lnTo>
                    <a:pt x="20320" y="110489"/>
                  </a:lnTo>
                  <a:lnTo>
                    <a:pt x="21589" y="110489"/>
                  </a:lnTo>
                  <a:lnTo>
                    <a:pt x="22859" y="109219"/>
                  </a:lnTo>
                  <a:lnTo>
                    <a:pt x="25400" y="107950"/>
                  </a:lnTo>
                  <a:lnTo>
                    <a:pt x="26670" y="104139"/>
                  </a:lnTo>
                  <a:lnTo>
                    <a:pt x="27939" y="102869"/>
                  </a:lnTo>
                  <a:lnTo>
                    <a:pt x="27939" y="101600"/>
                  </a:lnTo>
                  <a:lnTo>
                    <a:pt x="29209" y="97789"/>
                  </a:lnTo>
                  <a:lnTo>
                    <a:pt x="29209" y="95250"/>
                  </a:lnTo>
                  <a:lnTo>
                    <a:pt x="30479" y="93980"/>
                  </a:lnTo>
                  <a:lnTo>
                    <a:pt x="30479" y="90169"/>
                  </a:lnTo>
                  <a:lnTo>
                    <a:pt x="30479" y="86360"/>
                  </a:lnTo>
                  <a:lnTo>
                    <a:pt x="30479" y="83819"/>
                  </a:lnTo>
                  <a:lnTo>
                    <a:pt x="33020" y="81280"/>
                  </a:lnTo>
                  <a:lnTo>
                    <a:pt x="33020" y="77469"/>
                  </a:lnTo>
                  <a:lnTo>
                    <a:pt x="30479" y="73660"/>
                  </a:lnTo>
                  <a:lnTo>
                    <a:pt x="30479" y="72389"/>
                  </a:lnTo>
                  <a:lnTo>
                    <a:pt x="30479" y="69850"/>
                  </a:lnTo>
                  <a:lnTo>
                    <a:pt x="30479" y="63500"/>
                  </a:lnTo>
                  <a:lnTo>
                    <a:pt x="30479" y="58419"/>
                  </a:lnTo>
                  <a:lnTo>
                    <a:pt x="29209" y="57150"/>
                  </a:lnTo>
                  <a:lnTo>
                    <a:pt x="29209" y="53339"/>
                  </a:lnTo>
                  <a:lnTo>
                    <a:pt x="29209" y="52069"/>
                  </a:lnTo>
                  <a:lnTo>
                    <a:pt x="29209" y="50800"/>
                  </a:lnTo>
                  <a:lnTo>
                    <a:pt x="27939" y="48260"/>
                  </a:lnTo>
                  <a:lnTo>
                    <a:pt x="27939" y="46989"/>
                  </a:lnTo>
                  <a:lnTo>
                    <a:pt x="27939" y="45719"/>
                  </a:lnTo>
                  <a:lnTo>
                    <a:pt x="29209" y="45719"/>
                  </a:lnTo>
                  <a:lnTo>
                    <a:pt x="29209" y="43180"/>
                  </a:lnTo>
                  <a:lnTo>
                    <a:pt x="29209" y="39369"/>
                  </a:lnTo>
                  <a:lnTo>
                    <a:pt x="30479" y="35560"/>
                  </a:lnTo>
                  <a:lnTo>
                    <a:pt x="30479" y="33019"/>
                  </a:lnTo>
                  <a:lnTo>
                    <a:pt x="30479" y="27939"/>
                  </a:lnTo>
                  <a:lnTo>
                    <a:pt x="33020" y="25400"/>
                  </a:lnTo>
                  <a:lnTo>
                    <a:pt x="33020" y="20319"/>
                  </a:lnTo>
                  <a:lnTo>
                    <a:pt x="33020" y="16510"/>
                  </a:lnTo>
                  <a:lnTo>
                    <a:pt x="34289" y="12700"/>
                  </a:lnTo>
                  <a:lnTo>
                    <a:pt x="34289" y="8889"/>
                  </a:lnTo>
                  <a:lnTo>
                    <a:pt x="34289" y="6350"/>
                  </a:lnTo>
                  <a:lnTo>
                    <a:pt x="34289" y="5080"/>
                  </a:lnTo>
                  <a:lnTo>
                    <a:pt x="34289" y="2539"/>
                  </a:lnTo>
                  <a:lnTo>
                    <a:pt x="34289" y="1269"/>
                  </a:lnTo>
                  <a:lnTo>
                    <a:pt x="33020" y="1269"/>
                  </a:lnTo>
                  <a:lnTo>
                    <a:pt x="33020" y="0"/>
                  </a:lnTo>
                  <a:lnTo>
                    <a:pt x="33020" y="1269"/>
                  </a:lnTo>
                  <a:lnTo>
                    <a:pt x="30479" y="1269"/>
                  </a:lnTo>
                  <a:lnTo>
                    <a:pt x="29209" y="1269"/>
                  </a:lnTo>
                  <a:lnTo>
                    <a:pt x="27939" y="1269"/>
                  </a:lnTo>
                  <a:lnTo>
                    <a:pt x="26670" y="2539"/>
                  </a:lnTo>
                  <a:lnTo>
                    <a:pt x="25400" y="2539"/>
                  </a:lnTo>
                  <a:lnTo>
                    <a:pt x="21589" y="5080"/>
                  </a:lnTo>
                  <a:lnTo>
                    <a:pt x="20320" y="50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00" y="4796789"/>
              <a:ext cx="34290" cy="113030"/>
            </a:xfrm>
            <a:custGeom>
              <a:avLst/>
              <a:gdLst/>
              <a:ahLst/>
              <a:cxnLst/>
              <a:rect l="l" t="t" r="r" b="b"/>
              <a:pathLst>
                <a:path w="34290" h="113029">
                  <a:moveTo>
                    <a:pt x="34290" y="2540"/>
                  </a:moveTo>
                  <a:lnTo>
                    <a:pt x="26670" y="2540"/>
                  </a:lnTo>
                  <a:lnTo>
                    <a:pt x="25400" y="3810"/>
                  </a:lnTo>
                  <a:lnTo>
                    <a:pt x="22859" y="5080"/>
                  </a:lnTo>
                  <a:lnTo>
                    <a:pt x="20320" y="5080"/>
                  </a:lnTo>
                  <a:lnTo>
                    <a:pt x="19050" y="6350"/>
                  </a:lnTo>
                  <a:lnTo>
                    <a:pt x="19050" y="8890"/>
                  </a:lnTo>
                  <a:lnTo>
                    <a:pt x="16509" y="11430"/>
                  </a:lnTo>
                  <a:lnTo>
                    <a:pt x="15240" y="15240"/>
                  </a:lnTo>
                  <a:lnTo>
                    <a:pt x="11429" y="17780"/>
                  </a:lnTo>
                  <a:lnTo>
                    <a:pt x="10159" y="21590"/>
                  </a:lnTo>
                  <a:lnTo>
                    <a:pt x="7620" y="24130"/>
                  </a:lnTo>
                  <a:lnTo>
                    <a:pt x="7620" y="25400"/>
                  </a:lnTo>
                  <a:lnTo>
                    <a:pt x="6350" y="27940"/>
                  </a:lnTo>
                  <a:lnTo>
                    <a:pt x="3809" y="29210"/>
                  </a:lnTo>
                  <a:lnTo>
                    <a:pt x="3809" y="30480"/>
                  </a:lnTo>
                  <a:lnTo>
                    <a:pt x="2540" y="35560"/>
                  </a:lnTo>
                  <a:lnTo>
                    <a:pt x="2540" y="43180"/>
                  </a:lnTo>
                  <a:lnTo>
                    <a:pt x="1270" y="49530"/>
                  </a:lnTo>
                  <a:lnTo>
                    <a:pt x="1270" y="64770"/>
                  </a:lnTo>
                  <a:lnTo>
                    <a:pt x="0" y="68580"/>
                  </a:lnTo>
                  <a:lnTo>
                    <a:pt x="0" y="92710"/>
                  </a:lnTo>
                  <a:lnTo>
                    <a:pt x="1270" y="93980"/>
                  </a:lnTo>
                  <a:lnTo>
                    <a:pt x="1270" y="97790"/>
                  </a:lnTo>
                  <a:lnTo>
                    <a:pt x="2540" y="99060"/>
                  </a:lnTo>
                  <a:lnTo>
                    <a:pt x="3809" y="102870"/>
                  </a:lnTo>
                  <a:lnTo>
                    <a:pt x="3809" y="105410"/>
                  </a:lnTo>
                  <a:lnTo>
                    <a:pt x="6350" y="106680"/>
                  </a:lnTo>
                  <a:lnTo>
                    <a:pt x="6350" y="109220"/>
                  </a:lnTo>
                  <a:lnTo>
                    <a:pt x="7620" y="109220"/>
                  </a:lnTo>
                  <a:lnTo>
                    <a:pt x="7620" y="110490"/>
                  </a:lnTo>
                  <a:lnTo>
                    <a:pt x="10159" y="113030"/>
                  </a:lnTo>
                  <a:lnTo>
                    <a:pt x="16509" y="113030"/>
                  </a:lnTo>
                  <a:lnTo>
                    <a:pt x="19050" y="111760"/>
                  </a:lnTo>
                  <a:lnTo>
                    <a:pt x="20320" y="111760"/>
                  </a:lnTo>
                  <a:lnTo>
                    <a:pt x="22859" y="110490"/>
                  </a:lnTo>
                  <a:lnTo>
                    <a:pt x="24129" y="109220"/>
                  </a:lnTo>
                  <a:lnTo>
                    <a:pt x="25400" y="105410"/>
                  </a:lnTo>
                  <a:lnTo>
                    <a:pt x="26670" y="104140"/>
                  </a:lnTo>
                  <a:lnTo>
                    <a:pt x="26670" y="102870"/>
                  </a:lnTo>
                  <a:lnTo>
                    <a:pt x="27940" y="99060"/>
                  </a:lnTo>
                  <a:lnTo>
                    <a:pt x="27940" y="96520"/>
                  </a:lnTo>
                  <a:lnTo>
                    <a:pt x="30479" y="93980"/>
                  </a:lnTo>
                  <a:lnTo>
                    <a:pt x="30479" y="87630"/>
                  </a:lnTo>
                  <a:lnTo>
                    <a:pt x="31750" y="85090"/>
                  </a:lnTo>
                  <a:lnTo>
                    <a:pt x="31750" y="69850"/>
                  </a:lnTo>
                  <a:lnTo>
                    <a:pt x="30479" y="64770"/>
                  </a:lnTo>
                  <a:lnTo>
                    <a:pt x="30479" y="54610"/>
                  </a:lnTo>
                  <a:lnTo>
                    <a:pt x="27940" y="53340"/>
                  </a:lnTo>
                  <a:lnTo>
                    <a:pt x="27940" y="43180"/>
                  </a:lnTo>
                  <a:lnTo>
                    <a:pt x="30479" y="40640"/>
                  </a:lnTo>
                  <a:lnTo>
                    <a:pt x="30479" y="36830"/>
                  </a:lnTo>
                  <a:lnTo>
                    <a:pt x="31750" y="34290"/>
                  </a:lnTo>
                  <a:lnTo>
                    <a:pt x="31750" y="25400"/>
                  </a:lnTo>
                  <a:lnTo>
                    <a:pt x="33020" y="21590"/>
                  </a:lnTo>
                  <a:lnTo>
                    <a:pt x="33020" y="17780"/>
                  </a:lnTo>
                  <a:lnTo>
                    <a:pt x="34290" y="12700"/>
                  </a:lnTo>
                  <a:lnTo>
                    <a:pt x="34290" y="2540"/>
                  </a:lnTo>
                  <a:close/>
                </a:path>
                <a:path w="34290" h="113029">
                  <a:moveTo>
                    <a:pt x="33020" y="0"/>
                  </a:moveTo>
                  <a:lnTo>
                    <a:pt x="31750" y="0"/>
                  </a:lnTo>
                  <a:lnTo>
                    <a:pt x="30479" y="2540"/>
                  </a:lnTo>
                  <a:lnTo>
                    <a:pt x="33020" y="254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000" y="4796789"/>
              <a:ext cx="34290" cy="113030"/>
            </a:xfrm>
            <a:custGeom>
              <a:avLst/>
              <a:gdLst/>
              <a:ahLst/>
              <a:cxnLst/>
              <a:rect l="l" t="t" r="r" b="b"/>
              <a:pathLst>
                <a:path w="34290" h="113029">
                  <a:moveTo>
                    <a:pt x="20320" y="5080"/>
                  </a:moveTo>
                  <a:lnTo>
                    <a:pt x="19050" y="6350"/>
                  </a:lnTo>
                  <a:lnTo>
                    <a:pt x="19050" y="8890"/>
                  </a:lnTo>
                  <a:lnTo>
                    <a:pt x="17779" y="10160"/>
                  </a:lnTo>
                  <a:lnTo>
                    <a:pt x="16509" y="11430"/>
                  </a:lnTo>
                  <a:lnTo>
                    <a:pt x="15240" y="15240"/>
                  </a:lnTo>
                  <a:lnTo>
                    <a:pt x="11429" y="17780"/>
                  </a:lnTo>
                  <a:lnTo>
                    <a:pt x="10159" y="21590"/>
                  </a:lnTo>
                  <a:lnTo>
                    <a:pt x="8890" y="22860"/>
                  </a:lnTo>
                  <a:lnTo>
                    <a:pt x="7620" y="24130"/>
                  </a:lnTo>
                  <a:lnTo>
                    <a:pt x="7620" y="25400"/>
                  </a:lnTo>
                  <a:lnTo>
                    <a:pt x="6350" y="27940"/>
                  </a:lnTo>
                  <a:lnTo>
                    <a:pt x="3809" y="29210"/>
                  </a:lnTo>
                  <a:lnTo>
                    <a:pt x="3809" y="30480"/>
                  </a:lnTo>
                  <a:lnTo>
                    <a:pt x="2540" y="35560"/>
                  </a:lnTo>
                  <a:lnTo>
                    <a:pt x="2540" y="38100"/>
                  </a:lnTo>
                  <a:lnTo>
                    <a:pt x="2540" y="43180"/>
                  </a:lnTo>
                  <a:lnTo>
                    <a:pt x="1270" y="49530"/>
                  </a:lnTo>
                  <a:lnTo>
                    <a:pt x="1270" y="54610"/>
                  </a:lnTo>
                  <a:lnTo>
                    <a:pt x="1270" y="59690"/>
                  </a:lnTo>
                  <a:lnTo>
                    <a:pt x="1270" y="64770"/>
                  </a:lnTo>
                  <a:lnTo>
                    <a:pt x="0" y="68580"/>
                  </a:lnTo>
                  <a:lnTo>
                    <a:pt x="0" y="73660"/>
                  </a:lnTo>
                  <a:lnTo>
                    <a:pt x="0" y="78740"/>
                  </a:lnTo>
                  <a:lnTo>
                    <a:pt x="0" y="83820"/>
                  </a:lnTo>
                  <a:lnTo>
                    <a:pt x="0" y="8636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1270" y="93980"/>
                  </a:lnTo>
                  <a:lnTo>
                    <a:pt x="1270" y="96520"/>
                  </a:lnTo>
                  <a:lnTo>
                    <a:pt x="1270" y="97790"/>
                  </a:lnTo>
                  <a:lnTo>
                    <a:pt x="2540" y="99060"/>
                  </a:lnTo>
                  <a:lnTo>
                    <a:pt x="3809" y="102870"/>
                  </a:lnTo>
                  <a:lnTo>
                    <a:pt x="3809" y="105410"/>
                  </a:lnTo>
                  <a:lnTo>
                    <a:pt x="6350" y="106680"/>
                  </a:lnTo>
                  <a:lnTo>
                    <a:pt x="6350" y="109220"/>
                  </a:lnTo>
                  <a:lnTo>
                    <a:pt x="7620" y="109220"/>
                  </a:lnTo>
                  <a:lnTo>
                    <a:pt x="7620" y="110490"/>
                  </a:lnTo>
                  <a:lnTo>
                    <a:pt x="8890" y="111760"/>
                  </a:lnTo>
                  <a:lnTo>
                    <a:pt x="10159" y="113030"/>
                  </a:lnTo>
                  <a:lnTo>
                    <a:pt x="11429" y="113030"/>
                  </a:lnTo>
                  <a:lnTo>
                    <a:pt x="15240" y="113030"/>
                  </a:lnTo>
                  <a:lnTo>
                    <a:pt x="16509" y="113030"/>
                  </a:lnTo>
                  <a:lnTo>
                    <a:pt x="19050" y="111760"/>
                  </a:lnTo>
                  <a:lnTo>
                    <a:pt x="20320" y="111760"/>
                  </a:lnTo>
                  <a:lnTo>
                    <a:pt x="22859" y="110490"/>
                  </a:lnTo>
                  <a:lnTo>
                    <a:pt x="24129" y="109220"/>
                  </a:lnTo>
                  <a:lnTo>
                    <a:pt x="25400" y="105410"/>
                  </a:lnTo>
                  <a:lnTo>
                    <a:pt x="26670" y="104140"/>
                  </a:lnTo>
                  <a:lnTo>
                    <a:pt x="26670" y="102870"/>
                  </a:lnTo>
                  <a:lnTo>
                    <a:pt x="27940" y="99060"/>
                  </a:lnTo>
                  <a:lnTo>
                    <a:pt x="27940" y="96520"/>
                  </a:lnTo>
                  <a:lnTo>
                    <a:pt x="30479" y="93980"/>
                  </a:lnTo>
                  <a:lnTo>
                    <a:pt x="30479" y="91440"/>
                  </a:lnTo>
                  <a:lnTo>
                    <a:pt x="30479" y="87630"/>
                  </a:lnTo>
                  <a:lnTo>
                    <a:pt x="31750" y="85090"/>
                  </a:lnTo>
                  <a:lnTo>
                    <a:pt x="31750" y="81280"/>
                  </a:lnTo>
                  <a:lnTo>
                    <a:pt x="31750" y="78740"/>
                  </a:lnTo>
                  <a:lnTo>
                    <a:pt x="31750" y="74930"/>
                  </a:lnTo>
                  <a:lnTo>
                    <a:pt x="31750" y="69850"/>
                  </a:lnTo>
                  <a:lnTo>
                    <a:pt x="30479" y="64770"/>
                  </a:lnTo>
                  <a:lnTo>
                    <a:pt x="30479" y="59690"/>
                  </a:lnTo>
                  <a:lnTo>
                    <a:pt x="30479" y="58420"/>
                  </a:lnTo>
                  <a:lnTo>
                    <a:pt x="30479" y="54610"/>
                  </a:lnTo>
                  <a:lnTo>
                    <a:pt x="27940" y="53340"/>
                  </a:lnTo>
                  <a:lnTo>
                    <a:pt x="27940" y="43180"/>
                  </a:lnTo>
                  <a:lnTo>
                    <a:pt x="30479" y="40640"/>
                  </a:lnTo>
                  <a:lnTo>
                    <a:pt x="30479" y="36830"/>
                  </a:lnTo>
                  <a:lnTo>
                    <a:pt x="31750" y="34290"/>
                  </a:lnTo>
                  <a:lnTo>
                    <a:pt x="31750" y="29210"/>
                  </a:lnTo>
                  <a:lnTo>
                    <a:pt x="31750" y="25400"/>
                  </a:lnTo>
                  <a:lnTo>
                    <a:pt x="33020" y="21590"/>
                  </a:lnTo>
                  <a:lnTo>
                    <a:pt x="33020" y="17780"/>
                  </a:lnTo>
                  <a:lnTo>
                    <a:pt x="34290" y="12700"/>
                  </a:lnTo>
                  <a:lnTo>
                    <a:pt x="34290" y="10160"/>
                  </a:lnTo>
                  <a:lnTo>
                    <a:pt x="34290" y="6350"/>
                  </a:lnTo>
                  <a:lnTo>
                    <a:pt x="34290" y="5080"/>
                  </a:lnTo>
                  <a:lnTo>
                    <a:pt x="34290" y="3810"/>
                  </a:lnTo>
                  <a:lnTo>
                    <a:pt x="34290" y="2540"/>
                  </a:lnTo>
                  <a:lnTo>
                    <a:pt x="33020" y="2540"/>
                  </a:lnTo>
                  <a:lnTo>
                    <a:pt x="33020" y="0"/>
                  </a:lnTo>
                  <a:lnTo>
                    <a:pt x="31750" y="0"/>
                  </a:lnTo>
                  <a:lnTo>
                    <a:pt x="30479" y="2540"/>
                  </a:lnTo>
                  <a:lnTo>
                    <a:pt x="27940" y="2540"/>
                  </a:lnTo>
                  <a:lnTo>
                    <a:pt x="26670" y="2540"/>
                  </a:lnTo>
                  <a:lnTo>
                    <a:pt x="25400" y="3810"/>
                  </a:lnTo>
                  <a:lnTo>
                    <a:pt x="22859" y="5080"/>
                  </a:lnTo>
                  <a:lnTo>
                    <a:pt x="20320" y="50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2139" y="4946650"/>
              <a:ext cx="33020" cy="113030"/>
            </a:xfrm>
            <a:custGeom>
              <a:avLst/>
              <a:gdLst/>
              <a:ahLst/>
              <a:cxnLst/>
              <a:rect l="l" t="t" r="r" b="b"/>
              <a:pathLst>
                <a:path w="33020" h="113029">
                  <a:moveTo>
                    <a:pt x="31750" y="0"/>
                  </a:moveTo>
                  <a:lnTo>
                    <a:pt x="26669" y="0"/>
                  </a:lnTo>
                  <a:lnTo>
                    <a:pt x="25400" y="1269"/>
                  </a:lnTo>
                  <a:lnTo>
                    <a:pt x="24129" y="1269"/>
                  </a:lnTo>
                  <a:lnTo>
                    <a:pt x="21589" y="2539"/>
                  </a:lnTo>
                  <a:lnTo>
                    <a:pt x="19050" y="2539"/>
                  </a:lnTo>
                  <a:lnTo>
                    <a:pt x="17779" y="3810"/>
                  </a:lnTo>
                  <a:lnTo>
                    <a:pt x="17779" y="6350"/>
                  </a:lnTo>
                  <a:lnTo>
                    <a:pt x="15239" y="8889"/>
                  </a:lnTo>
                  <a:lnTo>
                    <a:pt x="13969" y="12700"/>
                  </a:lnTo>
                  <a:lnTo>
                    <a:pt x="10159" y="15239"/>
                  </a:lnTo>
                  <a:lnTo>
                    <a:pt x="8889" y="16510"/>
                  </a:lnTo>
                  <a:lnTo>
                    <a:pt x="8889" y="19050"/>
                  </a:lnTo>
                  <a:lnTo>
                    <a:pt x="7619" y="20319"/>
                  </a:lnTo>
                  <a:lnTo>
                    <a:pt x="7619" y="21589"/>
                  </a:lnTo>
                  <a:lnTo>
                    <a:pt x="6350" y="24130"/>
                  </a:lnTo>
                  <a:lnTo>
                    <a:pt x="6350" y="25400"/>
                  </a:lnTo>
                  <a:lnTo>
                    <a:pt x="3809" y="27939"/>
                  </a:lnTo>
                  <a:lnTo>
                    <a:pt x="3809" y="29210"/>
                  </a:lnTo>
                  <a:lnTo>
                    <a:pt x="2539" y="33019"/>
                  </a:lnTo>
                  <a:lnTo>
                    <a:pt x="2539" y="43180"/>
                  </a:lnTo>
                  <a:lnTo>
                    <a:pt x="1269" y="46989"/>
                  </a:lnTo>
                  <a:lnTo>
                    <a:pt x="1269" y="62230"/>
                  </a:lnTo>
                  <a:lnTo>
                    <a:pt x="0" y="67310"/>
                  </a:lnTo>
                  <a:lnTo>
                    <a:pt x="0" y="90169"/>
                  </a:lnTo>
                  <a:lnTo>
                    <a:pt x="1269" y="91439"/>
                  </a:lnTo>
                  <a:lnTo>
                    <a:pt x="1269" y="95250"/>
                  </a:lnTo>
                  <a:lnTo>
                    <a:pt x="2539" y="96519"/>
                  </a:lnTo>
                  <a:lnTo>
                    <a:pt x="3809" y="100330"/>
                  </a:lnTo>
                  <a:lnTo>
                    <a:pt x="3809" y="102869"/>
                  </a:lnTo>
                  <a:lnTo>
                    <a:pt x="6350" y="105410"/>
                  </a:lnTo>
                  <a:lnTo>
                    <a:pt x="7619" y="107950"/>
                  </a:lnTo>
                  <a:lnTo>
                    <a:pt x="7619" y="109219"/>
                  </a:lnTo>
                  <a:lnTo>
                    <a:pt x="8889" y="110489"/>
                  </a:lnTo>
                  <a:lnTo>
                    <a:pt x="10159" y="113030"/>
                  </a:lnTo>
                  <a:lnTo>
                    <a:pt x="16509" y="113030"/>
                  </a:lnTo>
                  <a:lnTo>
                    <a:pt x="19050" y="110489"/>
                  </a:lnTo>
                  <a:lnTo>
                    <a:pt x="21589" y="110489"/>
                  </a:lnTo>
                  <a:lnTo>
                    <a:pt x="24129" y="107950"/>
                  </a:lnTo>
                  <a:lnTo>
                    <a:pt x="26669" y="102869"/>
                  </a:lnTo>
                  <a:lnTo>
                    <a:pt x="26669" y="101600"/>
                  </a:lnTo>
                  <a:lnTo>
                    <a:pt x="29209" y="97789"/>
                  </a:lnTo>
                  <a:lnTo>
                    <a:pt x="29209" y="96519"/>
                  </a:lnTo>
                  <a:lnTo>
                    <a:pt x="30479" y="93980"/>
                  </a:lnTo>
                  <a:lnTo>
                    <a:pt x="30479" y="83819"/>
                  </a:lnTo>
                  <a:lnTo>
                    <a:pt x="31750" y="81280"/>
                  </a:lnTo>
                  <a:lnTo>
                    <a:pt x="31750" y="77469"/>
                  </a:lnTo>
                  <a:lnTo>
                    <a:pt x="30479" y="73660"/>
                  </a:lnTo>
                  <a:lnTo>
                    <a:pt x="30479" y="58419"/>
                  </a:lnTo>
                  <a:lnTo>
                    <a:pt x="29209" y="57150"/>
                  </a:lnTo>
                  <a:lnTo>
                    <a:pt x="29209" y="50800"/>
                  </a:lnTo>
                  <a:lnTo>
                    <a:pt x="26669" y="48260"/>
                  </a:lnTo>
                  <a:lnTo>
                    <a:pt x="26669" y="45719"/>
                  </a:lnTo>
                  <a:lnTo>
                    <a:pt x="29209" y="44450"/>
                  </a:lnTo>
                  <a:lnTo>
                    <a:pt x="29209" y="39369"/>
                  </a:lnTo>
                  <a:lnTo>
                    <a:pt x="30479" y="35560"/>
                  </a:lnTo>
                  <a:lnTo>
                    <a:pt x="30479" y="27939"/>
                  </a:lnTo>
                  <a:lnTo>
                    <a:pt x="31750" y="24130"/>
                  </a:lnTo>
                  <a:lnTo>
                    <a:pt x="31750" y="15239"/>
                  </a:lnTo>
                  <a:lnTo>
                    <a:pt x="33019" y="12700"/>
                  </a:lnTo>
                  <a:lnTo>
                    <a:pt x="33019" y="126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2139" y="4946650"/>
              <a:ext cx="33020" cy="113030"/>
            </a:xfrm>
            <a:custGeom>
              <a:avLst/>
              <a:gdLst/>
              <a:ahLst/>
              <a:cxnLst/>
              <a:rect l="l" t="t" r="r" b="b"/>
              <a:pathLst>
                <a:path w="33020" h="113029">
                  <a:moveTo>
                    <a:pt x="19050" y="2539"/>
                  </a:moveTo>
                  <a:lnTo>
                    <a:pt x="17779" y="3810"/>
                  </a:lnTo>
                  <a:lnTo>
                    <a:pt x="17779" y="6350"/>
                  </a:lnTo>
                  <a:lnTo>
                    <a:pt x="16509" y="7619"/>
                  </a:lnTo>
                  <a:lnTo>
                    <a:pt x="15239" y="8889"/>
                  </a:lnTo>
                  <a:lnTo>
                    <a:pt x="13969" y="12700"/>
                  </a:lnTo>
                  <a:lnTo>
                    <a:pt x="10159" y="15239"/>
                  </a:lnTo>
                  <a:lnTo>
                    <a:pt x="8889" y="16510"/>
                  </a:lnTo>
                  <a:lnTo>
                    <a:pt x="8889" y="19050"/>
                  </a:lnTo>
                  <a:lnTo>
                    <a:pt x="7619" y="20319"/>
                  </a:lnTo>
                  <a:lnTo>
                    <a:pt x="7619" y="21589"/>
                  </a:lnTo>
                  <a:lnTo>
                    <a:pt x="6350" y="24130"/>
                  </a:lnTo>
                  <a:lnTo>
                    <a:pt x="6350" y="25400"/>
                  </a:lnTo>
                  <a:lnTo>
                    <a:pt x="3809" y="27939"/>
                  </a:lnTo>
                  <a:lnTo>
                    <a:pt x="3809" y="29210"/>
                  </a:lnTo>
                  <a:lnTo>
                    <a:pt x="2539" y="33019"/>
                  </a:lnTo>
                  <a:lnTo>
                    <a:pt x="2539" y="38100"/>
                  </a:lnTo>
                  <a:lnTo>
                    <a:pt x="2539" y="43180"/>
                  </a:lnTo>
                  <a:lnTo>
                    <a:pt x="1269" y="46989"/>
                  </a:lnTo>
                  <a:lnTo>
                    <a:pt x="1269" y="52069"/>
                  </a:lnTo>
                  <a:lnTo>
                    <a:pt x="1269" y="57150"/>
                  </a:lnTo>
                  <a:lnTo>
                    <a:pt x="1269" y="62230"/>
                  </a:lnTo>
                  <a:lnTo>
                    <a:pt x="0" y="67310"/>
                  </a:lnTo>
                  <a:lnTo>
                    <a:pt x="0" y="71119"/>
                  </a:lnTo>
                  <a:lnTo>
                    <a:pt x="0" y="76200"/>
                  </a:lnTo>
                  <a:lnTo>
                    <a:pt x="0" y="81280"/>
                  </a:lnTo>
                  <a:lnTo>
                    <a:pt x="0" y="83819"/>
                  </a:lnTo>
                  <a:lnTo>
                    <a:pt x="0" y="86360"/>
                  </a:lnTo>
                  <a:lnTo>
                    <a:pt x="0" y="88900"/>
                  </a:lnTo>
                  <a:lnTo>
                    <a:pt x="0" y="90169"/>
                  </a:lnTo>
                  <a:lnTo>
                    <a:pt x="1269" y="91439"/>
                  </a:lnTo>
                  <a:lnTo>
                    <a:pt x="1269" y="93980"/>
                  </a:lnTo>
                  <a:lnTo>
                    <a:pt x="1269" y="95250"/>
                  </a:lnTo>
                  <a:lnTo>
                    <a:pt x="2539" y="96519"/>
                  </a:lnTo>
                  <a:lnTo>
                    <a:pt x="3809" y="100330"/>
                  </a:lnTo>
                  <a:lnTo>
                    <a:pt x="3809" y="102869"/>
                  </a:lnTo>
                  <a:lnTo>
                    <a:pt x="6350" y="105410"/>
                  </a:lnTo>
                  <a:lnTo>
                    <a:pt x="7619" y="107950"/>
                  </a:lnTo>
                  <a:lnTo>
                    <a:pt x="7619" y="109219"/>
                  </a:lnTo>
                  <a:lnTo>
                    <a:pt x="8889" y="110489"/>
                  </a:lnTo>
                  <a:lnTo>
                    <a:pt x="10159" y="113030"/>
                  </a:lnTo>
                  <a:lnTo>
                    <a:pt x="12700" y="113030"/>
                  </a:lnTo>
                  <a:lnTo>
                    <a:pt x="15239" y="113030"/>
                  </a:lnTo>
                  <a:lnTo>
                    <a:pt x="16509" y="113030"/>
                  </a:lnTo>
                  <a:lnTo>
                    <a:pt x="19050" y="110489"/>
                  </a:lnTo>
                  <a:lnTo>
                    <a:pt x="21589" y="110489"/>
                  </a:lnTo>
                  <a:lnTo>
                    <a:pt x="22859" y="109219"/>
                  </a:lnTo>
                  <a:lnTo>
                    <a:pt x="24129" y="107950"/>
                  </a:lnTo>
                  <a:lnTo>
                    <a:pt x="25400" y="105410"/>
                  </a:lnTo>
                  <a:lnTo>
                    <a:pt x="26669" y="102869"/>
                  </a:lnTo>
                  <a:lnTo>
                    <a:pt x="26669" y="101600"/>
                  </a:lnTo>
                  <a:lnTo>
                    <a:pt x="29209" y="97789"/>
                  </a:lnTo>
                  <a:lnTo>
                    <a:pt x="29209" y="96519"/>
                  </a:lnTo>
                  <a:lnTo>
                    <a:pt x="30479" y="93980"/>
                  </a:lnTo>
                  <a:lnTo>
                    <a:pt x="30479" y="90169"/>
                  </a:lnTo>
                  <a:lnTo>
                    <a:pt x="30479" y="86360"/>
                  </a:lnTo>
                  <a:lnTo>
                    <a:pt x="30479" y="83819"/>
                  </a:lnTo>
                  <a:lnTo>
                    <a:pt x="31750" y="81280"/>
                  </a:lnTo>
                  <a:lnTo>
                    <a:pt x="31750" y="77469"/>
                  </a:lnTo>
                  <a:lnTo>
                    <a:pt x="30479" y="73660"/>
                  </a:lnTo>
                  <a:lnTo>
                    <a:pt x="30479" y="72389"/>
                  </a:lnTo>
                  <a:lnTo>
                    <a:pt x="30479" y="69850"/>
                  </a:lnTo>
                  <a:lnTo>
                    <a:pt x="30479" y="63500"/>
                  </a:lnTo>
                  <a:lnTo>
                    <a:pt x="30479" y="58419"/>
                  </a:lnTo>
                  <a:lnTo>
                    <a:pt x="29209" y="57150"/>
                  </a:lnTo>
                  <a:lnTo>
                    <a:pt x="29209" y="53339"/>
                  </a:lnTo>
                  <a:lnTo>
                    <a:pt x="29209" y="52069"/>
                  </a:lnTo>
                  <a:lnTo>
                    <a:pt x="29209" y="50800"/>
                  </a:lnTo>
                  <a:lnTo>
                    <a:pt x="26669" y="48260"/>
                  </a:lnTo>
                  <a:lnTo>
                    <a:pt x="26669" y="46989"/>
                  </a:lnTo>
                  <a:lnTo>
                    <a:pt x="26669" y="45719"/>
                  </a:lnTo>
                  <a:lnTo>
                    <a:pt x="29209" y="44450"/>
                  </a:lnTo>
                  <a:lnTo>
                    <a:pt x="29209" y="43180"/>
                  </a:lnTo>
                  <a:lnTo>
                    <a:pt x="29209" y="39369"/>
                  </a:lnTo>
                  <a:lnTo>
                    <a:pt x="30479" y="35560"/>
                  </a:lnTo>
                  <a:lnTo>
                    <a:pt x="30479" y="31750"/>
                  </a:lnTo>
                  <a:lnTo>
                    <a:pt x="30479" y="27939"/>
                  </a:lnTo>
                  <a:lnTo>
                    <a:pt x="31750" y="24130"/>
                  </a:lnTo>
                  <a:lnTo>
                    <a:pt x="31750" y="20319"/>
                  </a:lnTo>
                  <a:lnTo>
                    <a:pt x="31750" y="15239"/>
                  </a:lnTo>
                  <a:lnTo>
                    <a:pt x="33019" y="12700"/>
                  </a:lnTo>
                  <a:lnTo>
                    <a:pt x="33019" y="8889"/>
                  </a:lnTo>
                  <a:lnTo>
                    <a:pt x="33019" y="6350"/>
                  </a:lnTo>
                  <a:lnTo>
                    <a:pt x="33019" y="2539"/>
                  </a:lnTo>
                  <a:lnTo>
                    <a:pt x="33019" y="1269"/>
                  </a:lnTo>
                  <a:lnTo>
                    <a:pt x="31750" y="0"/>
                  </a:lnTo>
                  <a:lnTo>
                    <a:pt x="30479" y="0"/>
                  </a:lnTo>
                  <a:lnTo>
                    <a:pt x="29209" y="0"/>
                  </a:lnTo>
                  <a:lnTo>
                    <a:pt x="26669" y="0"/>
                  </a:lnTo>
                  <a:lnTo>
                    <a:pt x="25400" y="1269"/>
                  </a:lnTo>
                  <a:lnTo>
                    <a:pt x="24129" y="1269"/>
                  </a:lnTo>
                  <a:lnTo>
                    <a:pt x="21589" y="2539"/>
                  </a:lnTo>
                  <a:lnTo>
                    <a:pt x="19050" y="253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5789" y="4692650"/>
              <a:ext cx="35560" cy="113030"/>
            </a:xfrm>
            <a:custGeom>
              <a:avLst/>
              <a:gdLst/>
              <a:ahLst/>
              <a:cxnLst/>
              <a:rect l="l" t="t" r="r" b="b"/>
              <a:pathLst>
                <a:path w="35559" h="113029">
                  <a:moveTo>
                    <a:pt x="35559" y="1269"/>
                  </a:moveTo>
                  <a:lnTo>
                    <a:pt x="27939" y="1269"/>
                  </a:lnTo>
                  <a:lnTo>
                    <a:pt x="25400" y="2539"/>
                  </a:lnTo>
                  <a:lnTo>
                    <a:pt x="22859" y="5080"/>
                  </a:lnTo>
                  <a:lnTo>
                    <a:pt x="21589" y="5080"/>
                  </a:lnTo>
                  <a:lnTo>
                    <a:pt x="20319" y="6350"/>
                  </a:lnTo>
                  <a:lnTo>
                    <a:pt x="20319" y="7619"/>
                  </a:lnTo>
                  <a:lnTo>
                    <a:pt x="16509" y="11430"/>
                  </a:lnTo>
                  <a:lnTo>
                    <a:pt x="15239" y="13969"/>
                  </a:lnTo>
                  <a:lnTo>
                    <a:pt x="12700" y="17780"/>
                  </a:lnTo>
                  <a:lnTo>
                    <a:pt x="10159" y="20319"/>
                  </a:lnTo>
                  <a:lnTo>
                    <a:pt x="8889" y="22860"/>
                  </a:lnTo>
                  <a:lnTo>
                    <a:pt x="7619" y="24130"/>
                  </a:lnTo>
                  <a:lnTo>
                    <a:pt x="7619" y="25400"/>
                  </a:lnTo>
                  <a:lnTo>
                    <a:pt x="6350" y="26669"/>
                  </a:lnTo>
                  <a:lnTo>
                    <a:pt x="3809" y="27939"/>
                  </a:lnTo>
                  <a:lnTo>
                    <a:pt x="3809" y="30480"/>
                  </a:lnTo>
                  <a:lnTo>
                    <a:pt x="2539" y="34289"/>
                  </a:lnTo>
                  <a:lnTo>
                    <a:pt x="2539" y="43180"/>
                  </a:lnTo>
                  <a:lnTo>
                    <a:pt x="1269" y="49530"/>
                  </a:lnTo>
                  <a:lnTo>
                    <a:pt x="1269" y="63500"/>
                  </a:lnTo>
                  <a:lnTo>
                    <a:pt x="0" y="68580"/>
                  </a:lnTo>
                  <a:lnTo>
                    <a:pt x="0" y="92710"/>
                  </a:lnTo>
                  <a:lnTo>
                    <a:pt x="1269" y="93980"/>
                  </a:lnTo>
                  <a:lnTo>
                    <a:pt x="1269" y="96519"/>
                  </a:lnTo>
                  <a:lnTo>
                    <a:pt x="3809" y="101600"/>
                  </a:lnTo>
                  <a:lnTo>
                    <a:pt x="3809" y="105410"/>
                  </a:lnTo>
                  <a:lnTo>
                    <a:pt x="6350" y="106680"/>
                  </a:lnTo>
                  <a:lnTo>
                    <a:pt x="6350" y="107950"/>
                  </a:lnTo>
                  <a:lnTo>
                    <a:pt x="7619" y="107950"/>
                  </a:lnTo>
                  <a:lnTo>
                    <a:pt x="7619" y="109219"/>
                  </a:lnTo>
                  <a:lnTo>
                    <a:pt x="8889" y="111760"/>
                  </a:lnTo>
                  <a:lnTo>
                    <a:pt x="10159" y="113030"/>
                  </a:lnTo>
                  <a:lnTo>
                    <a:pt x="16509" y="113030"/>
                  </a:lnTo>
                  <a:lnTo>
                    <a:pt x="20319" y="111760"/>
                  </a:lnTo>
                  <a:lnTo>
                    <a:pt x="21589" y="111760"/>
                  </a:lnTo>
                  <a:lnTo>
                    <a:pt x="22859" y="109219"/>
                  </a:lnTo>
                  <a:lnTo>
                    <a:pt x="24129" y="107950"/>
                  </a:lnTo>
                  <a:lnTo>
                    <a:pt x="25400" y="105410"/>
                  </a:lnTo>
                  <a:lnTo>
                    <a:pt x="27939" y="102869"/>
                  </a:lnTo>
                  <a:lnTo>
                    <a:pt x="27939" y="101600"/>
                  </a:lnTo>
                  <a:lnTo>
                    <a:pt x="29209" y="99060"/>
                  </a:lnTo>
                  <a:lnTo>
                    <a:pt x="29209" y="95250"/>
                  </a:lnTo>
                  <a:lnTo>
                    <a:pt x="30479" y="93980"/>
                  </a:lnTo>
                  <a:lnTo>
                    <a:pt x="30479" y="87630"/>
                  </a:lnTo>
                  <a:lnTo>
                    <a:pt x="31750" y="83819"/>
                  </a:lnTo>
                  <a:lnTo>
                    <a:pt x="31750" y="69850"/>
                  </a:lnTo>
                  <a:lnTo>
                    <a:pt x="30479" y="63500"/>
                  </a:lnTo>
                  <a:lnTo>
                    <a:pt x="30479" y="53339"/>
                  </a:lnTo>
                  <a:lnTo>
                    <a:pt x="29209" y="52069"/>
                  </a:lnTo>
                  <a:lnTo>
                    <a:pt x="29209" y="43180"/>
                  </a:lnTo>
                  <a:lnTo>
                    <a:pt x="30479" y="39369"/>
                  </a:lnTo>
                  <a:lnTo>
                    <a:pt x="30479" y="36830"/>
                  </a:lnTo>
                  <a:lnTo>
                    <a:pt x="31750" y="33019"/>
                  </a:lnTo>
                  <a:lnTo>
                    <a:pt x="31750" y="25400"/>
                  </a:lnTo>
                  <a:lnTo>
                    <a:pt x="33019" y="20319"/>
                  </a:lnTo>
                  <a:lnTo>
                    <a:pt x="33019" y="17780"/>
                  </a:lnTo>
                  <a:lnTo>
                    <a:pt x="35559" y="12700"/>
                  </a:lnTo>
                  <a:lnTo>
                    <a:pt x="35559" y="1269"/>
                  </a:lnTo>
                  <a:close/>
                </a:path>
                <a:path w="35559" h="113029">
                  <a:moveTo>
                    <a:pt x="33019" y="0"/>
                  </a:moveTo>
                  <a:lnTo>
                    <a:pt x="31750" y="0"/>
                  </a:lnTo>
                  <a:lnTo>
                    <a:pt x="30479" y="1269"/>
                  </a:lnTo>
                  <a:lnTo>
                    <a:pt x="33019" y="1269"/>
                  </a:lnTo>
                  <a:lnTo>
                    <a:pt x="33019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5789" y="4692650"/>
              <a:ext cx="35560" cy="113030"/>
            </a:xfrm>
            <a:custGeom>
              <a:avLst/>
              <a:gdLst/>
              <a:ahLst/>
              <a:cxnLst/>
              <a:rect l="l" t="t" r="r" b="b"/>
              <a:pathLst>
                <a:path w="35559" h="113029">
                  <a:moveTo>
                    <a:pt x="21589" y="5080"/>
                  </a:moveTo>
                  <a:lnTo>
                    <a:pt x="20319" y="6350"/>
                  </a:lnTo>
                  <a:lnTo>
                    <a:pt x="20319" y="7619"/>
                  </a:lnTo>
                  <a:lnTo>
                    <a:pt x="19050" y="8889"/>
                  </a:lnTo>
                  <a:lnTo>
                    <a:pt x="16509" y="11430"/>
                  </a:lnTo>
                  <a:lnTo>
                    <a:pt x="15239" y="13969"/>
                  </a:lnTo>
                  <a:lnTo>
                    <a:pt x="12700" y="17780"/>
                  </a:lnTo>
                  <a:lnTo>
                    <a:pt x="10159" y="20319"/>
                  </a:lnTo>
                  <a:lnTo>
                    <a:pt x="8889" y="22860"/>
                  </a:lnTo>
                  <a:lnTo>
                    <a:pt x="7619" y="24130"/>
                  </a:lnTo>
                  <a:lnTo>
                    <a:pt x="7619" y="25400"/>
                  </a:lnTo>
                  <a:lnTo>
                    <a:pt x="6350" y="26669"/>
                  </a:lnTo>
                  <a:lnTo>
                    <a:pt x="3809" y="27939"/>
                  </a:lnTo>
                  <a:lnTo>
                    <a:pt x="3809" y="30480"/>
                  </a:lnTo>
                  <a:lnTo>
                    <a:pt x="2539" y="34289"/>
                  </a:lnTo>
                  <a:lnTo>
                    <a:pt x="2539" y="38100"/>
                  </a:lnTo>
                  <a:lnTo>
                    <a:pt x="2539" y="43180"/>
                  </a:lnTo>
                  <a:lnTo>
                    <a:pt x="1269" y="49530"/>
                  </a:lnTo>
                  <a:lnTo>
                    <a:pt x="1269" y="53339"/>
                  </a:lnTo>
                  <a:lnTo>
                    <a:pt x="1269" y="58419"/>
                  </a:lnTo>
                  <a:lnTo>
                    <a:pt x="1269" y="63500"/>
                  </a:lnTo>
                  <a:lnTo>
                    <a:pt x="0" y="68580"/>
                  </a:lnTo>
                  <a:lnTo>
                    <a:pt x="0" y="73660"/>
                  </a:lnTo>
                  <a:lnTo>
                    <a:pt x="0" y="77469"/>
                  </a:lnTo>
                  <a:lnTo>
                    <a:pt x="0" y="82550"/>
                  </a:lnTo>
                  <a:lnTo>
                    <a:pt x="0" y="86360"/>
                  </a:lnTo>
                  <a:lnTo>
                    <a:pt x="0" y="87630"/>
                  </a:lnTo>
                  <a:lnTo>
                    <a:pt x="0" y="88900"/>
                  </a:lnTo>
                  <a:lnTo>
                    <a:pt x="0" y="90169"/>
                  </a:lnTo>
                  <a:lnTo>
                    <a:pt x="0" y="92710"/>
                  </a:lnTo>
                  <a:lnTo>
                    <a:pt x="1269" y="93980"/>
                  </a:lnTo>
                  <a:lnTo>
                    <a:pt x="1269" y="95250"/>
                  </a:lnTo>
                  <a:lnTo>
                    <a:pt x="1269" y="96519"/>
                  </a:lnTo>
                  <a:lnTo>
                    <a:pt x="2539" y="99060"/>
                  </a:lnTo>
                  <a:lnTo>
                    <a:pt x="3809" y="101600"/>
                  </a:lnTo>
                  <a:lnTo>
                    <a:pt x="3809" y="105410"/>
                  </a:lnTo>
                  <a:lnTo>
                    <a:pt x="6350" y="106680"/>
                  </a:lnTo>
                  <a:lnTo>
                    <a:pt x="6350" y="107950"/>
                  </a:lnTo>
                  <a:lnTo>
                    <a:pt x="7619" y="107950"/>
                  </a:lnTo>
                  <a:lnTo>
                    <a:pt x="7619" y="109219"/>
                  </a:lnTo>
                  <a:lnTo>
                    <a:pt x="8889" y="111760"/>
                  </a:lnTo>
                  <a:lnTo>
                    <a:pt x="10159" y="113030"/>
                  </a:lnTo>
                  <a:lnTo>
                    <a:pt x="12700" y="113030"/>
                  </a:lnTo>
                  <a:lnTo>
                    <a:pt x="15239" y="113030"/>
                  </a:lnTo>
                  <a:lnTo>
                    <a:pt x="16509" y="113030"/>
                  </a:lnTo>
                  <a:lnTo>
                    <a:pt x="20319" y="111760"/>
                  </a:lnTo>
                  <a:lnTo>
                    <a:pt x="21589" y="111760"/>
                  </a:lnTo>
                  <a:lnTo>
                    <a:pt x="22859" y="109219"/>
                  </a:lnTo>
                  <a:lnTo>
                    <a:pt x="24129" y="107950"/>
                  </a:lnTo>
                  <a:lnTo>
                    <a:pt x="25400" y="105410"/>
                  </a:lnTo>
                  <a:lnTo>
                    <a:pt x="27939" y="102869"/>
                  </a:lnTo>
                  <a:lnTo>
                    <a:pt x="27939" y="101600"/>
                  </a:lnTo>
                  <a:lnTo>
                    <a:pt x="29209" y="99060"/>
                  </a:lnTo>
                  <a:lnTo>
                    <a:pt x="29209" y="95250"/>
                  </a:lnTo>
                  <a:lnTo>
                    <a:pt x="30479" y="93980"/>
                  </a:lnTo>
                  <a:lnTo>
                    <a:pt x="30479" y="90169"/>
                  </a:lnTo>
                  <a:lnTo>
                    <a:pt x="30479" y="87630"/>
                  </a:lnTo>
                  <a:lnTo>
                    <a:pt x="31750" y="83819"/>
                  </a:lnTo>
                  <a:lnTo>
                    <a:pt x="31750" y="81280"/>
                  </a:lnTo>
                  <a:lnTo>
                    <a:pt x="31750" y="77469"/>
                  </a:lnTo>
                  <a:lnTo>
                    <a:pt x="31750" y="74930"/>
                  </a:lnTo>
                  <a:lnTo>
                    <a:pt x="31750" y="69850"/>
                  </a:lnTo>
                  <a:lnTo>
                    <a:pt x="30479" y="63500"/>
                  </a:lnTo>
                  <a:lnTo>
                    <a:pt x="30479" y="58419"/>
                  </a:lnTo>
                  <a:lnTo>
                    <a:pt x="30479" y="57150"/>
                  </a:lnTo>
                  <a:lnTo>
                    <a:pt x="30479" y="53339"/>
                  </a:lnTo>
                  <a:lnTo>
                    <a:pt x="29209" y="52069"/>
                  </a:lnTo>
                  <a:lnTo>
                    <a:pt x="29209" y="43180"/>
                  </a:lnTo>
                  <a:lnTo>
                    <a:pt x="30479" y="39369"/>
                  </a:lnTo>
                  <a:lnTo>
                    <a:pt x="30479" y="36830"/>
                  </a:lnTo>
                  <a:lnTo>
                    <a:pt x="31750" y="33019"/>
                  </a:lnTo>
                  <a:lnTo>
                    <a:pt x="31750" y="27939"/>
                  </a:lnTo>
                  <a:lnTo>
                    <a:pt x="31750" y="25400"/>
                  </a:lnTo>
                  <a:lnTo>
                    <a:pt x="33019" y="20319"/>
                  </a:lnTo>
                  <a:lnTo>
                    <a:pt x="33019" y="17780"/>
                  </a:lnTo>
                  <a:lnTo>
                    <a:pt x="35559" y="12700"/>
                  </a:lnTo>
                  <a:lnTo>
                    <a:pt x="35559" y="8889"/>
                  </a:lnTo>
                  <a:lnTo>
                    <a:pt x="35559" y="6350"/>
                  </a:lnTo>
                  <a:lnTo>
                    <a:pt x="35559" y="5080"/>
                  </a:lnTo>
                  <a:lnTo>
                    <a:pt x="35559" y="2539"/>
                  </a:lnTo>
                  <a:lnTo>
                    <a:pt x="35559" y="1269"/>
                  </a:lnTo>
                  <a:lnTo>
                    <a:pt x="33019" y="1269"/>
                  </a:lnTo>
                  <a:lnTo>
                    <a:pt x="33019" y="0"/>
                  </a:lnTo>
                  <a:lnTo>
                    <a:pt x="31750" y="0"/>
                  </a:lnTo>
                  <a:lnTo>
                    <a:pt x="30479" y="1269"/>
                  </a:lnTo>
                  <a:lnTo>
                    <a:pt x="29209" y="1269"/>
                  </a:lnTo>
                  <a:lnTo>
                    <a:pt x="27939" y="1269"/>
                  </a:lnTo>
                  <a:lnTo>
                    <a:pt x="25400" y="2539"/>
                  </a:lnTo>
                  <a:lnTo>
                    <a:pt x="22859" y="5080"/>
                  </a:lnTo>
                  <a:lnTo>
                    <a:pt x="21589" y="50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8819" y="4883150"/>
              <a:ext cx="34290" cy="114300"/>
            </a:xfrm>
            <a:custGeom>
              <a:avLst/>
              <a:gdLst/>
              <a:ahLst/>
              <a:cxnLst/>
              <a:rect l="l" t="t" r="r" b="b"/>
              <a:pathLst>
                <a:path w="34290" h="114300">
                  <a:moveTo>
                    <a:pt x="34289" y="1269"/>
                  </a:moveTo>
                  <a:lnTo>
                    <a:pt x="27939" y="1269"/>
                  </a:lnTo>
                  <a:lnTo>
                    <a:pt x="26670" y="2539"/>
                  </a:lnTo>
                  <a:lnTo>
                    <a:pt x="24129" y="2539"/>
                  </a:lnTo>
                  <a:lnTo>
                    <a:pt x="21589" y="5080"/>
                  </a:lnTo>
                  <a:lnTo>
                    <a:pt x="20320" y="5080"/>
                  </a:lnTo>
                  <a:lnTo>
                    <a:pt x="19050" y="6350"/>
                  </a:lnTo>
                  <a:lnTo>
                    <a:pt x="19050" y="7619"/>
                  </a:lnTo>
                  <a:lnTo>
                    <a:pt x="16509" y="10160"/>
                  </a:lnTo>
                  <a:lnTo>
                    <a:pt x="11429" y="17780"/>
                  </a:lnTo>
                  <a:lnTo>
                    <a:pt x="10159" y="20319"/>
                  </a:lnTo>
                  <a:lnTo>
                    <a:pt x="6350" y="24130"/>
                  </a:lnTo>
                  <a:lnTo>
                    <a:pt x="6350" y="25400"/>
                  </a:lnTo>
                  <a:lnTo>
                    <a:pt x="5079" y="26669"/>
                  </a:lnTo>
                  <a:lnTo>
                    <a:pt x="3809" y="30480"/>
                  </a:lnTo>
                  <a:lnTo>
                    <a:pt x="3809" y="31750"/>
                  </a:lnTo>
                  <a:lnTo>
                    <a:pt x="2539" y="34289"/>
                  </a:lnTo>
                  <a:lnTo>
                    <a:pt x="2539" y="44450"/>
                  </a:lnTo>
                  <a:lnTo>
                    <a:pt x="1270" y="49530"/>
                  </a:lnTo>
                  <a:lnTo>
                    <a:pt x="1270" y="63500"/>
                  </a:lnTo>
                  <a:lnTo>
                    <a:pt x="0" y="69850"/>
                  </a:lnTo>
                  <a:lnTo>
                    <a:pt x="0" y="91439"/>
                  </a:lnTo>
                  <a:lnTo>
                    <a:pt x="1270" y="93980"/>
                  </a:lnTo>
                  <a:lnTo>
                    <a:pt x="1270" y="96519"/>
                  </a:lnTo>
                  <a:lnTo>
                    <a:pt x="3809" y="101600"/>
                  </a:lnTo>
                  <a:lnTo>
                    <a:pt x="3809" y="105410"/>
                  </a:lnTo>
                  <a:lnTo>
                    <a:pt x="5079" y="107950"/>
                  </a:lnTo>
                  <a:lnTo>
                    <a:pt x="6350" y="109219"/>
                  </a:lnTo>
                  <a:lnTo>
                    <a:pt x="6350" y="111760"/>
                  </a:lnTo>
                  <a:lnTo>
                    <a:pt x="8889" y="113030"/>
                  </a:lnTo>
                  <a:lnTo>
                    <a:pt x="10159" y="114300"/>
                  </a:lnTo>
                  <a:lnTo>
                    <a:pt x="16509" y="114300"/>
                  </a:lnTo>
                  <a:lnTo>
                    <a:pt x="19050" y="113030"/>
                  </a:lnTo>
                  <a:lnTo>
                    <a:pt x="20320" y="113030"/>
                  </a:lnTo>
                  <a:lnTo>
                    <a:pt x="25400" y="107950"/>
                  </a:lnTo>
                  <a:lnTo>
                    <a:pt x="26670" y="105410"/>
                  </a:lnTo>
                  <a:lnTo>
                    <a:pt x="26670" y="102869"/>
                  </a:lnTo>
                  <a:lnTo>
                    <a:pt x="27939" y="100330"/>
                  </a:lnTo>
                  <a:lnTo>
                    <a:pt x="27939" y="99060"/>
                  </a:lnTo>
                  <a:lnTo>
                    <a:pt x="30479" y="95250"/>
                  </a:lnTo>
                  <a:lnTo>
                    <a:pt x="30479" y="88900"/>
                  </a:lnTo>
                  <a:lnTo>
                    <a:pt x="31750" y="85089"/>
                  </a:lnTo>
                  <a:lnTo>
                    <a:pt x="31750" y="71119"/>
                  </a:lnTo>
                  <a:lnTo>
                    <a:pt x="30479" y="64769"/>
                  </a:lnTo>
                  <a:lnTo>
                    <a:pt x="30479" y="55880"/>
                  </a:lnTo>
                  <a:lnTo>
                    <a:pt x="27939" y="53339"/>
                  </a:lnTo>
                  <a:lnTo>
                    <a:pt x="27939" y="44450"/>
                  </a:lnTo>
                  <a:lnTo>
                    <a:pt x="30479" y="41910"/>
                  </a:lnTo>
                  <a:lnTo>
                    <a:pt x="30479" y="38100"/>
                  </a:lnTo>
                  <a:lnTo>
                    <a:pt x="31750" y="33019"/>
                  </a:lnTo>
                  <a:lnTo>
                    <a:pt x="31750" y="25400"/>
                  </a:lnTo>
                  <a:lnTo>
                    <a:pt x="33020" y="20319"/>
                  </a:lnTo>
                  <a:lnTo>
                    <a:pt x="33020" y="17780"/>
                  </a:lnTo>
                  <a:lnTo>
                    <a:pt x="34289" y="12700"/>
                  </a:lnTo>
                  <a:lnTo>
                    <a:pt x="34289" y="1269"/>
                  </a:lnTo>
                  <a:close/>
                </a:path>
                <a:path w="34290" h="114300">
                  <a:moveTo>
                    <a:pt x="31750" y="0"/>
                  </a:moveTo>
                  <a:lnTo>
                    <a:pt x="30479" y="1269"/>
                  </a:lnTo>
                  <a:lnTo>
                    <a:pt x="33020" y="126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8819" y="4883150"/>
              <a:ext cx="34290" cy="114300"/>
            </a:xfrm>
            <a:custGeom>
              <a:avLst/>
              <a:gdLst/>
              <a:ahLst/>
              <a:cxnLst/>
              <a:rect l="l" t="t" r="r" b="b"/>
              <a:pathLst>
                <a:path w="34290" h="114300">
                  <a:moveTo>
                    <a:pt x="20320" y="5080"/>
                  </a:moveTo>
                  <a:lnTo>
                    <a:pt x="19050" y="6350"/>
                  </a:lnTo>
                  <a:lnTo>
                    <a:pt x="19050" y="7619"/>
                  </a:lnTo>
                  <a:lnTo>
                    <a:pt x="17779" y="8889"/>
                  </a:lnTo>
                  <a:lnTo>
                    <a:pt x="16509" y="10160"/>
                  </a:lnTo>
                  <a:lnTo>
                    <a:pt x="13970" y="13969"/>
                  </a:lnTo>
                  <a:lnTo>
                    <a:pt x="11429" y="17780"/>
                  </a:lnTo>
                  <a:lnTo>
                    <a:pt x="10159" y="20319"/>
                  </a:lnTo>
                  <a:lnTo>
                    <a:pt x="8889" y="21589"/>
                  </a:lnTo>
                  <a:lnTo>
                    <a:pt x="6350" y="24130"/>
                  </a:lnTo>
                  <a:lnTo>
                    <a:pt x="6350" y="25400"/>
                  </a:lnTo>
                  <a:lnTo>
                    <a:pt x="5079" y="26669"/>
                  </a:lnTo>
                  <a:lnTo>
                    <a:pt x="3809" y="30480"/>
                  </a:lnTo>
                  <a:lnTo>
                    <a:pt x="3809" y="31750"/>
                  </a:lnTo>
                  <a:lnTo>
                    <a:pt x="2539" y="34289"/>
                  </a:lnTo>
                  <a:lnTo>
                    <a:pt x="2539" y="39369"/>
                  </a:lnTo>
                  <a:lnTo>
                    <a:pt x="2539" y="44450"/>
                  </a:lnTo>
                  <a:lnTo>
                    <a:pt x="1270" y="49530"/>
                  </a:lnTo>
                  <a:lnTo>
                    <a:pt x="1270" y="53339"/>
                  </a:lnTo>
                  <a:lnTo>
                    <a:pt x="1270" y="58419"/>
                  </a:lnTo>
                  <a:lnTo>
                    <a:pt x="1270" y="63500"/>
                  </a:lnTo>
                  <a:lnTo>
                    <a:pt x="0" y="69850"/>
                  </a:lnTo>
                  <a:lnTo>
                    <a:pt x="0" y="72389"/>
                  </a:lnTo>
                  <a:lnTo>
                    <a:pt x="0" y="77469"/>
                  </a:lnTo>
                  <a:lnTo>
                    <a:pt x="0" y="82550"/>
                  </a:lnTo>
                  <a:lnTo>
                    <a:pt x="0" y="85089"/>
                  </a:lnTo>
                  <a:lnTo>
                    <a:pt x="0" y="88900"/>
                  </a:lnTo>
                  <a:lnTo>
                    <a:pt x="0" y="90169"/>
                  </a:lnTo>
                  <a:lnTo>
                    <a:pt x="0" y="91439"/>
                  </a:lnTo>
                  <a:lnTo>
                    <a:pt x="1270" y="93980"/>
                  </a:lnTo>
                  <a:lnTo>
                    <a:pt x="1270" y="95250"/>
                  </a:lnTo>
                  <a:lnTo>
                    <a:pt x="1270" y="96519"/>
                  </a:lnTo>
                  <a:lnTo>
                    <a:pt x="2539" y="99060"/>
                  </a:lnTo>
                  <a:lnTo>
                    <a:pt x="3809" y="101600"/>
                  </a:lnTo>
                  <a:lnTo>
                    <a:pt x="3809" y="105410"/>
                  </a:lnTo>
                  <a:lnTo>
                    <a:pt x="5079" y="107950"/>
                  </a:lnTo>
                  <a:lnTo>
                    <a:pt x="6350" y="109219"/>
                  </a:lnTo>
                  <a:lnTo>
                    <a:pt x="6350" y="111760"/>
                  </a:lnTo>
                  <a:lnTo>
                    <a:pt x="8889" y="113030"/>
                  </a:lnTo>
                  <a:lnTo>
                    <a:pt x="10159" y="114300"/>
                  </a:lnTo>
                  <a:lnTo>
                    <a:pt x="11429" y="114300"/>
                  </a:lnTo>
                  <a:lnTo>
                    <a:pt x="13970" y="114300"/>
                  </a:lnTo>
                  <a:lnTo>
                    <a:pt x="16509" y="114300"/>
                  </a:lnTo>
                  <a:lnTo>
                    <a:pt x="19050" y="113030"/>
                  </a:lnTo>
                  <a:lnTo>
                    <a:pt x="20320" y="113030"/>
                  </a:lnTo>
                  <a:lnTo>
                    <a:pt x="21589" y="111760"/>
                  </a:lnTo>
                  <a:lnTo>
                    <a:pt x="24129" y="109219"/>
                  </a:lnTo>
                  <a:lnTo>
                    <a:pt x="25400" y="107950"/>
                  </a:lnTo>
                  <a:lnTo>
                    <a:pt x="26670" y="105410"/>
                  </a:lnTo>
                  <a:lnTo>
                    <a:pt x="26670" y="102869"/>
                  </a:lnTo>
                  <a:lnTo>
                    <a:pt x="27939" y="100330"/>
                  </a:lnTo>
                  <a:lnTo>
                    <a:pt x="27939" y="99060"/>
                  </a:lnTo>
                  <a:lnTo>
                    <a:pt x="30479" y="95250"/>
                  </a:lnTo>
                  <a:lnTo>
                    <a:pt x="30479" y="91439"/>
                  </a:lnTo>
                  <a:lnTo>
                    <a:pt x="30479" y="88900"/>
                  </a:lnTo>
                  <a:lnTo>
                    <a:pt x="31750" y="85089"/>
                  </a:lnTo>
                  <a:lnTo>
                    <a:pt x="31750" y="82550"/>
                  </a:lnTo>
                  <a:lnTo>
                    <a:pt x="31750" y="80010"/>
                  </a:lnTo>
                  <a:lnTo>
                    <a:pt x="31750" y="76200"/>
                  </a:lnTo>
                  <a:lnTo>
                    <a:pt x="31750" y="71119"/>
                  </a:lnTo>
                  <a:lnTo>
                    <a:pt x="30479" y="64769"/>
                  </a:lnTo>
                  <a:lnTo>
                    <a:pt x="30479" y="60960"/>
                  </a:lnTo>
                  <a:lnTo>
                    <a:pt x="30479" y="58419"/>
                  </a:lnTo>
                  <a:lnTo>
                    <a:pt x="30479" y="55880"/>
                  </a:lnTo>
                  <a:lnTo>
                    <a:pt x="27939" y="53339"/>
                  </a:lnTo>
                  <a:lnTo>
                    <a:pt x="27939" y="44450"/>
                  </a:lnTo>
                  <a:lnTo>
                    <a:pt x="30479" y="41910"/>
                  </a:lnTo>
                  <a:lnTo>
                    <a:pt x="30479" y="38100"/>
                  </a:lnTo>
                  <a:lnTo>
                    <a:pt x="31750" y="33019"/>
                  </a:lnTo>
                  <a:lnTo>
                    <a:pt x="31750" y="30480"/>
                  </a:lnTo>
                  <a:lnTo>
                    <a:pt x="31750" y="25400"/>
                  </a:lnTo>
                  <a:lnTo>
                    <a:pt x="33020" y="20319"/>
                  </a:lnTo>
                  <a:lnTo>
                    <a:pt x="33020" y="17780"/>
                  </a:lnTo>
                  <a:lnTo>
                    <a:pt x="34289" y="12700"/>
                  </a:lnTo>
                  <a:lnTo>
                    <a:pt x="34289" y="8889"/>
                  </a:lnTo>
                  <a:lnTo>
                    <a:pt x="34289" y="6350"/>
                  </a:lnTo>
                  <a:lnTo>
                    <a:pt x="34289" y="5080"/>
                  </a:lnTo>
                  <a:lnTo>
                    <a:pt x="34289" y="2539"/>
                  </a:lnTo>
                  <a:lnTo>
                    <a:pt x="34289" y="1269"/>
                  </a:lnTo>
                  <a:lnTo>
                    <a:pt x="33020" y="1269"/>
                  </a:lnTo>
                  <a:lnTo>
                    <a:pt x="31750" y="0"/>
                  </a:lnTo>
                  <a:lnTo>
                    <a:pt x="30479" y="1269"/>
                  </a:lnTo>
                  <a:lnTo>
                    <a:pt x="27939" y="1269"/>
                  </a:lnTo>
                  <a:lnTo>
                    <a:pt x="26670" y="2539"/>
                  </a:lnTo>
                  <a:lnTo>
                    <a:pt x="24129" y="2539"/>
                  </a:lnTo>
                  <a:lnTo>
                    <a:pt x="21589" y="5080"/>
                  </a:lnTo>
                  <a:lnTo>
                    <a:pt x="20320" y="50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1360" y="4672329"/>
              <a:ext cx="33020" cy="110489"/>
            </a:xfrm>
            <a:custGeom>
              <a:avLst/>
              <a:gdLst/>
              <a:ahLst/>
              <a:cxnLst/>
              <a:rect l="l" t="t" r="r" b="b"/>
              <a:pathLst>
                <a:path w="33020" h="110489">
                  <a:moveTo>
                    <a:pt x="33020" y="0"/>
                  </a:moveTo>
                  <a:lnTo>
                    <a:pt x="27940" y="0"/>
                  </a:lnTo>
                  <a:lnTo>
                    <a:pt x="25400" y="1270"/>
                  </a:lnTo>
                  <a:lnTo>
                    <a:pt x="24130" y="1270"/>
                  </a:lnTo>
                  <a:lnTo>
                    <a:pt x="21590" y="2540"/>
                  </a:lnTo>
                  <a:lnTo>
                    <a:pt x="20320" y="2540"/>
                  </a:lnTo>
                  <a:lnTo>
                    <a:pt x="19050" y="3810"/>
                  </a:lnTo>
                  <a:lnTo>
                    <a:pt x="19050" y="6350"/>
                  </a:lnTo>
                  <a:lnTo>
                    <a:pt x="15240" y="8890"/>
                  </a:lnTo>
                  <a:lnTo>
                    <a:pt x="13970" y="11430"/>
                  </a:lnTo>
                  <a:lnTo>
                    <a:pt x="12700" y="15240"/>
                  </a:lnTo>
                  <a:lnTo>
                    <a:pt x="8890" y="19050"/>
                  </a:lnTo>
                  <a:lnTo>
                    <a:pt x="7620" y="21590"/>
                  </a:lnTo>
                  <a:lnTo>
                    <a:pt x="6350" y="22860"/>
                  </a:lnTo>
                  <a:lnTo>
                    <a:pt x="6350" y="25400"/>
                  </a:lnTo>
                  <a:lnTo>
                    <a:pt x="5080" y="26670"/>
                  </a:lnTo>
                  <a:lnTo>
                    <a:pt x="5080" y="27940"/>
                  </a:lnTo>
                  <a:lnTo>
                    <a:pt x="3810" y="33020"/>
                  </a:lnTo>
                  <a:lnTo>
                    <a:pt x="3810" y="40640"/>
                  </a:lnTo>
                  <a:lnTo>
                    <a:pt x="1270" y="46990"/>
                  </a:lnTo>
                  <a:lnTo>
                    <a:pt x="1270" y="62230"/>
                  </a:lnTo>
                  <a:lnTo>
                    <a:pt x="0" y="66040"/>
                  </a:lnTo>
                  <a:lnTo>
                    <a:pt x="0" y="90170"/>
                  </a:lnTo>
                  <a:lnTo>
                    <a:pt x="1270" y="91440"/>
                  </a:lnTo>
                  <a:lnTo>
                    <a:pt x="1270" y="95250"/>
                  </a:lnTo>
                  <a:lnTo>
                    <a:pt x="3810" y="96520"/>
                  </a:lnTo>
                  <a:lnTo>
                    <a:pt x="5080" y="100330"/>
                  </a:lnTo>
                  <a:lnTo>
                    <a:pt x="5080" y="102870"/>
                  </a:lnTo>
                  <a:lnTo>
                    <a:pt x="6350" y="104140"/>
                  </a:lnTo>
                  <a:lnTo>
                    <a:pt x="6350" y="106680"/>
                  </a:lnTo>
                  <a:lnTo>
                    <a:pt x="7620" y="106680"/>
                  </a:lnTo>
                  <a:lnTo>
                    <a:pt x="7620" y="107950"/>
                  </a:lnTo>
                  <a:lnTo>
                    <a:pt x="8890" y="109220"/>
                  </a:lnTo>
                  <a:lnTo>
                    <a:pt x="11430" y="110490"/>
                  </a:lnTo>
                  <a:lnTo>
                    <a:pt x="16510" y="110490"/>
                  </a:lnTo>
                  <a:lnTo>
                    <a:pt x="20320" y="109220"/>
                  </a:lnTo>
                  <a:lnTo>
                    <a:pt x="21590" y="109220"/>
                  </a:lnTo>
                  <a:lnTo>
                    <a:pt x="24130" y="106680"/>
                  </a:lnTo>
                  <a:lnTo>
                    <a:pt x="25400" y="102870"/>
                  </a:lnTo>
                  <a:lnTo>
                    <a:pt x="27940" y="101600"/>
                  </a:lnTo>
                  <a:lnTo>
                    <a:pt x="27940" y="100330"/>
                  </a:lnTo>
                  <a:lnTo>
                    <a:pt x="29210" y="96520"/>
                  </a:lnTo>
                  <a:lnTo>
                    <a:pt x="29210" y="93980"/>
                  </a:lnTo>
                  <a:lnTo>
                    <a:pt x="30480" y="91440"/>
                  </a:lnTo>
                  <a:lnTo>
                    <a:pt x="30480" y="82550"/>
                  </a:lnTo>
                  <a:lnTo>
                    <a:pt x="31750" y="78740"/>
                  </a:lnTo>
                  <a:lnTo>
                    <a:pt x="31750" y="76200"/>
                  </a:lnTo>
                  <a:lnTo>
                    <a:pt x="30480" y="72390"/>
                  </a:lnTo>
                  <a:lnTo>
                    <a:pt x="30480" y="57150"/>
                  </a:lnTo>
                  <a:lnTo>
                    <a:pt x="29210" y="54610"/>
                  </a:lnTo>
                  <a:lnTo>
                    <a:pt x="29210" y="48260"/>
                  </a:lnTo>
                  <a:lnTo>
                    <a:pt x="27940" y="46990"/>
                  </a:lnTo>
                  <a:lnTo>
                    <a:pt x="27940" y="44450"/>
                  </a:lnTo>
                  <a:lnTo>
                    <a:pt x="29210" y="44450"/>
                  </a:lnTo>
                  <a:lnTo>
                    <a:pt x="29210" y="38100"/>
                  </a:lnTo>
                  <a:lnTo>
                    <a:pt x="30480" y="34290"/>
                  </a:lnTo>
                  <a:lnTo>
                    <a:pt x="30480" y="26670"/>
                  </a:lnTo>
                  <a:lnTo>
                    <a:pt x="31750" y="22860"/>
                  </a:lnTo>
                  <a:lnTo>
                    <a:pt x="31750" y="15240"/>
                  </a:lnTo>
                  <a:lnTo>
                    <a:pt x="33020" y="1016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1360" y="4669789"/>
              <a:ext cx="33020" cy="113030"/>
            </a:xfrm>
            <a:custGeom>
              <a:avLst/>
              <a:gdLst/>
              <a:ahLst/>
              <a:cxnLst/>
              <a:rect l="l" t="t" r="r" b="b"/>
              <a:pathLst>
                <a:path w="33020" h="113029">
                  <a:moveTo>
                    <a:pt x="20320" y="5080"/>
                  </a:moveTo>
                  <a:lnTo>
                    <a:pt x="19050" y="6350"/>
                  </a:lnTo>
                  <a:lnTo>
                    <a:pt x="19050" y="8890"/>
                  </a:lnTo>
                  <a:lnTo>
                    <a:pt x="15240" y="11430"/>
                  </a:lnTo>
                  <a:lnTo>
                    <a:pt x="13970" y="13970"/>
                  </a:lnTo>
                  <a:lnTo>
                    <a:pt x="12700" y="17780"/>
                  </a:lnTo>
                  <a:lnTo>
                    <a:pt x="8890" y="21590"/>
                  </a:lnTo>
                  <a:lnTo>
                    <a:pt x="7620" y="24130"/>
                  </a:lnTo>
                  <a:lnTo>
                    <a:pt x="6350" y="25400"/>
                  </a:lnTo>
                  <a:lnTo>
                    <a:pt x="6350" y="27940"/>
                  </a:lnTo>
                  <a:lnTo>
                    <a:pt x="5080" y="29210"/>
                  </a:lnTo>
                  <a:lnTo>
                    <a:pt x="5080" y="30480"/>
                  </a:lnTo>
                  <a:lnTo>
                    <a:pt x="3810" y="35560"/>
                  </a:lnTo>
                  <a:lnTo>
                    <a:pt x="3810" y="38100"/>
                  </a:lnTo>
                  <a:lnTo>
                    <a:pt x="3810" y="43180"/>
                  </a:lnTo>
                  <a:lnTo>
                    <a:pt x="1270" y="49530"/>
                  </a:lnTo>
                  <a:lnTo>
                    <a:pt x="1270" y="54610"/>
                  </a:lnTo>
                  <a:lnTo>
                    <a:pt x="1270" y="59690"/>
                  </a:lnTo>
                  <a:lnTo>
                    <a:pt x="1270" y="64770"/>
                  </a:lnTo>
                  <a:lnTo>
                    <a:pt x="0" y="68580"/>
                  </a:lnTo>
                  <a:lnTo>
                    <a:pt x="0" y="73660"/>
                  </a:lnTo>
                  <a:lnTo>
                    <a:pt x="0" y="78740"/>
                  </a:lnTo>
                  <a:lnTo>
                    <a:pt x="0" y="83820"/>
                  </a:lnTo>
                  <a:lnTo>
                    <a:pt x="0" y="86360"/>
                  </a:lnTo>
                  <a:lnTo>
                    <a:pt x="0" y="8763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1270" y="93980"/>
                  </a:lnTo>
                  <a:lnTo>
                    <a:pt x="1270" y="96520"/>
                  </a:lnTo>
                  <a:lnTo>
                    <a:pt x="1270" y="97790"/>
                  </a:lnTo>
                  <a:lnTo>
                    <a:pt x="3810" y="99060"/>
                  </a:lnTo>
                  <a:lnTo>
                    <a:pt x="5080" y="102870"/>
                  </a:lnTo>
                  <a:lnTo>
                    <a:pt x="5080" y="105410"/>
                  </a:lnTo>
                  <a:lnTo>
                    <a:pt x="6350" y="106680"/>
                  </a:lnTo>
                  <a:lnTo>
                    <a:pt x="6350" y="109220"/>
                  </a:lnTo>
                  <a:lnTo>
                    <a:pt x="7620" y="109220"/>
                  </a:lnTo>
                  <a:lnTo>
                    <a:pt x="7620" y="110490"/>
                  </a:lnTo>
                  <a:lnTo>
                    <a:pt x="8890" y="111760"/>
                  </a:lnTo>
                  <a:lnTo>
                    <a:pt x="11430" y="113030"/>
                  </a:lnTo>
                  <a:lnTo>
                    <a:pt x="12700" y="113030"/>
                  </a:lnTo>
                  <a:lnTo>
                    <a:pt x="15240" y="113030"/>
                  </a:lnTo>
                  <a:lnTo>
                    <a:pt x="16510" y="113030"/>
                  </a:lnTo>
                  <a:lnTo>
                    <a:pt x="20320" y="111760"/>
                  </a:lnTo>
                  <a:lnTo>
                    <a:pt x="21590" y="111760"/>
                  </a:lnTo>
                  <a:lnTo>
                    <a:pt x="22860" y="110490"/>
                  </a:lnTo>
                  <a:lnTo>
                    <a:pt x="24130" y="109220"/>
                  </a:lnTo>
                  <a:lnTo>
                    <a:pt x="25400" y="105410"/>
                  </a:lnTo>
                  <a:lnTo>
                    <a:pt x="27940" y="104140"/>
                  </a:lnTo>
                  <a:lnTo>
                    <a:pt x="27940" y="102870"/>
                  </a:lnTo>
                  <a:lnTo>
                    <a:pt x="29210" y="99060"/>
                  </a:lnTo>
                  <a:lnTo>
                    <a:pt x="29210" y="96520"/>
                  </a:lnTo>
                  <a:lnTo>
                    <a:pt x="30480" y="93980"/>
                  </a:lnTo>
                  <a:lnTo>
                    <a:pt x="30480" y="91440"/>
                  </a:lnTo>
                  <a:lnTo>
                    <a:pt x="30480" y="87630"/>
                  </a:lnTo>
                  <a:lnTo>
                    <a:pt x="30480" y="85090"/>
                  </a:lnTo>
                  <a:lnTo>
                    <a:pt x="31750" y="81280"/>
                  </a:lnTo>
                  <a:lnTo>
                    <a:pt x="31750" y="78740"/>
                  </a:lnTo>
                  <a:lnTo>
                    <a:pt x="30480" y="74930"/>
                  </a:lnTo>
                  <a:lnTo>
                    <a:pt x="30480" y="73660"/>
                  </a:lnTo>
                  <a:lnTo>
                    <a:pt x="30480" y="69850"/>
                  </a:lnTo>
                  <a:lnTo>
                    <a:pt x="30480" y="64770"/>
                  </a:lnTo>
                  <a:lnTo>
                    <a:pt x="30480" y="59690"/>
                  </a:lnTo>
                  <a:lnTo>
                    <a:pt x="29210" y="57150"/>
                  </a:lnTo>
                  <a:lnTo>
                    <a:pt x="29210" y="54610"/>
                  </a:lnTo>
                  <a:lnTo>
                    <a:pt x="29210" y="53340"/>
                  </a:lnTo>
                  <a:lnTo>
                    <a:pt x="29210" y="50800"/>
                  </a:lnTo>
                  <a:lnTo>
                    <a:pt x="27940" y="49530"/>
                  </a:lnTo>
                  <a:lnTo>
                    <a:pt x="27940" y="48260"/>
                  </a:lnTo>
                  <a:lnTo>
                    <a:pt x="27940" y="46990"/>
                  </a:lnTo>
                  <a:lnTo>
                    <a:pt x="29210" y="46990"/>
                  </a:lnTo>
                  <a:lnTo>
                    <a:pt x="29210" y="43180"/>
                  </a:lnTo>
                  <a:lnTo>
                    <a:pt x="29210" y="40640"/>
                  </a:lnTo>
                  <a:lnTo>
                    <a:pt x="30480" y="36830"/>
                  </a:lnTo>
                  <a:lnTo>
                    <a:pt x="30480" y="34290"/>
                  </a:lnTo>
                  <a:lnTo>
                    <a:pt x="30480" y="29210"/>
                  </a:lnTo>
                  <a:lnTo>
                    <a:pt x="31750" y="25400"/>
                  </a:lnTo>
                  <a:lnTo>
                    <a:pt x="31750" y="21590"/>
                  </a:lnTo>
                  <a:lnTo>
                    <a:pt x="31750" y="17780"/>
                  </a:lnTo>
                  <a:lnTo>
                    <a:pt x="33020" y="12700"/>
                  </a:lnTo>
                  <a:lnTo>
                    <a:pt x="33020" y="10160"/>
                  </a:lnTo>
                  <a:lnTo>
                    <a:pt x="33020" y="6350"/>
                  </a:lnTo>
                  <a:lnTo>
                    <a:pt x="33020" y="5080"/>
                  </a:lnTo>
                  <a:lnTo>
                    <a:pt x="33020" y="3810"/>
                  </a:lnTo>
                  <a:lnTo>
                    <a:pt x="33020" y="2540"/>
                  </a:lnTo>
                  <a:lnTo>
                    <a:pt x="31750" y="2540"/>
                  </a:lnTo>
                  <a:lnTo>
                    <a:pt x="31750" y="0"/>
                  </a:lnTo>
                  <a:lnTo>
                    <a:pt x="31750" y="2540"/>
                  </a:lnTo>
                  <a:lnTo>
                    <a:pt x="30480" y="2540"/>
                  </a:lnTo>
                  <a:lnTo>
                    <a:pt x="29210" y="2540"/>
                  </a:lnTo>
                  <a:lnTo>
                    <a:pt x="27940" y="2540"/>
                  </a:lnTo>
                  <a:lnTo>
                    <a:pt x="25400" y="3810"/>
                  </a:lnTo>
                  <a:lnTo>
                    <a:pt x="24130" y="3810"/>
                  </a:lnTo>
                  <a:lnTo>
                    <a:pt x="21590" y="5080"/>
                  </a:lnTo>
                  <a:lnTo>
                    <a:pt x="20320" y="50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6240" y="4413250"/>
              <a:ext cx="365760" cy="228600"/>
            </a:xfrm>
            <a:custGeom>
              <a:avLst/>
              <a:gdLst/>
              <a:ahLst/>
              <a:cxnLst/>
              <a:rect l="l" t="t" r="r" b="b"/>
              <a:pathLst>
                <a:path w="365759" h="228600">
                  <a:moveTo>
                    <a:pt x="363220" y="104139"/>
                  </a:moveTo>
                  <a:lnTo>
                    <a:pt x="172719" y="104139"/>
                  </a:lnTo>
                  <a:lnTo>
                    <a:pt x="173990" y="105410"/>
                  </a:lnTo>
                  <a:lnTo>
                    <a:pt x="175260" y="105410"/>
                  </a:lnTo>
                  <a:lnTo>
                    <a:pt x="181610" y="111760"/>
                  </a:lnTo>
                  <a:lnTo>
                    <a:pt x="184150" y="119380"/>
                  </a:lnTo>
                  <a:lnTo>
                    <a:pt x="189230" y="127000"/>
                  </a:lnTo>
                  <a:lnTo>
                    <a:pt x="190500" y="134619"/>
                  </a:lnTo>
                  <a:lnTo>
                    <a:pt x="195580" y="152400"/>
                  </a:lnTo>
                  <a:lnTo>
                    <a:pt x="200660" y="167639"/>
                  </a:lnTo>
                  <a:lnTo>
                    <a:pt x="213360" y="184150"/>
                  </a:lnTo>
                  <a:lnTo>
                    <a:pt x="222250" y="198119"/>
                  </a:lnTo>
                  <a:lnTo>
                    <a:pt x="234950" y="213360"/>
                  </a:lnTo>
                  <a:lnTo>
                    <a:pt x="240030" y="219710"/>
                  </a:lnTo>
                  <a:lnTo>
                    <a:pt x="246380" y="228600"/>
                  </a:lnTo>
                  <a:lnTo>
                    <a:pt x="247650" y="215900"/>
                  </a:lnTo>
                  <a:lnTo>
                    <a:pt x="250190" y="204469"/>
                  </a:lnTo>
                  <a:lnTo>
                    <a:pt x="252730" y="191769"/>
                  </a:lnTo>
                  <a:lnTo>
                    <a:pt x="254000" y="180339"/>
                  </a:lnTo>
                  <a:lnTo>
                    <a:pt x="256540" y="171450"/>
                  </a:lnTo>
                  <a:lnTo>
                    <a:pt x="261619" y="160019"/>
                  </a:lnTo>
                  <a:lnTo>
                    <a:pt x="271780" y="139700"/>
                  </a:lnTo>
                  <a:lnTo>
                    <a:pt x="364605" y="139700"/>
                  </a:lnTo>
                  <a:lnTo>
                    <a:pt x="364490" y="123189"/>
                  </a:lnTo>
                  <a:lnTo>
                    <a:pt x="363325" y="109219"/>
                  </a:lnTo>
                  <a:lnTo>
                    <a:pt x="363220" y="104139"/>
                  </a:lnTo>
                  <a:close/>
                </a:path>
                <a:path w="365759" h="228600">
                  <a:moveTo>
                    <a:pt x="364605" y="139700"/>
                  </a:moveTo>
                  <a:lnTo>
                    <a:pt x="271780" y="139700"/>
                  </a:lnTo>
                  <a:lnTo>
                    <a:pt x="283210" y="140969"/>
                  </a:lnTo>
                  <a:lnTo>
                    <a:pt x="292100" y="143510"/>
                  </a:lnTo>
                  <a:lnTo>
                    <a:pt x="300990" y="147319"/>
                  </a:lnTo>
                  <a:lnTo>
                    <a:pt x="308610" y="149860"/>
                  </a:lnTo>
                  <a:lnTo>
                    <a:pt x="317500" y="154939"/>
                  </a:lnTo>
                  <a:lnTo>
                    <a:pt x="332740" y="165100"/>
                  </a:lnTo>
                  <a:lnTo>
                    <a:pt x="341630" y="171450"/>
                  </a:lnTo>
                  <a:lnTo>
                    <a:pt x="345440" y="172719"/>
                  </a:lnTo>
                  <a:lnTo>
                    <a:pt x="346710" y="172719"/>
                  </a:lnTo>
                  <a:lnTo>
                    <a:pt x="353060" y="175260"/>
                  </a:lnTo>
                  <a:lnTo>
                    <a:pt x="355600" y="177800"/>
                  </a:lnTo>
                  <a:lnTo>
                    <a:pt x="360680" y="177800"/>
                  </a:lnTo>
                  <a:lnTo>
                    <a:pt x="364490" y="173989"/>
                  </a:lnTo>
                  <a:lnTo>
                    <a:pt x="365760" y="171450"/>
                  </a:lnTo>
                  <a:lnTo>
                    <a:pt x="365760" y="152400"/>
                  </a:lnTo>
                  <a:lnTo>
                    <a:pt x="364605" y="139700"/>
                  </a:lnTo>
                  <a:close/>
                </a:path>
                <a:path w="365759" h="228600">
                  <a:moveTo>
                    <a:pt x="151130" y="147319"/>
                  </a:moveTo>
                  <a:lnTo>
                    <a:pt x="111760" y="147319"/>
                  </a:lnTo>
                  <a:lnTo>
                    <a:pt x="113030" y="148589"/>
                  </a:lnTo>
                  <a:lnTo>
                    <a:pt x="114300" y="148589"/>
                  </a:lnTo>
                  <a:lnTo>
                    <a:pt x="114300" y="152400"/>
                  </a:lnTo>
                  <a:lnTo>
                    <a:pt x="118110" y="153669"/>
                  </a:lnTo>
                  <a:lnTo>
                    <a:pt x="119380" y="156210"/>
                  </a:lnTo>
                  <a:lnTo>
                    <a:pt x="120650" y="160019"/>
                  </a:lnTo>
                  <a:lnTo>
                    <a:pt x="124460" y="165100"/>
                  </a:lnTo>
                  <a:lnTo>
                    <a:pt x="127000" y="167639"/>
                  </a:lnTo>
                  <a:lnTo>
                    <a:pt x="132080" y="173989"/>
                  </a:lnTo>
                  <a:lnTo>
                    <a:pt x="134619" y="171450"/>
                  </a:lnTo>
                  <a:lnTo>
                    <a:pt x="137160" y="167639"/>
                  </a:lnTo>
                  <a:lnTo>
                    <a:pt x="140969" y="165100"/>
                  </a:lnTo>
                  <a:lnTo>
                    <a:pt x="143510" y="161289"/>
                  </a:lnTo>
                  <a:lnTo>
                    <a:pt x="148590" y="158750"/>
                  </a:lnTo>
                  <a:lnTo>
                    <a:pt x="148590" y="156210"/>
                  </a:lnTo>
                  <a:lnTo>
                    <a:pt x="149860" y="154939"/>
                  </a:lnTo>
                  <a:lnTo>
                    <a:pt x="149860" y="149860"/>
                  </a:lnTo>
                  <a:lnTo>
                    <a:pt x="151130" y="147319"/>
                  </a:lnTo>
                  <a:close/>
                </a:path>
                <a:path w="365759" h="228600">
                  <a:moveTo>
                    <a:pt x="62230" y="13969"/>
                  </a:moveTo>
                  <a:lnTo>
                    <a:pt x="40639" y="13969"/>
                  </a:lnTo>
                  <a:lnTo>
                    <a:pt x="30480" y="15239"/>
                  </a:lnTo>
                  <a:lnTo>
                    <a:pt x="19050" y="16510"/>
                  </a:lnTo>
                  <a:lnTo>
                    <a:pt x="15804" y="16510"/>
                  </a:lnTo>
                  <a:lnTo>
                    <a:pt x="17780" y="25400"/>
                  </a:lnTo>
                  <a:lnTo>
                    <a:pt x="30480" y="76200"/>
                  </a:lnTo>
                  <a:lnTo>
                    <a:pt x="35560" y="102869"/>
                  </a:lnTo>
                  <a:lnTo>
                    <a:pt x="40639" y="115569"/>
                  </a:lnTo>
                  <a:lnTo>
                    <a:pt x="43180" y="130810"/>
                  </a:lnTo>
                  <a:lnTo>
                    <a:pt x="46989" y="138430"/>
                  </a:lnTo>
                  <a:lnTo>
                    <a:pt x="80010" y="156210"/>
                  </a:lnTo>
                  <a:lnTo>
                    <a:pt x="83819" y="158750"/>
                  </a:lnTo>
                  <a:lnTo>
                    <a:pt x="90169" y="160019"/>
                  </a:lnTo>
                  <a:lnTo>
                    <a:pt x="101600" y="160019"/>
                  </a:lnTo>
                  <a:lnTo>
                    <a:pt x="106680" y="158750"/>
                  </a:lnTo>
                  <a:lnTo>
                    <a:pt x="110489" y="156210"/>
                  </a:lnTo>
                  <a:lnTo>
                    <a:pt x="111760" y="153669"/>
                  </a:lnTo>
                  <a:lnTo>
                    <a:pt x="111760" y="147319"/>
                  </a:lnTo>
                  <a:lnTo>
                    <a:pt x="151130" y="147319"/>
                  </a:lnTo>
                  <a:lnTo>
                    <a:pt x="152400" y="143510"/>
                  </a:lnTo>
                  <a:lnTo>
                    <a:pt x="156210" y="138430"/>
                  </a:lnTo>
                  <a:lnTo>
                    <a:pt x="158750" y="130810"/>
                  </a:lnTo>
                  <a:lnTo>
                    <a:pt x="163830" y="123189"/>
                  </a:lnTo>
                  <a:lnTo>
                    <a:pt x="165100" y="116839"/>
                  </a:lnTo>
                  <a:lnTo>
                    <a:pt x="166369" y="111760"/>
                  </a:lnTo>
                  <a:lnTo>
                    <a:pt x="167640" y="109219"/>
                  </a:lnTo>
                  <a:lnTo>
                    <a:pt x="168910" y="107950"/>
                  </a:lnTo>
                  <a:lnTo>
                    <a:pt x="170180" y="105410"/>
                  </a:lnTo>
                  <a:lnTo>
                    <a:pt x="172719" y="104139"/>
                  </a:lnTo>
                  <a:lnTo>
                    <a:pt x="363220" y="104139"/>
                  </a:lnTo>
                  <a:lnTo>
                    <a:pt x="363220" y="92710"/>
                  </a:lnTo>
                  <a:lnTo>
                    <a:pt x="360680" y="88900"/>
                  </a:lnTo>
                  <a:lnTo>
                    <a:pt x="358140" y="83819"/>
                  </a:lnTo>
                  <a:lnTo>
                    <a:pt x="355600" y="76200"/>
                  </a:lnTo>
                  <a:lnTo>
                    <a:pt x="353060" y="69850"/>
                  </a:lnTo>
                  <a:lnTo>
                    <a:pt x="347980" y="59689"/>
                  </a:lnTo>
                  <a:lnTo>
                    <a:pt x="346710" y="55880"/>
                  </a:lnTo>
                  <a:lnTo>
                    <a:pt x="345440" y="54610"/>
                  </a:lnTo>
                  <a:lnTo>
                    <a:pt x="344170" y="52069"/>
                  </a:lnTo>
                  <a:lnTo>
                    <a:pt x="340360" y="50800"/>
                  </a:lnTo>
                  <a:lnTo>
                    <a:pt x="170180" y="50800"/>
                  </a:lnTo>
                  <a:lnTo>
                    <a:pt x="152400" y="48260"/>
                  </a:lnTo>
                  <a:lnTo>
                    <a:pt x="148590" y="48260"/>
                  </a:lnTo>
                  <a:lnTo>
                    <a:pt x="142240" y="46989"/>
                  </a:lnTo>
                  <a:lnTo>
                    <a:pt x="137160" y="45719"/>
                  </a:lnTo>
                  <a:lnTo>
                    <a:pt x="133350" y="44450"/>
                  </a:lnTo>
                  <a:lnTo>
                    <a:pt x="125730" y="40639"/>
                  </a:lnTo>
                  <a:lnTo>
                    <a:pt x="116839" y="34289"/>
                  </a:lnTo>
                  <a:lnTo>
                    <a:pt x="109219" y="29210"/>
                  </a:lnTo>
                  <a:lnTo>
                    <a:pt x="91439" y="20319"/>
                  </a:lnTo>
                  <a:lnTo>
                    <a:pt x="82550" y="16510"/>
                  </a:lnTo>
                  <a:lnTo>
                    <a:pt x="62230" y="13969"/>
                  </a:lnTo>
                  <a:close/>
                </a:path>
                <a:path w="365759" h="228600">
                  <a:moveTo>
                    <a:pt x="298450" y="44450"/>
                  </a:moveTo>
                  <a:lnTo>
                    <a:pt x="261619" y="46989"/>
                  </a:lnTo>
                  <a:lnTo>
                    <a:pt x="226060" y="48260"/>
                  </a:lnTo>
                  <a:lnTo>
                    <a:pt x="207010" y="50800"/>
                  </a:lnTo>
                  <a:lnTo>
                    <a:pt x="337820" y="50800"/>
                  </a:lnTo>
                  <a:lnTo>
                    <a:pt x="334010" y="48260"/>
                  </a:lnTo>
                  <a:lnTo>
                    <a:pt x="330200" y="48260"/>
                  </a:lnTo>
                  <a:lnTo>
                    <a:pt x="323850" y="46989"/>
                  </a:lnTo>
                  <a:lnTo>
                    <a:pt x="316230" y="46989"/>
                  </a:lnTo>
                  <a:lnTo>
                    <a:pt x="308610" y="45719"/>
                  </a:lnTo>
                  <a:lnTo>
                    <a:pt x="298450" y="44450"/>
                  </a:lnTo>
                  <a:close/>
                </a:path>
                <a:path w="365759" h="228600">
                  <a:moveTo>
                    <a:pt x="8889" y="16510"/>
                  </a:moveTo>
                  <a:lnTo>
                    <a:pt x="0" y="17780"/>
                  </a:lnTo>
                  <a:lnTo>
                    <a:pt x="1270" y="17780"/>
                  </a:lnTo>
                  <a:lnTo>
                    <a:pt x="3810" y="22860"/>
                  </a:lnTo>
                  <a:lnTo>
                    <a:pt x="5080" y="22860"/>
                  </a:lnTo>
                  <a:lnTo>
                    <a:pt x="5080" y="25400"/>
                  </a:lnTo>
                  <a:lnTo>
                    <a:pt x="7620" y="25400"/>
                  </a:lnTo>
                  <a:lnTo>
                    <a:pt x="7620" y="20319"/>
                  </a:lnTo>
                  <a:lnTo>
                    <a:pt x="8889" y="16510"/>
                  </a:lnTo>
                  <a:close/>
                </a:path>
                <a:path w="365759" h="228600">
                  <a:moveTo>
                    <a:pt x="10160" y="0"/>
                  </a:moveTo>
                  <a:lnTo>
                    <a:pt x="8889" y="0"/>
                  </a:lnTo>
                  <a:lnTo>
                    <a:pt x="8889" y="16510"/>
                  </a:lnTo>
                  <a:lnTo>
                    <a:pt x="15804" y="16510"/>
                  </a:lnTo>
                  <a:lnTo>
                    <a:pt x="15239" y="13969"/>
                  </a:lnTo>
                  <a:lnTo>
                    <a:pt x="10160" y="12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6240" y="4413250"/>
              <a:ext cx="365760" cy="228600"/>
            </a:xfrm>
            <a:custGeom>
              <a:avLst/>
              <a:gdLst/>
              <a:ahLst/>
              <a:cxnLst/>
              <a:rect l="l" t="t" r="r" b="b"/>
              <a:pathLst>
                <a:path w="365759" h="228600">
                  <a:moveTo>
                    <a:pt x="0" y="17780"/>
                  </a:moveTo>
                  <a:lnTo>
                    <a:pt x="8889" y="16510"/>
                  </a:lnTo>
                  <a:lnTo>
                    <a:pt x="19050" y="16510"/>
                  </a:lnTo>
                  <a:lnTo>
                    <a:pt x="30480" y="15239"/>
                  </a:lnTo>
                  <a:lnTo>
                    <a:pt x="40639" y="13969"/>
                  </a:lnTo>
                  <a:lnTo>
                    <a:pt x="50800" y="13969"/>
                  </a:lnTo>
                  <a:lnTo>
                    <a:pt x="62230" y="13969"/>
                  </a:lnTo>
                  <a:lnTo>
                    <a:pt x="101600" y="25400"/>
                  </a:lnTo>
                  <a:lnTo>
                    <a:pt x="125730" y="40639"/>
                  </a:lnTo>
                  <a:lnTo>
                    <a:pt x="133350" y="44450"/>
                  </a:lnTo>
                  <a:lnTo>
                    <a:pt x="137160" y="45719"/>
                  </a:lnTo>
                  <a:lnTo>
                    <a:pt x="142240" y="46989"/>
                  </a:lnTo>
                  <a:lnTo>
                    <a:pt x="148590" y="48260"/>
                  </a:lnTo>
                  <a:lnTo>
                    <a:pt x="152400" y="48260"/>
                  </a:lnTo>
                  <a:lnTo>
                    <a:pt x="170180" y="50800"/>
                  </a:lnTo>
                  <a:lnTo>
                    <a:pt x="189230" y="50800"/>
                  </a:lnTo>
                  <a:lnTo>
                    <a:pt x="207010" y="50800"/>
                  </a:lnTo>
                  <a:lnTo>
                    <a:pt x="226060" y="48260"/>
                  </a:lnTo>
                  <a:lnTo>
                    <a:pt x="261619" y="46989"/>
                  </a:lnTo>
                  <a:lnTo>
                    <a:pt x="298450" y="44450"/>
                  </a:lnTo>
                  <a:lnTo>
                    <a:pt x="308610" y="45719"/>
                  </a:lnTo>
                  <a:lnTo>
                    <a:pt x="316230" y="46989"/>
                  </a:lnTo>
                  <a:lnTo>
                    <a:pt x="323850" y="46989"/>
                  </a:lnTo>
                  <a:lnTo>
                    <a:pt x="330200" y="48260"/>
                  </a:lnTo>
                  <a:lnTo>
                    <a:pt x="334010" y="48260"/>
                  </a:lnTo>
                  <a:lnTo>
                    <a:pt x="337820" y="50800"/>
                  </a:lnTo>
                  <a:lnTo>
                    <a:pt x="340360" y="50800"/>
                  </a:lnTo>
                  <a:lnTo>
                    <a:pt x="344170" y="52069"/>
                  </a:lnTo>
                  <a:lnTo>
                    <a:pt x="345440" y="54610"/>
                  </a:lnTo>
                  <a:lnTo>
                    <a:pt x="346710" y="55880"/>
                  </a:lnTo>
                  <a:lnTo>
                    <a:pt x="347980" y="59689"/>
                  </a:lnTo>
                  <a:lnTo>
                    <a:pt x="350520" y="64769"/>
                  </a:lnTo>
                  <a:lnTo>
                    <a:pt x="353060" y="69850"/>
                  </a:lnTo>
                  <a:lnTo>
                    <a:pt x="355600" y="76200"/>
                  </a:lnTo>
                  <a:lnTo>
                    <a:pt x="358140" y="83819"/>
                  </a:lnTo>
                  <a:lnTo>
                    <a:pt x="360680" y="88900"/>
                  </a:lnTo>
                  <a:lnTo>
                    <a:pt x="363220" y="92710"/>
                  </a:lnTo>
                  <a:lnTo>
                    <a:pt x="363220" y="107950"/>
                  </a:lnTo>
                  <a:lnTo>
                    <a:pt x="364490" y="123189"/>
                  </a:lnTo>
                  <a:lnTo>
                    <a:pt x="364490" y="138430"/>
                  </a:lnTo>
                  <a:lnTo>
                    <a:pt x="365760" y="152400"/>
                  </a:lnTo>
                  <a:lnTo>
                    <a:pt x="365760" y="158750"/>
                  </a:lnTo>
                  <a:lnTo>
                    <a:pt x="365760" y="165100"/>
                  </a:lnTo>
                  <a:lnTo>
                    <a:pt x="365760" y="167639"/>
                  </a:lnTo>
                  <a:lnTo>
                    <a:pt x="365760" y="171450"/>
                  </a:lnTo>
                  <a:lnTo>
                    <a:pt x="364490" y="173989"/>
                  </a:lnTo>
                  <a:lnTo>
                    <a:pt x="363220" y="175260"/>
                  </a:lnTo>
                  <a:lnTo>
                    <a:pt x="360680" y="177800"/>
                  </a:lnTo>
                  <a:lnTo>
                    <a:pt x="358140" y="177800"/>
                  </a:lnTo>
                  <a:lnTo>
                    <a:pt x="355600" y="177800"/>
                  </a:lnTo>
                  <a:lnTo>
                    <a:pt x="353060" y="175260"/>
                  </a:lnTo>
                  <a:lnTo>
                    <a:pt x="346710" y="172719"/>
                  </a:lnTo>
                  <a:lnTo>
                    <a:pt x="345440" y="172719"/>
                  </a:lnTo>
                  <a:lnTo>
                    <a:pt x="341630" y="171450"/>
                  </a:lnTo>
                  <a:lnTo>
                    <a:pt x="332740" y="165100"/>
                  </a:lnTo>
                  <a:lnTo>
                    <a:pt x="325120" y="160019"/>
                  </a:lnTo>
                  <a:lnTo>
                    <a:pt x="317500" y="154939"/>
                  </a:lnTo>
                  <a:lnTo>
                    <a:pt x="308610" y="149860"/>
                  </a:lnTo>
                  <a:lnTo>
                    <a:pt x="300990" y="147319"/>
                  </a:lnTo>
                  <a:lnTo>
                    <a:pt x="292100" y="143510"/>
                  </a:lnTo>
                  <a:lnTo>
                    <a:pt x="283210" y="140969"/>
                  </a:lnTo>
                  <a:lnTo>
                    <a:pt x="271780" y="139700"/>
                  </a:lnTo>
                  <a:lnTo>
                    <a:pt x="266700" y="149860"/>
                  </a:lnTo>
                  <a:lnTo>
                    <a:pt x="261619" y="160019"/>
                  </a:lnTo>
                  <a:lnTo>
                    <a:pt x="256540" y="171450"/>
                  </a:lnTo>
                  <a:lnTo>
                    <a:pt x="254000" y="180339"/>
                  </a:lnTo>
                  <a:lnTo>
                    <a:pt x="252730" y="191769"/>
                  </a:lnTo>
                  <a:lnTo>
                    <a:pt x="250190" y="204469"/>
                  </a:lnTo>
                  <a:lnTo>
                    <a:pt x="247650" y="215900"/>
                  </a:lnTo>
                  <a:lnTo>
                    <a:pt x="246380" y="228600"/>
                  </a:lnTo>
                  <a:lnTo>
                    <a:pt x="240030" y="219710"/>
                  </a:lnTo>
                  <a:lnTo>
                    <a:pt x="234950" y="213360"/>
                  </a:lnTo>
                  <a:lnTo>
                    <a:pt x="222250" y="198119"/>
                  </a:lnTo>
                  <a:lnTo>
                    <a:pt x="213360" y="184150"/>
                  </a:lnTo>
                  <a:lnTo>
                    <a:pt x="190500" y="134619"/>
                  </a:lnTo>
                  <a:lnTo>
                    <a:pt x="189230" y="127000"/>
                  </a:lnTo>
                  <a:lnTo>
                    <a:pt x="184150" y="119380"/>
                  </a:lnTo>
                  <a:lnTo>
                    <a:pt x="181610" y="111760"/>
                  </a:lnTo>
                  <a:lnTo>
                    <a:pt x="175260" y="105410"/>
                  </a:lnTo>
                  <a:lnTo>
                    <a:pt x="173990" y="105410"/>
                  </a:lnTo>
                  <a:lnTo>
                    <a:pt x="172719" y="104139"/>
                  </a:lnTo>
                  <a:lnTo>
                    <a:pt x="170180" y="105410"/>
                  </a:lnTo>
                  <a:lnTo>
                    <a:pt x="168910" y="107950"/>
                  </a:lnTo>
                  <a:lnTo>
                    <a:pt x="167640" y="109219"/>
                  </a:lnTo>
                  <a:lnTo>
                    <a:pt x="166369" y="111760"/>
                  </a:lnTo>
                  <a:lnTo>
                    <a:pt x="165100" y="116839"/>
                  </a:lnTo>
                  <a:lnTo>
                    <a:pt x="163830" y="123189"/>
                  </a:lnTo>
                  <a:lnTo>
                    <a:pt x="161290" y="127000"/>
                  </a:lnTo>
                  <a:lnTo>
                    <a:pt x="158750" y="130810"/>
                  </a:lnTo>
                  <a:lnTo>
                    <a:pt x="157480" y="134619"/>
                  </a:lnTo>
                  <a:lnTo>
                    <a:pt x="156210" y="138430"/>
                  </a:lnTo>
                  <a:lnTo>
                    <a:pt x="152400" y="143510"/>
                  </a:lnTo>
                  <a:lnTo>
                    <a:pt x="151130" y="147319"/>
                  </a:lnTo>
                  <a:lnTo>
                    <a:pt x="149860" y="149860"/>
                  </a:lnTo>
                  <a:lnTo>
                    <a:pt x="149860" y="153669"/>
                  </a:lnTo>
                  <a:lnTo>
                    <a:pt x="149860" y="154939"/>
                  </a:lnTo>
                  <a:lnTo>
                    <a:pt x="148590" y="156210"/>
                  </a:lnTo>
                  <a:lnTo>
                    <a:pt x="148590" y="158750"/>
                  </a:lnTo>
                  <a:lnTo>
                    <a:pt x="146050" y="160019"/>
                  </a:lnTo>
                  <a:lnTo>
                    <a:pt x="143510" y="161289"/>
                  </a:lnTo>
                  <a:lnTo>
                    <a:pt x="140969" y="165100"/>
                  </a:lnTo>
                  <a:lnTo>
                    <a:pt x="137160" y="167639"/>
                  </a:lnTo>
                  <a:lnTo>
                    <a:pt x="134619" y="171450"/>
                  </a:lnTo>
                  <a:lnTo>
                    <a:pt x="132080" y="173989"/>
                  </a:lnTo>
                  <a:lnTo>
                    <a:pt x="127000" y="167639"/>
                  </a:lnTo>
                  <a:lnTo>
                    <a:pt x="124460" y="165100"/>
                  </a:lnTo>
                  <a:lnTo>
                    <a:pt x="120650" y="160019"/>
                  </a:lnTo>
                  <a:lnTo>
                    <a:pt x="119380" y="156210"/>
                  </a:lnTo>
                  <a:lnTo>
                    <a:pt x="118110" y="153669"/>
                  </a:lnTo>
                  <a:lnTo>
                    <a:pt x="114300" y="152400"/>
                  </a:lnTo>
                  <a:lnTo>
                    <a:pt x="114300" y="148589"/>
                  </a:lnTo>
                  <a:lnTo>
                    <a:pt x="113030" y="148589"/>
                  </a:lnTo>
                  <a:lnTo>
                    <a:pt x="111760" y="147319"/>
                  </a:lnTo>
                  <a:lnTo>
                    <a:pt x="111760" y="148589"/>
                  </a:lnTo>
                  <a:lnTo>
                    <a:pt x="111760" y="152400"/>
                  </a:lnTo>
                  <a:lnTo>
                    <a:pt x="111760" y="153669"/>
                  </a:lnTo>
                  <a:lnTo>
                    <a:pt x="110489" y="156210"/>
                  </a:lnTo>
                  <a:lnTo>
                    <a:pt x="106680" y="158750"/>
                  </a:lnTo>
                  <a:lnTo>
                    <a:pt x="101600" y="160019"/>
                  </a:lnTo>
                  <a:lnTo>
                    <a:pt x="97789" y="160019"/>
                  </a:lnTo>
                  <a:lnTo>
                    <a:pt x="95250" y="160019"/>
                  </a:lnTo>
                  <a:lnTo>
                    <a:pt x="90169" y="160019"/>
                  </a:lnTo>
                  <a:lnTo>
                    <a:pt x="83819" y="158750"/>
                  </a:lnTo>
                  <a:lnTo>
                    <a:pt x="80010" y="156210"/>
                  </a:lnTo>
                  <a:lnTo>
                    <a:pt x="72389" y="154939"/>
                  </a:lnTo>
                  <a:lnTo>
                    <a:pt x="66039" y="153669"/>
                  </a:lnTo>
                  <a:lnTo>
                    <a:pt x="57150" y="149860"/>
                  </a:lnTo>
                  <a:lnTo>
                    <a:pt x="54610" y="148589"/>
                  </a:lnTo>
                  <a:lnTo>
                    <a:pt x="52069" y="147319"/>
                  </a:lnTo>
                  <a:lnTo>
                    <a:pt x="49530" y="146050"/>
                  </a:lnTo>
                  <a:lnTo>
                    <a:pt x="48260" y="142239"/>
                  </a:lnTo>
                  <a:lnTo>
                    <a:pt x="46989" y="138430"/>
                  </a:lnTo>
                  <a:lnTo>
                    <a:pt x="43180" y="130810"/>
                  </a:lnTo>
                  <a:lnTo>
                    <a:pt x="41910" y="123189"/>
                  </a:lnTo>
                  <a:lnTo>
                    <a:pt x="40639" y="115569"/>
                  </a:lnTo>
                  <a:lnTo>
                    <a:pt x="38100" y="109219"/>
                  </a:lnTo>
                  <a:lnTo>
                    <a:pt x="35560" y="102869"/>
                  </a:lnTo>
                  <a:lnTo>
                    <a:pt x="30480" y="76200"/>
                  </a:lnTo>
                  <a:lnTo>
                    <a:pt x="24130" y="50800"/>
                  </a:lnTo>
                  <a:lnTo>
                    <a:pt x="17780" y="25400"/>
                  </a:lnTo>
                  <a:lnTo>
                    <a:pt x="15239" y="13969"/>
                  </a:lnTo>
                  <a:lnTo>
                    <a:pt x="10160" y="1269"/>
                  </a:lnTo>
                  <a:lnTo>
                    <a:pt x="10160" y="0"/>
                  </a:lnTo>
                  <a:lnTo>
                    <a:pt x="8889" y="0"/>
                  </a:lnTo>
                  <a:lnTo>
                    <a:pt x="8889" y="1269"/>
                  </a:lnTo>
                  <a:lnTo>
                    <a:pt x="8889" y="2539"/>
                  </a:lnTo>
                  <a:lnTo>
                    <a:pt x="8889" y="7619"/>
                  </a:lnTo>
                  <a:lnTo>
                    <a:pt x="8889" y="12700"/>
                  </a:lnTo>
                  <a:lnTo>
                    <a:pt x="8889" y="16510"/>
                  </a:lnTo>
                  <a:lnTo>
                    <a:pt x="7620" y="20319"/>
                  </a:lnTo>
                  <a:lnTo>
                    <a:pt x="7620" y="21589"/>
                  </a:lnTo>
                  <a:lnTo>
                    <a:pt x="7620" y="22860"/>
                  </a:lnTo>
                  <a:lnTo>
                    <a:pt x="7620" y="25400"/>
                  </a:lnTo>
                  <a:lnTo>
                    <a:pt x="5080" y="25400"/>
                  </a:lnTo>
                  <a:lnTo>
                    <a:pt x="5080" y="22860"/>
                  </a:lnTo>
                  <a:lnTo>
                    <a:pt x="3810" y="22860"/>
                  </a:lnTo>
                  <a:lnTo>
                    <a:pt x="2539" y="20319"/>
                  </a:lnTo>
                  <a:lnTo>
                    <a:pt x="1270" y="17780"/>
                  </a:lnTo>
                  <a:lnTo>
                    <a:pt x="0" y="1778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30500" y="4966970"/>
              <a:ext cx="603250" cy="734060"/>
            </a:xfrm>
            <a:custGeom>
              <a:avLst/>
              <a:gdLst/>
              <a:ahLst/>
              <a:cxnLst/>
              <a:rect l="l" t="t" r="r" b="b"/>
              <a:pathLst>
                <a:path w="603250" h="734060">
                  <a:moveTo>
                    <a:pt x="207010" y="0"/>
                  </a:moveTo>
                  <a:lnTo>
                    <a:pt x="177800" y="10159"/>
                  </a:lnTo>
                  <a:lnTo>
                    <a:pt x="152400" y="20319"/>
                  </a:lnTo>
                  <a:lnTo>
                    <a:pt x="101600" y="48259"/>
                  </a:lnTo>
                  <a:lnTo>
                    <a:pt x="52069" y="73659"/>
                  </a:lnTo>
                  <a:lnTo>
                    <a:pt x="26669" y="86359"/>
                  </a:lnTo>
                  <a:lnTo>
                    <a:pt x="0" y="95249"/>
                  </a:lnTo>
                  <a:lnTo>
                    <a:pt x="3810" y="114299"/>
                  </a:lnTo>
                  <a:lnTo>
                    <a:pt x="10160" y="132079"/>
                  </a:lnTo>
                  <a:lnTo>
                    <a:pt x="19050" y="165099"/>
                  </a:lnTo>
                  <a:lnTo>
                    <a:pt x="26669" y="181609"/>
                  </a:lnTo>
                  <a:lnTo>
                    <a:pt x="33019" y="196849"/>
                  </a:lnTo>
                  <a:lnTo>
                    <a:pt x="40639" y="213359"/>
                  </a:lnTo>
                  <a:lnTo>
                    <a:pt x="50800" y="229869"/>
                  </a:lnTo>
                  <a:lnTo>
                    <a:pt x="69850" y="245109"/>
                  </a:lnTo>
                  <a:lnTo>
                    <a:pt x="87630" y="262889"/>
                  </a:lnTo>
                  <a:lnTo>
                    <a:pt x="116839" y="298449"/>
                  </a:lnTo>
                  <a:lnTo>
                    <a:pt x="135889" y="337819"/>
                  </a:lnTo>
                  <a:lnTo>
                    <a:pt x="152400" y="383539"/>
                  </a:lnTo>
                  <a:lnTo>
                    <a:pt x="165100" y="429259"/>
                  </a:lnTo>
                  <a:lnTo>
                    <a:pt x="172719" y="476249"/>
                  </a:lnTo>
                  <a:lnTo>
                    <a:pt x="176530" y="524509"/>
                  </a:lnTo>
                  <a:lnTo>
                    <a:pt x="181610" y="571499"/>
                  </a:lnTo>
                  <a:lnTo>
                    <a:pt x="187960" y="590549"/>
                  </a:lnTo>
                  <a:lnTo>
                    <a:pt x="193039" y="608329"/>
                  </a:lnTo>
                  <a:lnTo>
                    <a:pt x="199389" y="626109"/>
                  </a:lnTo>
                  <a:lnTo>
                    <a:pt x="204469" y="638809"/>
                  </a:lnTo>
                  <a:lnTo>
                    <a:pt x="207010" y="651509"/>
                  </a:lnTo>
                  <a:lnTo>
                    <a:pt x="212089" y="664209"/>
                  </a:lnTo>
                  <a:lnTo>
                    <a:pt x="236219" y="708659"/>
                  </a:lnTo>
                  <a:lnTo>
                    <a:pt x="274319" y="725169"/>
                  </a:lnTo>
                  <a:lnTo>
                    <a:pt x="283210" y="725169"/>
                  </a:lnTo>
                  <a:lnTo>
                    <a:pt x="292100" y="726439"/>
                  </a:lnTo>
                  <a:lnTo>
                    <a:pt x="400050" y="726439"/>
                  </a:lnTo>
                  <a:lnTo>
                    <a:pt x="422910" y="727709"/>
                  </a:lnTo>
                  <a:lnTo>
                    <a:pt x="447039" y="727709"/>
                  </a:lnTo>
                  <a:lnTo>
                    <a:pt x="500380" y="730249"/>
                  </a:lnTo>
                  <a:lnTo>
                    <a:pt x="530860" y="734059"/>
                  </a:lnTo>
                  <a:lnTo>
                    <a:pt x="547370" y="732789"/>
                  </a:lnTo>
                  <a:lnTo>
                    <a:pt x="562610" y="732789"/>
                  </a:lnTo>
                  <a:lnTo>
                    <a:pt x="570229" y="730249"/>
                  </a:lnTo>
                  <a:lnTo>
                    <a:pt x="575310" y="728979"/>
                  </a:lnTo>
                  <a:lnTo>
                    <a:pt x="598170" y="688339"/>
                  </a:lnTo>
                  <a:lnTo>
                    <a:pt x="600710" y="679449"/>
                  </a:lnTo>
                  <a:lnTo>
                    <a:pt x="603250" y="660399"/>
                  </a:lnTo>
                  <a:lnTo>
                    <a:pt x="603250" y="643889"/>
                  </a:lnTo>
                  <a:lnTo>
                    <a:pt x="595629" y="608329"/>
                  </a:lnTo>
                  <a:lnTo>
                    <a:pt x="590550" y="590549"/>
                  </a:lnTo>
                  <a:lnTo>
                    <a:pt x="584200" y="571499"/>
                  </a:lnTo>
                  <a:lnTo>
                    <a:pt x="560070" y="530859"/>
                  </a:lnTo>
                  <a:lnTo>
                    <a:pt x="541020" y="487679"/>
                  </a:lnTo>
                  <a:lnTo>
                    <a:pt x="524510" y="444499"/>
                  </a:lnTo>
                  <a:lnTo>
                    <a:pt x="509269" y="400049"/>
                  </a:lnTo>
                  <a:lnTo>
                    <a:pt x="495300" y="354329"/>
                  </a:lnTo>
                  <a:lnTo>
                    <a:pt x="482600" y="309879"/>
                  </a:lnTo>
                  <a:lnTo>
                    <a:pt x="469900" y="264159"/>
                  </a:lnTo>
                  <a:lnTo>
                    <a:pt x="454660" y="217169"/>
                  </a:lnTo>
                  <a:lnTo>
                    <a:pt x="447039" y="198119"/>
                  </a:lnTo>
                  <a:lnTo>
                    <a:pt x="436880" y="181609"/>
                  </a:lnTo>
                  <a:lnTo>
                    <a:pt x="425450" y="163829"/>
                  </a:lnTo>
                  <a:lnTo>
                    <a:pt x="415289" y="146049"/>
                  </a:lnTo>
                  <a:lnTo>
                    <a:pt x="400050" y="130809"/>
                  </a:lnTo>
                  <a:lnTo>
                    <a:pt x="384810" y="113029"/>
                  </a:lnTo>
                  <a:lnTo>
                    <a:pt x="368300" y="99059"/>
                  </a:lnTo>
                  <a:lnTo>
                    <a:pt x="350519" y="82549"/>
                  </a:lnTo>
                  <a:lnTo>
                    <a:pt x="314960" y="55879"/>
                  </a:lnTo>
                  <a:lnTo>
                    <a:pt x="278130" y="33019"/>
                  </a:lnTo>
                  <a:lnTo>
                    <a:pt x="242569" y="13969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30500" y="4966970"/>
              <a:ext cx="603250" cy="734060"/>
            </a:xfrm>
            <a:custGeom>
              <a:avLst/>
              <a:gdLst/>
              <a:ahLst/>
              <a:cxnLst/>
              <a:rect l="l" t="t" r="r" b="b"/>
              <a:pathLst>
                <a:path w="603250" h="734060">
                  <a:moveTo>
                    <a:pt x="0" y="95249"/>
                  </a:moveTo>
                  <a:lnTo>
                    <a:pt x="26669" y="86359"/>
                  </a:lnTo>
                  <a:lnTo>
                    <a:pt x="52069" y="73659"/>
                  </a:lnTo>
                  <a:lnTo>
                    <a:pt x="101600" y="48259"/>
                  </a:lnTo>
                  <a:lnTo>
                    <a:pt x="152400" y="20319"/>
                  </a:lnTo>
                  <a:lnTo>
                    <a:pt x="177800" y="10159"/>
                  </a:lnTo>
                  <a:lnTo>
                    <a:pt x="207010" y="0"/>
                  </a:lnTo>
                  <a:lnTo>
                    <a:pt x="223519" y="6349"/>
                  </a:lnTo>
                  <a:lnTo>
                    <a:pt x="242569" y="13969"/>
                  </a:lnTo>
                  <a:lnTo>
                    <a:pt x="259080" y="22859"/>
                  </a:lnTo>
                  <a:lnTo>
                    <a:pt x="278130" y="33019"/>
                  </a:lnTo>
                  <a:lnTo>
                    <a:pt x="314960" y="55879"/>
                  </a:lnTo>
                  <a:lnTo>
                    <a:pt x="350519" y="82549"/>
                  </a:lnTo>
                  <a:lnTo>
                    <a:pt x="368300" y="99059"/>
                  </a:lnTo>
                  <a:lnTo>
                    <a:pt x="384810" y="113029"/>
                  </a:lnTo>
                  <a:lnTo>
                    <a:pt x="400050" y="130809"/>
                  </a:lnTo>
                  <a:lnTo>
                    <a:pt x="415289" y="146049"/>
                  </a:lnTo>
                  <a:lnTo>
                    <a:pt x="425450" y="163829"/>
                  </a:lnTo>
                  <a:lnTo>
                    <a:pt x="447039" y="198119"/>
                  </a:lnTo>
                  <a:lnTo>
                    <a:pt x="469900" y="264159"/>
                  </a:lnTo>
                  <a:lnTo>
                    <a:pt x="482600" y="309879"/>
                  </a:lnTo>
                  <a:lnTo>
                    <a:pt x="495300" y="354329"/>
                  </a:lnTo>
                  <a:lnTo>
                    <a:pt x="509269" y="400049"/>
                  </a:lnTo>
                  <a:lnTo>
                    <a:pt x="524510" y="444499"/>
                  </a:lnTo>
                  <a:lnTo>
                    <a:pt x="541020" y="487679"/>
                  </a:lnTo>
                  <a:lnTo>
                    <a:pt x="560070" y="530859"/>
                  </a:lnTo>
                  <a:lnTo>
                    <a:pt x="584200" y="571499"/>
                  </a:lnTo>
                  <a:lnTo>
                    <a:pt x="590550" y="590549"/>
                  </a:lnTo>
                  <a:lnTo>
                    <a:pt x="595629" y="608329"/>
                  </a:lnTo>
                  <a:lnTo>
                    <a:pt x="599439" y="626109"/>
                  </a:lnTo>
                  <a:lnTo>
                    <a:pt x="603250" y="643889"/>
                  </a:lnTo>
                  <a:lnTo>
                    <a:pt x="603250" y="660399"/>
                  </a:lnTo>
                  <a:lnTo>
                    <a:pt x="600710" y="679449"/>
                  </a:lnTo>
                  <a:lnTo>
                    <a:pt x="598170" y="688339"/>
                  </a:lnTo>
                  <a:lnTo>
                    <a:pt x="595629" y="698499"/>
                  </a:lnTo>
                  <a:lnTo>
                    <a:pt x="570229" y="730249"/>
                  </a:lnTo>
                  <a:lnTo>
                    <a:pt x="562610" y="732789"/>
                  </a:lnTo>
                  <a:lnTo>
                    <a:pt x="547370" y="732789"/>
                  </a:lnTo>
                  <a:lnTo>
                    <a:pt x="530860" y="734059"/>
                  </a:lnTo>
                  <a:lnTo>
                    <a:pt x="500380" y="730249"/>
                  </a:lnTo>
                  <a:lnTo>
                    <a:pt x="472439" y="728979"/>
                  </a:lnTo>
                  <a:lnTo>
                    <a:pt x="447039" y="727709"/>
                  </a:lnTo>
                  <a:lnTo>
                    <a:pt x="422910" y="727709"/>
                  </a:lnTo>
                  <a:lnTo>
                    <a:pt x="400050" y="726439"/>
                  </a:lnTo>
                  <a:lnTo>
                    <a:pt x="379730" y="726439"/>
                  </a:lnTo>
                  <a:lnTo>
                    <a:pt x="361950" y="726439"/>
                  </a:lnTo>
                  <a:lnTo>
                    <a:pt x="292100" y="726439"/>
                  </a:lnTo>
                  <a:lnTo>
                    <a:pt x="283210" y="725169"/>
                  </a:lnTo>
                  <a:lnTo>
                    <a:pt x="274319" y="725169"/>
                  </a:lnTo>
                  <a:lnTo>
                    <a:pt x="256539" y="721359"/>
                  </a:lnTo>
                  <a:lnTo>
                    <a:pt x="245110" y="716279"/>
                  </a:lnTo>
                  <a:lnTo>
                    <a:pt x="236219" y="708659"/>
                  </a:lnTo>
                  <a:lnTo>
                    <a:pt x="227330" y="698499"/>
                  </a:lnTo>
                  <a:lnTo>
                    <a:pt x="219710" y="683259"/>
                  </a:lnTo>
                  <a:lnTo>
                    <a:pt x="215900" y="675639"/>
                  </a:lnTo>
                  <a:lnTo>
                    <a:pt x="212089" y="664209"/>
                  </a:lnTo>
                  <a:lnTo>
                    <a:pt x="207010" y="651509"/>
                  </a:lnTo>
                  <a:lnTo>
                    <a:pt x="204469" y="638809"/>
                  </a:lnTo>
                  <a:lnTo>
                    <a:pt x="199389" y="626109"/>
                  </a:lnTo>
                  <a:lnTo>
                    <a:pt x="193039" y="608329"/>
                  </a:lnTo>
                  <a:lnTo>
                    <a:pt x="187960" y="590549"/>
                  </a:lnTo>
                  <a:lnTo>
                    <a:pt x="181610" y="571499"/>
                  </a:lnTo>
                  <a:lnTo>
                    <a:pt x="176530" y="524509"/>
                  </a:lnTo>
                  <a:lnTo>
                    <a:pt x="172719" y="476249"/>
                  </a:lnTo>
                  <a:lnTo>
                    <a:pt x="165100" y="429259"/>
                  </a:lnTo>
                  <a:lnTo>
                    <a:pt x="152400" y="383539"/>
                  </a:lnTo>
                  <a:lnTo>
                    <a:pt x="135889" y="337819"/>
                  </a:lnTo>
                  <a:lnTo>
                    <a:pt x="116839" y="298449"/>
                  </a:lnTo>
                  <a:lnTo>
                    <a:pt x="87630" y="262889"/>
                  </a:lnTo>
                  <a:lnTo>
                    <a:pt x="50800" y="229869"/>
                  </a:lnTo>
                  <a:lnTo>
                    <a:pt x="40639" y="213359"/>
                  </a:lnTo>
                  <a:lnTo>
                    <a:pt x="33019" y="196849"/>
                  </a:lnTo>
                  <a:lnTo>
                    <a:pt x="26669" y="181609"/>
                  </a:lnTo>
                  <a:lnTo>
                    <a:pt x="19050" y="165099"/>
                  </a:lnTo>
                  <a:lnTo>
                    <a:pt x="10160" y="132079"/>
                  </a:lnTo>
                  <a:lnTo>
                    <a:pt x="3810" y="114299"/>
                  </a:lnTo>
                  <a:lnTo>
                    <a:pt x="0" y="95249"/>
                  </a:lnTo>
                  <a:close/>
                </a:path>
              </a:pathLst>
            </a:custGeom>
            <a:ln w="12579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53759" y="4885689"/>
              <a:ext cx="843280" cy="789940"/>
            </a:xfrm>
            <a:custGeom>
              <a:avLst/>
              <a:gdLst/>
              <a:ahLst/>
              <a:cxnLst/>
              <a:rect l="l" t="t" r="r" b="b"/>
              <a:pathLst>
                <a:path w="843279" h="789939">
                  <a:moveTo>
                    <a:pt x="440689" y="12700"/>
                  </a:moveTo>
                  <a:lnTo>
                    <a:pt x="394969" y="16510"/>
                  </a:lnTo>
                  <a:lnTo>
                    <a:pt x="347979" y="17780"/>
                  </a:lnTo>
                  <a:lnTo>
                    <a:pt x="300989" y="21590"/>
                  </a:lnTo>
                  <a:lnTo>
                    <a:pt x="254000" y="22860"/>
                  </a:lnTo>
                  <a:lnTo>
                    <a:pt x="208279" y="26670"/>
                  </a:lnTo>
                  <a:lnTo>
                    <a:pt x="167639" y="34358"/>
                  </a:lnTo>
                  <a:lnTo>
                    <a:pt x="167639" y="54610"/>
                  </a:lnTo>
                  <a:lnTo>
                    <a:pt x="166369" y="57150"/>
                  </a:lnTo>
                  <a:lnTo>
                    <a:pt x="162560" y="62230"/>
                  </a:lnTo>
                  <a:lnTo>
                    <a:pt x="158750" y="68580"/>
                  </a:lnTo>
                  <a:lnTo>
                    <a:pt x="151129" y="78740"/>
                  </a:lnTo>
                  <a:lnTo>
                    <a:pt x="146050" y="85090"/>
                  </a:lnTo>
                  <a:lnTo>
                    <a:pt x="142239" y="93980"/>
                  </a:lnTo>
                  <a:lnTo>
                    <a:pt x="121919" y="106680"/>
                  </a:lnTo>
                  <a:lnTo>
                    <a:pt x="90169" y="138430"/>
                  </a:lnTo>
                  <a:lnTo>
                    <a:pt x="64769" y="170180"/>
                  </a:lnTo>
                  <a:lnTo>
                    <a:pt x="44450" y="203200"/>
                  </a:lnTo>
                  <a:lnTo>
                    <a:pt x="39369" y="222250"/>
                  </a:lnTo>
                  <a:lnTo>
                    <a:pt x="27939" y="260350"/>
                  </a:lnTo>
                  <a:lnTo>
                    <a:pt x="20319" y="302260"/>
                  </a:lnTo>
                  <a:lnTo>
                    <a:pt x="16510" y="345440"/>
                  </a:lnTo>
                  <a:lnTo>
                    <a:pt x="11429" y="394970"/>
                  </a:lnTo>
                  <a:lnTo>
                    <a:pt x="11302" y="422910"/>
                  </a:lnTo>
                  <a:lnTo>
                    <a:pt x="8889" y="447040"/>
                  </a:lnTo>
                  <a:lnTo>
                    <a:pt x="5079" y="468630"/>
                  </a:lnTo>
                  <a:lnTo>
                    <a:pt x="3810" y="491490"/>
                  </a:lnTo>
                  <a:lnTo>
                    <a:pt x="1269" y="529590"/>
                  </a:lnTo>
                  <a:lnTo>
                    <a:pt x="0" y="563880"/>
                  </a:lnTo>
                  <a:lnTo>
                    <a:pt x="1269" y="596900"/>
                  </a:lnTo>
                  <a:lnTo>
                    <a:pt x="11429" y="665480"/>
                  </a:lnTo>
                  <a:lnTo>
                    <a:pt x="25400" y="707390"/>
                  </a:lnTo>
                  <a:lnTo>
                    <a:pt x="76200" y="741680"/>
                  </a:lnTo>
                  <a:lnTo>
                    <a:pt x="133350" y="767080"/>
                  </a:lnTo>
                  <a:lnTo>
                    <a:pt x="191769" y="783590"/>
                  </a:lnTo>
                  <a:lnTo>
                    <a:pt x="252729" y="789940"/>
                  </a:lnTo>
                  <a:lnTo>
                    <a:pt x="283210" y="789940"/>
                  </a:lnTo>
                  <a:lnTo>
                    <a:pt x="377189" y="778510"/>
                  </a:lnTo>
                  <a:lnTo>
                    <a:pt x="434339" y="759460"/>
                  </a:lnTo>
                  <a:lnTo>
                    <a:pt x="491489" y="734060"/>
                  </a:lnTo>
                  <a:lnTo>
                    <a:pt x="509269" y="728980"/>
                  </a:lnTo>
                  <a:lnTo>
                    <a:pt x="549910" y="715010"/>
                  </a:lnTo>
                  <a:lnTo>
                    <a:pt x="623569" y="678180"/>
                  </a:lnTo>
                  <a:lnTo>
                    <a:pt x="675639" y="650240"/>
                  </a:lnTo>
                  <a:lnTo>
                    <a:pt x="725169" y="618490"/>
                  </a:lnTo>
                  <a:lnTo>
                    <a:pt x="767080" y="585470"/>
                  </a:lnTo>
                  <a:lnTo>
                    <a:pt x="800099" y="549910"/>
                  </a:lnTo>
                  <a:lnTo>
                    <a:pt x="828039" y="468630"/>
                  </a:lnTo>
                  <a:lnTo>
                    <a:pt x="835660" y="422910"/>
                  </a:lnTo>
                  <a:lnTo>
                    <a:pt x="839469" y="375920"/>
                  </a:lnTo>
                  <a:lnTo>
                    <a:pt x="840739" y="327660"/>
                  </a:lnTo>
                  <a:lnTo>
                    <a:pt x="840739" y="231140"/>
                  </a:lnTo>
                  <a:lnTo>
                    <a:pt x="842010" y="184150"/>
                  </a:lnTo>
                  <a:lnTo>
                    <a:pt x="843280" y="134620"/>
                  </a:lnTo>
                  <a:lnTo>
                    <a:pt x="838199" y="118110"/>
                  </a:lnTo>
                  <a:lnTo>
                    <a:pt x="833119" y="100330"/>
                  </a:lnTo>
                  <a:lnTo>
                    <a:pt x="815339" y="59690"/>
                  </a:lnTo>
                  <a:lnTo>
                    <a:pt x="778510" y="17780"/>
                  </a:lnTo>
                  <a:lnTo>
                    <a:pt x="773430" y="15240"/>
                  </a:lnTo>
                  <a:lnTo>
                    <a:pt x="486410" y="15240"/>
                  </a:lnTo>
                  <a:lnTo>
                    <a:pt x="440689" y="12700"/>
                  </a:lnTo>
                  <a:close/>
                </a:path>
                <a:path w="843279" h="789939">
                  <a:moveTo>
                    <a:pt x="113453" y="50235"/>
                  </a:moveTo>
                  <a:lnTo>
                    <a:pt x="96519" y="55880"/>
                  </a:lnTo>
                  <a:lnTo>
                    <a:pt x="76200" y="67310"/>
                  </a:lnTo>
                  <a:lnTo>
                    <a:pt x="113453" y="50235"/>
                  </a:lnTo>
                  <a:close/>
                </a:path>
                <a:path w="843279" h="789939">
                  <a:moveTo>
                    <a:pt x="167639" y="25400"/>
                  </a:moveTo>
                  <a:lnTo>
                    <a:pt x="113453" y="50235"/>
                  </a:lnTo>
                  <a:lnTo>
                    <a:pt x="119379" y="48260"/>
                  </a:lnTo>
                  <a:lnTo>
                    <a:pt x="139700" y="41910"/>
                  </a:lnTo>
                  <a:lnTo>
                    <a:pt x="161289" y="35560"/>
                  </a:lnTo>
                  <a:lnTo>
                    <a:pt x="167639" y="34358"/>
                  </a:lnTo>
                  <a:lnTo>
                    <a:pt x="167639" y="25400"/>
                  </a:lnTo>
                  <a:close/>
                </a:path>
                <a:path w="843279" h="789939">
                  <a:moveTo>
                    <a:pt x="716280" y="0"/>
                  </a:moveTo>
                  <a:lnTo>
                    <a:pt x="692149" y="0"/>
                  </a:lnTo>
                  <a:lnTo>
                    <a:pt x="664210" y="2540"/>
                  </a:lnTo>
                  <a:lnTo>
                    <a:pt x="634999" y="3810"/>
                  </a:lnTo>
                  <a:lnTo>
                    <a:pt x="603249" y="6350"/>
                  </a:lnTo>
                  <a:lnTo>
                    <a:pt x="566419" y="10160"/>
                  </a:lnTo>
                  <a:lnTo>
                    <a:pt x="486410" y="15240"/>
                  </a:lnTo>
                  <a:lnTo>
                    <a:pt x="773430" y="15240"/>
                  </a:lnTo>
                  <a:lnTo>
                    <a:pt x="760730" y="8890"/>
                  </a:lnTo>
                  <a:lnTo>
                    <a:pt x="739139" y="2540"/>
                  </a:lnTo>
                  <a:lnTo>
                    <a:pt x="71628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53759" y="4885689"/>
              <a:ext cx="843280" cy="789940"/>
            </a:xfrm>
            <a:custGeom>
              <a:avLst/>
              <a:gdLst/>
              <a:ahLst/>
              <a:cxnLst/>
              <a:rect l="l" t="t" r="r" b="b"/>
              <a:pathLst>
                <a:path w="843279" h="789939">
                  <a:moveTo>
                    <a:pt x="76200" y="67310"/>
                  </a:moveTo>
                  <a:lnTo>
                    <a:pt x="119379" y="48260"/>
                  </a:lnTo>
                  <a:lnTo>
                    <a:pt x="161289" y="35560"/>
                  </a:lnTo>
                  <a:lnTo>
                    <a:pt x="208279" y="26670"/>
                  </a:lnTo>
                  <a:lnTo>
                    <a:pt x="254000" y="22860"/>
                  </a:lnTo>
                  <a:lnTo>
                    <a:pt x="300989" y="21590"/>
                  </a:lnTo>
                  <a:lnTo>
                    <a:pt x="347979" y="17780"/>
                  </a:lnTo>
                  <a:lnTo>
                    <a:pt x="394969" y="16510"/>
                  </a:lnTo>
                  <a:lnTo>
                    <a:pt x="440689" y="12700"/>
                  </a:lnTo>
                  <a:lnTo>
                    <a:pt x="486410" y="15240"/>
                  </a:lnTo>
                  <a:lnTo>
                    <a:pt x="528319" y="12700"/>
                  </a:lnTo>
                  <a:lnTo>
                    <a:pt x="566419" y="10160"/>
                  </a:lnTo>
                  <a:lnTo>
                    <a:pt x="603249" y="6350"/>
                  </a:lnTo>
                  <a:lnTo>
                    <a:pt x="634999" y="3810"/>
                  </a:lnTo>
                  <a:lnTo>
                    <a:pt x="664210" y="2540"/>
                  </a:lnTo>
                  <a:lnTo>
                    <a:pt x="692149" y="0"/>
                  </a:lnTo>
                  <a:lnTo>
                    <a:pt x="716280" y="0"/>
                  </a:lnTo>
                  <a:lnTo>
                    <a:pt x="760730" y="8890"/>
                  </a:lnTo>
                  <a:lnTo>
                    <a:pt x="795019" y="30480"/>
                  </a:lnTo>
                  <a:lnTo>
                    <a:pt x="821689" y="72390"/>
                  </a:lnTo>
                  <a:lnTo>
                    <a:pt x="828039" y="85090"/>
                  </a:lnTo>
                  <a:lnTo>
                    <a:pt x="833119" y="100330"/>
                  </a:lnTo>
                  <a:lnTo>
                    <a:pt x="838199" y="118110"/>
                  </a:lnTo>
                  <a:lnTo>
                    <a:pt x="843280" y="134620"/>
                  </a:lnTo>
                  <a:lnTo>
                    <a:pt x="842010" y="184150"/>
                  </a:lnTo>
                  <a:lnTo>
                    <a:pt x="840739" y="231140"/>
                  </a:lnTo>
                  <a:lnTo>
                    <a:pt x="840739" y="327660"/>
                  </a:lnTo>
                  <a:lnTo>
                    <a:pt x="839469" y="375920"/>
                  </a:lnTo>
                  <a:lnTo>
                    <a:pt x="835660" y="422910"/>
                  </a:lnTo>
                  <a:lnTo>
                    <a:pt x="828039" y="468630"/>
                  </a:lnTo>
                  <a:lnTo>
                    <a:pt x="817880" y="516890"/>
                  </a:lnTo>
                  <a:lnTo>
                    <a:pt x="784860" y="567690"/>
                  </a:lnTo>
                  <a:lnTo>
                    <a:pt x="746760" y="601980"/>
                  </a:lnTo>
                  <a:lnTo>
                    <a:pt x="699769" y="635000"/>
                  </a:lnTo>
                  <a:lnTo>
                    <a:pt x="623569" y="678180"/>
                  </a:lnTo>
                  <a:lnTo>
                    <a:pt x="574039" y="703580"/>
                  </a:lnTo>
                  <a:lnTo>
                    <a:pt x="528319" y="722630"/>
                  </a:lnTo>
                  <a:lnTo>
                    <a:pt x="491489" y="734060"/>
                  </a:lnTo>
                  <a:lnTo>
                    <a:pt x="463550" y="748030"/>
                  </a:lnTo>
                  <a:lnTo>
                    <a:pt x="434339" y="759460"/>
                  </a:lnTo>
                  <a:lnTo>
                    <a:pt x="405129" y="769620"/>
                  </a:lnTo>
                  <a:lnTo>
                    <a:pt x="377189" y="778510"/>
                  </a:lnTo>
                  <a:lnTo>
                    <a:pt x="345439" y="783590"/>
                  </a:lnTo>
                  <a:lnTo>
                    <a:pt x="314960" y="788670"/>
                  </a:lnTo>
                  <a:lnTo>
                    <a:pt x="283210" y="789940"/>
                  </a:lnTo>
                  <a:lnTo>
                    <a:pt x="252729" y="789940"/>
                  </a:lnTo>
                  <a:lnTo>
                    <a:pt x="191769" y="783590"/>
                  </a:lnTo>
                  <a:lnTo>
                    <a:pt x="133350" y="767080"/>
                  </a:lnTo>
                  <a:lnTo>
                    <a:pt x="76200" y="741680"/>
                  </a:lnTo>
                  <a:lnTo>
                    <a:pt x="25400" y="707390"/>
                  </a:lnTo>
                  <a:lnTo>
                    <a:pt x="11429" y="665480"/>
                  </a:lnTo>
                  <a:lnTo>
                    <a:pt x="1269" y="596900"/>
                  </a:lnTo>
                  <a:lnTo>
                    <a:pt x="0" y="563880"/>
                  </a:lnTo>
                  <a:lnTo>
                    <a:pt x="1269" y="529590"/>
                  </a:lnTo>
                  <a:lnTo>
                    <a:pt x="2539" y="510540"/>
                  </a:lnTo>
                  <a:lnTo>
                    <a:pt x="3810" y="491490"/>
                  </a:lnTo>
                  <a:lnTo>
                    <a:pt x="5079" y="468630"/>
                  </a:lnTo>
                  <a:lnTo>
                    <a:pt x="8889" y="447040"/>
                  </a:lnTo>
                  <a:lnTo>
                    <a:pt x="11429" y="421640"/>
                  </a:lnTo>
                  <a:lnTo>
                    <a:pt x="11429" y="394970"/>
                  </a:lnTo>
                  <a:lnTo>
                    <a:pt x="16510" y="345440"/>
                  </a:lnTo>
                  <a:lnTo>
                    <a:pt x="20319" y="302260"/>
                  </a:lnTo>
                  <a:lnTo>
                    <a:pt x="27939" y="260350"/>
                  </a:lnTo>
                  <a:lnTo>
                    <a:pt x="39369" y="222250"/>
                  </a:lnTo>
                  <a:lnTo>
                    <a:pt x="44450" y="203200"/>
                  </a:lnTo>
                  <a:lnTo>
                    <a:pt x="64769" y="170180"/>
                  </a:lnTo>
                  <a:lnTo>
                    <a:pt x="90169" y="138430"/>
                  </a:lnTo>
                  <a:lnTo>
                    <a:pt x="105410" y="123190"/>
                  </a:lnTo>
                  <a:lnTo>
                    <a:pt x="121919" y="106680"/>
                  </a:lnTo>
                  <a:lnTo>
                    <a:pt x="142239" y="93980"/>
                  </a:lnTo>
                  <a:lnTo>
                    <a:pt x="146050" y="85090"/>
                  </a:lnTo>
                  <a:lnTo>
                    <a:pt x="151129" y="78740"/>
                  </a:lnTo>
                  <a:lnTo>
                    <a:pt x="158750" y="68580"/>
                  </a:lnTo>
                  <a:lnTo>
                    <a:pt x="162560" y="62230"/>
                  </a:lnTo>
                  <a:lnTo>
                    <a:pt x="166369" y="57150"/>
                  </a:lnTo>
                  <a:lnTo>
                    <a:pt x="167639" y="54610"/>
                  </a:lnTo>
                  <a:lnTo>
                    <a:pt x="167639" y="48260"/>
                  </a:lnTo>
                  <a:lnTo>
                    <a:pt x="167639" y="40640"/>
                  </a:lnTo>
                  <a:lnTo>
                    <a:pt x="167639" y="31750"/>
                  </a:lnTo>
                  <a:lnTo>
                    <a:pt x="167639" y="25400"/>
                  </a:lnTo>
                </a:path>
              </a:pathLst>
            </a:custGeom>
            <a:ln w="12579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79700" y="4514850"/>
              <a:ext cx="764540" cy="318770"/>
            </a:xfrm>
            <a:custGeom>
              <a:avLst/>
              <a:gdLst/>
              <a:ahLst/>
              <a:cxnLst/>
              <a:rect l="l" t="t" r="r" b="b"/>
              <a:pathLst>
                <a:path w="764539" h="318770">
                  <a:moveTo>
                    <a:pt x="543560" y="0"/>
                  </a:moveTo>
                  <a:lnTo>
                    <a:pt x="483869" y="0"/>
                  </a:lnTo>
                  <a:lnTo>
                    <a:pt x="420369" y="2539"/>
                  </a:lnTo>
                  <a:lnTo>
                    <a:pt x="309880" y="2539"/>
                  </a:lnTo>
                  <a:lnTo>
                    <a:pt x="278130" y="10160"/>
                  </a:lnTo>
                  <a:lnTo>
                    <a:pt x="245110" y="20319"/>
                  </a:lnTo>
                  <a:lnTo>
                    <a:pt x="212089" y="31750"/>
                  </a:lnTo>
                  <a:lnTo>
                    <a:pt x="180339" y="41910"/>
                  </a:lnTo>
                  <a:lnTo>
                    <a:pt x="165100" y="50800"/>
                  </a:lnTo>
                  <a:lnTo>
                    <a:pt x="148589" y="58419"/>
                  </a:lnTo>
                  <a:lnTo>
                    <a:pt x="134619" y="67310"/>
                  </a:lnTo>
                  <a:lnTo>
                    <a:pt x="120650" y="74930"/>
                  </a:lnTo>
                  <a:lnTo>
                    <a:pt x="107950" y="86360"/>
                  </a:lnTo>
                  <a:lnTo>
                    <a:pt x="96519" y="97789"/>
                  </a:lnTo>
                  <a:lnTo>
                    <a:pt x="87630" y="110489"/>
                  </a:lnTo>
                  <a:lnTo>
                    <a:pt x="76200" y="124460"/>
                  </a:lnTo>
                  <a:lnTo>
                    <a:pt x="52069" y="124460"/>
                  </a:lnTo>
                  <a:lnTo>
                    <a:pt x="43180" y="127000"/>
                  </a:lnTo>
                  <a:lnTo>
                    <a:pt x="21589" y="130810"/>
                  </a:lnTo>
                  <a:lnTo>
                    <a:pt x="19050" y="134619"/>
                  </a:lnTo>
                  <a:lnTo>
                    <a:pt x="16510" y="137160"/>
                  </a:lnTo>
                  <a:lnTo>
                    <a:pt x="12700" y="142239"/>
                  </a:lnTo>
                  <a:lnTo>
                    <a:pt x="10160" y="148589"/>
                  </a:lnTo>
                  <a:lnTo>
                    <a:pt x="8889" y="154939"/>
                  </a:lnTo>
                  <a:lnTo>
                    <a:pt x="6350" y="162560"/>
                  </a:lnTo>
                  <a:lnTo>
                    <a:pt x="5080" y="171450"/>
                  </a:lnTo>
                  <a:lnTo>
                    <a:pt x="2539" y="181610"/>
                  </a:lnTo>
                  <a:lnTo>
                    <a:pt x="2539" y="193039"/>
                  </a:lnTo>
                  <a:lnTo>
                    <a:pt x="8889" y="234950"/>
                  </a:lnTo>
                  <a:lnTo>
                    <a:pt x="24130" y="267969"/>
                  </a:lnTo>
                  <a:lnTo>
                    <a:pt x="27939" y="276860"/>
                  </a:lnTo>
                  <a:lnTo>
                    <a:pt x="35560" y="285750"/>
                  </a:lnTo>
                  <a:lnTo>
                    <a:pt x="48260" y="298450"/>
                  </a:lnTo>
                  <a:lnTo>
                    <a:pt x="54610" y="303530"/>
                  </a:lnTo>
                  <a:lnTo>
                    <a:pt x="60960" y="306069"/>
                  </a:lnTo>
                  <a:lnTo>
                    <a:pt x="67310" y="311150"/>
                  </a:lnTo>
                  <a:lnTo>
                    <a:pt x="74930" y="313689"/>
                  </a:lnTo>
                  <a:lnTo>
                    <a:pt x="83819" y="316230"/>
                  </a:lnTo>
                  <a:lnTo>
                    <a:pt x="100330" y="318769"/>
                  </a:lnTo>
                  <a:lnTo>
                    <a:pt x="166369" y="318769"/>
                  </a:lnTo>
                  <a:lnTo>
                    <a:pt x="220980" y="316230"/>
                  </a:lnTo>
                  <a:lnTo>
                    <a:pt x="252730" y="313689"/>
                  </a:lnTo>
                  <a:lnTo>
                    <a:pt x="287019" y="313689"/>
                  </a:lnTo>
                  <a:lnTo>
                    <a:pt x="323850" y="316230"/>
                  </a:lnTo>
                  <a:lnTo>
                    <a:pt x="406400" y="307339"/>
                  </a:lnTo>
                  <a:lnTo>
                    <a:pt x="491489" y="298450"/>
                  </a:lnTo>
                  <a:lnTo>
                    <a:pt x="535939" y="293369"/>
                  </a:lnTo>
                  <a:lnTo>
                    <a:pt x="576579" y="287019"/>
                  </a:lnTo>
                  <a:lnTo>
                    <a:pt x="621029" y="281939"/>
                  </a:lnTo>
                  <a:lnTo>
                    <a:pt x="661670" y="274319"/>
                  </a:lnTo>
                  <a:lnTo>
                    <a:pt x="670560" y="273050"/>
                  </a:lnTo>
                  <a:lnTo>
                    <a:pt x="681989" y="269239"/>
                  </a:lnTo>
                  <a:lnTo>
                    <a:pt x="725170" y="256539"/>
                  </a:lnTo>
                  <a:lnTo>
                    <a:pt x="756920" y="217169"/>
                  </a:lnTo>
                  <a:lnTo>
                    <a:pt x="763270" y="166369"/>
                  </a:lnTo>
                  <a:lnTo>
                    <a:pt x="763270" y="130810"/>
                  </a:lnTo>
                  <a:lnTo>
                    <a:pt x="764539" y="97789"/>
                  </a:lnTo>
                  <a:lnTo>
                    <a:pt x="753110" y="85089"/>
                  </a:lnTo>
                  <a:lnTo>
                    <a:pt x="740410" y="73660"/>
                  </a:lnTo>
                  <a:lnTo>
                    <a:pt x="730250" y="63500"/>
                  </a:lnTo>
                  <a:lnTo>
                    <a:pt x="717550" y="53339"/>
                  </a:lnTo>
                  <a:lnTo>
                    <a:pt x="706120" y="45719"/>
                  </a:lnTo>
                  <a:lnTo>
                    <a:pt x="693420" y="36830"/>
                  </a:lnTo>
                  <a:lnTo>
                    <a:pt x="681989" y="31750"/>
                  </a:lnTo>
                  <a:lnTo>
                    <a:pt x="659129" y="17780"/>
                  </a:lnTo>
                  <a:lnTo>
                    <a:pt x="646429" y="13969"/>
                  </a:lnTo>
                  <a:lnTo>
                    <a:pt x="635000" y="10160"/>
                  </a:lnTo>
                  <a:lnTo>
                    <a:pt x="621029" y="7619"/>
                  </a:lnTo>
                  <a:lnTo>
                    <a:pt x="595629" y="2539"/>
                  </a:lnTo>
                  <a:lnTo>
                    <a:pt x="54356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79700" y="4514850"/>
              <a:ext cx="764540" cy="318770"/>
            </a:xfrm>
            <a:custGeom>
              <a:avLst/>
              <a:gdLst/>
              <a:ahLst/>
              <a:cxnLst/>
              <a:rect l="l" t="t" r="r" b="b"/>
              <a:pathLst>
                <a:path w="764539" h="318770">
                  <a:moveTo>
                    <a:pt x="76200" y="124460"/>
                  </a:moveTo>
                  <a:lnTo>
                    <a:pt x="87630" y="110489"/>
                  </a:lnTo>
                  <a:lnTo>
                    <a:pt x="96519" y="97789"/>
                  </a:lnTo>
                  <a:lnTo>
                    <a:pt x="107950" y="86360"/>
                  </a:lnTo>
                  <a:lnTo>
                    <a:pt x="120650" y="74930"/>
                  </a:lnTo>
                  <a:lnTo>
                    <a:pt x="134619" y="67310"/>
                  </a:lnTo>
                  <a:lnTo>
                    <a:pt x="148589" y="58419"/>
                  </a:lnTo>
                  <a:lnTo>
                    <a:pt x="165100" y="50800"/>
                  </a:lnTo>
                  <a:lnTo>
                    <a:pt x="180339" y="41910"/>
                  </a:lnTo>
                  <a:lnTo>
                    <a:pt x="212089" y="31750"/>
                  </a:lnTo>
                  <a:lnTo>
                    <a:pt x="245110" y="20319"/>
                  </a:lnTo>
                  <a:lnTo>
                    <a:pt x="278130" y="10160"/>
                  </a:lnTo>
                  <a:lnTo>
                    <a:pt x="309880" y="2539"/>
                  </a:lnTo>
                  <a:lnTo>
                    <a:pt x="349250" y="2539"/>
                  </a:lnTo>
                  <a:lnTo>
                    <a:pt x="387350" y="2539"/>
                  </a:lnTo>
                  <a:lnTo>
                    <a:pt x="420369" y="2539"/>
                  </a:lnTo>
                  <a:lnTo>
                    <a:pt x="454660" y="1269"/>
                  </a:lnTo>
                  <a:lnTo>
                    <a:pt x="483869" y="0"/>
                  </a:lnTo>
                  <a:lnTo>
                    <a:pt x="514350" y="0"/>
                  </a:lnTo>
                  <a:lnTo>
                    <a:pt x="543560" y="0"/>
                  </a:lnTo>
                  <a:lnTo>
                    <a:pt x="568960" y="1269"/>
                  </a:lnTo>
                  <a:lnTo>
                    <a:pt x="595629" y="2539"/>
                  </a:lnTo>
                  <a:lnTo>
                    <a:pt x="621029" y="7619"/>
                  </a:lnTo>
                  <a:lnTo>
                    <a:pt x="635000" y="10160"/>
                  </a:lnTo>
                  <a:lnTo>
                    <a:pt x="646429" y="13969"/>
                  </a:lnTo>
                  <a:lnTo>
                    <a:pt x="659129" y="17780"/>
                  </a:lnTo>
                  <a:lnTo>
                    <a:pt x="669289" y="24130"/>
                  </a:lnTo>
                  <a:lnTo>
                    <a:pt x="681989" y="31750"/>
                  </a:lnTo>
                  <a:lnTo>
                    <a:pt x="693420" y="36830"/>
                  </a:lnTo>
                  <a:lnTo>
                    <a:pt x="706120" y="45719"/>
                  </a:lnTo>
                  <a:lnTo>
                    <a:pt x="717550" y="53339"/>
                  </a:lnTo>
                  <a:lnTo>
                    <a:pt x="730250" y="63500"/>
                  </a:lnTo>
                  <a:lnTo>
                    <a:pt x="740410" y="73660"/>
                  </a:lnTo>
                  <a:lnTo>
                    <a:pt x="753110" y="85089"/>
                  </a:lnTo>
                  <a:lnTo>
                    <a:pt x="764539" y="97789"/>
                  </a:lnTo>
                  <a:lnTo>
                    <a:pt x="763270" y="130810"/>
                  </a:lnTo>
                  <a:lnTo>
                    <a:pt x="763270" y="166369"/>
                  </a:lnTo>
                  <a:lnTo>
                    <a:pt x="756920" y="217169"/>
                  </a:lnTo>
                  <a:lnTo>
                    <a:pt x="737870" y="250189"/>
                  </a:lnTo>
                  <a:lnTo>
                    <a:pt x="694689" y="266700"/>
                  </a:lnTo>
                  <a:lnTo>
                    <a:pt x="681989" y="269239"/>
                  </a:lnTo>
                  <a:lnTo>
                    <a:pt x="670560" y="273050"/>
                  </a:lnTo>
                  <a:lnTo>
                    <a:pt x="661670" y="274319"/>
                  </a:lnTo>
                  <a:lnTo>
                    <a:pt x="621029" y="281939"/>
                  </a:lnTo>
                  <a:lnTo>
                    <a:pt x="576579" y="287019"/>
                  </a:lnTo>
                  <a:lnTo>
                    <a:pt x="535939" y="293369"/>
                  </a:lnTo>
                  <a:lnTo>
                    <a:pt x="491489" y="298450"/>
                  </a:lnTo>
                  <a:lnTo>
                    <a:pt x="406400" y="307339"/>
                  </a:lnTo>
                  <a:lnTo>
                    <a:pt x="323850" y="316230"/>
                  </a:lnTo>
                  <a:lnTo>
                    <a:pt x="287019" y="313689"/>
                  </a:lnTo>
                  <a:lnTo>
                    <a:pt x="252730" y="313689"/>
                  </a:lnTo>
                  <a:lnTo>
                    <a:pt x="220980" y="316230"/>
                  </a:lnTo>
                  <a:lnTo>
                    <a:pt x="191769" y="317500"/>
                  </a:lnTo>
                  <a:lnTo>
                    <a:pt x="166369" y="318769"/>
                  </a:lnTo>
                  <a:lnTo>
                    <a:pt x="143510" y="318769"/>
                  </a:lnTo>
                  <a:lnTo>
                    <a:pt x="120650" y="318769"/>
                  </a:lnTo>
                  <a:lnTo>
                    <a:pt x="100330" y="318769"/>
                  </a:lnTo>
                  <a:lnTo>
                    <a:pt x="83819" y="316230"/>
                  </a:lnTo>
                  <a:lnTo>
                    <a:pt x="74930" y="313689"/>
                  </a:lnTo>
                  <a:lnTo>
                    <a:pt x="67310" y="311150"/>
                  </a:lnTo>
                  <a:lnTo>
                    <a:pt x="60960" y="306069"/>
                  </a:lnTo>
                  <a:lnTo>
                    <a:pt x="54610" y="303530"/>
                  </a:lnTo>
                  <a:lnTo>
                    <a:pt x="48260" y="298450"/>
                  </a:lnTo>
                  <a:lnTo>
                    <a:pt x="41910" y="292100"/>
                  </a:lnTo>
                  <a:lnTo>
                    <a:pt x="35560" y="285750"/>
                  </a:lnTo>
                  <a:lnTo>
                    <a:pt x="27939" y="276860"/>
                  </a:lnTo>
                  <a:lnTo>
                    <a:pt x="24130" y="267969"/>
                  </a:lnTo>
                  <a:lnTo>
                    <a:pt x="19050" y="257810"/>
                  </a:lnTo>
                  <a:lnTo>
                    <a:pt x="13969" y="247650"/>
                  </a:lnTo>
                  <a:lnTo>
                    <a:pt x="8889" y="234950"/>
                  </a:lnTo>
                  <a:lnTo>
                    <a:pt x="3810" y="219710"/>
                  </a:lnTo>
                  <a:lnTo>
                    <a:pt x="0" y="205739"/>
                  </a:lnTo>
                  <a:lnTo>
                    <a:pt x="2539" y="193039"/>
                  </a:lnTo>
                  <a:lnTo>
                    <a:pt x="2539" y="181610"/>
                  </a:lnTo>
                  <a:lnTo>
                    <a:pt x="5080" y="171450"/>
                  </a:lnTo>
                  <a:lnTo>
                    <a:pt x="6350" y="162560"/>
                  </a:lnTo>
                  <a:lnTo>
                    <a:pt x="8889" y="154939"/>
                  </a:lnTo>
                  <a:lnTo>
                    <a:pt x="10160" y="148589"/>
                  </a:lnTo>
                  <a:lnTo>
                    <a:pt x="12700" y="142239"/>
                  </a:lnTo>
                  <a:lnTo>
                    <a:pt x="16510" y="137160"/>
                  </a:lnTo>
                  <a:lnTo>
                    <a:pt x="19050" y="134619"/>
                  </a:lnTo>
                  <a:lnTo>
                    <a:pt x="21589" y="130810"/>
                  </a:lnTo>
                  <a:lnTo>
                    <a:pt x="27939" y="129539"/>
                  </a:lnTo>
                  <a:lnTo>
                    <a:pt x="35560" y="128269"/>
                  </a:lnTo>
                  <a:lnTo>
                    <a:pt x="43180" y="127000"/>
                  </a:lnTo>
                  <a:lnTo>
                    <a:pt x="52069" y="124460"/>
                  </a:lnTo>
                  <a:lnTo>
                    <a:pt x="62230" y="124460"/>
                  </a:lnTo>
                  <a:lnTo>
                    <a:pt x="76200" y="1244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69870" y="4747260"/>
              <a:ext cx="655320" cy="163830"/>
            </a:xfrm>
            <a:custGeom>
              <a:avLst/>
              <a:gdLst/>
              <a:ahLst/>
              <a:cxnLst/>
              <a:rect l="l" t="t" r="r" b="b"/>
              <a:pathLst>
                <a:path w="655320" h="163829">
                  <a:moveTo>
                    <a:pt x="349885" y="110489"/>
                  </a:moveTo>
                  <a:lnTo>
                    <a:pt x="193040" y="110489"/>
                  </a:lnTo>
                  <a:lnTo>
                    <a:pt x="198119" y="113029"/>
                  </a:lnTo>
                  <a:lnTo>
                    <a:pt x="199390" y="114300"/>
                  </a:lnTo>
                  <a:lnTo>
                    <a:pt x="199390" y="119379"/>
                  </a:lnTo>
                  <a:lnTo>
                    <a:pt x="200660" y="123189"/>
                  </a:lnTo>
                  <a:lnTo>
                    <a:pt x="200660" y="135889"/>
                  </a:lnTo>
                  <a:lnTo>
                    <a:pt x="203200" y="142239"/>
                  </a:lnTo>
                  <a:lnTo>
                    <a:pt x="204469" y="144779"/>
                  </a:lnTo>
                  <a:lnTo>
                    <a:pt x="204469" y="146050"/>
                  </a:lnTo>
                  <a:lnTo>
                    <a:pt x="205740" y="149859"/>
                  </a:lnTo>
                  <a:lnTo>
                    <a:pt x="207010" y="151129"/>
                  </a:lnTo>
                  <a:lnTo>
                    <a:pt x="208280" y="153669"/>
                  </a:lnTo>
                  <a:lnTo>
                    <a:pt x="213360" y="154939"/>
                  </a:lnTo>
                  <a:lnTo>
                    <a:pt x="214630" y="156209"/>
                  </a:lnTo>
                  <a:lnTo>
                    <a:pt x="217169" y="157479"/>
                  </a:lnTo>
                  <a:lnTo>
                    <a:pt x="224790" y="160019"/>
                  </a:lnTo>
                  <a:lnTo>
                    <a:pt x="231140" y="161289"/>
                  </a:lnTo>
                  <a:lnTo>
                    <a:pt x="238760" y="161289"/>
                  </a:lnTo>
                  <a:lnTo>
                    <a:pt x="245110" y="162559"/>
                  </a:lnTo>
                  <a:lnTo>
                    <a:pt x="252730" y="162559"/>
                  </a:lnTo>
                  <a:lnTo>
                    <a:pt x="259080" y="163829"/>
                  </a:lnTo>
                  <a:lnTo>
                    <a:pt x="265430" y="162559"/>
                  </a:lnTo>
                  <a:lnTo>
                    <a:pt x="273050" y="161289"/>
                  </a:lnTo>
                  <a:lnTo>
                    <a:pt x="284480" y="160019"/>
                  </a:lnTo>
                  <a:lnTo>
                    <a:pt x="292100" y="157479"/>
                  </a:lnTo>
                  <a:lnTo>
                    <a:pt x="304800" y="154939"/>
                  </a:lnTo>
                  <a:lnTo>
                    <a:pt x="309880" y="151129"/>
                  </a:lnTo>
                  <a:lnTo>
                    <a:pt x="314960" y="148589"/>
                  </a:lnTo>
                  <a:lnTo>
                    <a:pt x="318769" y="144779"/>
                  </a:lnTo>
                  <a:lnTo>
                    <a:pt x="323850" y="142239"/>
                  </a:lnTo>
                  <a:lnTo>
                    <a:pt x="326390" y="137159"/>
                  </a:lnTo>
                  <a:lnTo>
                    <a:pt x="334010" y="129539"/>
                  </a:lnTo>
                  <a:lnTo>
                    <a:pt x="340360" y="121919"/>
                  </a:lnTo>
                  <a:lnTo>
                    <a:pt x="347980" y="113029"/>
                  </a:lnTo>
                  <a:lnTo>
                    <a:pt x="349885" y="110489"/>
                  </a:lnTo>
                  <a:close/>
                </a:path>
                <a:path w="655320" h="163829">
                  <a:moveTo>
                    <a:pt x="580390" y="36829"/>
                  </a:moveTo>
                  <a:lnTo>
                    <a:pt x="544830" y="36829"/>
                  </a:lnTo>
                  <a:lnTo>
                    <a:pt x="548640" y="38100"/>
                  </a:lnTo>
                  <a:lnTo>
                    <a:pt x="552450" y="41909"/>
                  </a:lnTo>
                  <a:lnTo>
                    <a:pt x="556259" y="44450"/>
                  </a:lnTo>
                  <a:lnTo>
                    <a:pt x="557530" y="46989"/>
                  </a:lnTo>
                  <a:lnTo>
                    <a:pt x="561340" y="52069"/>
                  </a:lnTo>
                  <a:lnTo>
                    <a:pt x="566419" y="59689"/>
                  </a:lnTo>
                  <a:lnTo>
                    <a:pt x="568959" y="66039"/>
                  </a:lnTo>
                  <a:lnTo>
                    <a:pt x="572769" y="73659"/>
                  </a:lnTo>
                  <a:lnTo>
                    <a:pt x="575309" y="81279"/>
                  </a:lnTo>
                  <a:lnTo>
                    <a:pt x="576580" y="87629"/>
                  </a:lnTo>
                  <a:lnTo>
                    <a:pt x="580390" y="93979"/>
                  </a:lnTo>
                  <a:lnTo>
                    <a:pt x="580390" y="104139"/>
                  </a:lnTo>
                  <a:lnTo>
                    <a:pt x="581659" y="105409"/>
                  </a:lnTo>
                  <a:lnTo>
                    <a:pt x="582930" y="107950"/>
                  </a:lnTo>
                  <a:lnTo>
                    <a:pt x="582930" y="110489"/>
                  </a:lnTo>
                  <a:lnTo>
                    <a:pt x="584200" y="113029"/>
                  </a:lnTo>
                  <a:lnTo>
                    <a:pt x="590550" y="119379"/>
                  </a:lnTo>
                  <a:lnTo>
                    <a:pt x="591819" y="124459"/>
                  </a:lnTo>
                  <a:lnTo>
                    <a:pt x="596900" y="132079"/>
                  </a:lnTo>
                  <a:lnTo>
                    <a:pt x="599440" y="137159"/>
                  </a:lnTo>
                  <a:lnTo>
                    <a:pt x="601980" y="140969"/>
                  </a:lnTo>
                  <a:lnTo>
                    <a:pt x="604519" y="143509"/>
                  </a:lnTo>
                  <a:lnTo>
                    <a:pt x="605790" y="146050"/>
                  </a:lnTo>
                  <a:lnTo>
                    <a:pt x="610869" y="149859"/>
                  </a:lnTo>
                  <a:lnTo>
                    <a:pt x="614680" y="153669"/>
                  </a:lnTo>
                  <a:lnTo>
                    <a:pt x="621030" y="153669"/>
                  </a:lnTo>
                  <a:lnTo>
                    <a:pt x="622300" y="151129"/>
                  </a:lnTo>
                  <a:lnTo>
                    <a:pt x="635000" y="140969"/>
                  </a:lnTo>
                  <a:lnTo>
                    <a:pt x="645159" y="130809"/>
                  </a:lnTo>
                  <a:lnTo>
                    <a:pt x="650240" y="121919"/>
                  </a:lnTo>
                  <a:lnTo>
                    <a:pt x="654050" y="111759"/>
                  </a:lnTo>
                  <a:lnTo>
                    <a:pt x="655319" y="104139"/>
                  </a:lnTo>
                  <a:lnTo>
                    <a:pt x="654050" y="95250"/>
                  </a:lnTo>
                  <a:lnTo>
                    <a:pt x="652780" y="87629"/>
                  </a:lnTo>
                  <a:lnTo>
                    <a:pt x="647700" y="81279"/>
                  </a:lnTo>
                  <a:lnTo>
                    <a:pt x="643890" y="74929"/>
                  </a:lnTo>
                  <a:lnTo>
                    <a:pt x="636269" y="68579"/>
                  </a:lnTo>
                  <a:lnTo>
                    <a:pt x="629919" y="63500"/>
                  </a:lnTo>
                  <a:lnTo>
                    <a:pt x="624840" y="59689"/>
                  </a:lnTo>
                  <a:lnTo>
                    <a:pt x="614680" y="54609"/>
                  </a:lnTo>
                  <a:lnTo>
                    <a:pt x="609600" y="49529"/>
                  </a:lnTo>
                  <a:lnTo>
                    <a:pt x="601980" y="44450"/>
                  </a:lnTo>
                  <a:lnTo>
                    <a:pt x="596900" y="41909"/>
                  </a:lnTo>
                  <a:lnTo>
                    <a:pt x="580390" y="36829"/>
                  </a:lnTo>
                  <a:close/>
                </a:path>
                <a:path w="655320" h="163829">
                  <a:moveTo>
                    <a:pt x="309880" y="0"/>
                  </a:moveTo>
                  <a:lnTo>
                    <a:pt x="308610" y="0"/>
                  </a:lnTo>
                  <a:lnTo>
                    <a:pt x="307340" y="1269"/>
                  </a:lnTo>
                  <a:lnTo>
                    <a:pt x="302260" y="3809"/>
                  </a:lnTo>
                  <a:lnTo>
                    <a:pt x="298450" y="5079"/>
                  </a:lnTo>
                  <a:lnTo>
                    <a:pt x="292100" y="8889"/>
                  </a:lnTo>
                  <a:lnTo>
                    <a:pt x="283210" y="10159"/>
                  </a:lnTo>
                  <a:lnTo>
                    <a:pt x="275590" y="12700"/>
                  </a:lnTo>
                  <a:lnTo>
                    <a:pt x="266700" y="16509"/>
                  </a:lnTo>
                  <a:lnTo>
                    <a:pt x="247650" y="24129"/>
                  </a:lnTo>
                  <a:lnTo>
                    <a:pt x="228600" y="30479"/>
                  </a:lnTo>
                  <a:lnTo>
                    <a:pt x="219710" y="33019"/>
                  </a:lnTo>
                  <a:lnTo>
                    <a:pt x="210819" y="36829"/>
                  </a:lnTo>
                  <a:lnTo>
                    <a:pt x="200660" y="38100"/>
                  </a:lnTo>
                  <a:lnTo>
                    <a:pt x="193040" y="41909"/>
                  </a:lnTo>
                  <a:lnTo>
                    <a:pt x="181610" y="44450"/>
                  </a:lnTo>
                  <a:lnTo>
                    <a:pt x="168910" y="48259"/>
                  </a:lnTo>
                  <a:lnTo>
                    <a:pt x="154940" y="49529"/>
                  </a:lnTo>
                  <a:lnTo>
                    <a:pt x="144780" y="52069"/>
                  </a:lnTo>
                  <a:lnTo>
                    <a:pt x="120650" y="55879"/>
                  </a:lnTo>
                  <a:lnTo>
                    <a:pt x="95250" y="60959"/>
                  </a:lnTo>
                  <a:lnTo>
                    <a:pt x="72390" y="63500"/>
                  </a:lnTo>
                  <a:lnTo>
                    <a:pt x="59690" y="67309"/>
                  </a:lnTo>
                  <a:lnTo>
                    <a:pt x="46990" y="68579"/>
                  </a:lnTo>
                  <a:lnTo>
                    <a:pt x="35560" y="72389"/>
                  </a:lnTo>
                  <a:lnTo>
                    <a:pt x="24130" y="74929"/>
                  </a:lnTo>
                  <a:lnTo>
                    <a:pt x="11430" y="78739"/>
                  </a:lnTo>
                  <a:lnTo>
                    <a:pt x="5715" y="81279"/>
                  </a:lnTo>
                  <a:lnTo>
                    <a:pt x="7619" y="83819"/>
                  </a:lnTo>
                  <a:lnTo>
                    <a:pt x="8890" y="87629"/>
                  </a:lnTo>
                  <a:lnTo>
                    <a:pt x="11430" y="93979"/>
                  </a:lnTo>
                  <a:lnTo>
                    <a:pt x="16510" y="99059"/>
                  </a:lnTo>
                  <a:lnTo>
                    <a:pt x="25400" y="110489"/>
                  </a:lnTo>
                  <a:lnTo>
                    <a:pt x="30480" y="114300"/>
                  </a:lnTo>
                  <a:lnTo>
                    <a:pt x="33019" y="118109"/>
                  </a:lnTo>
                  <a:lnTo>
                    <a:pt x="53340" y="130809"/>
                  </a:lnTo>
                  <a:lnTo>
                    <a:pt x="59690" y="133350"/>
                  </a:lnTo>
                  <a:lnTo>
                    <a:pt x="64769" y="137159"/>
                  </a:lnTo>
                  <a:lnTo>
                    <a:pt x="68580" y="135889"/>
                  </a:lnTo>
                  <a:lnTo>
                    <a:pt x="74930" y="133350"/>
                  </a:lnTo>
                  <a:lnTo>
                    <a:pt x="82550" y="132079"/>
                  </a:lnTo>
                  <a:lnTo>
                    <a:pt x="91440" y="130809"/>
                  </a:lnTo>
                  <a:lnTo>
                    <a:pt x="111760" y="125729"/>
                  </a:lnTo>
                  <a:lnTo>
                    <a:pt x="133350" y="121919"/>
                  </a:lnTo>
                  <a:lnTo>
                    <a:pt x="152400" y="116839"/>
                  </a:lnTo>
                  <a:lnTo>
                    <a:pt x="172719" y="111759"/>
                  </a:lnTo>
                  <a:lnTo>
                    <a:pt x="180340" y="111759"/>
                  </a:lnTo>
                  <a:lnTo>
                    <a:pt x="186690" y="110489"/>
                  </a:lnTo>
                  <a:lnTo>
                    <a:pt x="349885" y="110489"/>
                  </a:lnTo>
                  <a:lnTo>
                    <a:pt x="351790" y="107950"/>
                  </a:lnTo>
                  <a:lnTo>
                    <a:pt x="354330" y="105409"/>
                  </a:lnTo>
                  <a:lnTo>
                    <a:pt x="359410" y="102869"/>
                  </a:lnTo>
                  <a:lnTo>
                    <a:pt x="364490" y="99059"/>
                  </a:lnTo>
                  <a:lnTo>
                    <a:pt x="369569" y="97789"/>
                  </a:lnTo>
                  <a:lnTo>
                    <a:pt x="375919" y="95250"/>
                  </a:lnTo>
                  <a:lnTo>
                    <a:pt x="478790" y="95250"/>
                  </a:lnTo>
                  <a:lnTo>
                    <a:pt x="482600" y="87629"/>
                  </a:lnTo>
                  <a:lnTo>
                    <a:pt x="490219" y="73659"/>
                  </a:lnTo>
                  <a:lnTo>
                    <a:pt x="495300" y="67309"/>
                  </a:lnTo>
                  <a:lnTo>
                    <a:pt x="499109" y="60959"/>
                  </a:lnTo>
                  <a:lnTo>
                    <a:pt x="504190" y="54609"/>
                  </a:lnTo>
                  <a:lnTo>
                    <a:pt x="510540" y="49529"/>
                  </a:lnTo>
                  <a:lnTo>
                    <a:pt x="511809" y="46989"/>
                  </a:lnTo>
                  <a:lnTo>
                    <a:pt x="515619" y="44450"/>
                  </a:lnTo>
                  <a:lnTo>
                    <a:pt x="518159" y="43179"/>
                  </a:lnTo>
                  <a:lnTo>
                    <a:pt x="519430" y="41909"/>
                  </a:lnTo>
                  <a:lnTo>
                    <a:pt x="524509" y="40639"/>
                  </a:lnTo>
                  <a:lnTo>
                    <a:pt x="527050" y="38100"/>
                  </a:lnTo>
                  <a:lnTo>
                    <a:pt x="532130" y="36829"/>
                  </a:lnTo>
                  <a:lnTo>
                    <a:pt x="580390" y="36829"/>
                  </a:lnTo>
                  <a:lnTo>
                    <a:pt x="561340" y="31750"/>
                  </a:lnTo>
                  <a:lnTo>
                    <a:pt x="543559" y="29209"/>
                  </a:lnTo>
                  <a:lnTo>
                    <a:pt x="527050" y="25400"/>
                  </a:lnTo>
                  <a:lnTo>
                    <a:pt x="490219" y="20319"/>
                  </a:lnTo>
                  <a:lnTo>
                    <a:pt x="454660" y="17779"/>
                  </a:lnTo>
                  <a:lnTo>
                    <a:pt x="417830" y="13969"/>
                  </a:lnTo>
                  <a:lnTo>
                    <a:pt x="364490" y="10159"/>
                  </a:lnTo>
                  <a:lnTo>
                    <a:pt x="346710" y="6350"/>
                  </a:lnTo>
                  <a:lnTo>
                    <a:pt x="328930" y="3809"/>
                  </a:lnTo>
                  <a:lnTo>
                    <a:pt x="309880" y="0"/>
                  </a:lnTo>
                  <a:close/>
                </a:path>
                <a:path w="655320" h="163829">
                  <a:moveTo>
                    <a:pt x="478790" y="95250"/>
                  </a:moveTo>
                  <a:lnTo>
                    <a:pt x="393700" y="95250"/>
                  </a:lnTo>
                  <a:lnTo>
                    <a:pt x="400050" y="97789"/>
                  </a:lnTo>
                  <a:lnTo>
                    <a:pt x="403860" y="97789"/>
                  </a:lnTo>
                  <a:lnTo>
                    <a:pt x="422910" y="105409"/>
                  </a:lnTo>
                  <a:lnTo>
                    <a:pt x="433069" y="110489"/>
                  </a:lnTo>
                  <a:lnTo>
                    <a:pt x="443230" y="116839"/>
                  </a:lnTo>
                  <a:lnTo>
                    <a:pt x="449580" y="118109"/>
                  </a:lnTo>
                  <a:lnTo>
                    <a:pt x="455930" y="121919"/>
                  </a:lnTo>
                  <a:lnTo>
                    <a:pt x="462280" y="123189"/>
                  </a:lnTo>
                  <a:lnTo>
                    <a:pt x="466090" y="124459"/>
                  </a:lnTo>
                  <a:lnTo>
                    <a:pt x="467360" y="123189"/>
                  </a:lnTo>
                  <a:lnTo>
                    <a:pt x="467360" y="121919"/>
                  </a:lnTo>
                  <a:lnTo>
                    <a:pt x="469900" y="119379"/>
                  </a:lnTo>
                  <a:lnTo>
                    <a:pt x="469900" y="118109"/>
                  </a:lnTo>
                  <a:lnTo>
                    <a:pt x="471169" y="116839"/>
                  </a:lnTo>
                  <a:lnTo>
                    <a:pt x="471169" y="113029"/>
                  </a:lnTo>
                  <a:lnTo>
                    <a:pt x="473710" y="107950"/>
                  </a:lnTo>
                  <a:lnTo>
                    <a:pt x="474980" y="102869"/>
                  </a:lnTo>
                  <a:lnTo>
                    <a:pt x="478790" y="95250"/>
                  </a:lnTo>
                  <a:close/>
                </a:path>
                <a:path w="655320" h="163829">
                  <a:moveTo>
                    <a:pt x="0" y="68579"/>
                  </a:moveTo>
                  <a:lnTo>
                    <a:pt x="0" y="83819"/>
                  </a:lnTo>
                  <a:lnTo>
                    <a:pt x="5715" y="81279"/>
                  </a:lnTo>
                  <a:lnTo>
                    <a:pt x="3810" y="78739"/>
                  </a:lnTo>
                  <a:lnTo>
                    <a:pt x="2540" y="74929"/>
                  </a:lnTo>
                  <a:lnTo>
                    <a:pt x="2540" y="72389"/>
                  </a:lnTo>
                  <a:lnTo>
                    <a:pt x="1269" y="69850"/>
                  </a:lnTo>
                  <a:lnTo>
                    <a:pt x="0" y="68579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69870" y="4747260"/>
              <a:ext cx="655320" cy="163830"/>
            </a:xfrm>
            <a:custGeom>
              <a:avLst/>
              <a:gdLst/>
              <a:ahLst/>
              <a:cxnLst/>
              <a:rect l="l" t="t" r="r" b="b"/>
              <a:pathLst>
                <a:path w="655320" h="163829">
                  <a:moveTo>
                    <a:pt x="0" y="83819"/>
                  </a:moveTo>
                  <a:lnTo>
                    <a:pt x="11430" y="78739"/>
                  </a:lnTo>
                  <a:lnTo>
                    <a:pt x="24130" y="74929"/>
                  </a:lnTo>
                  <a:lnTo>
                    <a:pt x="35560" y="72389"/>
                  </a:lnTo>
                  <a:lnTo>
                    <a:pt x="46990" y="68579"/>
                  </a:lnTo>
                  <a:lnTo>
                    <a:pt x="59690" y="67309"/>
                  </a:lnTo>
                  <a:lnTo>
                    <a:pt x="72390" y="63500"/>
                  </a:lnTo>
                  <a:lnTo>
                    <a:pt x="95250" y="60959"/>
                  </a:lnTo>
                  <a:lnTo>
                    <a:pt x="120650" y="55879"/>
                  </a:lnTo>
                  <a:lnTo>
                    <a:pt x="144780" y="52069"/>
                  </a:lnTo>
                  <a:lnTo>
                    <a:pt x="154940" y="49529"/>
                  </a:lnTo>
                  <a:lnTo>
                    <a:pt x="168910" y="48259"/>
                  </a:lnTo>
                  <a:lnTo>
                    <a:pt x="181610" y="44450"/>
                  </a:lnTo>
                  <a:lnTo>
                    <a:pt x="193040" y="41909"/>
                  </a:lnTo>
                  <a:lnTo>
                    <a:pt x="200660" y="38100"/>
                  </a:lnTo>
                  <a:lnTo>
                    <a:pt x="210819" y="36829"/>
                  </a:lnTo>
                  <a:lnTo>
                    <a:pt x="219710" y="33019"/>
                  </a:lnTo>
                  <a:lnTo>
                    <a:pt x="228600" y="30479"/>
                  </a:lnTo>
                  <a:lnTo>
                    <a:pt x="247650" y="24129"/>
                  </a:lnTo>
                  <a:lnTo>
                    <a:pt x="266700" y="16509"/>
                  </a:lnTo>
                  <a:lnTo>
                    <a:pt x="275590" y="12700"/>
                  </a:lnTo>
                  <a:lnTo>
                    <a:pt x="283210" y="10159"/>
                  </a:lnTo>
                  <a:lnTo>
                    <a:pt x="292100" y="8889"/>
                  </a:lnTo>
                  <a:lnTo>
                    <a:pt x="298450" y="5079"/>
                  </a:lnTo>
                  <a:lnTo>
                    <a:pt x="302260" y="3809"/>
                  </a:lnTo>
                  <a:lnTo>
                    <a:pt x="307340" y="1269"/>
                  </a:lnTo>
                  <a:lnTo>
                    <a:pt x="308610" y="0"/>
                  </a:lnTo>
                  <a:lnTo>
                    <a:pt x="309880" y="0"/>
                  </a:lnTo>
                  <a:lnTo>
                    <a:pt x="328930" y="3809"/>
                  </a:lnTo>
                  <a:lnTo>
                    <a:pt x="346710" y="6350"/>
                  </a:lnTo>
                  <a:lnTo>
                    <a:pt x="364490" y="10159"/>
                  </a:lnTo>
                  <a:lnTo>
                    <a:pt x="383540" y="11429"/>
                  </a:lnTo>
                  <a:lnTo>
                    <a:pt x="401319" y="12700"/>
                  </a:lnTo>
                  <a:lnTo>
                    <a:pt x="417830" y="13969"/>
                  </a:lnTo>
                  <a:lnTo>
                    <a:pt x="454660" y="17779"/>
                  </a:lnTo>
                  <a:lnTo>
                    <a:pt x="472440" y="19050"/>
                  </a:lnTo>
                  <a:lnTo>
                    <a:pt x="490219" y="20319"/>
                  </a:lnTo>
                  <a:lnTo>
                    <a:pt x="509269" y="22859"/>
                  </a:lnTo>
                  <a:lnTo>
                    <a:pt x="527050" y="25400"/>
                  </a:lnTo>
                  <a:lnTo>
                    <a:pt x="543559" y="29209"/>
                  </a:lnTo>
                  <a:lnTo>
                    <a:pt x="561340" y="31750"/>
                  </a:lnTo>
                  <a:lnTo>
                    <a:pt x="601980" y="44450"/>
                  </a:lnTo>
                  <a:lnTo>
                    <a:pt x="614680" y="54609"/>
                  </a:lnTo>
                  <a:lnTo>
                    <a:pt x="624840" y="59689"/>
                  </a:lnTo>
                  <a:lnTo>
                    <a:pt x="629919" y="63500"/>
                  </a:lnTo>
                  <a:lnTo>
                    <a:pt x="636269" y="68579"/>
                  </a:lnTo>
                  <a:lnTo>
                    <a:pt x="643890" y="74929"/>
                  </a:lnTo>
                  <a:lnTo>
                    <a:pt x="647700" y="81279"/>
                  </a:lnTo>
                  <a:lnTo>
                    <a:pt x="652780" y="87629"/>
                  </a:lnTo>
                  <a:lnTo>
                    <a:pt x="654050" y="95250"/>
                  </a:lnTo>
                  <a:lnTo>
                    <a:pt x="655319" y="104139"/>
                  </a:lnTo>
                  <a:lnTo>
                    <a:pt x="654050" y="111759"/>
                  </a:lnTo>
                  <a:lnTo>
                    <a:pt x="650240" y="121919"/>
                  </a:lnTo>
                  <a:lnTo>
                    <a:pt x="645159" y="130809"/>
                  </a:lnTo>
                  <a:lnTo>
                    <a:pt x="635000" y="140969"/>
                  </a:lnTo>
                  <a:lnTo>
                    <a:pt x="622300" y="151129"/>
                  </a:lnTo>
                  <a:lnTo>
                    <a:pt x="621030" y="153669"/>
                  </a:lnTo>
                  <a:lnTo>
                    <a:pt x="619759" y="153669"/>
                  </a:lnTo>
                  <a:lnTo>
                    <a:pt x="617219" y="153669"/>
                  </a:lnTo>
                  <a:lnTo>
                    <a:pt x="614680" y="153669"/>
                  </a:lnTo>
                  <a:lnTo>
                    <a:pt x="612140" y="151129"/>
                  </a:lnTo>
                  <a:lnTo>
                    <a:pt x="610869" y="149859"/>
                  </a:lnTo>
                  <a:lnTo>
                    <a:pt x="605790" y="146050"/>
                  </a:lnTo>
                  <a:lnTo>
                    <a:pt x="604519" y="143509"/>
                  </a:lnTo>
                  <a:lnTo>
                    <a:pt x="601980" y="140969"/>
                  </a:lnTo>
                  <a:lnTo>
                    <a:pt x="599440" y="137159"/>
                  </a:lnTo>
                  <a:lnTo>
                    <a:pt x="596900" y="132079"/>
                  </a:lnTo>
                  <a:lnTo>
                    <a:pt x="591819" y="124459"/>
                  </a:lnTo>
                  <a:lnTo>
                    <a:pt x="590550" y="119379"/>
                  </a:lnTo>
                  <a:lnTo>
                    <a:pt x="588009" y="116839"/>
                  </a:lnTo>
                  <a:lnTo>
                    <a:pt x="584200" y="113029"/>
                  </a:lnTo>
                  <a:lnTo>
                    <a:pt x="582930" y="110489"/>
                  </a:lnTo>
                  <a:lnTo>
                    <a:pt x="582930" y="107950"/>
                  </a:lnTo>
                  <a:lnTo>
                    <a:pt x="581659" y="105409"/>
                  </a:lnTo>
                  <a:lnTo>
                    <a:pt x="580390" y="104139"/>
                  </a:lnTo>
                  <a:lnTo>
                    <a:pt x="580390" y="100329"/>
                  </a:lnTo>
                  <a:lnTo>
                    <a:pt x="580390" y="93979"/>
                  </a:lnTo>
                  <a:lnTo>
                    <a:pt x="576580" y="87629"/>
                  </a:lnTo>
                  <a:lnTo>
                    <a:pt x="575309" y="81279"/>
                  </a:lnTo>
                  <a:lnTo>
                    <a:pt x="572769" y="73659"/>
                  </a:lnTo>
                  <a:lnTo>
                    <a:pt x="568959" y="66039"/>
                  </a:lnTo>
                  <a:lnTo>
                    <a:pt x="566419" y="59689"/>
                  </a:lnTo>
                  <a:lnTo>
                    <a:pt x="561340" y="52069"/>
                  </a:lnTo>
                  <a:lnTo>
                    <a:pt x="557530" y="46989"/>
                  </a:lnTo>
                  <a:lnTo>
                    <a:pt x="556259" y="44450"/>
                  </a:lnTo>
                  <a:lnTo>
                    <a:pt x="552450" y="41909"/>
                  </a:lnTo>
                  <a:lnTo>
                    <a:pt x="551180" y="40639"/>
                  </a:lnTo>
                  <a:lnTo>
                    <a:pt x="548640" y="38100"/>
                  </a:lnTo>
                  <a:lnTo>
                    <a:pt x="544830" y="36829"/>
                  </a:lnTo>
                  <a:lnTo>
                    <a:pt x="542290" y="36829"/>
                  </a:lnTo>
                  <a:lnTo>
                    <a:pt x="539750" y="36829"/>
                  </a:lnTo>
                  <a:lnTo>
                    <a:pt x="535940" y="36829"/>
                  </a:lnTo>
                  <a:lnTo>
                    <a:pt x="532130" y="36829"/>
                  </a:lnTo>
                  <a:lnTo>
                    <a:pt x="527050" y="38100"/>
                  </a:lnTo>
                  <a:lnTo>
                    <a:pt x="524509" y="40639"/>
                  </a:lnTo>
                  <a:lnTo>
                    <a:pt x="519430" y="41909"/>
                  </a:lnTo>
                  <a:lnTo>
                    <a:pt x="518159" y="43179"/>
                  </a:lnTo>
                  <a:lnTo>
                    <a:pt x="515619" y="44450"/>
                  </a:lnTo>
                  <a:lnTo>
                    <a:pt x="511809" y="46989"/>
                  </a:lnTo>
                  <a:lnTo>
                    <a:pt x="510540" y="49529"/>
                  </a:lnTo>
                  <a:lnTo>
                    <a:pt x="504190" y="54609"/>
                  </a:lnTo>
                  <a:lnTo>
                    <a:pt x="499109" y="60959"/>
                  </a:lnTo>
                  <a:lnTo>
                    <a:pt x="495300" y="67309"/>
                  </a:lnTo>
                  <a:lnTo>
                    <a:pt x="490219" y="73659"/>
                  </a:lnTo>
                  <a:lnTo>
                    <a:pt x="482600" y="87629"/>
                  </a:lnTo>
                  <a:lnTo>
                    <a:pt x="478790" y="95250"/>
                  </a:lnTo>
                  <a:lnTo>
                    <a:pt x="474980" y="102869"/>
                  </a:lnTo>
                  <a:lnTo>
                    <a:pt x="473710" y="107950"/>
                  </a:lnTo>
                  <a:lnTo>
                    <a:pt x="471169" y="113029"/>
                  </a:lnTo>
                  <a:lnTo>
                    <a:pt x="471169" y="116839"/>
                  </a:lnTo>
                  <a:lnTo>
                    <a:pt x="469900" y="118109"/>
                  </a:lnTo>
                  <a:lnTo>
                    <a:pt x="469900" y="119379"/>
                  </a:lnTo>
                  <a:lnTo>
                    <a:pt x="467360" y="121919"/>
                  </a:lnTo>
                  <a:lnTo>
                    <a:pt x="467360" y="123189"/>
                  </a:lnTo>
                  <a:lnTo>
                    <a:pt x="466090" y="124459"/>
                  </a:lnTo>
                  <a:lnTo>
                    <a:pt x="462280" y="123189"/>
                  </a:lnTo>
                  <a:lnTo>
                    <a:pt x="455930" y="121919"/>
                  </a:lnTo>
                  <a:lnTo>
                    <a:pt x="449580" y="118109"/>
                  </a:lnTo>
                  <a:lnTo>
                    <a:pt x="443230" y="116839"/>
                  </a:lnTo>
                  <a:lnTo>
                    <a:pt x="433069" y="110489"/>
                  </a:lnTo>
                  <a:lnTo>
                    <a:pt x="422910" y="105409"/>
                  </a:lnTo>
                  <a:lnTo>
                    <a:pt x="416560" y="102869"/>
                  </a:lnTo>
                  <a:lnTo>
                    <a:pt x="410210" y="100329"/>
                  </a:lnTo>
                  <a:lnTo>
                    <a:pt x="403860" y="97789"/>
                  </a:lnTo>
                  <a:lnTo>
                    <a:pt x="400050" y="97789"/>
                  </a:lnTo>
                  <a:lnTo>
                    <a:pt x="393700" y="95250"/>
                  </a:lnTo>
                  <a:lnTo>
                    <a:pt x="387350" y="95250"/>
                  </a:lnTo>
                  <a:lnTo>
                    <a:pt x="381000" y="95250"/>
                  </a:lnTo>
                  <a:lnTo>
                    <a:pt x="375919" y="95250"/>
                  </a:lnTo>
                  <a:lnTo>
                    <a:pt x="369569" y="97789"/>
                  </a:lnTo>
                  <a:lnTo>
                    <a:pt x="364490" y="99059"/>
                  </a:lnTo>
                  <a:lnTo>
                    <a:pt x="359410" y="102869"/>
                  </a:lnTo>
                  <a:lnTo>
                    <a:pt x="354330" y="105409"/>
                  </a:lnTo>
                  <a:lnTo>
                    <a:pt x="351790" y="107950"/>
                  </a:lnTo>
                  <a:lnTo>
                    <a:pt x="347980" y="113029"/>
                  </a:lnTo>
                  <a:lnTo>
                    <a:pt x="340360" y="121919"/>
                  </a:lnTo>
                  <a:lnTo>
                    <a:pt x="334010" y="129539"/>
                  </a:lnTo>
                  <a:lnTo>
                    <a:pt x="326390" y="137159"/>
                  </a:lnTo>
                  <a:lnTo>
                    <a:pt x="323850" y="142239"/>
                  </a:lnTo>
                  <a:lnTo>
                    <a:pt x="318769" y="144779"/>
                  </a:lnTo>
                  <a:lnTo>
                    <a:pt x="314960" y="148589"/>
                  </a:lnTo>
                  <a:lnTo>
                    <a:pt x="309880" y="151129"/>
                  </a:lnTo>
                  <a:lnTo>
                    <a:pt x="304800" y="154939"/>
                  </a:lnTo>
                  <a:lnTo>
                    <a:pt x="298450" y="156209"/>
                  </a:lnTo>
                  <a:lnTo>
                    <a:pt x="292100" y="157479"/>
                  </a:lnTo>
                  <a:lnTo>
                    <a:pt x="284480" y="160019"/>
                  </a:lnTo>
                  <a:lnTo>
                    <a:pt x="273050" y="161289"/>
                  </a:lnTo>
                  <a:lnTo>
                    <a:pt x="265430" y="162559"/>
                  </a:lnTo>
                  <a:lnTo>
                    <a:pt x="259080" y="163829"/>
                  </a:lnTo>
                  <a:lnTo>
                    <a:pt x="252730" y="162559"/>
                  </a:lnTo>
                  <a:lnTo>
                    <a:pt x="245110" y="162559"/>
                  </a:lnTo>
                  <a:lnTo>
                    <a:pt x="238760" y="161289"/>
                  </a:lnTo>
                  <a:lnTo>
                    <a:pt x="231140" y="161289"/>
                  </a:lnTo>
                  <a:lnTo>
                    <a:pt x="224790" y="160019"/>
                  </a:lnTo>
                  <a:lnTo>
                    <a:pt x="217169" y="157479"/>
                  </a:lnTo>
                  <a:lnTo>
                    <a:pt x="214630" y="156209"/>
                  </a:lnTo>
                  <a:lnTo>
                    <a:pt x="213360" y="154939"/>
                  </a:lnTo>
                  <a:lnTo>
                    <a:pt x="208280" y="153669"/>
                  </a:lnTo>
                  <a:lnTo>
                    <a:pt x="207010" y="151129"/>
                  </a:lnTo>
                  <a:lnTo>
                    <a:pt x="205740" y="149859"/>
                  </a:lnTo>
                  <a:lnTo>
                    <a:pt x="204469" y="146050"/>
                  </a:lnTo>
                  <a:lnTo>
                    <a:pt x="204469" y="144779"/>
                  </a:lnTo>
                  <a:lnTo>
                    <a:pt x="203200" y="142239"/>
                  </a:lnTo>
                  <a:lnTo>
                    <a:pt x="200660" y="135889"/>
                  </a:lnTo>
                  <a:lnTo>
                    <a:pt x="200660" y="129539"/>
                  </a:lnTo>
                  <a:lnTo>
                    <a:pt x="200660" y="123189"/>
                  </a:lnTo>
                  <a:lnTo>
                    <a:pt x="199390" y="119379"/>
                  </a:lnTo>
                  <a:lnTo>
                    <a:pt x="199390" y="118109"/>
                  </a:lnTo>
                  <a:lnTo>
                    <a:pt x="199390" y="114300"/>
                  </a:lnTo>
                  <a:lnTo>
                    <a:pt x="198119" y="113029"/>
                  </a:lnTo>
                  <a:lnTo>
                    <a:pt x="195580" y="111759"/>
                  </a:lnTo>
                  <a:lnTo>
                    <a:pt x="193040" y="110489"/>
                  </a:lnTo>
                  <a:lnTo>
                    <a:pt x="190500" y="110489"/>
                  </a:lnTo>
                  <a:lnTo>
                    <a:pt x="186690" y="110489"/>
                  </a:lnTo>
                  <a:lnTo>
                    <a:pt x="180340" y="111759"/>
                  </a:lnTo>
                  <a:lnTo>
                    <a:pt x="172719" y="111759"/>
                  </a:lnTo>
                  <a:lnTo>
                    <a:pt x="162560" y="114300"/>
                  </a:lnTo>
                  <a:lnTo>
                    <a:pt x="152400" y="116839"/>
                  </a:lnTo>
                  <a:lnTo>
                    <a:pt x="133350" y="121919"/>
                  </a:lnTo>
                  <a:lnTo>
                    <a:pt x="111760" y="125729"/>
                  </a:lnTo>
                  <a:lnTo>
                    <a:pt x="91440" y="130809"/>
                  </a:lnTo>
                  <a:lnTo>
                    <a:pt x="82550" y="132079"/>
                  </a:lnTo>
                  <a:lnTo>
                    <a:pt x="74930" y="133350"/>
                  </a:lnTo>
                  <a:lnTo>
                    <a:pt x="68580" y="135889"/>
                  </a:lnTo>
                  <a:lnTo>
                    <a:pt x="64769" y="137159"/>
                  </a:lnTo>
                  <a:lnTo>
                    <a:pt x="59690" y="133350"/>
                  </a:lnTo>
                  <a:lnTo>
                    <a:pt x="53340" y="130809"/>
                  </a:lnTo>
                  <a:lnTo>
                    <a:pt x="43180" y="124459"/>
                  </a:lnTo>
                  <a:lnTo>
                    <a:pt x="33019" y="118109"/>
                  </a:lnTo>
                  <a:lnTo>
                    <a:pt x="30480" y="114300"/>
                  </a:lnTo>
                  <a:lnTo>
                    <a:pt x="25400" y="110489"/>
                  </a:lnTo>
                  <a:lnTo>
                    <a:pt x="16510" y="99059"/>
                  </a:lnTo>
                  <a:lnTo>
                    <a:pt x="11430" y="93979"/>
                  </a:lnTo>
                  <a:lnTo>
                    <a:pt x="8890" y="87629"/>
                  </a:lnTo>
                  <a:lnTo>
                    <a:pt x="7619" y="83819"/>
                  </a:lnTo>
                  <a:lnTo>
                    <a:pt x="3810" y="78739"/>
                  </a:lnTo>
                  <a:lnTo>
                    <a:pt x="2540" y="74929"/>
                  </a:lnTo>
                  <a:lnTo>
                    <a:pt x="2540" y="72389"/>
                  </a:lnTo>
                  <a:lnTo>
                    <a:pt x="1269" y="69850"/>
                  </a:lnTo>
                  <a:lnTo>
                    <a:pt x="0" y="68579"/>
                  </a:lnTo>
                  <a:lnTo>
                    <a:pt x="0" y="67309"/>
                  </a:lnTo>
                  <a:lnTo>
                    <a:pt x="0" y="67309"/>
                  </a:lnTo>
                  <a:lnTo>
                    <a:pt x="0" y="68579"/>
                  </a:lnTo>
                  <a:lnTo>
                    <a:pt x="0" y="80009"/>
                  </a:lnTo>
                  <a:lnTo>
                    <a:pt x="0" y="8381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15410" y="2819399"/>
              <a:ext cx="1033780" cy="2208530"/>
            </a:xfrm>
            <a:custGeom>
              <a:avLst/>
              <a:gdLst/>
              <a:ahLst/>
              <a:cxnLst/>
              <a:rect l="l" t="t" r="r" b="b"/>
              <a:pathLst>
                <a:path w="1033779" h="2208529">
                  <a:moveTo>
                    <a:pt x="635000" y="311150"/>
                  </a:moveTo>
                  <a:lnTo>
                    <a:pt x="615950" y="196850"/>
                  </a:lnTo>
                  <a:lnTo>
                    <a:pt x="568960" y="105410"/>
                  </a:lnTo>
                  <a:lnTo>
                    <a:pt x="506730" y="49530"/>
                  </a:lnTo>
                  <a:lnTo>
                    <a:pt x="439420" y="6350"/>
                  </a:lnTo>
                  <a:lnTo>
                    <a:pt x="382270" y="0"/>
                  </a:lnTo>
                  <a:lnTo>
                    <a:pt x="318770" y="17780"/>
                  </a:lnTo>
                  <a:lnTo>
                    <a:pt x="289560" y="55880"/>
                  </a:lnTo>
                  <a:lnTo>
                    <a:pt x="270510" y="105410"/>
                  </a:lnTo>
                  <a:lnTo>
                    <a:pt x="275590" y="157480"/>
                  </a:lnTo>
                  <a:lnTo>
                    <a:pt x="287020" y="215900"/>
                  </a:lnTo>
                  <a:lnTo>
                    <a:pt x="318770" y="265430"/>
                  </a:lnTo>
                  <a:lnTo>
                    <a:pt x="229870" y="382270"/>
                  </a:lnTo>
                  <a:lnTo>
                    <a:pt x="241300" y="411480"/>
                  </a:lnTo>
                  <a:lnTo>
                    <a:pt x="344170" y="321310"/>
                  </a:lnTo>
                  <a:lnTo>
                    <a:pt x="400050" y="392430"/>
                  </a:lnTo>
                  <a:lnTo>
                    <a:pt x="462280" y="441960"/>
                  </a:lnTo>
                  <a:lnTo>
                    <a:pt x="525780" y="463550"/>
                  </a:lnTo>
                  <a:lnTo>
                    <a:pt x="577850" y="463550"/>
                  </a:lnTo>
                  <a:lnTo>
                    <a:pt x="615950" y="443230"/>
                  </a:lnTo>
                  <a:lnTo>
                    <a:pt x="635000" y="414020"/>
                  </a:lnTo>
                  <a:lnTo>
                    <a:pt x="635000" y="311150"/>
                  </a:lnTo>
                  <a:close/>
                </a:path>
                <a:path w="1033779" h="2208529">
                  <a:moveTo>
                    <a:pt x="1033780" y="876300"/>
                  </a:moveTo>
                  <a:lnTo>
                    <a:pt x="1004570" y="815340"/>
                  </a:lnTo>
                  <a:lnTo>
                    <a:pt x="969010" y="756932"/>
                  </a:lnTo>
                  <a:lnTo>
                    <a:pt x="967740" y="755192"/>
                  </a:lnTo>
                  <a:lnTo>
                    <a:pt x="967740" y="915670"/>
                  </a:lnTo>
                  <a:lnTo>
                    <a:pt x="967740" y="974090"/>
                  </a:lnTo>
                  <a:lnTo>
                    <a:pt x="932180" y="1038860"/>
                  </a:lnTo>
                  <a:lnTo>
                    <a:pt x="844550" y="1066800"/>
                  </a:lnTo>
                  <a:lnTo>
                    <a:pt x="830224" y="1068108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145" y="683158"/>
                  </a:lnTo>
                  <a:lnTo>
                    <a:pt x="797560" y="688340"/>
                  </a:lnTo>
                  <a:lnTo>
                    <a:pt x="882650" y="762000"/>
                  </a:lnTo>
                  <a:lnTo>
                    <a:pt x="938530" y="845820"/>
                  </a:lnTo>
                  <a:lnTo>
                    <a:pt x="967740" y="915670"/>
                  </a:lnTo>
                  <a:lnTo>
                    <a:pt x="967740" y="755192"/>
                  </a:lnTo>
                  <a:lnTo>
                    <a:pt x="922020" y="692150"/>
                  </a:lnTo>
                  <a:lnTo>
                    <a:pt x="850900" y="640080"/>
                  </a:lnTo>
                  <a:lnTo>
                    <a:pt x="807720" y="584200"/>
                  </a:lnTo>
                  <a:lnTo>
                    <a:pt x="774700" y="534670"/>
                  </a:lnTo>
                  <a:lnTo>
                    <a:pt x="736600" y="501650"/>
                  </a:lnTo>
                  <a:lnTo>
                    <a:pt x="662940" y="474980"/>
                  </a:lnTo>
                  <a:lnTo>
                    <a:pt x="623570" y="504190"/>
                  </a:lnTo>
                  <a:lnTo>
                    <a:pt x="623570" y="511759"/>
                  </a:lnTo>
                  <a:lnTo>
                    <a:pt x="608330" y="507720"/>
                  </a:lnTo>
                  <a:lnTo>
                    <a:pt x="608330" y="967740"/>
                  </a:lnTo>
                  <a:lnTo>
                    <a:pt x="590156" y="1044562"/>
                  </a:lnTo>
                  <a:lnTo>
                    <a:pt x="534670" y="1028700"/>
                  </a:lnTo>
                  <a:lnTo>
                    <a:pt x="448310" y="944880"/>
                  </a:lnTo>
                  <a:lnTo>
                    <a:pt x="446532" y="942822"/>
                  </a:lnTo>
                  <a:lnTo>
                    <a:pt x="476250" y="828040"/>
                  </a:lnTo>
                  <a:lnTo>
                    <a:pt x="502920" y="723900"/>
                  </a:lnTo>
                  <a:lnTo>
                    <a:pt x="537298" y="672884"/>
                  </a:lnTo>
                  <a:lnTo>
                    <a:pt x="566420" y="712482"/>
                  </a:lnTo>
                  <a:lnTo>
                    <a:pt x="605790" y="840740"/>
                  </a:lnTo>
                  <a:lnTo>
                    <a:pt x="608330" y="967740"/>
                  </a:lnTo>
                  <a:lnTo>
                    <a:pt x="608330" y="507720"/>
                  </a:lnTo>
                  <a:lnTo>
                    <a:pt x="567728" y="496925"/>
                  </a:lnTo>
                  <a:lnTo>
                    <a:pt x="563880" y="487680"/>
                  </a:lnTo>
                  <a:lnTo>
                    <a:pt x="525780" y="487680"/>
                  </a:lnTo>
                  <a:lnTo>
                    <a:pt x="514578" y="498881"/>
                  </a:lnTo>
                  <a:lnTo>
                    <a:pt x="509270" y="499110"/>
                  </a:lnTo>
                  <a:lnTo>
                    <a:pt x="508304" y="505155"/>
                  </a:lnTo>
                  <a:lnTo>
                    <a:pt x="477520" y="535940"/>
                  </a:lnTo>
                  <a:lnTo>
                    <a:pt x="445770" y="655320"/>
                  </a:lnTo>
                  <a:lnTo>
                    <a:pt x="421640" y="793750"/>
                  </a:lnTo>
                  <a:lnTo>
                    <a:pt x="407035" y="896899"/>
                  </a:lnTo>
                  <a:lnTo>
                    <a:pt x="393700" y="881380"/>
                  </a:lnTo>
                  <a:lnTo>
                    <a:pt x="410210" y="815340"/>
                  </a:lnTo>
                  <a:lnTo>
                    <a:pt x="405130" y="777240"/>
                  </a:lnTo>
                  <a:lnTo>
                    <a:pt x="346710" y="801370"/>
                  </a:lnTo>
                  <a:lnTo>
                    <a:pt x="287020" y="801370"/>
                  </a:lnTo>
                  <a:lnTo>
                    <a:pt x="241300" y="762000"/>
                  </a:lnTo>
                  <a:lnTo>
                    <a:pt x="212090" y="731532"/>
                  </a:lnTo>
                  <a:lnTo>
                    <a:pt x="194310" y="737882"/>
                  </a:lnTo>
                  <a:lnTo>
                    <a:pt x="190500" y="756932"/>
                  </a:lnTo>
                  <a:lnTo>
                    <a:pt x="209550" y="815340"/>
                  </a:lnTo>
                  <a:lnTo>
                    <a:pt x="209550" y="869950"/>
                  </a:lnTo>
                  <a:lnTo>
                    <a:pt x="232410" y="909320"/>
                  </a:lnTo>
                  <a:lnTo>
                    <a:pt x="287020" y="939800"/>
                  </a:lnTo>
                  <a:lnTo>
                    <a:pt x="332740" y="939800"/>
                  </a:lnTo>
                  <a:lnTo>
                    <a:pt x="384810" y="944880"/>
                  </a:lnTo>
                  <a:lnTo>
                    <a:pt x="393039" y="952093"/>
                  </a:lnTo>
                  <a:lnTo>
                    <a:pt x="340360" y="1046480"/>
                  </a:lnTo>
                  <a:lnTo>
                    <a:pt x="340360" y="1068070"/>
                  </a:lnTo>
                  <a:lnTo>
                    <a:pt x="259080" y="1055370"/>
                  </a:lnTo>
                  <a:lnTo>
                    <a:pt x="172720" y="998220"/>
                  </a:lnTo>
                  <a:lnTo>
                    <a:pt x="134620" y="947420"/>
                  </a:lnTo>
                  <a:lnTo>
                    <a:pt x="66040" y="803910"/>
                  </a:lnTo>
                  <a:lnTo>
                    <a:pt x="66040" y="749300"/>
                  </a:lnTo>
                  <a:lnTo>
                    <a:pt x="93980" y="699770"/>
                  </a:lnTo>
                  <a:lnTo>
                    <a:pt x="120650" y="631190"/>
                  </a:lnTo>
                  <a:lnTo>
                    <a:pt x="132080" y="605790"/>
                  </a:lnTo>
                  <a:lnTo>
                    <a:pt x="95250" y="591820"/>
                  </a:lnTo>
                  <a:lnTo>
                    <a:pt x="53340" y="595630"/>
                  </a:lnTo>
                  <a:lnTo>
                    <a:pt x="26670" y="622300"/>
                  </a:lnTo>
                  <a:lnTo>
                    <a:pt x="0" y="680720"/>
                  </a:lnTo>
                  <a:lnTo>
                    <a:pt x="15240" y="788670"/>
                  </a:lnTo>
                  <a:lnTo>
                    <a:pt x="26670" y="847090"/>
                  </a:lnTo>
                  <a:lnTo>
                    <a:pt x="93980" y="970280"/>
                  </a:lnTo>
                  <a:lnTo>
                    <a:pt x="149860" y="1059180"/>
                  </a:lnTo>
                  <a:lnTo>
                    <a:pt x="254000" y="1098550"/>
                  </a:lnTo>
                  <a:lnTo>
                    <a:pt x="340360" y="1118870"/>
                  </a:lnTo>
                  <a:lnTo>
                    <a:pt x="407670" y="1085850"/>
                  </a:lnTo>
                  <a:lnTo>
                    <a:pt x="434454" y="988326"/>
                  </a:lnTo>
                  <a:lnTo>
                    <a:pt x="486410" y="1033780"/>
                  </a:lnTo>
                  <a:lnTo>
                    <a:pt x="563880" y="1082040"/>
                  </a:lnTo>
                  <a:lnTo>
                    <a:pt x="580009" y="1086904"/>
                  </a:lnTo>
                  <a:lnTo>
                    <a:pt x="541020" y="1195070"/>
                  </a:lnTo>
                  <a:lnTo>
                    <a:pt x="471170" y="1286510"/>
                  </a:lnTo>
                  <a:lnTo>
                    <a:pt x="471170" y="1315720"/>
                  </a:lnTo>
                  <a:lnTo>
                    <a:pt x="474281" y="1339316"/>
                  </a:lnTo>
                  <a:lnTo>
                    <a:pt x="369570" y="1520190"/>
                  </a:lnTo>
                  <a:lnTo>
                    <a:pt x="337820" y="1611630"/>
                  </a:lnTo>
                  <a:lnTo>
                    <a:pt x="303530" y="1700530"/>
                  </a:lnTo>
                  <a:lnTo>
                    <a:pt x="275590" y="1803400"/>
                  </a:lnTo>
                  <a:lnTo>
                    <a:pt x="275590" y="1878330"/>
                  </a:lnTo>
                  <a:lnTo>
                    <a:pt x="320040" y="1936750"/>
                  </a:lnTo>
                  <a:lnTo>
                    <a:pt x="349250" y="1995170"/>
                  </a:lnTo>
                  <a:lnTo>
                    <a:pt x="398780" y="2042160"/>
                  </a:lnTo>
                  <a:lnTo>
                    <a:pt x="419100" y="2082800"/>
                  </a:lnTo>
                  <a:lnTo>
                    <a:pt x="396240" y="2109470"/>
                  </a:lnTo>
                  <a:lnTo>
                    <a:pt x="360680" y="2113280"/>
                  </a:lnTo>
                  <a:lnTo>
                    <a:pt x="281940" y="2122170"/>
                  </a:lnTo>
                  <a:lnTo>
                    <a:pt x="226060" y="2150110"/>
                  </a:lnTo>
                  <a:lnTo>
                    <a:pt x="199390" y="2171700"/>
                  </a:lnTo>
                  <a:lnTo>
                    <a:pt x="217170" y="2200910"/>
                  </a:lnTo>
                  <a:lnTo>
                    <a:pt x="265430" y="2208530"/>
                  </a:lnTo>
                  <a:lnTo>
                    <a:pt x="328930" y="2181860"/>
                  </a:lnTo>
                  <a:lnTo>
                    <a:pt x="367030" y="2159000"/>
                  </a:lnTo>
                  <a:lnTo>
                    <a:pt x="447040" y="2139950"/>
                  </a:lnTo>
                  <a:lnTo>
                    <a:pt x="466090" y="2132330"/>
                  </a:lnTo>
                  <a:lnTo>
                    <a:pt x="474980" y="2103120"/>
                  </a:lnTo>
                  <a:lnTo>
                    <a:pt x="462280" y="2061210"/>
                  </a:lnTo>
                  <a:lnTo>
                    <a:pt x="398780" y="1986280"/>
                  </a:lnTo>
                  <a:lnTo>
                    <a:pt x="367030" y="1936750"/>
                  </a:lnTo>
                  <a:lnTo>
                    <a:pt x="328930" y="1845310"/>
                  </a:lnTo>
                  <a:lnTo>
                    <a:pt x="320040" y="1798320"/>
                  </a:lnTo>
                  <a:lnTo>
                    <a:pt x="358140" y="1678940"/>
                  </a:lnTo>
                  <a:lnTo>
                    <a:pt x="427990" y="1558290"/>
                  </a:lnTo>
                  <a:lnTo>
                    <a:pt x="494030" y="1480820"/>
                  </a:lnTo>
                  <a:lnTo>
                    <a:pt x="530860" y="1422400"/>
                  </a:lnTo>
                  <a:lnTo>
                    <a:pt x="541997" y="1411630"/>
                  </a:lnTo>
                  <a:lnTo>
                    <a:pt x="589280" y="1414780"/>
                  </a:lnTo>
                  <a:lnTo>
                    <a:pt x="678459" y="1393659"/>
                  </a:lnTo>
                  <a:lnTo>
                    <a:pt x="739140" y="1421130"/>
                  </a:lnTo>
                  <a:lnTo>
                    <a:pt x="791210" y="1480820"/>
                  </a:lnTo>
                  <a:lnTo>
                    <a:pt x="800100" y="1558290"/>
                  </a:lnTo>
                  <a:lnTo>
                    <a:pt x="791210" y="1673860"/>
                  </a:lnTo>
                  <a:lnTo>
                    <a:pt x="762000" y="1874520"/>
                  </a:lnTo>
                  <a:lnTo>
                    <a:pt x="728980" y="2000250"/>
                  </a:lnTo>
                  <a:lnTo>
                    <a:pt x="694690" y="2089150"/>
                  </a:lnTo>
                  <a:lnTo>
                    <a:pt x="701040" y="2129790"/>
                  </a:lnTo>
                  <a:lnTo>
                    <a:pt x="739140" y="2138680"/>
                  </a:lnTo>
                  <a:lnTo>
                    <a:pt x="806450" y="2117090"/>
                  </a:lnTo>
                  <a:lnTo>
                    <a:pt x="883920" y="2117090"/>
                  </a:lnTo>
                  <a:lnTo>
                    <a:pt x="924560" y="2141220"/>
                  </a:lnTo>
                  <a:lnTo>
                    <a:pt x="963930" y="2129790"/>
                  </a:lnTo>
                  <a:lnTo>
                    <a:pt x="972820" y="2081530"/>
                  </a:lnTo>
                  <a:lnTo>
                    <a:pt x="933450" y="2071370"/>
                  </a:lnTo>
                  <a:lnTo>
                    <a:pt x="857250" y="2071370"/>
                  </a:lnTo>
                  <a:lnTo>
                    <a:pt x="742950" y="2098040"/>
                  </a:lnTo>
                  <a:lnTo>
                    <a:pt x="739140" y="2089150"/>
                  </a:lnTo>
                  <a:lnTo>
                    <a:pt x="749300" y="2049780"/>
                  </a:lnTo>
                  <a:lnTo>
                    <a:pt x="791210" y="1901190"/>
                  </a:lnTo>
                  <a:lnTo>
                    <a:pt x="808990" y="1783080"/>
                  </a:lnTo>
                  <a:lnTo>
                    <a:pt x="838200" y="1638300"/>
                  </a:lnTo>
                  <a:lnTo>
                    <a:pt x="838200" y="1536700"/>
                  </a:lnTo>
                  <a:lnTo>
                    <a:pt x="835660" y="1457960"/>
                  </a:lnTo>
                  <a:lnTo>
                    <a:pt x="820420" y="1400810"/>
                  </a:lnTo>
                  <a:lnTo>
                    <a:pt x="781050" y="1362710"/>
                  </a:lnTo>
                  <a:lnTo>
                    <a:pt x="747268" y="1328331"/>
                  </a:lnTo>
                  <a:lnTo>
                    <a:pt x="759460" y="1315720"/>
                  </a:lnTo>
                  <a:lnTo>
                    <a:pt x="798830" y="1186180"/>
                  </a:lnTo>
                  <a:lnTo>
                    <a:pt x="819429" y="1121549"/>
                  </a:lnTo>
                  <a:lnTo>
                    <a:pt x="900430" y="1104900"/>
                  </a:lnTo>
                  <a:lnTo>
                    <a:pt x="969010" y="1078230"/>
                  </a:lnTo>
                  <a:lnTo>
                    <a:pt x="101727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89959" y="31635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30479" y="153669"/>
                  </a:moveTo>
                  <a:lnTo>
                    <a:pt x="0" y="153669"/>
                  </a:lnTo>
                  <a:lnTo>
                    <a:pt x="354329" y="553719"/>
                  </a:lnTo>
                  <a:lnTo>
                    <a:pt x="364489" y="541019"/>
                  </a:lnTo>
                  <a:lnTo>
                    <a:pt x="374650" y="525779"/>
                  </a:lnTo>
                  <a:lnTo>
                    <a:pt x="378460" y="507999"/>
                  </a:lnTo>
                  <a:lnTo>
                    <a:pt x="383539" y="490219"/>
                  </a:lnTo>
                  <a:lnTo>
                    <a:pt x="386079" y="471169"/>
                  </a:lnTo>
                  <a:lnTo>
                    <a:pt x="389889" y="454659"/>
                  </a:lnTo>
                  <a:lnTo>
                    <a:pt x="391160" y="435609"/>
                  </a:lnTo>
                  <a:lnTo>
                    <a:pt x="397510" y="420369"/>
                  </a:lnTo>
                  <a:lnTo>
                    <a:pt x="400050" y="412750"/>
                  </a:lnTo>
                  <a:lnTo>
                    <a:pt x="406400" y="405129"/>
                  </a:lnTo>
                  <a:lnTo>
                    <a:pt x="411479" y="396239"/>
                  </a:lnTo>
                  <a:lnTo>
                    <a:pt x="417829" y="391159"/>
                  </a:lnTo>
                  <a:lnTo>
                    <a:pt x="422910" y="374650"/>
                  </a:lnTo>
                  <a:lnTo>
                    <a:pt x="426719" y="360679"/>
                  </a:lnTo>
                  <a:lnTo>
                    <a:pt x="438150" y="350519"/>
                  </a:lnTo>
                  <a:lnTo>
                    <a:pt x="448310" y="340359"/>
                  </a:lnTo>
                  <a:lnTo>
                    <a:pt x="461010" y="330200"/>
                  </a:lnTo>
                  <a:lnTo>
                    <a:pt x="469900" y="317500"/>
                  </a:lnTo>
                  <a:lnTo>
                    <a:pt x="474979" y="302259"/>
                  </a:lnTo>
                  <a:lnTo>
                    <a:pt x="476250" y="293369"/>
                  </a:lnTo>
                  <a:lnTo>
                    <a:pt x="478789" y="290829"/>
                  </a:lnTo>
                  <a:lnTo>
                    <a:pt x="480060" y="287019"/>
                  </a:lnTo>
                  <a:lnTo>
                    <a:pt x="521969" y="256539"/>
                  </a:lnTo>
                  <a:lnTo>
                    <a:pt x="562610" y="226059"/>
                  </a:lnTo>
                  <a:lnTo>
                    <a:pt x="571500" y="222250"/>
                  </a:lnTo>
                  <a:lnTo>
                    <a:pt x="579119" y="217169"/>
                  </a:lnTo>
                  <a:lnTo>
                    <a:pt x="595629" y="208279"/>
                  </a:lnTo>
                  <a:lnTo>
                    <a:pt x="693419" y="186689"/>
                  </a:lnTo>
                  <a:lnTo>
                    <a:pt x="721360" y="184150"/>
                  </a:lnTo>
                  <a:lnTo>
                    <a:pt x="745489" y="180339"/>
                  </a:lnTo>
                  <a:lnTo>
                    <a:pt x="767079" y="179069"/>
                  </a:lnTo>
                  <a:lnTo>
                    <a:pt x="784860" y="179069"/>
                  </a:lnTo>
                  <a:lnTo>
                    <a:pt x="801369" y="177800"/>
                  </a:lnTo>
                  <a:lnTo>
                    <a:pt x="815339" y="176529"/>
                  </a:lnTo>
                  <a:lnTo>
                    <a:pt x="902335" y="176529"/>
                  </a:lnTo>
                  <a:lnTo>
                    <a:pt x="909319" y="175259"/>
                  </a:lnTo>
                  <a:lnTo>
                    <a:pt x="908050" y="172719"/>
                  </a:lnTo>
                  <a:lnTo>
                    <a:pt x="900429" y="171450"/>
                  </a:lnTo>
                  <a:lnTo>
                    <a:pt x="894079" y="166369"/>
                  </a:lnTo>
                  <a:lnTo>
                    <a:pt x="892302" y="165100"/>
                  </a:lnTo>
                  <a:lnTo>
                    <a:pt x="356869" y="165100"/>
                  </a:lnTo>
                  <a:lnTo>
                    <a:pt x="281939" y="163829"/>
                  </a:lnTo>
                  <a:lnTo>
                    <a:pt x="133350" y="158750"/>
                  </a:lnTo>
                  <a:lnTo>
                    <a:pt x="63500" y="157479"/>
                  </a:lnTo>
                  <a:lnTo>
                    <a:pt x="30479" y="153669"/>
                  </a:lnTo>
                  <a:close/>
                </a:path>
                <a:path w="909320" h="553720">
                  <a:moveTo>
                    <a:pt x="902335" y="176529"/>
                  </a:moveTo>
                  <a:lnTo>
                    <a:pt x="836929" y="176529"/>
                  </a:lnTo>
                  <a:lnTo>
                    <a:pt x="844550" y="177800"/>
                  </a:lnTo>
                  <a:lnTo>
                    <a:pt x="849629" y="177800"/>
                  </a:lnTo>
                  <a:lnTo>
                    <a:pt x="855979" y="179069"/>
                  </a:lnTo>
                  <a:lnTo>
                    <a:pt x="859789" y="180339"/>
                  </a:lnTo>
                  <a:lnTo>
                    <a:pt x="859789" y="182879"/>
                  </a:lnTo>
                  <a:lnTo>
                    <a:pt x="857250" y="184150"/>
                  </a:lnTo>
                  <a:lnTo>
                    <a:pt x="857250" y="186689"/>
                  </a:lnTo>
                  <a:lnTo>
                    <a:pt x="863600" y="185419"/>
                  </a:lnTo>
                  <a:lnTo>
                    <a:pt x="871219" y="184150"/>
                  </a:lnTo>
                  <a:lnTo>
                    <a:pt x="877569" y="182879"/>
                  </a:lnTo>
                  <a:lnTo>
                    <a:pt x="895350" y="177800"/>
                  </a:lnTo>
                  <a:lnTo>
                    <a:pt x="902335" y="176529"/>
                  </a:lnTo>
                  <a:close/>
                </a:path>
                <a:path w="909320" h="553720">
                  <a:moveTo>
                    <a:pt x="783589" y="0"/>
                  </a:moveTo>
                  <a:lnTo>
                    <a:pt x="779779" y="1269"/>
                  </a:lnTo>
                  <a:lnTo>
                    <a:pt x="778510" y="2539"/>
                  </a:lnTo>
                  <a:lnTo>
                    <a:pt x="777239" y="6350"/>
                  </a:lnTo>
                  <a:lnTo>
                    <a:pt x="774700" y="11429"/>
                  </a:lnTo>
                  <a:lnTo>
                    <a:pt x="774700" y="20319"/>
                  </a:lnTo>
                  <a:lnTo>
                    <a:pt x="773429" y="25400"/>
                  </a:lnTo>
                  <a:lnTo>
                    <a:pt x="773429" y="30479"/>
                  </a:lnTo>
                  <a:lnTo>
                    <a:pt x="750569" y="48259"/>
                  </a:lnTo>
                  <a:lnTo>
                    <a:pt x="727710" y="64769"/>
                  </a:lnTo>
                  <a:lnTo>
                    <a:pt x="703579" y="83819"/>
                  </a:lnTo>
                  <a:lnTo>
                    <a:pt x="680719" y="102869"/>
                  </a:lnTo>
                  <a:lnTo>
                    <a:pt x="656589" y="120650"/>
                  </a:lnTo>
                  <a:lnTo>
                    <a:pt x="643889" y="128269"/>
                  </a:lnTo>
                  <a:lnTo>
                    <a:pt x="632460" y="137159"/>
                  </a:lnTo>
                  <a:lnTo>
                    <a:pt x="618489" y="143509"/>
                  </a:lnTo>
                  <a:lnTo>
                    <a:pt x="603250" y="147319"/>
                  </a:lnTo>
                  <a:lnTo>
                    <a:pt x="589279" y="151129"/>
                  </a:lnTo>
                  <a:lnTo>
                    <a:pt x="574039" y="153669"/>
                  </a:lnTo>
                  <a:lnTo>
                    <a:pt x="505460" y="160019"/>
                  </a:lnTo>
                  <a:lnTo>
                    <a:pt x="431800" y="163829"/>
                  </a:lnTo>
                  <a:lnTo>
                    <a:pt x="356869" y="165100"/>
                  </a:lnTo>
                  <a:lnTo>
                    <a:pt x="892302" y="165100"/>
                  </a:lnTo>
                  <a:lnTo>
                    <a:pt x="885189" y="160019"/>
                  </a:lnTo>
                  <a:lnTo>
                    <a:pt x="863600" y="147319"/>
                  </a:lnTo>
                  <a:lnTo>
                    <a:pt x="853439" y="139700"/>
                  </a:lnTo>
                  <a:lnTo>
                    <a:pt x="845819" y="133350"/>
                  </a:lnTo>
                  <a:lnTo>
                    <a:pt x="842010" y="127000"/>
                  </a:lnTo>
                  <a:lnTo>
                    <a:pt x="838200" y="119379"/>
                  </a:lnTo>
                  <a:lnTo>
                    <a:pt x="835660" y="101600"/>
                  </a:lnTo>
                  <a:lnTo>
                    <a:pt x="829310" y="95250"/>
                  </a:lnTo>
                  <a:lnTo>
                    <a:pt x="822960" y="90169"/>
                  </a:lnTo>
                  <a:lnTo>
                    <a:pt x="820419" y="86359"/>
                  </a:lnTo>
                  <a:lnTo>
                    <a:pt x="815339" y="83819"/>
                  </a:lnTo>
                  <a:lnTo>
                    <a:pt x="814069" y="81279"/>
                  </a:lnTo>
                  <a:lnTo>
                    <a:pt x="814069" y="78739"/>
                  </a:lnTo>
                  <a:lnTo>
                    <a:pt x="815339" y="77469"/>
                  </a:lnTo>
                  <a:lnTo>
                    <a:pt x="815339" y="68579"/>
                  </a:lnTo>
                  <a:lnTo>
                    <a:pt x="814069" y="62229"/>
                  </a:lnTo>
                  <a:lnTo>
                    <a:pt x="812800" y="53339"/>
                  </a:lnTo>
                  <a:lnTo>
                    <a:pt x="808989" y="43179"/>
                  </a:lnTo>
                  <a:lnTo>
                    <a:pt x="805179" y="30479"/>
                  </a:lnTo>
                  <a:lnTo>
                    <a:pt x="801369" y="20319"/>
                  </a:lnTo>
                  <a:lnTo>
                    <a:pt x="795019" y="11429"/>
                  </a:lnTo>
                  <a:lnTo>
                    <a:pt x="793750" y="6350"/>
                  </a:lnTo>
                  <a:lnTo>
                    <a:pt x="791210" y="2539"/>
                  </a:lnTo>
                  <a:lnTo>
                    <a:pt x="78358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959" y="3163570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0" y="153669"/>
                  </a:moveTo>
                  <a:lnTo>
                    <a:pt x="30479" y="153669"/>
                  </a:lnTo>
                  <a:lnTo>
                    <a:pt x="63500" y="157479"/>
                  </a:lnTo>
                  <a:lnTo>
                    <a:pt x="133350" y="158750"/>
                  </a:lnTo>
                  <a:lnTo>
                    <a:pt x="205739" y="161289"/>
                  </a:lnTo>
                  <a:lnTo>
                    <a:pt x="281939" y="163829"/>
                  </a:lnTo>
                  <a:lnTo>
                    <a:pt x="356869" y="165100"/>
                  </a:lnTo>
                  <a:lnTo>
                    <a:pt x="431800" y="163829"/>
                  </a:lnTo>
                  <a:lnTo>
                    <a:pt x="505460" y="160019"/>
                  </a:lnTo>
                  <a:lnTo>
                    <a:pt x="574039" y="153669"/>
                  </a:lnTo>
                  <a:lnTo>
                    <a:pt x="589279" y="151129"/>
                  </a:lnTo>
                  <a:lnTo>
                    <a:pt x="603250" y="147319"/>
                  </a:lnTo>
                  <a:lnTo>
                    <a:pt x="618489" y="143509"/>
                  </a:lnTo>
                  <a:lnTo>
                    <a:pt x="632460" y="137159"/>
                  </a:lnTo>
                  <a:lnTo>
                    <a:pt x="643889" y="128269"/>
                  </a:lnTo>
                  <a:lnTo>
                    <a:pt x="656589" y="120650"/>
                  </a:lnTo>
                  <a:lnTo>
                    <a:pt x="680719" y="102869"/>
                  </a:lnTo>
                  <a:lnTo>
                    <a:pt x="703579" y="83819"/>
                  </a:lnTo>
                  <a:lnTo>
                    <a:pt x="727710" y="64769"/>
                  </a:lnTo>
                  <a:lnTo>
                    <a:pt x="750569" y="48259"/>
                  </a:lnTo>
                  <a:lnTo>
                    <a:pt x="773429" y="30479"/>
                  </a:lnTo>
                  <a:lnTo>
                    <a:pt x="773429" y="25400"/>
                  </a:lnTo>
                  <a:lnTo>
                    <a:pt x="774700" y="20319"/>
                  </a:lnTo>
                  <a:lnTo>
                    <a:pt x="774700" y="11429"/>
                  </a:lnTo>
                  <a:lnTo>
                    <a:pt x="777239" y="6350"/>
                  </a:lnTo>
                  <a:lnTo>
                    <a:pt x="778510" y="2539"/>
                  </a:lnTo>
                  <a:lnTo>
                    <a:pt x="779779" y="1269"/>
                  </a:lnTo>
                  <a:lnTo>
                    <a:pt x="783589" y="0"/>
                  </a:lnTo>
                  <a:lnTo>
                    <a:pt x="787400" y="1269"/>
                  </a:lnTo>
                  <a:lnTo>
                    <a:pt x="791210" y="2539"/>
                  </a:lnTo>
                  <a:lnTo>
                    <a:pt x="793750" y="6350"/>
                  </a:lnTo>
                  <a:lnTo>
                    <a:pt x="795019" y="11429"/>
                  </a:lnTo>
                  <a:lnTo>
                    <a:pt x="801369" y="20319"/>
                  </a:lnTo>
                  <a:lnTo>
                    <a:pt x="805179" y="30479"/>
                  </a:lnTo>
                  <a:lnTo>
                    <a:pt x="808989" y="43179"/>
                  </a:lnTo>
                  <a:lnTo>
                    <a:pt x="812800" y="53339"/>
                  </a:lnTo>
                  <a:lnTo>
                    <a:pt x="814069" y="62229"/>
                  </a:lnTo>
                  <a:lnTo>
                    <a:pt x="815339" y="68579"/>
                  </a:lnTo>
                  <a:lnTo>
                    <a:pt x="815339" y="72389"/>
                  </a:lnTo>
                  <a:lnTo>
                    <a:pt x="815339" y="76200"/>
                  </a:lnTo>
                  <a:lnTo>
                    <a:pt x="815339" y="77469"/>
                  </a:lnTo>
                  <a:lnTo>
                    <a:pt x="814069" y="78739"/>
                  </a:lnTo>
                  <a:lnTo>
                    <a:pt x="814069" y="81279"/>
                  </a:lnTo>
                  <a:lnTo>
                    <a:pt x="815339" y="83819"/>
                  </a:lnTo>
                  <a:lnTo>
                    <a:pt x="820419" y="86359"/>
                  </a:lnTo>
                  <a:lnTo>
                    <a:pt x="822960" y="90169"/>
                  </a:lnTo>
                  <a:lnTo>
                    <a:pt x="829310" y="95250"/>
                  </a:lnTo>
                  <a:lnTo>
                    <a:pt x="835660" y="101600"/>
                  </a:lnTo>
                  <a:lnTo>
                    <a:pt x="838200" y="119379"/>
                  </a:lnTo>
                  <a:lnTo>
                    <a:pt x="842010" y="127000"/>
                  </a:lnTo>
                  <a:lnTo>
                    <a:pt x="845819" y="133350"/>
                  </a:lnTo>
                  <a:lnTo>
                    <a:pt x="853439" y="139700"/>
                  </a:lnTo>
                  <a:lnTo>
                    <a:pt x="863600" y="147319"/>
                  </a:lnTo>
                  <a:lnTo>
                    <a:pt x="885189" y="160019"/>
                  </a:lnTo>
                  <a:lnTo>
                    <a:pt x="894079" y="166369"/>
                  </a:lnTo>
                  <a:lnTo>
                    <a:pt x="900429" y="171450"/>
                  </a:lnTo>
                  <a:lnTo>
                    <a:pt x="908050" y="172719"/>
                  </a:lnTo>
                  <a:lnTo>
                    <a:pt x="909319" y="175259"/>
                  </a:lnTo>
                  <a:lnTo>
                    <a:pt x="895350" y="177800"/>
                  </a:lnTo>
                  <a:lnTo>
                    <a:pt x="886460" y="180339"/>
                  </a:lnTo>
                  <a:lnTo>
                    <a:pt x="877569" y="182879"/>
                  </a:lnTo>
                  <a:lnTo>
                    <a:pt x="871219" y="184150"/>
                  </a:lnTo>
                  <a:lnTo>
                    <a:pt x="863600" y="185419"/>
                  </a:lnTo>
                  <a:lnTo>
                    <a:pt x="857250" y="186689"/>
                  </a:lnTo>
                  <a:lnTo>
                    <a:pt x="857250" y="184150"/>
                  </a:lnTo>
                  <a:lnTo>
                    <a:pt x="859789" y="182879"/>
                  </a:lnTo>
                  <a:lnTo>
                    <a:pt x="859789" y="180339"/>
                  </a:lnTo>
                  <a:lnTo>
                    <a:pt x="855979" y="179069"/>
                  </a:lnTo>
                  <a:lnTo>
                    <a:pt x="849629" y="177800"/>
                  </a:lnTo>
                  <a:lnTo>
                    <a:pt x="844550" y="177800"/>
                  </a:lnTo>
                  <a:lnTo>
                    <a:pt x="836929" y="176529"/>
                  </a:lnTo>
                  <a:lnTo>
                    <a:pt x="828039" y="176529"/>
                  </a:lnTo>
                  <a:lnTo>
                    <a:pt x="815339" y="176529"/>
                  </a:lnTo>
                  <a:lnTo>
                    <a:pt x="801369" y="177800"/>
                  </a:lnTo>
                  <a:lnTo>
                    <a:pt x="784860" y="179069"/>
                  </a:lnTo>
                  <a:lnTo>
                    <a:pt x="767079" y="179069"/>
                  </a:lnTo>
                  <a:lnTo>
                    <a:pt x="745489" y="180339"/>
                  </a:lnTo>
                  <a:lnTo>
                    <a:pt x="721360" y="184150"/>
                  </a:lnTo>
                  <a:lnTo>
                    <a:pt x="693419" y="186689"/>
                  </a:lnTo>
                  <a:lnTo>
                    <a:pt x="660400" y="190500"/>
                  </a:lnTo>
                  <a:lnTo>
                    <a:pt x="618489" y="195579"/>
                  </a:lnTo>
                  <a:lnTo>
                    <a:pt x="595629" y="208279"/>
                  </a:lnTo>
                  <a:lnTo>
                    <a:pt x="579119" y="217169"/>
                  </a:lnTo>
                  <a:lnTo>
                    <a:pt x="571500" y="222250"/>
                  </a:lnTo>
                  <a:lnTo>
                    <a:pt x="562610" y="226059"/>
                  </a:lnTo>
                  <a:lnTo>
                    <a:pt x="521969" y="256539"/>
                  </a:lnTo>
                  <a:lnTo>
                    <a:pt x="480060" y="287019"/>
                  </a:lnTo>
                  <a:lnTo>
                    <a:pt x="478789" y="290829"/>
                  </a:lnTo>
                  <a:lnTo>
                    <a:pt x="476250" y="293369"/>
                  </a:lnTo>
                  <a:lnTo>
                    <a:pt x="474979" y="302259"/>
                  </a:lnTo>
                  <a:lnTo>
                    <a:pt x="472439" y="309879"/>
                  </a:lnTo>
                  <a:lnTo>
                    <a:pt x="469900" y="317500"/>
                  </a:lnTo>
                  <a:lnTo>
                    <a:pt x="461010" y="330200"/>
                  </a:lnTo>
                  <a:lnTo>
                    <a:pt x="448310" y="340359"/>
                  </a:lnTo>
                  <a:lnTo>
                    <a:pt x="438150" y="350519"/>
                  </a:lnTo>
                  <a:lnTo>
                    <a:pt x="426719" y="360679"/>
                  </a:lnTo>
                  <a:lnTo>
                    <a:pt x="422910" y="374650"/>
                  </a:lnTo>
                  <a:lnTo>
                    <a:pt x="417829" y="391159"/>
                  </a:lnTo>
                  <a:lnTo>
                    <a:pt x="411479" y="396239"/>
                  </a:lnTo>
                  <a:lnTo>
                    <a:pt x="406400" y="405129"/>
                  </a:lnTo>
                  <a:lnTo>
                    <a:pt x="400050" y="412750"/>
                  </a:lnTo>
                  <a:lnTo>
                    <a:pt x="397510" y="420369"/>
                  </a:lnTo>
                  <a:lnTo>
                    <a:pt x="391160" y="435609"/>
                  </a:lnTo>
                  <a:lnTo>
                    <a:pt x="389889" y="454659"/>
                  </a:lnTo>
                  <a:lnTo>
                    <a:pt x="386079" y="471169"/>
                  </a:lnTo>
                  <a:lnTo>
                    <a:pt x="383539" y="490219"/>
                  </a:lnTo>
                  <a:lnTo>
                    <a:pt x="378460" y="507999"/>
                  </a:lnTo>
                  <a:lnTo>
                    <a:pt x="374650" y="525779"/>
                  </a:lnTo>
                  <a:lnTo>
                    <a:pt x="364489" y="541019"/>
                  </a:lnTo>
                  <a:lnTo>
                    <a:pt x="354329" y="553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9320" y="3317240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30479" y="0"/>
                  </a:moveTo>
                  <a:lnTo>
                    <a:pt x="2539" y="6858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39"/>
                  </a:lnTo>
                  <a:lnTo>
                    <a:pt x="3809" y="160020"/>
                  </a:lnTo>
                  <a:lnTo>
                    <a:pt x="8889" y="179070"/>
                  </a:lnTo>
                  <a:lnTo>
                    <a:pt x="11429" y="198120"/>
                  </a:lnTo>
                  <a:lnTo>
                    <a:pt x="17779" y="215900"/>
                  </a:lnTo>
                  <a:lnTo>
                    <a:pt x="29209" y="252730"/>
                  </a:lnTo>
                  <a:lnTo>
                    <a:pt x="40639" y="288289"/>
                  </a:lnTo>
                  <a:lnTo>
                    <a:pt x="43179" y="290830"/>
                  </a:lnTo>
                  <a:lnTo>
                    <a:pt x="5460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3819" y="321310"/>
                  </a:lnTo>
                  <a:lnTo>
                    <a:pt x="134619" y="351790"/>
                  </a:lnTo>
                  <a:lnTo>
                    <a:pt x="147319" y="358140"/>
                  </a:lnTo>
                  <a:lnTo>
                    <a:pt x="167639" y="370840"/>
                  </a:lnTo>
                  <a:lnTo>
                    <a:pt x="177800" y="374650"/>
                  </a:lnTo>
                  <a:lnTo>
                    <a:pt x="182879" y="378460"/>
                  </a:lnTo>
                  <a:lnTo>
                    <a:pt x="187959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59" y="400050"/>
                  </a:lnTo>
                  <a:lnTo>
                    <a:pt x="220979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305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4009" y="441960"/>
                  </a:lnTo>
                  <a:lnTo>
                    <a:pt x="350519" y="436880"/>
                  </a:lnTo>
                  <a:lnTo>
                    <a:pt x="363219" y="434340"/>
                  </a:lnTo>
                  <a:lnTo>
                    <a:pt x="405129" y="406400"/>
                  </a:lnTo>
                  <a:lnTo>
                    <a:pt x="410209" y="396240"/>
                  </a:lnTo>
                  <a:lnTo>
                    <a:pt x="414019" y="387350"/>
                  </a:lnTo>
                  <a:lnTo>
                    <a:pt x="416559" y="379730"/>
                  </a:lnTo>
                  <a:lnTo>
                    <a:pt x="415289" y="367030"/>
                  </a:lnTo>
                  <a:lnTo>
                    <a:pt x="41275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09" y="292100"/>
                  </a:lnTo>
                  <a:lnTo>
                    <a:pt x="392429" y="279400"/>
                  </a:lnTo>
                  <a:lnTo>
                    <a:pt x="386079" y="266700"/>
                  </a:lnTo>
                  <a:lnTo>
                    <a:pt x="382269" y="25781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79" y="228600"/>
                  </a:lnTo>
                  <a:lnTo>
                    <a:pt x="354329" y="219710"/>
                  </a:lnTo>
                  <a:lnTo>
                    <a:pt x="349250" y="213360"/>
                  </a:lnTo>
                  <a:lnTo>
                    <a:pt x="346709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2900" y="203200"/>
                  </a:lnTo>
                  <a:lnTo>
                    <a:pt x="341629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29" y="142239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8609" y="124460"/>
                  </a:lnTo>
                  <a:lnTo>
                    <a:pt x="166369" y="124460"/>
                  </a:lnTo>
                  <a:lnTo>
                    <a:pt x="102869" y="40639"/>
                  </a:lnTo>
                  <a:lnTo>
                    <a:pt x="123371" y="40639"/>
                  </a:lnTo>
                  <a:lnTo>
                    <a:pt x="116839" y="36830"/>
                  </a:lnTo>
                  <a:lnTo>
                    <a:pt x="100329" y="29210"/>
                  </a:lnTo>
                  <a:lnTo>
                    <a:pt x="81279" y="21589"/>
                  </a:lnTo>
                  <a:lnTo>
                    <a:pt x="63500" y="16510"/>
                  </a:lnTo>
                  <a:lnTo>
                    <a:pt x="30479" y="0"/>
                  </a:lnTo>
                  <a:close/>
                </a:path>
                <a:path w="416560" h="441960">
                  <a:moveTo>
                    <a:pt x="135889" y="48260"/>
                  </a:moveTo>
                  <a:lnTo>
                    <a:pt x="139700" y="50800"/>
                  </a:lnTo>
                  <a:lnTo>
                    <a:pt x="144779" y="57150"/>
                  </a:lnTo>
                  <a:lnTo>
                    <a:pt x="151129" y="63500"/>
                  </a:lnTo>
                  <a:lnTo>
                    <a:pt x="156209" y="71120"/>
                  </a:lnTo>
                  <a:lnTo>
                    <a:pt x="158750" y="77470"/>
                  </a:lnTo>
                  <a:lnTo>
                    <a:pt x="160019" y="83820"/>
                  </a:lnTo>
                  <a:lnTo>
                    <a:pt x="163829" y="96520"/>
                  </a:lnTo>
                  <a:lnTo>
                    <a:pt x="165100" y="111760"/>
                  </a:lnTo>
                  <a:lnTo>
                    <a:pt x="166369" y="124460"/>
                  </a:lnTo>
                  <a:lnTo>
                    <a:pt x="308609" y="124460"/>
                  </a:lnTo>
                  <a:lnTo>
                    <a:pt x="303529" y="114300"/>
                  </a:lnTo>
                  <a:lnTo>
                    <a:pt x="300989" y="113030"/>
                  </a:lnTo>
                  <a:lnTo>
                    <a:pt x="298450" y="109220"/>
                  </a:lnTo>
                  <a:lnTo>
                    <a:pt x="295909" y="107950"/>
                  </a:lnTo>
                  <a:lnTo>
                    <a:pt x="288289" y="106680"/>
                  </a:lnTo>
                  <a:lnTo>
                    <a:pt x="279400" y="105410"/>
                  </a:lnTo>
                  <a:lnTo>
                    <a:pt x="269239" y="102870"/>
                  </a:lnTo>
                  <a:lnTo>
                    <a:pt x="261619" y="96520"/>
                  </a:lnTo>
                  <a:lnTo>
                    <a:pt x="256539" y="90170"/>
                  </a:lnTo>
                  <a:lnTo>
                    <a:pt x="248919" y="86360"/>
                  </a:lnTo>
                  <a:lnTo>
                    <a:pt x="238759" y="82550"/>
                  </a:lnTo>
                  <a:lnTo>
                    <a:pt x="234950" y="81280"/>
                  </a:lnTo>
                  <a:lnTo>
                    <a:pt x="228600" y="78739"/>
                  </a:lnTo>
                  <a:lnTo>
                    <a:pt x="214629" y="74930"/>
                  </a:lnTo>
                  <a:lnTo>
                    <a:pt x="201929" y="71120"/>
                  </a:lnTo>
                  <a:lnTo>
                    <a:pt x="187959" y="68580"/>
                  </a:lnTo>
                  <a:lnTo>
                    <a:pt x="175259" y="67310"/>
                  </a:lnTo>
                  <a:lnTo>
                    <a:pt x="168909" y="64770"/>
                  </a:lnTo>
                  <a:lnTo>
                    <a:pt x="165100" y="63500"/>
                  </a:lnTo>
                  <a:lnTo>
                    <a:pt x="161289" y="63500"/>
                  </a:lnTo>
                  <a:lnTo>
                    <a:pt x="158750" y="62230"/>
                  </a:lnTo>
                  <a:lnTo>
                    <a:pt x="156209" y="62230"/>
                  </a:lnTo>
                  <a:lnTo>
                    <a:pt x="149859" y="57150"/>
                  </a:lnTo>
                  <a:lnTo>
                    <a:pt x="143509" y="54610"/>
                  </a:lnTo>
                  <a:lnTo>
                    <a:pt x="140969" y="50800"/>
                  </a:lnTo>
                  <a:lnTo>
                    <a:pt x="135889" y="48260"/>
                  </a:lnTo>
                  <a:close/>
                </a:path>
                <a:path w="416560" h="441960">
                  <a:moveTo>
                    <a:pt x="128269" y="40639"/>
                  </a:moveTo>
                  <a:lnTo>
                    <a:pt x="123371" y="40639"/>
                  </a:lnTo>
                  <a:lnTo>
                    <a:pt x="132079" y="45720"/>
                  </a:lnTo>
                  <a:lnTo>
                    <a:pt x="135889" y="48260"/>
                  </a:lnTo>
                  <a:lnTo>
                    <a:pt x="128269" y="40639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9320" y="3317240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166369" y="124460"/>
                  </a:moveTo>
                  <a:lnTo>
                    <a:pt x="165100" y="111760"/>
                  </a:lnTo>
                  <a:lnTo>
                    <a:pt x="163829" y="96520"/>
                  </a:lnTo>
                  <a:lnTo>
                    <a:pt x="160019" y="83820"/>
                  </a:lnTo>
                  <a:lnTo>
                    <a:pt x="158750" y="77470"/>
                  </a:lnTo>
                  <a:lnTo>
                    <a:pt x="156209" y="71120"/>
                  </a:lnTo>
                  <a:lnTo>
                    <a:pt x="151129" y="63500"/>
                  </a:lnTo>
                  <a:lnTo>
                    <a:pt x="144779" y="57150"/>
                  </a:lnTo>
                  <a:lnTo>
                    <a:pt x="139700" y="50800"/>
                  </a:lnTo>
                  <a:lnTo>
                    <a:pt x="100329" y="29210"/>
                  </a:lnTo>
                  <a:lnTo>
                    <a:pt x="63500" y="16510"/>
                  </a:lnTo>
                  <a:lnTo>
                    <a:pt x="45719" y="7620"/>
                  </a:lnTo>
                  <a:lnTo>
                    <a:pt x="12700" y="33020"/>
                  </a:lnTo>
                  <a:lnTo>
                    <a:pt x="1269" y="8636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39"/>
                  </a:lnTo>
                  <a:lnTo>
                    <a:pt x="3809" y="160020"/>
                  </a:lnTo>
                  <a:lnTo>
                    <a:pt x="8889" y="179070"/>
                  </a:lnTo>
                  <a:lnTo>
                    <a:pt x="11429" y="198120"/>
                  </a:lnTo>
                  <a:lnTo>
                    <a:pt x="17779" y="215900"/>
                  </a:lnTo>
                  <a:lnTo>
                    <a:pt x="29209" y="252730"/>
                  </a:lnTo>
                  <a:lnTo>
                    <a:pt x="40639" y="288289"/>
                  </a:lnTo>
                  <a:lnTo>
                    <a:pt x="41909" y="289560"/>
                  </a:lnTo>
                  <a:lnTo>
                    <a:pt x="43179" y="290830"/>
                  </a:lnTo>
                  <a:lnTo>
                    <a:pt x="46989" y="293370"/>
                  </a:lnTo>
                  <a:lnTo>
                    <a:pt x="5460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3819" y="321310"/>
                  </a:lnTo>
                  <a:lnTo>
                    <a:pt x="96519" y="328930"/>
                  </a:lnTo>
                  <a:lnTo>
                    <a:pt x="109219" y="336550"/>
                  </a:lnTo>
                  <a:lnTo>
                    <a:pt x="134619" y="351790"/>
                  </a:lnTo>
                  <a:lnTo>
                    <a:pt x="147319" y="358140"/>
                  </a:lnTo>
                  <a:lnTo>
                    <a:pt x="157479" y="364490"/>
                  </a:lnTo>
                  <a:lnTo>
                    <a:pt x="167639" y="370840"/>
                  </a:lnTo>
                  <a:lnTo>
                    <a:pt x="177800" y="374650"/>
                  </a:lnTo>
                  <a:lnTo>
                    <a:pt x="182879" y="378460"/>
                  </a:lnTo>
                  <a:lnTo>
                    <a:pt x="187959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59" y="400050"/>
                  </a:lnTo>
                  <a:lnTo>
                    <a:pt x="220979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305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4009" y="441960"/>
                  </a:lnTo>
                  <a:lnTo>
                    <a:pt x="350519" y="436880"/>
                  </a:lnTo>
                  <a:lnTo>
                    <a:pt x="363219" y="434340"/>
                  </a:lnTo>
                  <a:lnTo>
                    <a:pt x="405129" y="406400"/>
                  </a:lnTo>
                  <a:lnTo>
                    <a:pt x="410209" y="396240"/>
                  </a:lnTo>
                  <a:lnTo>
                    <a:pt x="414019" y="387350"/>
                  </a:lnTo>
                  <a:lnTo>
                    <a:pt x="416559" y="379730"/>
                  </a:lnTo>
                  <a:lnTo>
                    <a:pt x="415289" y="367030"/>
                  </a:lnTo>
                  <a:lnTo>
                    <a:pt x="41275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09" y="292100"/>
                  </a:lnTo>
                  <a:lnTo>
                    <a:pt x="392429" y="279400"/>
                  </a:lnTo>
                  <a:lnTo>
                    <a:pt x="386079" y="266700"/>
                  </a:lnTo>
                  <a:lnTo>
                    <a:pt x="382269" y="25781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79" y="228600"/>
                  </a:lnTo>
                  <a:lnTo>
                    <a:pt x="354329" y="219710"/>
                  </a:lnTo>
                  <a:lnTo>
                    <a:pt x="349250" y="213360"/>
                  </a:lnTo>
                  <a:lnTo>
                    <a:pt x="346709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2900" y="203200"/>
                  </a:lnTo>
                  <a:lnTo>
                    <a:pt x="341629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29" y="142239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8609" y="124460"/>
                  </a:lnTo>
                  <a:lnTo>
                    <a:pt x="306069" y="119380"/>
                  </a:lnTo>
                  <a:lnTo>
                    <a:pt x="303529" y="114300"/>
                  </a:lnTo>
                  <a:lnTo>
                    <a:pt x="300989" y="113030"/>
                  </a:lnTo>
                  <a:lnTo>
                    <a:pt x="298450" y="109220"/>
                  </a:lnTo>
                  <a:lnTo>
                    <a:pt x="295909" y="107950"/>
                  </a:lnTo>
                  <a:lnTo>
                    <a:pt x="288289" y="106680"/>
                  </a:lnTo>
                  <a:lnTo>
                    <a:pt x="279400" y="105410"/>
                  </a:lnTo>
                  <a:lnTo>
                    <a:pt x="269239" y="102870"/>
                  </a:lnTo>
                  <a:lnTo>
                    <a:pt x="261619" y="96520"/>
                  </a:lnTo>
                  <a:lnTo>
                    <a:pt x="256539" y="90170"/>
                  </a:lnTo>
                  <a:lnTo>
                    <a:pt x="248919" y="86360"/>
                  </a:lnTo>
                  <a:lnTo>
                    <a:pt x="238759" y="82550"/>
                  </a:lnTo>
                  <a:lnTo>
                    <a:pt x="234950" y="81280"/>
                  </a:lnTo>
                  <a:lnTo>
                    <a:pt x="228600" y="78739"/>
                  </a:lnTo>
                  <a:lnTo>
                    <a:pt x="214629" y="74930"/>
                  </a:lnTo>
                  <a:lnTo>
                    <a:pt x="201929" y="71120"/>
                  </a:lnTo>
                  <a:lnTo>
                    <a:pt x="187959" y="68580"/>
                  </a:lnTo>
                  <a:lnTo>
                    <a:pt x="175259" y="67310"/>
                  </a:lnTo>
                  <a:lnTo>
                    <a:pt x="168909" y="64770"/>
                  </a:lnTo>
                  <a:lnTo>
                    <a:pt x="165100" y="63500"/>
                  </a:lnTo>
                  <a:lnTo>
                    <a:pt x="161289" y="63500"/>
                  </a:lnTo>
                  <a:lnTo>
                    <a:pt x="158750" y="62230"/>
                  </a:lnTo>
                  <a:lnTo>
                    <a:pt x="156209" y="62230"/>
                  </a:lnTo>
                  <a:lnTo>
                    <a:pt x="149859" y="57150"/>
                  </a:lnTo>
                  <a:lnTo>
                    <a:pt x="143509" y="54610"/>
                  </a:lnTo>
                  <a:lnTo>
                    <a:pt x="140969" y="50800"/>
                  </a:lnTo>
                  <a:lnTo>
                    <a:pt x="135889" y="48260"/>
                  </a:lnTo>
                  <a:lnTo>
                    <a:pt x="132079" y="44450"/>
                  </a:lnTo>
                  <a:lnTo>
                    <a:pt x="128269" y="40639"/>
                  </a:lnTo>
                  <a:lnTo>
                    <a:pt x="125729" y="40639"/>
                  </a:lnTo>
                  <a:lnTo>
                    <a:pt x="120650" y="40639"/>
                  </a:lnTo>
                  <a:lnTo>
                    <a:pt x="118109" y="40639"/>
                  </a:lnTo>
                  <a:lnTo>
                    <a:pt x="113029" y="40639"/>
                  </a:lnTo>
                  <a:lnTo>
                    <a:pt x="109219" y="40639"/>
                  </a:lnTo>
                  <a:lnTo>
                    <a:pt x="102869" y="4063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1660" y="3505199"/>
              <a:ext cx="1033780" cy="1414780"/>
            </a:xfrm>
            <a:custGeom>
              <a:avLst/>
              <a:gdLst/>
              <a:ahLst/>
              <a:cxnLst/>
              <a:rect l="l" t="t" r="r" b="b"/>
              <a:pathLst>
                <a:path w="1033779" h="1414779">
                  <a:moveTo>
                    <a:pt x="636270" y="311150"/>
                  </a:moveTo>
                  <a:lnTo>
                    <a:pt x="615950" y="196850"/>
                  </a:lnTo>
                  <a:lnTo>
                    <a:pt x="568960" y="105410"/>
                  </a:lnTo>
                  <a:lnTo>
                    <a:pt x="506730" y="49530"/>
                  </a:lnTo>
                  <a:lnTo>
                    <a:pt x="440690" y="6350"/>
                  </a:lnTo>
                  <a:lnTo>
                    <a:pt x="382270" y="0"/>
                  </a:lnTo>
                  <a:lnTo>
                    <a:pt x="318770" y="17780"/>
                  </a:lnTo>
                  <a:lnTo>
                    <a:pt x="290830" y="55880"/>
                  </a:lnTo>
                  <a:lnTo>
                    <a:pt x="270510" y="105410"/>
                  </a:lnTo>
                  <a:lnTo>
                    <a:pt x="276860" y="157480"/>
                  </a:lnTo>
                  <a:lnTo>
                    <a:pt x="287020" y="215900"/>
                  </a:lnTo>
                  <a:lnTo>
                    <a:pt x="318770" y="265430"/>
                  </a:lnTo>
                  <a:lnTo>
                    <a:pt x="229870" y="382270"/>
                  </a:lnTo>
                  <a:lnTo>
                    <a:pt x="241300" y="411480"/>
                  </a:lnTo>
                  <a:lnTo>
                    <a:pt x="345440" y="321310"/>
                  </a:lnTo>
                  <a:lnTo>
                    <a:pt x="401320" y="392430"/>
                  </a:lnTo>
                  <a:lnTo>
                    <a:pt x="463550" y="441960"/>
                  </a:lnTo>
                  <a:lnTo>
                    <a:pt x="527050" y="463550"/>
                  </a:lnTo>
                  <a:lnTo>
                    <a:pt x="577850" y="463550"/>
                  </a:lnTo>
                  <a:lnTo>
                    <a:pt x="615950" y="443230"/>
                  </a:lnTo>
                  <a:lnTo>
                    <a:pt x="636270" y="414020"/>
                  </a:lnTo>
                  <a:lnTo>
                    <a:pt x="636270" y="311150"/>
                  </a:lnTo>
                  <a:close/>
                </a:path>
                <a:path w="1033779" h="1414779">
                  <a:moveTo>
                    <a:pt x="1033780" y="876300"/>
                  </a:moveTo>
                  <a:lnTo>
                    <a:pt x="1005840" y="815340"/>
                  </a:lnTo>
                  <a:lnTo>
                    <a:pt x="969010" y="756920"/>
                  </a:lnTo>
                  <a:lnTo>
                    <a:pt x="967740" y="755180"/>
                  </a:lnTo>
                  <a:lnTo>
                    <a:pt x="967740" y="915670"/>
                  </a:lnTo>
                  <a:lnTo>
                    <a:pt x="967740" y="974090"/>
                  </a:lnTo>
                  <a:lnTo>
                    <a:pt x="933437" y="1038860"/>
                  </a:lnTo>
                  <a:lnTo>
                    <a:pt x="844537" y="1066800"/>
                  </a:lnTo>
                  <a:lnTo>
                    <a:pt x="830224" y="1068108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145" y="683158"/>
                  </a:lnTo>
                  <a:lnTo>
                    <a:pt x="797560" y="688340"/>
                  </a:lnTo>
                  <a:lnTo>
                    <a:pt x="882637" y="762000"/>
                  </a:lnTo>
                  <a:lnTo>
                    <a:pt x="938530" y="845820"/>
                  </a:lnTo>
                  <a:lnTo>
                    <a:pt x="967740" y="915670"/>
                  </a:lnTo>
                  <a:lnTo>
                    <a:pt x="967740" y="755180"/>
                  </a:lnTo>
                  <a:lnTo>
                    <a:pt x="922020" y="692150"/>
                  </a:lnTo>
                  <a:lnTo>
                    <a:pt x="850887" y="640080"/>
                  </a:lnTo>
                  <a:lnTo>
                    <a:pt x="808990" y="584200"/>
                  </a:lnTo>
                  <a:lnTo>
                    <a:pt x="774700" y="534670"/>
                  </a:lnTo>
                  <a:lnTo>
                    <a:pt x="737870" y="501650"/>
                  </a:lnTo>
                  <a:lnTo>
                    <a:pt x="662940" y="474980"/>
                  </a:lnTo>
                  <a:lnTo>
                    <a:pt x="623570" y="504190"/>
                  </a:lnTo>
                  <a:lnTo>
                    <a:pt x="623570" y="511657"/>
                  </a:lnTo>
                  <a:lnTo>
                    <a:pt x="608330" y="507555"/>
                  </a:lnTo>
                  <a:lnTo>
                    <a:pt x="608330" y="967740"/>
                  </a:lnTo>
                  <a:lnTo>
                    <a:pt x="590232" y="1044219"/>
                  </a:lnTo>
                  <a:lnTo>
                    <a:pt x="535940" y="1028700"/>
                  </a:lnTo>
                  <a:lnTo>
                    <a:pt x="449580" y="944880"/>
                  </a:lnTo>
                  <a:lnTo>
                    <a:pt x="446824" y="941679"/>
                  </a:lnTo>
                  <a:lnTo>
                    <a:pt x="476250" y="828040"/>
                  </a:lnTo>
                  <a:lnTo>
                    <a:pt x="504190" y="723900"/>
                  </a:lnTo>
                  <a:lnTo>
                    <a:pt x="538289" y="673290"/>
                  </a:lnTo>
                  <a:lnTo>
                    <a:pt x="567690" y="712470"/>
                  </a:lnTo>
                  <a:lnTo>
                    <a:pt x="605790" y="840740"/>
                  </a:lnTo>
                  <a:lnTo>
                    <a:pt x="608330" y="967740"/>
                  </a:lnTo>
                  <a:lnTo>
                    <a:pt x="608330" y="507555"/>
                  </a:lnTo>
                  <a:lnTo>
                    <a:pt x="568998" y="496925"/>
                  </a:lnTo>
                  <a:lnTo>
                    <a:pt x="565150" y="487680"/>
                  </a:lnTo>
                  <a:lnTo>
                    <a:pt x="525780" y="487680"/>
                  </a:lnTo>
                  <a:lnTo>
                    <a:pt x="514578" y="498881"/>
                  </a:lnTo>
                  <a:lnTo>
                    <a:pt x="509270" y="499110"/>
                  </a:lnTo>
                  <a:lnTo>
                    <a:pt x="508304" y="505155"/>
                  </a:lnTo>
                  <a:lnTo>
                    <a:pt x="477520" y="535940"/>
                  </a:lnTo>
                  <a:lnTo>
                    <a:pt x="445770" y="655320"/>
                  </a:lnTo>
                  <a:lnTo>
                    <a:pt x="421640" y="793750"/>
                  </a:lnTo>
                  <a:lnTo>
                    <a:pt x="407987" y="896531"/>
                  </a:lnTo>
                  <a:lnTo>
                    <a:pt x="394970" y="881380"/>
                  </a:lnTo>
                  <a:lnTo>
                    <a:pt x="411480" y="815340"/>
                  </a:lnTo>
                  <a:lnTo>
                    <a:pt x="405130" y="777240"/>
                  </a:lnTo>
                  <a:lnTo>
                    <a:pt x="347980" y="801370"/>
                  </a:lnTo>
                  <a:lnTo>
                    <a:pt x="287020" y="801370"/>
                  </a:lnTo>
                  <a:lnTo>
                    <a:pt x="241300" y="762000"/>
                  </a:lnTo>
                  <a:lnTo>
                    <a:pt x="212090" y="731520"/>
                  </a:lnTo>
                  <a:lnTo>
                    <a:pt x="194310" y="737870"/>
                  </a:lnTo>
                  <a:lnTo>
                    <a:pt x="191770" y="756920"/>
                  </a:lnTo>
                  <a:lnTo>
                    <a:pt x="209550" y="815340"/>
                  </a:lnTo>
                  <a:lnTo>
                    <a:pt x="209550" y="869950"/>
                  </a:lnTo>
                  <a:lnTo>
                    <a:pt x="232410" y="909320"/>
                  </a:lnTo>
                  <a:lnTo>
                    <a:pt x="287020" y="939800"/>
                  </a:lnTo>
                  <a:lnTo>
                    <a:pt x="334010" y="939800"/>
                  </a:lnTo>
                  <a:lnTo>
                    <a:pt x="386080" y="944880"/>
                  </a:lnTo>
                  <a:lnTo>
                    <a:pt x="394309" y="952093"/>
                  </a:lnTo>
                  <a:lnTo>
                    <a:pt x="341630" y="1046480"/>
                  </a:lnTo>
                  <a:lnTo>
                    <a:pt x="341630" y="1068070"/>
                  </a:lnTo>
                  <a:lnTo>
                    <a:pt x="259080" y="1055370"/>
                  </a:lnTo>
                  <a:lnTo>
                    <a:pt x="172720" y="998220"/>
                  </a:lnTo>
                  <a:lnTo>
                    <a:pt x="134620" y="947420"/>
                  </a:lnTo>
                  <a:lnTo>
                    <a:pt x="67310" y="803910"/>
                  </a:lnTo>
                  <a:lnTo>
                    <a:pt x="67310" y="749300"/>
                  </a:lnTo>
                  <a:lnTo>
                    <a:pt x="93980" y="699770"/>
                  </a:lnTo>
                  <a:lnTo>
                    <a:pt x="121920" y="631190"/>
                  </a:lnTo>
                  <a:lnTo>
                    <a:pt x="132080" y="605790"/>
                  </a:lnTo>
                  <a:lnTo>
                    <a:pt x="95250" y="591820"/>
                  </a:lnTo>
                  <a:lnTo>
                    <a:pt x="53340" y="595630"/>
                  </a:lnTo>
                  <a:lnTo>
                    <a:pt x="27940" y="622300"/>
                  </a:lnTo>
                  <a:lnTo>
                    <a:pt x="0" y="680720"/>
                  </a:lnTo>
                  <a:lnTo>
                    <a:pt x="15240" y="788670"/>
                  </a:lnTo>
                  <a:lnTo>
                    <a:pt x="27940" y="847090"/>
                  </a:lnTo>
                  <a:lnTo>
                    <a:pt x="93980" y="970280"/>
                  </a:lnTo>
                  <a:lnTo>
                    <a:pt x="151130" y="1059180"/>
                  </a:lnTo>
                  <a:lnTo>
                    <a:pt x="255270" y="1098550"/>
                  </a:lnTo>
                  <a:lnTo>
                    <a:pt x="341630" y="1118870"/>
                  </a:lnTo>
                  <a:lnTo>
                    <a:pt x="407670" y="1085850"/>
                  </a:lnTo>
                  <a:lnTo>
                    <a:pt x="434708" y="987437"/>
                  </a:lnTo>
                  <a:lnTo>
                    <a:pt x="487680" y="1033780"/>
                  </a:lnTo>
                  <a:lnTo>
                    <a:pt x="565150" y="1082040"/>
                  </a:lnTo>
                  <a:lnTo>
                    <a:pt x="580110" y="1086599"/>
                  </a:lnTo>
                  <a:lnTo>
                    <a:pt x="541020" y="1195070"/>
                  </a:lnTo>
                  <a:lnTo>
                    <a:pt x="471170" y="1286510"/>
                  </a:lnTo>
                  <a:lnTo>
                    <a:pt x="471170" y="1315720"/>
                  </a:lnTo>
                  <a:lnTo>
                    <a:pt x="480060" y="1383030"/>
                  </a:lnTo>
                  <a:lnTo>
                    <a:pt x="532130" y="1410970"/>
                  </a:lnTo>
                  <a:lnTo>
                    <a:pt x="589280" y="1414780"/>
                  </a:lnTo>
                  <a:lnTo>
                    <a:pt x="685800" y="1391920"/>
                  </a:lnTo>
                  <a:lnTo>
                    <a:pt x="759460" y="1315720"/>
                  </a:lnTo>
                  <a:lnTo>
                    <a:pt x="798830" y="1186180"/>
                  </a:lnTo>
                  <a:lnTo>
                    <a:pt x="819340" y="1121829"/>
                  </a:lnTo>
                  <a:lnTo>
                    <a:pt x="901687" y="1104900"/>
                  </a:lnTo>
                  <a:lnTo>
                    <a:pt x="969010" y="1078230"/>
                  </a:lnTo>
                  <a:lnTo>
                    <a:pt x="101727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36209" y="3849369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30479" y="153669"/>
                  </a:moveTo>
                  <a:lnTo>
                    <a:pt x="0" y="153669"/>
                  </a:lnTo>
                  <a:lnTo>
                    <a:pt x="354329" y="553719"/>
                  </a:lnTo>
                  <a:lnTo>
                    <a:pt x="364489" y="541019"/>
                  </a:lnTo>
                  <a:lnTo>
                    <a:pt x="374650" y="525779"/>
                  </a:lnTo>
                  <a:lnTo>
                    <a:pt x="378460" y="507999"/>
                  </a:lnTo>
                  <a:lnTo>
                    <a:pt x="383539" y="490219"/>
                  </a:lnTo>
                  <a:lnTo>
                    <a:pt x="386079" y="471169"/>
                  </a:lnTo>
                  <a:lnTo>
                    <a:pt x="389889" y="454659"/>
                  </a:lnTo>
                  <a:lnTo>
                    <a:pt x="391160" y="435609"/>
                  </a:lnTo>
                  <a:lnTo>
                    <a:pt x="397510" y="420369"/>
                  </a:lnTo>
                  <a:lnTo>
                    <a:pt x="400050" y="412749"/>
                  </a:lnTo>
                  <a:lnTo>
                    <a:pt x="406400" y="405129"/>
                  </a:lnTo>
                  <a:lnTo>
                    <a:pt x="412750" y="396239"/>
                  </a:lnTo>
                  <a:lnTo>
                    <a:pt x="417829" y="391159"/>
                  </a:lnTo>
                  <a:lnTo>
                    <a:pt x="422910" y="374649"/>
                  </a:lnTo>
                  <a:lnTo>
                    <a:pt x="426719" y="360679"/>
                  </a:lnTo>
                  <a:lnTo>
                    <a:pt x="438150" y="350519"/>
                  </a:lnTo>
                  <a:lnTo>
                    <a:pt x="448310" y="340359"/>
                  </a:lnTo>
                  <a:lnTo>
                    <a:pt x="461010" y="330199"/>
                  </a:lnTo>
                  <a:lnTo>
                    <a:pt x="469900" y="317499"/>
                  </a:lnTo>
                  <a:lnTo>
                    <a:pt x="474979" y="302259"/>
                  </a:lnTo>
                  <a:lnTo>
                    <a:pt x="476250" y="293369"/>
                  </a:lnTo>
                  <a:lnTo>
                    <a:pt x="478789" y="290829"/>
                  </a:lnTo>
                  <a:lnTo>
                    <a:pt x="480060" y="287019"/>
                  </a:lnTo>
                  <a:lnTo>
                    <a:pt x="523239" y="256539"/>
                  </a:lnTo>
                  <a:lnTo>
                    <a:pt x="562610" y="226059"/>
                  </a:lnTo>
                  <a:lnTo>
                    <a:pt x="571500" y="222249"/>
                  </a:lnTo>
                  <a:lnTo>
                    <a:pt x="579119" y="217169"/>
                  </a:lnTo>
                  <a:lnTo>
                    <a:pt x="595629" y="208279"/>
                  </a:lnTo>
                  <a:lnTo>
                    <a:pt x="694689" y="186689"/>
                  </a:lnTo>
                  <a:lnTo>
                    <a:pt x="721360" y="184149"/>
                  </a:lnTo>
                  <a:lnTo>
                    <a:pt x="745489" y="180339"/>
                  </a:lnTo>
                  <a:lnTo>
                    <a:pt x="767079" y="179069"/>
                  </a:lnTo>
                  <a:lnTo>
                    <a:pt x="784860" y="179069"/>
                  </a:lnTo>
                  <a:lnTo>
                    <a:pt x="801369" y="177799"/>
                  </a:lnTo>
                  <a:lnTo>
                    <a:pt x="815339" y="176529"/>
                  </a:lnTo>
                  <a:lnTo>
                    <a:pt x="902335" y="176529"/>
                  </a:lnTo>
                  <a:lnTo>
                    <a:pt x="909319" y="175259"/>
                  </a:lnTo>
                  <a:lnTo>
                    <a:pt x="908050" y="172719"/>
                  </a:lnTo>
                  <a:lnTo>
                    <a:pt x="900429" y="171449"/>
                  </a:lnTo>
                  <a:lnTo>
                    <a:pt x="894079" y="166369"/>
                  </a:lnTo>
                  <a:lnTo>
                    <a:pt x="892301" y="165099"/>
                  </a:lnTo>
                  <a:lnTo>
                    <a:pt x="356869" y="165099"/>
                  </a:lnTo>
                  <a:lnTo>
                    <a:pt x="281939" y="163829"/>
                  </a:lnTo>
                  <a:lnTo>
                    <a:pt x="133350" y="158749"/>
                  </a:lnTo>
                  <a:lnTo>
                    <a:pt x="63500" y="157479"/>
                  </a:lnTo>
                  <a:lnTo>
                    <a:pt x="30479" y="153669"/>
                  </a:lnTo>
                  <a:close/>
                </a:path>
                <a:path w="909320" h="553720">
                  <a:moveTo>
                    <a:pt x="902335" y="176529"/>
                  </a:moveTo>
                  <a:lnTo>
                    <a:pt x="836929" y="176529"/>
                  </a:lnTo>
                  <a:lnTo>
                    <a:pt x="844550" y="177799"/>
                  </a:lnTo>
                  <a:lnTo>
                    <a:pt x="850900" y="177799"/>
                  </a:lnTo>
                  <a:lnTo>
                    <a:pt x="855979" y="179069"/>
                  </a:lnTo>
                  <a:lnTo>
                    <a:pt x="859789" y="180339"/>
                  </a:lnTo>
                  <a:lnTo>
                    <a:pt x="859789" y="182879"/>
                  </a:lnTo>
                  <a:lnTo>
                    <a:pt x="857250" y="184149"/>
                  </a:lnTo>
                  <a:lnTo>
                    <a:pt x="857250" y="186689"/>
                  </a:lnTo>
                  <a:lnTo>
                    <a:pt x="863600" y="185419"/>
                  </a:lnTo>
                  <a:lnTo>
                    <a:pt x="871219" y="184149"/>
                  </a:lnTo>
                  <a:lnTo>
                    <a:pt x="877569" y="182879"/>
                  </a:lnTo>
                  <a:lnTo>
                    <a:pt x="895350" y="177799"/>
                  </a:lnTo>
                  <a:lnTo>
                    <a:pt x="902335" y="176529"/>
                  </a:lnTo>
                  <a:close/>
                </a:path>
                <a:path w="909320" h="553720">
                  <a:moveTo>
                    <a:pt x="783589" y="0"/>
                  </a:moveTo>
                  <a:lnTo>
                    <a:pt x="778510" y="2539"/>
                  </a:lnTo>
                  <a:lnTo>
                    <a:pt x="777239" y="6349"/>
                  </a:lnTo>
                  <a:lnTo>
                    <a:pt x="774700" y="11429"/>
                  </a:lnTo>
                  <a:lnTo>
                    <a:pt x="774700" y="20319"/>
                  </a:lnTo>
                  <a:lnTo>
                    <a:pt x="773429" y="25399"/>
                  </a:lnTo>
                  <a:lnTo>
                    <a:pt x="773429" y="30479"/>
                  </a:lnTo>
                  <a:lnTo>
                    <a:pt x="750569" y="48259"/>
                  </a:lnTo>
                  <a:lnTo>
                    <a:pt x="727710" y="64769"/>
                  </a:lnTo>
                  <a:lnTo>
                    <a:pt x="703579" y="83819"/>
                  </a:lnTo>
                  <a:lnTo>
                    <a:pt x="680719" y="102869"/>
                  </a:lnTo>
                  <a:lnTo>
                    <a:pt x="656589" y="120649"/>
                  </a:lnTo>
                  <a:lnTo>
                    <a:pt x="643889" y="128269"/>
                  </a:lnTo>
                  <a:lnTo>
                    <a:pt x="632460" y="137159"/>
                  </a:lnTo>
                  <a:lnTo>
                    <a:pt x="618489" y="143509"/>
                  </a:lnTo>
                  <a:lnTo>
                    <a:pt x="603250" y="147319"/>
                  </a:lnTo>
                  <a:lnTo>
                    <a:pt x="589279" y="151129"/>
                  </a:lnTo>
                  <a:lnTo>
                    <a:pt x="574039" y="153669"/>
                  </a:lnTo>
                  <a:lnTo>
                    <a:pt x="506729" y="160019"/>
                  </a:lnTo>
                  <a:lnTo>
                    <a:pt x="431800" y="163829"/>
                  </a:lnTo>
                  <a:lnTo>
                    <a:pt x="356869" y="165099"/>
                  </a:lnTo>
                  <a:lnTo>
                    <a:pt x="892301" y="165099"/>
                  </a:lnTo>
                  <a:lnTo>
                    <a:pt x="885189" y="160019"/>
                  </a:lnTo>
                  <a:lnTo>
                    <a:pt x="863600" y="147319"/>
                  </a:lnTo>
                  <a:lnTo>
                    <a:pt x="853439" y="139699"/>
                  </a:lnTo>
                  <a:lnTo>
                    <a:pt x="845819" y="133349"/>
                  </a:lnTo>
                  <a:lnTo>
                    <a:pt x="843279" y="126999"/>
                  </a:lnTo>
                  <a:lnTo>
                    <a:pt x="838200" y="119379"/>
                  </a:lnTo>
                  <a:lnTo>
                    <a:pt x="835660" y="101599"/>
                  </a:lnTo>
                  <a:lnTo>
                    <a:pt x="829310" y="95249"/>
                  </a:lnTo>
                  <a:lnTo>
                    <a:pt x="822960" y="90169"/>
                  </a:lnTo>
                  <a:lnTo>
                    <a:pt x="820419" y="86359"/>
                  </a:lnTo>
                  <a:lnTo>
                    <a:pt x="815339" y="83819"/>
                  </a:lnTo>
                  <a:lnTo>
                    <a:pt x="814069" y="81279"/>
                  </a:lnTo>
                  <a:lnTo>
                    <a:pt x="814069" y="78739"/>
                  </a:lnTo>
                  <a:lnTo>
                    <a:pt x="815339" y="77469"/>
                  </a:lnTo>
                  <a:lnTo>
                    <a:pt x="815339" y="68579"/>
                  </a:lnTo>
                  <a:lnTo>
                    <a:pt x="814069" y="62229"/>
                  </a:lnTo>
                  <a:lnTo>
                    <a:pt x="812800" y="53339"/>
                  </a:lnTo>
                  <a:lnTo>
                    <a:pt x="808989" y="43179"/>
                  </a:lnTo>
                  <a:lnTo>
                    <a:pt x="805179" y="30479"/>
                  </a:lnTo>
                  <a:lnTo>
                    <a:pt x="801369" y="20319"/>
                  </a:lnTo>
                  <a:lnTo>
                    <a:pt x="795019" y="11429"/>
                  </a:lnTo>
                  <a:lnTo>
                    <a:pt x="793750" y="6349"/>
                  </a:lnTo>
                  <a:lnTo>
                    <a:pt x="791210" y="2539"/>
                  </a:lnTo>
                  <a:lnTo>
                    <a:pt x="78358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36209" y="3849369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0" y="153669"/>
                  </a:moveTo>
                  <a:lnTo>
                    <a:pt x="30479" y="153669"/>
                  </a:lnTo>
                  <a:lnTo>
                    <a:pt x="63500" y="157479"/>
                  </a:lnTo>
                  <a:lnTo>
                    <a:pt x="133350" y="158749"/>
                  </a:lnTo>
                  <a:lnTo>
                    <a:pt x="205739" y="161289"/>
                  </a:lnTo>
                  <a:lnTo>
                    <a:pt x="281939" y="163829"/>
                  </a:lnTo>
                  <a:lnTo>
                    <a:pt x="356869" y="165099"/>
                  </a:lnTo>
                  <a:lnTo>
                    <a:pt x="431800" y="163829"/>
                  </a:lnTo>
                  <a:lnTo>
                    <a:pt x="506729" y="160019"/>
                  </a:lnTo>
                  <a:lnTo>
                    <a:pt x="574039" y="153669"/>
                  </a:lnTo>
                  <a:lnTo>
                    <a:pt x="589279" y="151129"/>
                  </a:lnTo>
                  <a:lnTo>
                    <a:pt x="603250" y="147319"/>
                  </a:lnTo>
                  <a:lnTo>
                    <a:pt x="618489" y="143509"/>
                  </a:lnTo>
                  <a:lnTo>
                    <a:pt x="632460" y="137159"/>
                  </a:lnTo>
                  <a:lnTo>
                    <a:pt x="643889" y="128269"/>
                  </a:lnTo>
                  <a:lnTo>
                    <a:pt x="656589" y="120649"/>
                  </a:lnTo>
                  <a:lnTo>
                    <a:pt x="680719" y="102869"/>
                  </a:lnTo>
                  <a:lnTo>
                    <a:pt x="703579" y="83819"/>
                  </a:lnTo>
                  <a:lnTo>
                    <a:pt x="727710" y="64769"/>
                  </a:lnTo>
                  <a:lnTo>
                    <a:pt x="750569" y="48259"/>
                  </a:lnTo>
                  <a:lnTo>
                    <a:pt x="773429" y="30479"/>
                  </a:lnTo>
                  <a:lnTo>
                    <a:pt x="773429" y="25399"/>
                  </a:lnTo>
                  <a:lnTo>
                    <a:pt x="774700" y="20319"/>
                  </a:lnTo>
                  <a:lnTo>
                    <a:pt x="774700" y="11429"/>
                  </a:lnTo>
                  <a:lnTo>
                    <a:pt x="777239" y="6349"/>
                  </a:lnTo>
                  <a:lnTo>
                    <a:pt x="778510" y="2539"/>
                  </a:lnTo>
                  <a:lnTo>
                    <a:pt x="781050" y="1269"/>
                  </a:lnTo>
                  <a:lnTo>
                    <a:pt x="783589" y="0"/>
                  </a:lnTo>
                  <a:lnTo>
                    <a:pt x="787400" y="1269"/>
                  </a:lnTo>
                  <a:lnTo>
                    <a:pt x="791210" y="2539"/>
                  </a:lnTo>
                  <a:lnTo>
                    <a:pt x="793750" y="6349"/>
                  </a:lnTo>
                  <a:lnTo>
                    <a:pt x="795019" y="11429"/>
                  </a:lnTo>
                  <a:lnTo>
                    <a:pt x="801369" y="20319"/>
                  </a:lnTo>
                  <a:lnTo>
                    <a:pt x="805179" y="30479"/>
                  </a:lnTo>
                  <a:lnTo>
                    <a:pt x="808989" y="43179"/>
                  </a:lnTo>
                  <a:lnTo>
                    <a:pt x="812800" y="53339"/>
                  </a:lnTo>
                  <a:lnTo>
                    <a:pt x="814069" y="62229"/>
                  </a:lnTo>
                  <a:lnTo>
                    <a:pt x="815339" y="68579"/>
                  </a:lnTo>
                  <a:lnTo>
                    <a:pt x="815339" y="72389"/>
                  </a:lnTo>
                  <a:lnTo>
                    <a:pt x="815339" y="76199"/>
                  </a:lnTo>
                  <a:lnTo>
                    <a:pt x="815339" y="77469"/>
                  </a:lnTo>
                  <a:lnTo>
                    <a:pt x="814069" y="78739"/>
                  </a:lnTo>
                  <a:lnTo>
                    <a:pt x="814069" y="81279"/>
                  </a:lnTo>
                  <a:lnTo>
                    <a:pt x="815339" y="83819"/>
                  </a:lnTo>
                  <a:lnTo>
                    <a:pt x="820419" y="86359"/>
                  </a:lnTo>
                  <a:lnTo>
                    <a:pt x="822960" y="90169"/>
                  </a:lnTo>
                  <a:lnTo>
                    <a:pt x="829310" y="95249"/>
                  </a:lnTo>
                  <a:lnTo>
                    <a:pt x="835660" y="101599"/>
                  </a:lnTo>
                  <a:lnTo>
                    <a:pt x="838200" y="119379"/>
                  </a:lnTo>
                  <a:lnTo>
                    <a:pt x="843279" y="126999"/>
                  </a:lnTo>
                  <a:lnTo>
                    <a:pt x="845819" y="133349"/>
                  </a:lnTo>
                  <a:lnTo>
                    <a:pt x="853439" y="139699"/>
                  </a:lnTo>
                  <a:lnTo>
                    <a:pt x="863600" y="147319"/>
                  </a:lnTo>
                  <a:lnTo>
                    <a:pt x="885189" y="160019"/>
                  </a:lnTo>
                  <a:lnTo>
                    <a:pt x="894079" y="166369"/>
                  </a:lnTo>
                  <a:lnTo>
                    <a:pt x="900429" y="171449"/>
                  </a:lnTo>
                  <a:lnTo>
                    <a:pt x="908050" y="172719"/>
                  </a:lnTo>
                  <a:lnTo>
                    <a:pt x="909319" y="175259"/>
                  </a:lnTo>
                  <a:lnTo>
                    <a:pt x="895350" y="177799"/>
                  </a:lnTo>
                  <a:lnTo>
                    <a:pt x="886460" y="180339"/>
                  </a:lnTo>
                  <a:lnTo>
                    <a:pt x="877569" y="182879"/>
                  </a:lnTo>
                  <a:lnTo>
                    <a:pt x="871219" y="184149"/>
                  </a:lnTo>
                  <a:lnTo>
                    <a:pt x="863600" y="185419"/>
                  </a:lnTo>
                  <a:lnTo>
                    <a:pt x="857250" y="186689"/>
                  </a:lnTo>
                  <a:lnTo>
                    <a:pt x="857250" y="184149"/>
                  </a:lnTo>
                  <a:lnTo>
                    <a:pt x="859789" y="182879"/>
                  </a:lnTo>
                  <a:lnTo>
                    <a:pt x="859789" y="180339"/>
                  </a:lnTo>
                  <a:lnTo>
                    <a:pt x="855979" y="179069"/>
                  </a:lnTo>
                  <a:lnTo>
                    <a:pt x="850900" y="177799"/>
                  </a:lnTo>
                  <a:lnTo>
                    <a:pt x="844550" y="177799"/>
                  </a:lnTo>
                  <a:lnTo>
                    <a:pt x="836929" y="176529"/>
                  </a:lnTo>
                  <a:lnTo>
                    <a:pt x="828039" y="176529"/>
                  </a:lnTo>
                  <a:lnTo>
                    <a:pt x="815339" y="176529"/>
                  </a:lnTo>
                  <a:lnTo>
                    <a:pt x="801369" y="177799"/>
                  </a:lnTo>
                  <a:lnTo>
                    <a:pt x="784860" y="179069"/>
                  </a:lnTo>
                  <a:lnTo>
                    <a:pt x="767079" y="179069"/>
                  </a:lnTo>
                  <a:lnTo>
                    <a:pt x="745489" y="180339"/>
                  </a:lnTo>
                  <a:lnTo>
                    <a:pt x="721360" y="184149"/>
                  </a:lnTo>
                  <a:lnTo>
                    <a:pt x="694689" y="186689"/>
                  </a:lnTo>
                  <a:lnTo>
                    <a:pt x="660400" y="190499"/>
                  </a:lnTo>
                  <a:lnTo>
                    <a:pt x="618489" y="195579"/>
                  </a:lnTo>
                  <a:lnTo>
                    <a:pt x="595629" y="208279"/>
                  </a:lnTo>
                  <a:lnTo>
                    <a:pt x="579119" y="217169"/>
                  </a:lnTo>
                  <a:lnTo>
                    <a:pt x="571500" y="222249"/>
                  </a:lnTo>
                  <a:lnTo>
                    <a:pt x="562610" y="226059"/>
                  </a:lnTo>
                  <a:lnTo>
                    <a:pt x="523239" y="256539"/>
                  </a:lnTo>
                  <a:lnTo>
                    <a:pt x="480060" y="287019"/>
                  </a:lnTo>
                  <a:lnTo>
                    <a:pt x="478789" y="290829"/>
                  </a:lnTo>
                  <a:lnTo>
                    <a:pt x="476250" y="293369"/>
                  </a:lnTo>
                  <a:lnTo>
                    <a:pt x="474979" y="302259"/>
                  </a:lnTo>
                  <a:lnTo>
                    <a:pt x="472439" y="309879"/>
                  </a:lnTo>
                  <a:lnTo>
                    <a:pt x="469900" y="317499"/>
                  </a:lnTo>
                  <a:lnTo>
                    <a:pt x="461010" y="330199"/>
                  </a:lnTo>
                  <a:lnTo>
                    <a:pt x="448310" y="340359"/>
                  </a:lnTo>
                  <a:lnTo>
                    <a:pt x="438150" y="350519"/>
                  </a:lnTo>
                  <a:lnTo>
                    <a:pt x="426719" y="360679"/>
                  </a:lnTo>
                  <a:lnTo>
                    <a:pt x="422910" y="374649"/>
                  </a:lnTo>
                  <a:lnTo>
                    <a:pt x="417829" y="391159"/>
                  </a:lnTo>
                  <a:lnTo>
                    <a:pt x="412750" y="396239"/>
                  </a:lnTo>
                  <a:lnTo>
                    <a:pt x="406400" y="405129"/>
                  </a:lnTo>
                  <a:lnTo>
                    <a:pt x="400050" y="412749"/>
                  </a:lnTo>
                  <a:lnTo>
                    <a:pt x="397510" y="420369"/>
                  </a:lnTo>
                  <a:lnTo>
                    <a:pt x="391160" y="435609"/>
                  </a:lnTo>
                  <a:lnTo>
                    <a:pt x="389889" y="454659"/>
                  </a:lnTo>
                  <a:lnTo>
                    <a:pt x="386079" y="471169"/>
                  </a:lnTo>
                  <a:lnTo>
                    <a:pt x="383539" y="490219"/>
                  </a:lnTo>
                  <a:lnTo>
                    <a:pt x="378460" y="507999"/>
                  </a:lnTo>
                  <a:lnTo>
                    <a:pt x="374650" y="525779"/>
                  </a:lnTo>
                  <a:lnTo>
                    <a:pt x="364489" y="541019"/>
                  </a:lnTo>
                  <a:lnTo>
                    <a:pt x="354329" y="553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95570" y="4003039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30479" y="0"/>
                  </a:moveTo>
                  <a:lnTo>
                    <a:pt x="2539" y="6858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40"/>
                  </a:lnTo>
                  <a:lnTo>
                    <a:pt x="3809" y="160020"/>
                  </a:lnTo>
                  <a:lnTo>
                    <a:pt x="8889" y="179070"/>
                  </a:lnTo>
                  <a:lnTo>
                    <a:pt x="11429" y="198120"/>
                  </a:lnTo>
                  <a:lnTo>
                    <a:pt x="17779" y="215900"/>
                  </a:lnTo>
                  <a:lnTo>
                    <a:pt x="29209" y="252730"/>
                  </a:lnTo>
                  <a:lnTo>
                    <a:pt x="40639" y="288290"/>
                  </a:lnTo>
                  <a:lnTo>
                    <a:pt x="41909" y="289560"/>
                  </a:lnTo>
                  <a:lnTo>
                    <a:pt x="44450" y="290830"/>
                  </a:lnTo>
                  <a:lnTo>
                    <a:pt x="46989" y="293370"/>
                  </a:lnTo>
                  <a:lnTo>
                    <a:pt x="5460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5089" y="321310"/>
                  </a:lnTo>
                  <a:lnTo>
                    <a:pt x="96519" y="328930"/>
                  </a:lnTo>
                  <a:lnTo>
                    <a:pt x="134619" y="351790"/>
                  </a:lnTo>
                  <a:lnTo>
                    <a:pt x="147319" y="358140"/>
                  </a:lnTo>
                  <a:lnTo>
                    <a:pt x="167639" y="370840"/>
                  </a:lnTo>
                  <a:lnTo>
                    <a:pt x="177800" y="374650"/>
                  </a:lnTo>
                  <a:lnTo>
                    <a:pt x="182879" y="378460"/>
                  </a:lnTo>
                  <a:lnTo>
                    <a:pt x="187959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59" y="400050"/>
                  </a:lnTo>
                  <a:lnTo>
                    <a:pt x="220979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305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4009" y="441960"/>
                  </a:lnTo>
                  <a:lnTo>
                    <a:pt x="350519" y="436880"/>
                  </a:lnTo>
                  <a:lnTo>
                    <a:pt x="364489" y="434340"/>
                  </a:lnTo>
                  <a:lnTo>
                    <a:pt x="405129" y="406400"/>
                  </a:lnTo>
                  <a:lnTo>
                    <a:pt x="410209" y="396240"/>
                  </a:lnTo>
                  <a:lnTo>
                    <a:pt x="414019" y="387350"/>
                  </a:lnTo>
                  <a:lnTo>
                    <a:pt x="416559" y="379730"/>
                  </a:lnTo>
                  <a:lnTo>
                    <a:pt x="415289" y="367030"/>
                  </a:lnTo>
                  <a:lnTo>
                    <a:pt x="41275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09" y="292100"/>
                  </a:lnTo>
                  <a:lnTo>
                    <a:pt x="392429" y="279400"/>
                  </a:lnTo>
                  <a:lnTo>
                    <a:pt x="386079" y="266700"/>
                  </a:lnTo>
                  <a:lnTo>
                    <a:pt x="382269" y="25781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79" y="228600"/>
                  </a:lnTo>
                  <a:lnTo>
                    <a:pt x="354329" y="219710"/>
                  </a:lnTo>
                  <a:lnTo>
                    <a:pt x="349250" y="213360"/>
                  </a:lnTo>
                  <a:lnTo>
                    <a:pt x="346709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2900" y="203200"/>
                  </a:lnTo>
                  <a:lnTo>
                    <a:pt x="341629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29" y="142240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8609" y="124460"/>
                  </a:lnTo>
                  <a:lnTo>
                    <a:pt x="166369" y="124460"/>
                  </a:lnTo>
                  <a:lnTo>
                    <a:pt x="102869" y="40640"/>
                  </a:lnTo>
                  <a:lnTo>
                    <a:pt x="123371" y="40640"/>
                  </a:lnTo>
                  <a:lnTo>
                    <a:pt x="116839" y="36830"/>
                  </a:lnTo>
                  <a:lnTo>
                    <a:pt x="100329" y="29210"/>
                  </a:lnTo>
                  <a:lnTo>
                    <a:pt x="81279" y="21590"/>
                  </a:lnTo>
                  <a:lnTo>
                    <a:pt x="63500" y="16510"/>
                  </a:lnTo>
                  <a:lnTo>
                    <a:pt x="30479" y="0"/>
                  </a:lnTo>
                  <a:close/>
                </a:path>
                <a:path w="416560" h="441960">
                  <a:moveTo>
                    <a:pt x="135889" y="48260"/>
                  </a:moveTo>
                  <a:lnTo>
                    <a:pt x="139700" y="50800"/>
                  </a:lnTo>
                  <a:lnTo>
                    <a:pt x="144779" y="57150"/>
                  </a:lnTo>
                  <a:lnTo>
                    <a:pt x="151129" y="63500"/>
                  </a:lnTo>
                  <a:lnTo>
                    <a:pt x="156209" y="71120"/>
                  </a:lnTo>
                  <a:lnTo>
                    <a:pt x="158750" y="77470"/>
                  </a:lnTo>
                  <a:lnTo>
                    <a:pt x="160019" y="83820"/>
                  </a:lnTo>
                  <a:lnTo>
                    <a:pt x="163829" y="96520"/>
                  </a:lnTo>
                  <a:lnTo>
                    <a:pt x="165100" y="111760"/>
                  </a:lnTo>
                  <a:lnTo>
                    <a:pt x="166369" y="124460"/>
                  </a:lnTo>
                  <a:lnTo>
                    <a:pt x="308609" y="124460"/>
                  </a:lnTo>
                  <a:lnTo>
                    <a:pt x="279400" y="105410"/>
                  </a:lnTo>
                  <a:lnTo>
                    <a:pt x="270509" y="102870"/>
                  </a:lnTo>
                  <a:lnTo>
                    <a:pt x="261619" y="96520"/>
                  </a:lnTo>
                  <a:lnTo>
                    <a:pt x="256539" y="90170"/>
                  </a:lnTo>
                  <a:lnTo>
                    <a:pt x="248919" y="86360"/>
                  </a:lnTo>
                  <a:lnTo>
                    <a:pt x="238759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14629" y="74930"/>
                  </a:lnTo>
                  <a:lnTo>
                    <a:pt x="201929" y="71120"/>
                  </a:lnTo>
                  <a:lnTo>
                    <a:pt x="187959" y="68580"/>
                  </a:lnTo>
                  <a:lnTo>
                    <a:pt x="175259" y="67310"/>
                  </a:lnTo>
                  <a:lnTo>
                    <a:pt x="168909" y="64770"/>
                  </a:lnTo>
                  <a:lnTo>
                    <a:pt x="165100" y="63500"/>
                  </a:lnTo>
                  <a:lnTo>
                    <a:pt x="162559" y="63500"/>
                  </a:lnTo>
                  <a:lnTo>
                    <a:pt x="158750" y="62230"/>
                  </a:lnTo>
                  <a:lnTo>
                    <a:pt x="156209" y="62230"/>
                  </a:lnTo>
                  <a:lnTo>
                    <a:pt x="149859" y="57150"/>
                  </a:lnTo>
                  <a:lnTo>
                    <a:pt x="143509" y="54610"/>
                  </a:lnTo>
                  <a:lnTo>
                    <a:pt x="140969" y="50800"/>
                  </a:lnTo>
                  <a:lnTo>
                    <a:pt x="135889" y="48260"/>
                  </a:lnTo>
                  <a:close/>
                </a:path>
                <a:path w="416560" h="441960">
                  <a:moveTo>
                    <a:pt x="128269" y="40640"/>
                  </a:moveTo>
                  <a:lnTo>
                    <a:pt x="123371" y="40640"/>
                  </a:lnTo>
                  <a:lnTo>
                    <a:pt x="132079" y="45720"/>
                  </a:lnTo>
                  <a:lnTo>
                    <a:pt x="135889" y="48260"/>
                  </a:lnTo>
                  <a:lnTo>
                    <a:pt x="128269" y="4064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95570" y="4003039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166369" y="124460"/>
                  </a:moveTo>
                  <a:lnTo>
                    <a:pt x="165100" y="111760"/>
                  </a:lnTo>
                  <a:lnTo>
                    <a:pt x="163829" y="96520"/>
                  </a:lnTo>
                  <a:lnTo>
                    <a:pt x="160019" y="83820"/>
                  </a:lnTo>
                  <a:lnTo>
                    <a:pt x="158750" y="77470"/>
                  </a:lnTo>
                  <a:lnTo>
                    <a:pt x="156209" y="71120"/>
                  </a:lnTo>
                  <a:lnTo>
                    <a:pt x="151129" y="63500"/>
                  </a:lnTo>
                  <a:lnTo>
                    <a:pt x="144779" y="57150"/>
                  </a:lnTo>
                  <a:lnTo>
                    <a:pt x="139700" y="50800"/>
                  </a:lnTo>
                  <a:lnTo>
                    <a:pt x="100329" y="29210"/>
                  </a:lnTo>
                  <a:lnTo>
                    <a:pt x="63500" y="16510"/>
                  </a:lnTo>
                  <a:lnTo>
                    <a:pt x="45719" y="7620"/>
                  </a:lnTo>
                  <a:lnTo>
                    <a:pt x="12700" y="33020"/>
                  </a:lnTo>
                  <a:lnTo>
                    <a:pt x="1269" y="8636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69" y="142240"/>
                  </a:lnTo>
                  <a:lnTo>
                    <a:pt x="3809" y="160020"/>
                  </a:lnTo>
                  <a:lnTo>
                    <a:pt x="8889" y="179070"/>
                  </a:lnTo>
                  <a:lnTo>
                    <a:pt x="11429" y="198120"/>
                  </a:lnTo>
                  <a:lnTo>
                    <a:pt x="17779" y="215900"/>
                  </a:lnTo>
                  <a:lnTo>
                    <a:pt x="29209" y="252730"/>
                  </a:lnTo>
                  <a:lnTo>
                    <a:pt x="40639" y="288290"/>
                  </a:lnTo>
                  <a:lnTo>
                    <a:pt x="41909" y="289560"/>
                  </a:lnTo>
                  <a:lnTo>
                    <a:pt x="44450" y="290830"/>
                  </a:lnTo>
                  <a:lnTo>
                    <a:pt x="46989" y="293370"/>
                  </a:lnTo>
                  <a:lnTo>
                    <a:pt x="54609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5089" y="321310"/>
                  </a:lnTo>
                  <a:lnTo>
                    <a:pt x="96519" y="328930"/>
                  </a:lnTo>
                  <a:lnTo>
                    <a:pt x="109219" y="336550"/>
                  </a:lnTo>
                  <a:lnTo>
                    <a:pt x="134619" y="351790"/>
                  </a:lnTo>
                  <a:lnTo>
                    <a:pt x="147319" y="358140"/>
                  </a:lnTo>
                  <a:lnTo>
                    <a:pt x="157479" y="364490"/>
                  </a:lnTo>
                  <a:lnTo>
                    <a:pt x="167639" y="370840"/>
                  </a:lnTo>
                  <a:lnTo>
                    <a:pt x="177800" y="374650"/>
                  </a:lnTo>
                  <a:lnTo>
                    <a:pt x="182879" y="378460"/>
                  </a:lnTo>
                  <a:lnTo>
                    <a:pt x="187959" y="379730"/>
                  </a:lnTo>
                  <a:lnTo>
                    <a:pt x="196850" y="387350"/>
                  </a:lnTo>
                  <a:lnTo>
                    <a:pt x="204469" y="394970"/>
                  </a:lnTo>
                  <a:lnTo>
                    <a:pt x="213359" y="400050"/>
                  </a:lnTo>
                  <a:lnTo>
                    <a:pt x="220979" y="405130"/>
                  </a:lnTo>
                  <a:lnTo>
                    <a:pt x="237489" y="415290"/>
                  </a:lnTo>
                  <a:lnTo>
                    <a:pt x="254000" y="421640"/>
                  </a:lnTo>
                  <a:lnTo>
                    <a:pt x="273050" y="425450"/>
                  </a:lnTo>
                  <a:lnTo>
                    <a:pt x="292100" y="430530"/>
                  </a:lnTo>
                  <a:lnTo>
                    <a:pt x="312419" y="436880"/>
                  </a:lnTo>
                  <a:lnTo>
                    <a:pt x="334009" y="441960"/>
                  </a:lnTo>
                  <a:lnTo>
                    <a:pt x="350519" y="436880"/>
                  </a:lnTo>
                  <a:lnTo>
                    <a:pt x="364489" y="434340"/>
                  </a:lnTo>
                  <a:lnTo>
                    <a:pt x="405129" y="406400"/>
                  </a:lnTo>
                  <a:lnTo>
                    <a:pt x="410209" y="396240"/>
                  </a:lnTo>
                  <a:lnTo>
                    <a:pt x="414019" y="387350"/>
                  </a:lnTo>
                  <a:lnTo>
                    <a:pt x="416559" y="379730"/>
                  </a:lnTo>
                  <a:lnTo>
                    <a:pt x="415289" y="367030"/>
                  </a:lnTo>
                  <a:lnTo>
                    <a:pt x="412750" y="353060"/>
                  </a:lnTo>
                  <a:lnTo>
                    <a:pt x="406400" y="322580"/>
                  </a:lnTo>
                  <a:lnTo>
                    <a:pt x="401319" y="308610"/>
                  </a:lnTo>
                  <a:lnTo>
                    <a:pt x="397509" y="292100"/>
                  </a:lnTo>
                  <a:lnTo>
                    <a:pt x="392429" y="279400"/>
                  </a:lnTo>
                  <a:lnTo>
                    <a:pt x="386079" y="266700"/>
                  </a:lnTo>
                  <a:lnTo>
                    <a:pt x="382269" y="25781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79" y="228600"/>
                  </a:lnTo>
                  <a:lnTo>
                    <a:pt x="354329" y="219710"/>
                  </a:lnTo>
                  <a:lnTo>
                    <a:pt x="349250" y="213360"/>
                  </a:lnTo>
                  <a:lnTo>
                    <a:pt x="346709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69" y="207010"/>
                  </a:lnTo>
                  <a:lnTo>
                    <a:pt x="342900" y="203200"/>
                  </a:lnTo>
                  <a:lnTo>
                    <a:pt x="341629" y="198120"/>
                  </a:lnTo>
                  <a:lnTo>
                    <a:pt x="337819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3850" y="157480"/>
                  </a:lnTo>
                  <a:lnTo>
                    <a:pt x="316229" y="142240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8609" y="124460"/>
                  </a:lnTo>
                  <a:lnTo>
                    <a:pt x="306069" y="119380"/>
                  </a:lnTo>
                  <a:lnTo>
                    <a:pt x="303529" y="114300"/>
                  </a:lnTo>
                  <a:lnTo>
                    <a:pt x="302259" y="113030"/>
                  </a:lnTo>
                  <a:lnTo>
                    <a:pt x="298450" y="109220"/>
                  </a:lnTo>
                  <a:lnTo>
                    <a:pt x="295909" y="107950"/>
                  </a:lnTo>
                  <a:lnTo>
                    <a:pt x="288289" y="106680"/>
                  </a:lnTo>
                  <a:lnTo>
                    <a:pt x="279400" y="105410"/>
                  </a:lnTo>
                  <a:lnTo>
                    <a:pt x="270509" y="102870"/>
                  </a:lnTo>
                  <a:lnTo>
                    <a:pt x="261619" y="96520"/>
                  </a:lnTo>
                  <a:lnTo>
                    <a:pt x="256539" y="90170"/>
                  </a:lnTo>
                  <a:lnTo>
                    <a:pt x="248919" y="86360"/>
                  </a:lnTo>
                  <a:lnTo>
                    <a:pt x="238759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14629" y="74930"/>
                  </a:lnTo>
                  <a:lnTo>
                    <a:pt x="201929" y="71120"/>
                  </a:lnTo>
                  <a:lnTo>
                    <a:pt x="187959" y="68580"/>
                  </a:lnTo>
                  <a:lnTo>
                    <a:pt x="175259" y="67310"/>
                  </a:lnTo>
                  <a:lnTo>
                    <a:pt x="168909" y="64770"/>
                  </a:lnTo>
                  <a:lnTo>
                    <a:pt x="165100" y="63500"/>
                  </a:lnTo>
                  <a:lnTo>
                    <a:pt x="162559" y="63500"/>
                  </a:lnTo>
                  <a:lnTo>
                    <a:pt x="158750" y="62230"/>
                  </a:lnTo>
                  <a:lnTo>
                    <a:pt x="156209" y="62230"/>
                  </a:lnTo>
                  <a:lnTo>
                    <a:pt x="149859" y="57150"/>
                  </a:lnTo>
                  <a:lnTo>
                    <a:pt x="143509" y="54610"/>
                  </a:lnTo>
                  <a:lnTo>
                    <a:pt x="140969" y="50800"/>
                  </a:lnTo>
                  <a:lnTo>
                    <a:pt x="135889" y="48260"/>
                  </a:lnTo>
                  <a:lnTo>
                    <a:pt x="132079" y="44450"/>
                  </a:lnTo>
                  <a:lnTo>
                    <a:pt x="128269" y="40640"/>
                  </a:lnTo>
                  <a:lnTo>
                    <a:pt x="125729" y="40640"/>
                  </a:lnTo>
                  <a:lnTo>
                    <a:pt x="120650" y="40640"/>
                  </a:lnTo>
                  <a:lnTo>
                    <a:pt x="118109" y="40640"/>
                  </a:lnTo>
                  <a:lnTo>
                    <a:pt x="114300" y="40640"/>
                  </a:lnTo>
                  <a:lnTo>
                    <a:pt x="109219" y="40640"/>
                  </a:lnTo>
                  <a:lnTo>
                    <a:pt x="102869" y="4064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9900" y="3733799"/>
              <a:ext cx="1033780" cy="1414780"/>
            </a:xfrm>
            <a:custGeom>
              <a:avLst/>
              <a:gdLst/>
              <a:ahLst/>
              <a:cxnLst/>
              <a:rect l="l" t="t" r="r" b="b"/>
              <a:pathLst>
                <a:path w="1033779" h="1414779">
                  <a:moveTo>
                    <a:pt x="635000" y="311150"/>
                  </a:moveTo>
                  <a:lnTo>
                    <a:pt x="615950" y="196850"/>
                  </a:lnTo>
                  <a:lnTo>
                    <a:pt x="567690" y="105410"/>
                  </a:lnTo>
                  <a:lnTo>
                    <a:pt x="505460" y="49530"/>
                  </a:lnTo>
                  <a:lnTo>
                    <a:pt x="439420" y="6350"/>
                  </a:lnTo>
                  <a:lnTo>
                    <a:pt x="382270" y="0"/>
                  </a:lnTo>
                  <a:lnTo>
                    <a:pt x="317500" y="17780"/>
                  </a:lnTo>
                  <a:lnTo>
                    <a:pt x="289560" y="55880"/>
                  </a:lnTo>
                  <a:lnTo>
                    <a:pt x="269240" y="105410"/>
                  </a:lnTo>
                  <a:lnTo>
                    <a:pt x="275590" y="157480"/>
                  </a:lnTo>
                  <a:lnTo>
                    <a:pt x="285750" y="215900"/>
                  </a:lnTo>
                  <a:lnTo>
                    <a:pt x="317500" y="265430"/>
                  </a:lnTo>
                  <a:lnTo>
                    <a:pt x="228600" y="382270"/>
                  </a:lnTo>
                  <a:lnTo>
                    <a:pt x="240030" y="411480"/>
                  </a:lnTo>
                  <a:lnTo>
                    <a:pt x="344170" y="321310"/>
                  </a:lnTo>
                  <a:lnTo>
                    <a:pt x="400050" y="392430"/>
                  </a:lnTo>
                  <a:lnTo>
                    <a:pt x="462280" y="441960"/>
                  </a:lnTo>
                  <a:lnTo>
                    <a:pt x="525780" y="463550"/>
                  </a:lnTo>
                  <a:lnTo>
                    <a:pt x="577850" y="463550"/>
                  </a:lnTo>
                  <a:lnTo>
                    <a:pt x="615950" y="443230"/>
                  </a:lnTo>
                  <a:lnTo>
                    <a:pt x="635000" y="414020"/>
                  </a:lnTo>
                  <a:lnTo>
                    <a:pt x="635000" y="311150"/>
                  </a:lnTo>
                  <a:close/>
                </a:path>
                <a:path w="1033779" h="1414779">
                  <a:moveTo>
                    <a:pt x="1033780" y="876300"/>
                  </a:moveTo>
                  <a:lnTo>
                    <a:pt x="1004570" y="815340"/>
                  </a:lnTo>
                  <a:lnTo>
                    <a:pt x="967740" y="756920"/>
                  </a:lnTo>
                  <a:lnTo>
                    <a:pt x="966470" y="755180"/>
                  </a:lnTo>
                  <a:lnTo>
                    <a:pt x="966470" y="915670"/>
                  </a:lnTo>
                  <a:lnTo>
                    <a:pt x="966470" y="974090"/>
                  </a:lnTo>
                  <a:lnTo>
                    <a:pt x="932180" y="1038860"/>
                  </a:lnTo>
                  <a:lnTo>
                    <a:pt x="844550" y="1066800"/>
                  </a:lnTo>
                  <a:lnTo>
                    <a:pt x="829284" y="1068197"/>
                  </a:lnTo>
                  <a:lnTo>
                    <a:pt x="839470" y="986790"/>
                  </a:lnTo>
                  <a:lnTo>
                    <a:pt x="830580" y="840740"/>
                  </a:lnTo>
                  <a:lnTo>
                    <a:pt x="798830" y="715010"/>
                  </a:lnTo>
                  <a:lnTo>
                    <a:pt x="783386" y="683641"/>
                  </a:lnTo>
                  <a:lnTo>
                    <a:pt x="796290" y="688340"/>
                  </a:lnTo>
                  <a:lnTo>
                    <a:pt x="881380" y="762000"/>
                  </a:lnTo>
                  <a:lnTo>
                    <a:pt x="938530" y="845820"/>
                  </a:lnTo>
                  <a:lnTo>
                    <a:pt x="966470" y="915670"/>
                  </a:lnTo>
                  <a:lnTo>
                    <a:pt x="966470" y="755180"/>
                  </a:lnTo>
                  <a:lnTo>
                    <a:pt x="920750" y="692150"/>
                  </a:lnTo>
                  <a:lnTo>
                    <a:pt x="849630" y="640080"/>
                  </a:lnTo>
                  <a:lnTo>
                    <a:pt x="807720" y="584200"/>
                  </a:lnTo>
                  <a:lnTo>
                    <a:pt x="774700" y="534670"/>
                  </a:lnTo>
                  <a:lnTo>
                    <a:pt x="736600" y="501650"/>
                  </a:lnTo>
                  <a:lnTo>
                    <a:pt x="661670" y="474980"/>
                  </a:lnTo>
                  <a:lnTo>
                    <a:pt x="622300" y="504190"/>
                  </a:lnTo>
                  <a:lnTo>
                    <a:pt x="622300" y="511657"/>
                  </a:lnTo>
                  <a:lnTo>
                    <a:pt x="607060" y="507555"/>
                  </a:lnTo>
                  <a:lnTo>
                    <a:pt x="607060" y="967740"/>
                  </a:lnTo>
                  <a:lnTo>
                    <a:pt x="589737" y="1044435"/>
                  </a:lnTo>
                  <a:lnTo>
                    <a:pt x="534670" y="1028700"/>
                  </a:lnTo>
                  <a:lnTo>
                    <a:pt x="448310" y="944880"/>
                  </a:lnTo>
                  <a:lnTo>
                    <a:pt x="446341" y="942594"/>
                  </a:lnTo>
                  <a:lnTo>
                    <a:pt x="474980" y="828040"/>
                  </a:lnTo>
                  <a:lnTo>
                    <a:pt x="502920" y="723900"/>
                  </a:lnTo>
                  <a:lnTo>
                    <a:pt x="537298" y="672884"/>
                  </a:lnTo>
                  <a:lnTo>
                    <a:pt x="566420" y="712470"/>
                  </a:lnTo>
                  <a:lnTo>
                    <a:pt x="605790" y="840740"/>
                  </a:lnTo>
                  <a:lnTo>
                    <a:pt x="607060" y="967740"/>
                  </a:lnTo>
                  <a:lnTo>
                    <a:pt x="607060" y="507555"/>
                  </a:lnTo>
                  <a:lnTo>
                    <a:pt x="567728" y="496925"/>
                  </a:lnTo>
                  <a:lnTo>
                    <a:pt x="563880" y="487680"/>
                  </a:lnTo>
                  <a:lnTo>
                    <a:pt x="525780" y="487680"/>
                  </a:lnTo>
                  <a:lnTo>
                    <a:pt x="514273" y="498894"/>
                  </a:lnTo>
                  <a:lnTo>
                    <a:pt x="509270" y="499110"/>
                  </a:lnTo>
                  <a:lnTo>
                    <a:pt x="508381" y="504621"/>
                  </a:lnTo>
                  <a:lnTo>
                    <a:pt x="476250" y="535940"/>
                  </a:lnTo>
                  <a:lnTo>
                    <a:pt x="444500" y="655320"/>
                  </a:lnTo>
                  <a:lnTo>
                    <a:pt x="420370" y="793750"/>
                  </a:lnTo>
                  <a:lnTo>
                    <a:pt x="406717" y="896531"/>
                  </a:lnTo>
                  <a:lnTo>
                    <a:pt x="393700" y="881380"/>
                  </a:lnTo>
                  <a:lnTo>
                    <a:pt x="410210" y="815340"/>
                  </a:lnTo>
                  <a:lnTo>
                    <a:pt x="403860" y="777240"/>
                  </a:lnTo>
                  <a:lnTo>
                    <a:pt x="346710" y="801370"/>
                  </a:lnTo>
                  <a:lnTo>
                    <a:pt x="285750" y="801370"/>
                  </a:lnTo>
                  <a:lnTo>
                    <a:pt x="240030" y="762000"/>
                  </a:lnTo>
                  <a:lnTo>
                    <a:pt x="212090" y="731520"/>
                  </a:lnTo>
                  <a:lnTo>
                    <a:pt x="193040" y="737870"/>
                  </a:lnTo>
                  <a:lnTo>
                    <a:pt x="190500" y="756920"/>
                  </a:lnTo>
                  <a:lnTo>
                    <a:pt x="208280" y="815340"/>
                  </a:lnTo>
                  <a:lnTo>
                    <a:pt x="208280" y="869950"/>
                  </a:lnTo>
                  <a:lnTo>
                    <a:pt x="231140" y="909320"/>
                  </a:lnTo>
                  <a:lnTo>
                    <a:pt x="285750" y="939800"/>
                  </a:lnTo>
                  <a:lnTo>
                    <a:pt x="332740" y="939800"/>
                  </a:lnTo>
                  <a:lnTo>
                    <a:pt x="384810" y="944880"/>
                  </a:lnTo>
                  <a:lnTo>
                    <a:pt x="393039" y="952093"/>
                  </a:lnTo>
                  <a:lnTo>
                    <a:pt x="340360" y="1046480"/>
                  </a:lnTo>
                  <a:lnTo>
                    <a:pt x="340360" y="1068070"/>
                  </a:lnTo>
                  <a:lnTo>
                    <a:pt x="259080" y="1055370"/>
                  </a:lnTo>
                  <a:lnTo>
                    <a:pt x="172720" y="998220"/>
                  </a:lnTo>
                  <a:lnTo>
                    <a:pt x="134620" y="947420"/>
                  </a:lnTo>
                  <a:lnTo>
                    <a:pt x="66040" y="803910"/>
                  </a:lnTo>
                  <a:lnTo>
                    <a:pt x="66040" y="749300"/>
                  </a:lnTo>
                  <a:lnTo>
                    <a:pt x="93980" y="699770"/>
                  </a:lnTo>
                  <a:lnTo>
                    <a:pt x="120650" y="631190"/>
                  </a:lnTo>
                  <a:lnTo>
                    <a:pt x="130810" y="605790"/>
                  </a:lnTo>
                  <a:lnTo>
                    <a:pt x="95250" y="591820"/>
                  </a:lnTo>
                  <a:lnTo>
                    <a:pt x="52070" y="595630"/>
                  </a:lnTo>
                  <a:lnTo>
                    <a:pt x="26670" y="622300"/>
                  </a:lnTo>
                  <a:lnTo>
                    <a:pt x="0" y="680720"/>
                  </a:lnTo>
                  <a:lnTo>
                    <a:pt x="13970" y="788670"/>
                  </a:lnTo>
                  <a:lnTo>
                    <a:pt x="26670" y="847090"/>
                  </a:lnTo>
                  <a:lnTo>
                    <a:pt x="93980" y="970280"/>
                  </a:lnTo>
                  <a:lnTo>
                    <a:pt x="149860" y="1059180"/>
                  </a:lnTo>
                  <a:lnTo>
                    <a:pt x="254000" y="1098550"/>
                  </a:lnTo>
                  <a:lnTo>
                    <a:pt x="340360" y="1118870"/>
                  </a:lnTo>
                  <a:lnTo>
                    <a:pt x="407670" y="1085850"/>
                  </a:lnTo>
                  <a:lnTo>
                    <a:pt x="434454" y="988326"/>
                  </a:lnTo>
                  <a:lnTo>
                    <a:pt x="486410" y="1033780"/>
                  </a:lnTo>
                  <a:lnTo>
                    <a:pt x="563880" y="1082040"/>
                  </a:lnTo>
                  <a:lnTo>
                    <a:pt x="580009" y="1086904"/>
                  </a:lnTo>
                  <a:lnTo>
                    <a:pt x="541020" y="1195070"/>
                  </a:lnTo>
                  <a:lnTo>
                    <a:pt x="471170" y="1286510"/>
                  </a:lnTo>
                  <a:lnTo>
                    <a:pt x="471170" y="1315720"/>
                  </a:lnTo>
                  <a:lnTo>
                    <a:pt x="480060" y="1383030"/>
                  </a:lnTo>
                  <a:lnTo>
                    <a:pt x="532130" y="1410970"/>
                  </a:lnTo>
                  <a:lnTo>
                    <a:pt x="589280" y="1414780"/>
                  </a:lnTo>
                  <a:lnTo>
                    <a:pt x="684530" y="1391920"/>
                  </a:lnTo>
                  <a:lnTo>
                    <a:pt x="759460" y="1315720"/>
                  </a:lnTo>
                  <a:lnTo>
                    <a:pt x="818438" y="1121752"/>
                  </a:lnTo>
                  <a:lnTo>
                    <a:pt x="900430" y="1104900"/>
                  </a:lnTo>
                  <a:lnTo>
                    <a:pt x="967740" y="1078230"/>
                  </a:lnTo>
                  <a:lnTo>
                    <a:pt x="1017270" y="1023620"/>
                  </a:lnTo>
                  <a:lnTo>
                    <a:pt x="1033780" y="965200"/>
                  </a:lnTo>
                  <a:lnTo>
                    <a:pt x="1033780" y="87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53179" y="4077969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30480" y="153669"/>
                  </a:moveTo>
                  <a:lnTo>
                    <a:pt x="0" y="153669"/>
                  </a:lnTo>
                  <a:lnTo>
                    <a:pt x="354330" y="553719"/>
                  </a:lnTo>
                  <a:lnTo>
                    <a:pt x="365760" y="541019"/>
                  </a:lnTo>
                  <a:lnTo>
                    <a:pt x="374650" y="525779"/>
                  </a:lnTo>
                  <a:lnTo>
                    <a:pt x="378460" y="507999"/>
                  </a:lnTo>
                  <a:lnTo>
                    <a:pt x="383540" y="490219"/>
                  </a:lnTo>
                  <a:lnTo>
                    <a:pt x="386080" y="471169"/>
                  </a:lnTo>
                  <a:lnTo>
                    <a:pt x="389890" y="454659"/>
                  </a:lnTo>
                  <a:lnTo>
                    <a:pt x="391160" y="435609"/>
                  </a:lnTo>
                  <a:lnTo>
                    <a:pt x="397510" y="420369"/>
                  </a:lnTo>
                  <a:lnTo>
                    <a:pt x="400050" y="412749"/>
                  </a:lnTo>
                  <a:lnTo>
                    <a:pt x="406400" y="405129"/>
                  </a:lnTo>
                  <a:lnTo>
                    <a:pt x="412750" y="396239"/>
                  </a:lnTo>
                  <a:lnTo>
                    <a:pt x="419100" y="391159"/>
                  </a:lnTo>
                  <a:lnTo>
                    <a:pt x="422910" y="374649"/>
                  </a:lnTo>
                  <a:lnTo>
                    <a:pt x="427990" y="360679"/>
                  </a:lnTo>
                  <a:lnTo>
                    <a:pt x="448310" y="340359"/>
                  </a:lnTo>
                  <a:lnTo>
                    <a:pt x="461010" y="330199"/>
                  </a:lnTo>
                  <a:lnTo>
                    <a:pt x="469900" y="317499"/>
                  </a:lnTo>
                  <a:lnTo>
                    <a:pt x="474980" y="302259"/>
                  </a:lnTo>
                  <a:lnTo>
                    <a:pt x="476250" y="293369"/>
                  </a:lnTo>
                  <a:lnTo>
                    <a:pt x="478790" y="290829"/>
                  </a:lnTo>
                  <a:lnTo>
                    <a:pt x="480060" y="287019"/>
                  </a:lnTo>
                  <a:lnTo>
                    <a:pt x="523240" y="256539"/>
                  </a:lnTo>
                  <a:lnTo>
                    <a:pt x="562610" y="226059"/>
                  </a:lnTo>
                  <a:lnTo>
                    <a:pt x="571500" y="222249"/>
                  </a:lnTo>
                  <a:lnTo>
                    <a:pt x="579120" y="217169"/>
                  </a:lnTo>
                  <a:lnTo>
                    <a:pt x="595630" y="208279"/>
                  </a:lnTo>
                  <a:lnTo>
                    <a:pt x="694690" y="186689"/>
                  </a:lnTo>
                  <a:lnTo>
                    <a:pt x="721360" y="184149"/>
                  </a:lnTo>
                  <a:lnTo>
                    <a:pt x="745490" y="180339"/>
                  </a:lnTo>
                  <a:lnTo>
                    <a:pt x="767080" y="179069"/>
                  </a:lnTo>
                  <a:lnTo>
                    <a:pt x="784860" y="179069"/>
                  </a:lnTo>
                  <a:lnTo>
                    <a:pt x="801370" y="177799"/>
                  </a:lnTo>
                  <a:lnTo>
                    <a:pt x="815340" y="176529"/>
                  </a:lnTo>
                  <a:lnTo>
                    <a:pt x="902335" y="176529"/>
                  </a:lnTo>
                  <a:lnTo>
                    <a:pt x="909320" y="175259"/>
                  </a:lnTo>
                  <a:lnTo>
                    <a:pt x="908050" y="172719"/>
                  </a:lnTo>
                  <a:lnTo>
                    <a:pt x="900430" y="171449"/>
                  </a:lnTo>
                  <a:lnTo>
                    <a:pt x="894080" y="166369"/>
                  </a:lnTo>
                  <a:lnTo>
                    <a:pt x="892302" y="165099"/>
                  </a:lnTo>
                  <a:lnTo>
                    <a:pt x="358140" y="165099"/>
                  </a:lnTo>
                  <a:lnTo>
                    <a:pt x="281940" y="163829"/>
                  </a:lnTo>
                  <a:lnTo>
                    <a:pt x="133350" y="158749"/>
                  </a:lnTo>
                  <a:lnTo>
                    <a:pt x="63500" y="157479"/>
                  </a:lnTo>
                  <a:lnTo>
                    <a:pt x="30480" y="153669"/>
                  </a:lnTo>
                  <a:close/>
                </a:path>
                <a:path w="909320" h="553720">
                  <a:moveTo>
                    <a:pt x="902335" y="176529"/>
                  </a:moveTo>
                  <a:lnTo>
                    <a:pt x="836930" y="176529"/>
                  </a:lnTo>
                  <a:lnTo>
                    <a:pt x="844550" y="177799"/>
                  </a:lnTo>
                  <a:lnTo>
                    <a:pt x="850900" y="177799"/>
                  </a:lnTo>
                  <a:lnTo>
                    <a:pt x="857250" y="179069"/>
                  </a:lnTo>
                  <a:lnTo>
                    <a:pt x="859790" y="180339"/>
                  </a:lnTo>
                  <a:lnTo>
                    <a:pt x="859790" y="182879"/>
                  </a:lnTo>
                  <a:lnTo>
                    <a:pt x="858520" y="184149"/>
                  </a:lnTo>
                  <a:lnTo>
                    <a:pt x="858520" y="186689"/>
                  </a:lnTo>
                  <a:lnTo>
                    <a:pt x="877570" y="182879"/>
                  </a:lnTo>
                  <a:lnTo>
                    <a:pt x="895350" y="177799"/>
                  </a:lnTo>
                  <a:lnTo>
                    <a:pt x="902335" y="176529"/>
                  </a:lnTo>
                  <a:close/>
                </a:path>
                <a:path w="909320" h="553720">
                  <a:moveTo>
                    <a:pt x="783590" y="0"/>
                  </a:moveTo>
                  <a:lnTo>
                    <a:pt x="781050" y="1269"/>
                  </a:lnTo>
                  <a:lnTo>
                    <a:pt x="779780" y="2539"/>
                  </a:lnTo>
                  <a:lnTo>
                    <a:pt x="777240" y="6349"/>
                  </a:lnTo>
                  <a:lnTo>
                    <a:pt x="774700" y="11429"/>
                  </a:lnTo>
                  <a:lnTo>
                    <a:pt x="774700" y="20319"/>
                  </a:lnTo>
                  <a:lnTo>
                    <a:pt x="773430" y="25399"/>
                  </a:lnTo>
                  <a:lnTo>
                    <a:pt x="773430" y="30479"/>
                  </a:lnTo>
                  <a:lnTo>
                    <a:pt x="750570" y="48259"/>
                  </a:lnTo>
                  <a:lnTo>
                    <a:pt x="727710" y="64769"/>
                  </a:lnTo>
                  <a:lnTo>
                    <a:pt x="703580" y="83819"/>
                  </a:lnTo>
                  <a:lnTo>
                    <a:pt x="680720" y="102869"/>
                  </a:lnTo>
                  <a:lnTo>
                    <a:pt x="656590" y="120649"/>
                  </a:lnTo>
                  <a:lnTo>
                    <a:pt x="643890" y="128269"/>
                  </a:lnTo>
                  <a:lnTo>
                    <a:pt x="632460" y="137159"/>
                  </a:lnTo>
                  <a:lnTo>
                    <a:pt x="618490" y="143509"/>
                  </a:lnTo>
                  <a:lnTo>
                    <a:pt x="603250" y="147319"/>
                  </a:lnTo>
                  <a:lnTo>
                    <a:pt x="590550" y="151129"/>
                  </a:lnTo>
                  <a:lnTo>
                    <a:pt x="575310" y="153669"/>
                  </a:lnTo>
                  <a:lnTo>
                    <a:pt x="506730" y="160019"/>
                  </a:lnTo>
                  <a:lnTo>
                    <a:pt x="431800" y="163829"/>
                  </a:lnTo>
                  <a:lnTo>
                    <a:pt x="358140" y="165099"/>
                  </a:lnTo>
                  <a:lnTo>
                    <a:pt x="892302" y="165099"/>
                  </a:lnTo>
                  <a:lnTo>
                    <a:pt x="885190" y="160019"/>
                  </a:lnTo>
                  <a:lnTo>
                    <a:pt x="864870" y="147319"/>
                  </a:lnTo>
                  <a:lnTo>
                    <a:pt x="853440" y="139699"/>
                  </a:lnTo>
                  <a:lnTo>
                    <a:pt x="845820" y="133349"/>
                  </a:lnTo>
                  <a:lnTo>
                    <a:pt x="843280" y="126999"/>
                  </a:lnTo>
                  <a:lnTo>
                    <a:pt x="838200" y="119379"/>
                  </a:lnTo>
                  <a:lnTo>
                    <a:pt x="835660" y="101599"/>
                  </a:lnTo>
                  <a:lnTo>
                    <a:pt x="829310" y="95249"/>
                  </a:lnTo>
                  <a:lnTo>
                    <a:pt x="822960" y="90169"/>
                  </a:lnTo>
                  <a:lnTo>
                    <a:pt x="820420" y="86359"/>
                  </a:lnTo>
                  <a:lnTo>
                    <a:pt x="815340" y="83819"/>
                  </a:lnTo>
                  <a:lnTo>
                    <a:pt x="814070" y="81279"/>
                  </a:lnTo>
                  <a:lnTo>
                    <a:pt x="814070" y="78739"/>
                  </a:lnTo>
                  <a:lnTo>
                    <a:pt x="815340" y="77469"/>
                  </a:lnTo>
                  <a:lnTo>
                    <a:pt x="815340" y="68579"/>
                  </a:lnTo>
                  <a:lnTo>
                    <a:pt x="814070" y="62229"/>
                  </a:lnTo>
                  <a:lnTo>
                    <a:pt x="812800" y="53339"/>
                  </a:lnTo>
                  <a:lnTo>
                    <a:pt x="808990" y="43179"/>
                  </a:lnTo>
                  <a:lnTo>
                    <a:pt x="805180" y="30479"/>
                  </a:lnTo>
                  <a:lnTo>
                    <a:pt x="801370" y="20319"/>
                  </a:lnTo>
                  <a:lnTo>
                    <a:pt x="796290" y="11429"/>
                  </a:lnTo>
                  <a:lnTo>
                    <a:pt x="795020" y="6349"/>
                  </a:lnTo>
                  <a:lnTo>
                    <a:pt x="791210" y="2539"/>
                  </a:lnTo>
                  <a:lnTo>
                    <a:pt x="788670" y="1269"/>
                  </a:lnTo>
                  <a:lnTo>
                    <a:pt x="78359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53179" y="4077969"/>
              <a:ext cx="909319" cy="553720"/>
            </a:xfrm>
            <a:custGeom>
              <a:avLst/>
              <a:gdLst/>
              <a:ahLst/>
              <a:cxnLst/>
              <a:rect l="l" t="t" r="r" b="b"/>
              <a:pathLst>
                <a:path w="909320" h="553720">
                  <a:moveTo>
                    <a:pt x="0" y="153669"/>
                  </a:moveTo>
                  <a:lnTo>
                    <a:pt x="30480" y="153669"/>
                  </a:lnTo>
                  <a:lnTo>
                    <a:pt x="63500" y="157479"/>
                  </a:lnTo>
                  <a:lnTo>
                    <a:pt x="133350" y="158749"/>
                  </a:lnTo>
                  <a:lnTo>
                    <a:pt x="205740" y="161289"/>
                  </a:lnTo>
                  <a:lnTo>
                    <a:pt x="281940" y="163829"/>
                  </a:lnTo>
                  <a:lnTo>
                    <a:pt x="358140" y="165099"/>
                  </a:lnTo>
                  <a:lnTo>
                    <a:pt x="431800" y="163829"/>
                  </a:lnTo>
                  <a:lnTo>
                    <a:pt x="506730" y="160019"/>
                  </a:lnTo>
                  <a:lnTo>
                    <a:pt x="575310" y="153669"/>
                  </a:lnTo>
                  <a:lnTo>
                    <a:pt x="590550" y="151129"/>
                  </a:lnTo>
                  <a:lnTo>
                    <a:pt x="603250" y="147319"/>
                  </a:lnTo>
                  <a:lnTo>
                    <a:pt x="618490" y="143509"/>
                  </a:lnTo>
                  <a:lnTo>
                    <a:pt x="632460" y="137159"/>
                  </a:lnTo>
                  <a:lnTo>
                    <a:pt x="643890" y="128269"/>
                  </a:lnTo>
                  <a:lnTo>
                    <a:pt x="656590" y="120649"/>
                  </a:lnTo>
                  <a:lnTo>
                    <a:pt x="680720" y="102869"/>
                  </a:lnTo>
                  <a:lnTo>
                    <a:pt x="703580" y="83819"/>
                  </a:lnTo>
                  <a:lnTo>
                    <a:pt x="727710" y="64769"/>
                  </a:lnTo>
                  <a:lnTo>
                    <a:pt x="750570" y="48259"/>
                  </a:lnTo>
                  <a:lnTo>
                    <a:pt x="773430" y="30479"/>
                  </a:lnTo>
                  <a:lnTo>
                    <a:pt x="773430" y="25399"/>
                  </a:lnTo>
                  <a:lnTo>
                    <a:pt x="774700" y="20319"/>
                  </a:lnTo>
                  <a:lnTo>
                    <a:pt x="774700" y="11429"/>
                  </a:lnTo>
                  <a:lnTo>
                    <a:pt x="777240" y="6349"/>
                  </a:lnTo>
                  <a:lnTo>
                    <a:pt x="779780" y="2539"/>
                  </a:lnTo>
                  <a:lnTo>
                    <a:pt x="781050" y="1269"/>
                  </a:lnTo>
                  <a:lnTo>
                    <a:pt x="783590" y="0"/>
                  </a:lnTo>
                  <a:lnTo>
                    <a:pt x="788670" y="1269"/>
                  </a:lnTo>
                  <a:lnTo>
                    <a:pt x="791210" y="2539"/>
                  </a:lnTo>
                  <a:lnTo>
                    <a:pt x="795020" y="6349"/>
                  </a:lnTo>
                  <a:lnTo>
                    <a:pt x="796290" y="11429"/>
                  </a:lnTo>
                  <a:lnTo>
                    <a:pt x="801370" y="20319"/>
                  </a:lnTo>
                  <a:lnTo>
                    <a:pt x="805180" y="30479"/>
                  </a:lnTo>
                  <a:lnTo>
                    <a:pt x="808990" y="43179"/>
                  </a:lnTo>
                  <a:lnTo>
                    <a:pt x="812800" y="53339"/>
                  </a:lnTo>
                  <a:lnTo>
                    <a:pt x="814070" y="62229"/>
                  </a:lnTo>
                  <a:lnTo>
                    <a:pt x="815340" y="68579"/>
                  </a:lnTo>
                  <a:lnTo>
                    <a:pt x="815340" y="72389"/>
                  </a:lnTo>
                  <a:lnTo>
                    <a:pt x="815340" y="76199"/>
                  </a:lnTo>
                  <a:lnTo>
                    <a:pt x="815340" y="77469"/>
                  </a:lnTo>
                  <a:lnTo>
                    <a:pt x="814070" y="78739"/>
                  </a:lnTo>
                  <a:lnTo>
                    <a:pt x="814070" y="81279"/>
                  </a:lnTo>
                  <a:lnTo>
                    <a:pt x="815340" y="83819"/>
                  </a:lnTo>
                  <a:lnTo>
                    <a:pt x="820420" y="86359"/>
                  </a:lnTo>
                  <a:lnTo>
                    <a:pt x="822960" y="90169"/>
                  </a:lnTo>
                  <a:lnTo>
                    <a:pt x="829310" y="95249"/>
                  </a:lnTo>
                  <a:lnTo>
                    <a:pt x="835660" y="101599"/>
                  </a:lnTo>
                  <a:lnTo>
                    <a:pt x="838200" y="119379"/>
                  </a:lnTo>
                  <a:lnTo>
                    <a:pt x="843280" y="126999"/>
                  </a:lnTo>
                  <a:lnTo>
                    <a:pt x="845820" y="133349"/>
                  </a:lnTo>
                  <a:lnTo>
                    <a:pt x="853440" y="139699"/>
                  </a:lnTo>
                  <a:lnTo>
                    <a:pt x="864870" y="147319"/>
                  </a:lnTo>
                  <a:lnTo>
                    <a:pt x="885190" y="160019"/>
                  </a:lnTo>
                  <a:lnTo>
                    <a:pt x="894080" y="166369"/>
                  </a:lnTo>
                  <a:lnTo>
                    <a:pt x="900430" y="171449"/>
                  </a:lnTo>
                  <a:lnTo>
                    <a:pt x="908050" y="172719"/>
                  </a:lnTo>
                  <a:lnTo>
                    <a:pt x="909320" y="175259"/>
                  </a:lnTo>
                  <a:lnTo>
                    <a:pt x="895350" y="177799"/>
                  </a:lnTo>
                  <a:lnTo>
                    <a:pt x="886460" y="180339"/>
                  </a:lnTo>
                  <a:lnTo>
                    <a:pt x="877570" y="182879"/>
                  </a:lnTo>
                  <a:lnTo>
                    <a:pt x="871220" y="184149"/>
                  </a:lnTo>
                  <a:lnTo>
                    <a:pt x="864870" y="185419"/>
                  </a:lnTo>
                  <a:lnTo>
                    <a:pt x="858520" y="186689"/>
                  </a:lnTo>
                  <a:lnTo>
                    <a:pt x="858520" y="184149"/>
                  </a:lnTo>
                  <a:lnTo>
                    <a:pt x="859790" y="182879"/>
                  </a:lnTo>
                  <a:lnTo>
                    <a:pt x="859790" y="180339"/>
                  </a:lnTo>
                  <a:lnTo>
                    <a:pt x="857250" y="179069"/>
                  </a:lnTo>
                  <a:lnTo>
                    <a:pt x="850900" y="177799"/>
                  </a:lnTo>
                  <a:lnTo>
                    <a:pt x="844550" y="177799"/>
                  </a:lnTo>
                  <a:lnTo>
                    <a:pt x="836930" y="176529"/>
                  </a:lnTo>
                  <a:lnTo>
                    <a:pt x="828040" y="176529"/>
                  </a:lnTo>
                  <a:lnTo>
                    <a:pt x="815340" y="176529"/>
                  </a:lnTo>
                  <a:lnTo>
                    <a:pt x="801370" y="177799"/>
                  </a:lnTo>
                  <a:lnTo>
                    <a:pt x="784860" y="179069"/>
                  </a:lnTo>
                  <a:lnTo>
                    <a:pt x="767080" y="179069"/>
                  </a:lnTo>
                  <a:lnTo>
                    <a:pt x="745490" y="180339"/>
                  </a:lnTo>
                  <a:lnTo>
                    <a:pt x="721360" y="184149"/>
                  </a:lnTo>
                  <a:lnTo>
                    <a:pt x="694690" y="186689"/>
                  </a:lnTo>
                  <a:lnTo>
                    <a:pt x="661670" y="190499"/>
                  </a:lnTo>
                  <a:lnTo>
                    <a:pt x="618490" y="195579"/>
                  </a:lnTo>
                  <a:lnTo>
                    <a:pt x="595630" y="208279"/>
                  </a:lnTo>
                  <a:lnTo>
                    <a:pt x="579120" y="217169"/>
                  </a:lnTo>
                  <a:lnTo>
                    <a:pt x="571500" y="222249"/>
                  </a:lnTo>
                  <a:lnTo>
                    <a:pt x="562610" y="226059"/>
                  </a:lnTo>
                  <a:lnTo>
                    <a:pt x="523240" y="256539"/>
                  </a:lnTo>
                  <a:lnTo>
                    <a:pt x="480060" y="287019"/>
                  </a:lnTo>
                  <a:lnTo>
                    <a:pt x="478790" y="290829"/>
                  </a:lnTo>
                  <a:lnTo>
                    <a:pt x="476250" y="293369"/>
                  </a:lnTo>
                  <a:lnTo>
                    <a:pt x="461010" y="330199"/>
                  </a:lnTo>
                  <a:lnTo>
                    <a:pt x="448310" y="340359"/>
                  </a:lnTo>
                  <a:lnTo>
                    <a:pt x="438150" y="350519"/>
                  </a:lnTo>
                  <a:lnTo>
                    <a:pt x="427990" y="360679"/>
                  </a:lnTo>
                  <a:lnTo>
                    <a:pt x="422910" y="374649"/>
                  </a:lnTo>
                  <a:lnTo>
                    <a:pt x="419100" y="391159"/>
                  </a:lnTo>
                  <a:lnTo>
                    <a:pt x="412750" y="396239"/>
                  </a:lnTo>
                  <a:lnTo>
                    <a:pt x="406400" y="405129"/>
                  </a:lnTo>
                  <a:lnTo>
                    <a:pt x="400050" y="412749"/>
                  </a:lnTo>
                  <a:lnTo>
                    <a:pt x="397510" y="420369"/>
                  </a:lnTo>
                  <a:lnTo>
                    <a:pt x="391160" y="435609"/>
                  </a:lnTo>
                  <a:lnTo>
                    <a:pt x="389890" y="454659"/>
                  </a:lnTo>
                  <a:lnTo>
                    <a:pt x="386080" y="471169"/>
                  </a:lnTo>
                  <a:lnTo>
                    <a:pt x="383540" y="490219"/>
                  </a:lnTo>
                  <a:lnTo>
                    <a:pt x="378460" y="507999"/>
                  </a:lnTo>
                  <a:lnTo>
                    <a:pt x="374650" y="525779"/>
                  </a:lnTo>
                  <a:lnTo>
                    <a:pt x="365760" y="541019"/>
                  </a:lnTo>
                  <a:lnTo>
                    <a:pt x="354330" y="55371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2540" y="4231639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30480" y="0"/>
                  </a:moveTo>
                  <a:lnTo>
                    <a:pt x="7620" y="5080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70" y="142240"/>
                  </a:lnTo>
                  <a:lnTo>
                    <a:pt x="5080" y="160020"/>
                  </a:lnTo>
                  <a:lnTo>
                    <a:pt x="12700" y="198120"/>
                  </a:lnTo>
                  <a:lnTo>
                    <a:pt x="29210" y="252730"/>
                  </a:lnTo>
                  <a:lnTo>
                    <a:pt x="41910" y="289560"/>
                  </a:lnTo>
                  <a:lnTo>
                    <a:pt x="44450" y="290830"/>
                  </a:lnTo>
                  <a:lnTo>
                    <a:pt x="46989" y="293370"/>
                  </a:lnTo>
                  <a:lnTo>
                    <a:pt x="54610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5089" y="321310"/>
                  </a:lnTo>
                  <a:lnTo>
                    <a:pt x="96520" y="328930"/>
                  </a:lnTo>
                  <a:lnTo>
                    <a:pt x="134620" y="351790"/>
                  </a:lnTo>
                  <a:lnTo>
                    <a:pt x="147320" y="358140"/>
                  </a:lnTo>
                  <a:lnTo>
                    <a:pt x="157480" y="364490"/>
                  </a:lnTo>
                  <a:lnTo>
                    <a:pt x="168910" y="370840"/>
                  </a:lnTo>
                  <a:lnTo>
                    <a:pt x="177800" y="374650"/>
                  </a:lnTo>
                  <a:lnTo>
                    <a:pt x="182880" y="378460"/>
                  </a:lnTo>
                  <a:lnTo>
                    <a:pt x="187960" y="379730"/>
                  </a:lnTo>
                  <a:lnTo>
                    <a:pt x="196850" y="387350"/>
                  </a:lnTo>
                  <a:lnTo>
                    <a:pt x="204470" y="394970"/>
                  </a:lnTo>
                  <a:lnTo>
                    <a:pt x="214630" y="400050"/>
                  </a:lnTo>
                  <a:lnTo>
                    <a:pt x="222250" y="405130"/>
                  </a:lnTo>
                  <a:lnTo>
                    <a:pt x="238760" y="415290"/>
                  </a:lnTo>
                  <a:lnTo>
                    <a:pt x="255270" y="421640"/>
                  </a:lnTo>
                  <a:lnTo>
                    <a:pt x="273050" y="425450"/>
                  </a:lnTo>
                  <a:lnTo>
                    <a:pt x="293370" y="430530"/>
                  </a:lnTo>
                  <a:lnTo>
                    <a:pt x="312420" y="436880"/>
                  </a:lnTo>
                  <a:lnTo>
                    <a:pt x="334010" y="441960"/>
                  </a:lnTo>
                  <a:lnTo>
                    <a:pt x="350520" y="436880"/>
                  </a:lnTo>
                  <a:lnTo>
                    <a:pt x="364489" y="434340"/>
                  </a:lnTo>
                  <a:lnTo>
                    <a:pt x="405130" y="406400"/>
                  </a:lnTo>
                  <a:lnTo>
                    <a:pt x="414020" y="387350"/>
                  </a:lnTo>
                  <a:lnTo>
                    <a:pt x="416560" y="379730"/>
                  </a:lnTo>
                  <a:lnTo>
                    <a:pt x="406400" y="322580"/>
                  </a:lnTo>
                  <a:lnTo>
                    <a:pt x="387350" y="26670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80" y="228600"/>
                  </a:lnTo>
                  <a:lnTo>
                    <a:pt x="355600" y="219710"/>
                  </a:lnTo>
                  <a:lnTo>
                    <a:pt x="349250" y="213360"/>
                  </a:lnTo>
                  <a:lnTo>
                    <a:pt x="346710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70" y="207010"/>
                  </a:lnTo>
                  <a:lnTo>
                    <a:pt x="342900" y="203200"/>
                  </a:lnTo>
                  <a:lnTo>
                    <a:pt x="341630" y="198120"/>
                  </a:lnTo>
                  <a:lnTo>
                    <a:pt x="337820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5120" y="157480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9880" y="124460"/>
                  </a:lnTo>
                  <a:lnTo>
                    <a:pt x="166370" y="124460"/>
                  </a:lnTo>
                  <a:lnTo>
                    <a:pt x="102870" y="40640"/>
                  </a:lnTo>
                  <a:lnTo>
                    <a:pt x="123371" y="40640"/>
                  </a:lnTo>
                  <a:lnTo>
                    <a:pt x="116839" y="36830"/>
                  </a:lnTo>
                  <a:lnTo>
                    <a:pt x="100330" y="29210"/>
                  </a:lnTo>
                  <a:lnTo>
                    <a:pt x="82550" y="21590"/>
                  </a:lnTo>
                  <a:lnTo>
                    <a:pt x="63500" y="16510"/>
                  </a:lnTo>
                  <a:lnTo>
                    <a:pt x="30480" y="0"/>
                  </a:lnTo>
                  <a:close/>
                </a:path>
                <a:path w="416560" h="441960">
                  <a:moveTo>
                    <a:pt x="129539" y="40640"/>
                  </a:moveTo>
                  <a:lnTo>
                    <a:pt x="123371" y="40640"/>
                  </a:lnTo>
                  <a:lnTo>
                    <a:pt x="132080" y="45720"/>
                  </a:lnTo>
                  <a:lnTo>
                    <a:pt x="139700" y="50800"/>
                  </a:lnTo>
                  <a:lnTo>
                    <a:pt x="161289" y="83820"/>
                  </a:lnTo>
                  <a:lnTo>
                    <a:pt x="165100" y="111760"/>
                  </a:lnTo>
                  <a:lnTo>
                    <a:pt x="166370" y="124460"/>
                  </a:lnTo>
                  <a:lnTo>
                    <a:pt x="309880" y="124460"/>
                  </a:lnTo>
                  <a:lnTo>
                    <a:pt x="306070" y="119380"/>
                  </a:lnTo>
                  <a:lnTo>
                    <a:pt x="303530" y="114300"/>
                  </a:lnTo>
                  <a:lnTo>
                    <a:pt x="298450" y="109220"/>
                  </a:lnTo>
                  <a:lnTo>
                    <a:pt x="295910" y="107950"/>
                  </a:lnTo>
                  <a:lnTo>
                    <a:pt x="288289" y="106680"/>
                  </a:lnTo>
                  <a:lnTo>
                    <a:pt x="279400" y="105410"/>
                  </a:lnTo>
                  <a:lnTo>
                    <a:pt x="270510" y="102870"/>
                  </a:lnTo>
                  <a:lnTo>
                    <a:pt x="262889" y="96520"/>
                  </a:lnTo>
                  <a:lnTo>
                    <a:pt x="256539" y="90170"/>
                  </a:lnTo>
                  <a:lnTo>
                    <a:pt x="248920" y="86360"/>
                  </a:lnTo>
                  <a:lnTo>
                    <a:pt x="240030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15900" y="74930"/>
                  </a:lnTo>
                  <a:lnTo>
                    <a:pt x="201930" y="71120"/>
                  </a:lnTo>
                  <a:lnTo>
                    <a:pt x="187960" y="68580"/>
                  </a:lnTo>
                  <a:lnTo>
                    <a:pt x="176530" y="67310"/>
                  </a:lnTo>
                  <a:lnTo>
                    <a:pt x="170180" y="64770"/>
                  </a:lnTo>
                  <a:lnTo>
                    <a:pt x="165100" y="63500"/>
                  </a:lnTo>
                  <a:lnTo>
                    <a:pt x="162560" y="63500"/>
                  </a:lnTo>
                  <a:lnTo>
                    <a:pt x="158750" y="62230"/>
                  </a:lnTo>
                  <a:lnTo>
                    <a:pt x="156210" y="62230"/>
                  </a:lnTo>
                  <a:lnTo>
                    <a:pt x="149860" y="57150"/>
                  </a:lnTo>
                  <a:lnTo>
                    <a:pt x="144780" y="54610"/>
                  </a:lnTo>
                  <a:lnTo>
                    <a:pt x="140970" y="50800"/>
                  </a:lnTo>
                  <a:lnTo>
                    <a:pt x="137160" y="48260"/>
                  </a:lnTo>
                  <a:lnTo>
                    <a:pt x="132080" y="44450"/>
                  </a:lnTo>
                  <a:lnTo>
                    <a:pt x="129539" y="4064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2540" y="4231639"/>
              <a:ext cx="416559" cy="441959"/>
            </a:xfrm>
            <a:custGeom>
              <a:avLst/>
              <a:gdLst/>
              <a:ahLst/>
              <a:cxnLst/>
              <a:rect l="l" t="t" r="r" b="b"/>
              <a:pathLst>
                <a:path w="416560" h="441960">
                  <a:moveTo>
                    <a:pt x="166370" y="124460"/>
                  </a:moveTo>
                  <a:lnTo>
                    <a:pt x="165100" y="111760"/>
                  </a:lnTo>
                  <a:lnTo>
                    <a:pt x="163830" y="96520"/>
                  </a:lnTo>
                  <a:lnTo>
                    <a:pt x="161289" y="83820"/>
                  </a:lnTo>
                  <a:lnTo>
                    <a:pt x="158750" y="77470"/>
                  </a:lnTo>
                  <a:lnTo>
                    <a:pt x="156210" y="71120"/>
                  </a:lnTo>
                  <a:lnTo>
                    <a:pt x="152400" y="63500"/>
                  </a:lnTo>
                  <a:lnTo>
                    <a:pt x="146050" y="57150"/>
                  </a:lnTo>
                  <a:lnTo>
                    <a:pt x="139700" y="50800"/>
                  </a:lnTo>
                  <a:lnTo>
                    <a:pt x="132080" y="45720"/>
                  </a:lnTo>
                  <a:lnTo>
                    <a:pt x="116839" y="36830"/>
                  </a:lnTo>
                  <a:lnTo>
                    <a:pt x="100330" y="29210"/>
                  </a:lnTo>
                  <a:lnTo>
                    <a:pt x="82550" y="21590"/>
                  </a:lnTo>
                  <a:lnTo>
                    <a:pt x="63500" y="16510"/>
                  </a:lnTo>
                  <a:lnTo>
                    <a:pt x="45720" y="7620"/>
                  </a:lnTo>
                  <a:lnTo>
                    <a:pt x="13970" y="33020"/>
                  </a:lnTo>
                  <a:lnTo>
                    <a:pt x="1270" y="86360"/>
                  </a:lnTo>
                  <a:lnTo>
                    <a:pt x="0" y="105410"/>
                  </a:lnTo>
                  <a:lnTo>
                    <a:pt x="0" y="124460"/>
                  </a:lnTo>
                  <a:lnTo>
                    <a:pt x="1270" y="142240"/>
                  </a:lnTo>
                  <a:lnTo>
                    <a:pt x="5080" y="160020"/>
                  </a:lnTo>
                  <a:lnTo>
                    <a:pt x="8889" y="179070"/>
                  </a:lnTo>
                  <a:lnTo>
                    <a:pt x="29210" y="252730"/>
                  </a:lnTo>
                  <a:lnTo>
                    <a:pt x="41910" y="289560"/>
                  </a:lnTo>
                  <a:lnTo>
                    <a:pt x="44450" y="290830"/>
                  </a:lnTo>
                  <a:lnTo>
                    <a:pt x="46989" y="293370"/>
                  </a:lnTo>
                  <a:lnTo>
                    <a:pt x="54610" y="298450"/>
                  </a:lnTo>
                  <a:lnTo>
                    <a:pt x="63500" y="304800"/>
                  </a:lnTo>
                  <a:lnTo>
                    <a:pt x="72389" y="312420"/>
                  </a:lnTo>
                  <a:lnTo>
                    <a:pt x="85089" y="321310"/>
                  </a:lnTo>
                  <a:lnTo>
                    <a:pt x="96520" y="328930"/>
                  </a:lnTo>
                  <a:lnTo>
                    <a:pt x="109220" y="336550"/>
                  </a:lnTo>
                  <a:lnTo>
                    <a:pt x="134620" y="351790"/>
                  </a:lnTo>
                  <a:lnTo>
                    <a:pt x="147320" y="358140"/>
                  </a:lnTo>
                  <a:lnTo>
                    <a:pt x="157480" y="364490"/>
                  </a:lnTo>
                  <a:lnTo>
                    <a:pt x="168910" y="370840"/>
                  </a:lnTo>
                  <a:lnTo>
                    <a:pt x="177800" y="374650"/>
                  </a:lnTo>
                  <a:lnTo>
                    <a:pt x="182880" y="378460"/>
                  </a:lnTo>
                  <a:lnTo>
                    <a:pt x="187960" y="379730"/>
                  </a:lnTo>
                  <a:lnTo>
                    <a:pt x="196850" y="387350"/>
                  </a:lnTo>
                  <a:lnTo>
                    <a:pt x="204470" y="394970"/>
                  </a:lnTo>
                  <a:lnTo>
                    <a:pt x="214630" y="400050"/>
                  </a:lnTo>
                  <a:lnTo>
                    <a:pt x="222250" y="405130"/>
                  </a:lnTo>
                  <a:lnTo>
                    <a:pt x="238760" y="415290"/>
                  </a:lnTo>
                  <a:lnTo>
                    <a:pt x="255270" y="421640"/>
                  </a:lnTo>
                  <a:lnTo>
                    <a:pt x="273050" y="425450"/>
                  </a:lnTo>
                  <a:lnTo>
                    <a:pt x="293370" y="430530"/>
                  </a:lnTo>
                  <a:lnTo>
                    <a:pt x="312420" y="436880"/>
                  </a:lnTo>
                  <a:lnTo>
                    <a:pt x="334010" y="441960"/>
                  </a:lnTo>
                  <a:lnTo>
                    <a:pt x="350520" y="436880"/>
                  </a:lnTo>
                  <a:lnTo>
                    <a:pt x="364489" y="434340"/>
                  </a:lnTo>
                  <a:lnTo>
                    <a:pt x="405130" y="406400"/>
                  </a:lnTo>
                  <a:lnTo>
                    <a:pt x="414020" y="387350"/>
                  </a:lnTo>
                  <a:lnTo>
                    <a:pt x="416560" y="379730"/>
                  </a:lnTo>
                  <a:lnTo>
                    <a:pt x="406400" y="322580"/>
                  </a:lnTo>
                  <a:lnTo>
                    <a:pt x="392430" y="279400"/>
                  </a:lnTo>
                  <a:lnTo>
                    <a:pt x="374650" y="247650"/>
                  </a:lnTo>
                  <a:lnTo>
                    <a:pt x="368300" y="238760"/>
                  </a:lnTo>
                  <a:lnTo>
                    <a:pt x="360680" y="228600"/>
                  </a:lnTo>
                  <a:lnTo>
                    <a:pt x="355600" y="219710"/>
                  </a:lnTo>
                  <a:lnTo>
                    <a:pt x="349250" y="213360"/>
                  </a:lnTo>
                  <a:lnTo>
                    <a:pt x="346710" y="209550"/>
                  </a:lnTo>
                  <a:lnTo>
                    <a:pt x="345439" y="208280"/>
                  </a:lnTo>
                  <a:lnTo>
                    <a:pt x="345439" y="207010"/>
                  </a:lnTo>
                  <a:lnTo>
                    <a:pt x="344170" y="207010"/>
                  </a:lnTo>
                  <a:lnTo>
                    <a:pt x="342900" y="203200"/>
                  </a:lnTo>
                  <a:lnTo>
                    <a:pt x="341630" y="198120"/>
                  </a:lnTo>
                  <a:lnTo>
                    <a:pt x="337820" y="191770"/>
                  </a:lnTo>
                  <a:lnTo>
                    <a:pt x="336550" y="187960"/>
                  </a:lnTo>
                  <a:lnTo>
                    <a:pt x="330200" y="171450"/>
                  </a:lnTo>
                  <a:lnTo>
                    <a:pt x="325120" y="157480"/>
                  </a:lnTo>
                  <a:lnTo>
                    <a:pt x="317500" y="142240"/>
                  </a:lnTo>
                  <a:lnTo>
                    <a:pt x="313689" y="134620"/>
                  </a:lnTo>
                  <a:lnTo>
                    <a:pt x="311150" y="128270"/>
                  </a:lnTo>
                  <a:lnTo>
                    <a:pt x="309880" y="124460"/>
                  </a:lnTo>
                  <a:lnTo>
                    <a:pt x="306070" y="119380"/>
                  </a:lnTo>
                  <a:lnTo>
                    <a:pt x="303530" y="114300"/>
                  </a:lnTo>
                  <a:lnTo>
                    <a:pt x="302260" y="113030"/>
                  </a:lnTo>
                  <a:lnTo>
                    <a:pt x="298450" y="109220"/>
                  </a:lnTo>
                  <a:lnTo>
                    <a:pt x="295910" y="107950"/>
                  </a:lnTo>
                  <a:lnTo>
                    <a:pt x="288289" y="106680"/>
                  </a:lnTo>
                  <a:lnTo>
                    <a:pt x="279400" y="105410"/>
                  </a:lnTo>
                  <a:lnTo>
                    <a:pt x="270510" y="102870"/>
                  </a:lnTo>
                  <a:lnTo>
                    <a:pt x="262889" y="96520"/>
                  </a:lnTo>
                  <a:lnTo>
                    <a:pt x="256539" y="90170"/>
                  </a:lnTo>
                  <a:lnTo>
                    <a:pt x="248920" y="86360"/>
                  </a:lnTo>
                  <a:lnTo>
                    <a:pt x="240030" y="82550"/>
                  </a:lnTo>
                  <a:lnTo>
                    <a:pt x="234950" y="81280"/>
                  </a:lnTo>
                  <a:lnTo>
                    <a:pt x="228600" y="78740"/>
                  </a:lnTo>
                  <a:lnTo>
                    <a:pt x="215900" y="74930"/>
                  </a:lnTo>
                  <a:lnTo>
                    <a:pt x="201930" y="71120"/>
                  </a:lnTo>
                  <a:lnTo>
                    <a:pt x="187960" y="68580"/>
                  </a:lnTo>
                  <a:lnTo>
                    <a:pt x="176530" y="67310"/>
                  </a:lnTo>
                  <a:lnTo>
                    <a:pt x="170180" y="64770"/>
                  </a:lnTo>
                  <a:lnTo>
                    <a:pt x="165100" y="63500"/>
                  </a:lnTo>
                  <a:lnTo>
                    <a:pt x="162560" y="63500"/>
                  </a:lnTo>
                  <a:lnTo>
                    <a:pt x="158750" y="62230"/>
                  </a:lnTo>
                  <a:lnTo>
                    <a:pt x="156210" y="62230"/>
                  </a:lnTo>
                  <a:lnTo>
                    <a:pt x="149860" y="57150"/>
                  </a:lnTo>
                  <a:lnTo>
                    <a:pt x="144780" y="54610"/>
                  </a:lnTo>
                  <a:lnTo>
                    <a:pt x="140970" y="50800"/>
                  </a:lnTo>
                  <a:lnTo>
                    <a:pt x="137160" y="48260"/>
                  </a:lnTo>
                  <a:lnTo>
                    <a:pt x="132080" y="44450"/>
                  </a:lnTo>
                  <a:lnTo>
                    <a:pt x="129539" y="40640"/>
                  </a:lnTo>
                  <a:lnTo>
                    <a:pt x="125730" y="40640"/>
                  </a:lnTo>
                  <a:lnTo>
                    <a:pt x="121920" y="40640"/>
                  </a:lnTo>
                  <a:lnTo>
                    <a:pt x="118110" y="40640"/>
                  </a:lnTo>
                  <a:lnTo>
                    <a:pt x="114300" y="40640"/>
                  </a:lnTo>
                  <a:lnTo>
                    <a:pt x="109220" y="40640"/>
                  </a:lnTo>
                  <a:lnTo>
                    <a:pt x="102870" y="4064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88509" y="4994910"/>
              <a:ext cx="557530" cy="292100"/>
            </a:xfrm>
            <a:custGeom>
              <a:avLst/>
              <a:gdLst/>
              <a:ahLst/>
              <a:cxnLst/>
              <a:rect l="l" t="t" r="r" b="b"/>
              <a:pathLst>
                <a:path w="557529" h="292100">
                  <a:moveTo>
                    <a:pt x="429260" y="0"/>
                  </a:moveTo>
                  <a:lnTo>
                    <a:pt x="374650" y="5079"/>
                  </a:lnTo>
                  <a:lnTo>
                    <a:pt x="321310" y="11429"/>
                  </a:lnTo>
                  <a:lnTo>
                    <a:pt x="269239" y="16509"/>
                  </a:lnTo>
                  <a:lnTo>
                    <a:pt x="217169" y="22859"/>
                  </a:lnTo>
                  <a:lnTo>
                    <a:pt x="111760" y="33019"/>
                  </a:lnTo>
                  <a:lnTo>
                    <a:pt x="58419" y="35559"/>
                  </a:lnTo>
                  <a:lnTo>
                    <a:pt x="0" y="39369"/>
                  </a:lnTo>
                  <a:lnTo>
                    <a:pt x="1269" y="48259"/>
                  </a:lnTo>
                  <a:lnTo>
                    <a:pt x="3810" y="58419"/>
                  </a:lnTo>
                  <a:lnTo>
                    <a:pt x="3810" y="66039"/>
                  </a:lnTo>
                  <a:lnTo>
                    <a:pt x="6350" y="80009"/>
                  </a:lnTo>
                  <a:lnTo>
                    <a:pt x="6350" y="86359"/>
                  </a:lnTo>
                  <a:lnTo>
                    <a:pt x="7619" y="91439"/>
                  </a:lnTo>
                  <a:lnTo>
                    <a:pt x="7619" y="100329"/>
                  </a:lnTo>
                  <a:lnTo>
                    <a:pt x="11429" y="111759"/>
                  </a:lnTo>
                  <a:lnTo>
                    <a:pt x="11429" y="116839"/>
                  </a:lnTo>
                  <a:lnTo>
                    <a:pt x="12700" y="121919"/>
                  </a:lnTo>
                  <a:lnTo>
                    <a:pt x="12700" y="128269"/>
                  </a:lnTo>
                  <a:lnTo>
                    <a:pt x="15239" y="132079"/>
                  </a:lnTo>
                  <a:lnTo>
                    <a:pt x="16510" y="138429"/>
                  </a:lnTo>
                  <a:lnTo>
                    <a:pt x="20319" y="147319"/>
                  </a:lnTo>
                  <a:lnTo>
                    <a:pt x="21589" y="151129"/>
                  </a:lnTo>
                  <a:lnTo>
                    <a:pt x="22860" y="156209"/>
                  </a:lnTo>
                  <a:lnTo>
                    <a:pt x="24129" y="162559"/>
                  </a:lnTo>
                  <a:lnTo>
                    <a:pt x="27939" y="168909"/>
                  </a:lnTo>
                  <a:lnTo>
                    <a:pt x="29210" y="177800"/>
                  </a:lnTo>
                  <a:lnTo>
                    <a:pt x="31750" y="185419"/>
                  </a:lnTo>
                  <a:lnTo>
                    <a:pt x="35560" y="193039"/>
                  </a:lnTo>
                  <a:lnTo>
                    <a:pt x="38100" y="203200"/>
                  </a:lnTo>
                  <a:lnTo>
                    <a:pt x="49529" y="215900"/>
                  </a:lnTo>
                  <a:lnTo>
                    <a:pt x="59689" y="228600"/>
                  </a:lnTo>
                  <a:lnTo>
                    <a:pt x="69850" y="238759"/>
                  </a:lnTo>
                  <a:lnTo>
                    <a:pt x="78739" y="250189"/>
                  </a:lnTo>
                  <a:lnTo>
                    <a:pt x="90169" y="261619"/>
                  </a:lnTo>
                  <a:lnTo>
                    <a:pt x="100329" y="269239"/>
                  </a:lnTo>
                  <a:lnTo>
                    <a:pt x="111760" y="279399"/>
                  </a:lnTo>
                  <a:lnTo>
                    <a:pt x="129539" y="285749"/>
                  </a:lnTo>
                  <a:lnTo>
                    <a:pt x="160019" y="288289"/>
                  </a:lnTo>
                  <a:lnTo>
                    <a:pt x="172719" y="288289"/>
                  </a:lnTo>
                  <a:lnTo>
                    <a:pt x="185419" y="290829"/>
                  </a:lnTo>
                  <a:lnTo>
                    <a:pt x="208279" y="292099"/>
                  </a:lnTo>
                  <a:lnTo>
                    <a:pt x="245110" y="292099"/>
                  </a:lnTo>
                  <a:lnTo>
                    <a:pt x="261619" y="290829"/>
                  </a:lnTo>
                  <a:lnTo>
                    <a:pt x="274319" y="287019"/>
                  </a:lnTo>
                  <a:lnTo>
                    <a:pt x="289560" y="283209"/>
                  </a:lnTo>
                  <a:lnTo>
                    <a:pt x="303529" y="279399"/>
                  </a:lnTo>
                  <a:lnTo>
                    <a:pt x="331469" y="266699"/>
                  </a:lnTo>
                  <a:lnTo>
                    <a:pt x="347979" y="257809"/>
                  </a:lnTo>
                  <a:lnTo>
                    <a:pt x="388619" y="241299"/>
                  </a:lnTo>
                  <a:lnTo>
                    <a:pt x="400050" y="234950"/>
                  </a:lnTo>
                  <a:lnTo>
                    <a:pt x="412750" y="229869"/>
                  </a:lnTo>
                  <a:lnTo>
                    <a:pt x="426719" y="223519"/>
                  </a:lnTo>
                  <a:lnTo>
                    <a:pt x="441960" y="217169"/>
                  </a:lnTo>
                  <a:lnTo>
                    <a:pt x="452119" y="215900"/>
                  </a:lnTo>
                  <a:lnTo>
                    <a:pt x="461010" y="215900"/>
                  </a:lnTo>
                  <a:lnTo>
                    <a:pt x="482600" y="213359"/>
                  </a:lnTo>
                  <a:lnTo>
                    <a:pt x="520700" y="203200"/>
                  </a:lnTo>
                  <a:lnTo>
                    <a:pt x="530860" y="187959"/>
                  </a:lnTo>
                  <a:lnTo>
                    <a:pt x="533400" y="184150"/>
                  </a:lnTo>
                  <a:lnTo>
                    <a:pt x="537210" y="179069"/>
                  </a:lnTo>
                  <a:lnTo>
                    <a:pt x="539750" y="172719"/>
                  </a:lnTo>
                  <a:lnTo>
                    <a:pt x="541019" y="166369"/>
                  </a:lnTo>
                  <a:lnTo>
                    <a:pt x="546100" y="151129"/>
                  </a:lnTo>
                  <a:lnTo>
                    <a:pt x="548639" y="135889"/>
                  </a:lnTo>
                  <a:lnTo>
                    <a:pt x="552450" y="119379"/>
                  </a:lnTo>
                  <a:lnTo>
                    <a:pt x="554989" y="104139"/>
                  </a:lnTo>
                  <a:lnTo>
                    <a:pt x="556260" y="86359"/>
                  </a:lnTo>
                  <a:lnTo>
                    <a:pt x="557529" y="72389"/>
                  </a:lnTo>
                  <a:lnTo>
                    <a:pt x="557529" y="55879"/>
                  </a:lnTo>
                  <a:lnTo>
                    <a:pt x="556260" y="43179"/>
                  </a:lnTo>
                  <a:lnTo>
                    <a:pt x="556260" y="33019"/>
                  </a:lnTo>
                  <a:lnTo>
                    <a:pt x="552450" y="17779"/>
                  </a:lnTo>
                  <a:lnTo>
                    <a:pt x="546100" y="11429"/>
                  </a:lnTo>
                  <a:lnTo>
                    <a:pt x="539750" y="8889"/>
                  </a:lnTo>
                  <a:lnTo>
                    <a:pt x="532129" y="7619"/>
                  </a:lnTo>
                  <a:lnTo>
                    <a:pt x="519429" y="3809"/>
                  </a:lnTo>
                  <a:lnTo>
                    <a:pt x="488950" y="1269"/>
                  </a:lnTo>
                  <a:lnTo>
                    <a:pt x="444500" y="1269"/>
                  </a:lnTo>
                  <a:lnTo>
                    <a:pt x="42926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88509" y="4994910"/>
              <a:ext cx="557530" cy="292100"/>
            </a:xfrm>
            <a:custGeom>
              <a:avLst/>
              <a:gdLst/>
              <a:ahLst/>
              <a:cxnLst/>
              <a:rect l="l" t="t" r="r" b="b"/>
              <a:pathLst>
                <a:path w="557529" h="292100">
                  <a:moveTo>
                    <a:pt x="0" y="39369"/>
                  </a:moveTo>
                  <a:lnTo>
                    <a:pt x="58419" y="35559"/>
                  </a:lnTo>
                  <a:lnTo>
                    <a:pt x="111760" y="33019"/>
                  </a:lnTo>
                  <a:lnTo>
                    <a:pt x="165100" y="27939"/>
                  </a:lnTo>
                  <a:lnTo>
                    <a:pt x="217169" y="22859"/>
                  </a:lnTo>
                  <a:lnTo>
                    <a:pt x="269239" y="16509"/>
                  </a:lnTo>
                  <a:lnTo>
                    <a:pt x="321310" y="11429"/>
                  </a:lnTo>
                  <a:lnTo>
                    <a:pt x="374650" y="5079"/>
                  </a:lnTo>
                  <a:lnTo>
                    <a:pt x="429260" y="0"/>
                  </a:lnTo>
                  <a:lnTo>
                    <a:pt x="444500" y="1269"/>
                  </a:lnTo>
                  <a:lnTo>
                    <a:pt x="459739" y="1269"/>
                  </a:lnTo>
                  <a:lnTo>
                    <a:pt x="474979" y="1269"/>
                  </a:lnTo>
                  <a:lnTo>
                    <a:pt x="488950" y="1269"/>
                  </a:lnTo>
                  <a:lnTo>
                    <a:pt x="504189" y="2539"/>
                  </a:lnTo>
                  <a:lnTo>
                    <a:pt x="519429" y="3809"/>
                  </a:lnTo>
                  <a:lnTo>
                    <a:pt x="532129" y="7619"/>
                  </a:lnTo>
                  <a:lnTo>
                    <a:pt x="539750" y="8889"/>
                  </a:lnTo>
                  <a:lnTo>
                    <a:pt x="546100" y="11429"/>
                  </a:lnTo>
                  <a:lnTo>
                    <a:pt x="548639" y="13969"/>
                  </a:lnTo>
                  <a:lnTo>
                    <a:pt x="549910" y="15239"/>
                  </a:lnTo>
                  <a:lnTo>
                    <a:pt x="552450" y="17779"/>
                  </a:lnTo>
                  <a:lnTo>
                    <a:pt x="553719" y="22859"/>
                  </a:lnTo>
                  <a:lnTo>
                    <a:pt x="554989" y="27939"/>
                  </a:lnTo>
                  <a:lnTo>
                    <a:pt x="556260" y="33019"/>
                  </a:lnTo>
                  <a:lnTo>
                    <a:pt x="556260" y="36829"/>
                  </a:lnTo>
                  <a:lnTo>
                    <a:pt x="556260" y="43179"/>
                  </a:lnTo>
                  <a:lnTo>
                    <a:pt x="557529" y="55879"/>
                  </a:lnTo>
                  <a:lnTo>
                    <a:pt x="557529" y="72389"/>
                  </a:lnTo>
                  <a:lnTo>
                    <a:pt x="556260" y="86359"/>
                  </a:lnTo>
                  <a:lnTo>
                    <a:pt x="554989" y="104139"/>
                  </a:lnTo>
                  <a:lnTo>
                    <a:pt x="552450" y="119379"/>
                  </a:lnTo>
                  <a:lnTo>
                    <a:pt x="548639" y="135889"/>
                  </a:lnTo>
                  <a:lnTo>
                    <a:pt x="546100" y="151129"/>
                  </a:lnTo>
                  <a:lnTo>
                    <a:pt x="541019" y="166369"/>
                  </a:lnTo>
                  <a:lnTo>
                    <a:pt x="539750" y="172719"/>
                  </a:lnTo>
                  <a:lnTo>
                    <a:pt x="537210" y="179069"/>
                  </a:lnTo>
                  <a:lnTo>
                    <a:pt x="533400" y="184150"/>
                  </a:lnTo>
                  <a:lnTo>
                    <a:pt x="530860" y="187959"/>
                  </a:lnTo>
                  <a:lnTo>
                    <a:pt x="528319" y="193039"/>
                  </a:lnTo>
                  <a:lnTo>
                    <a:pt x="525779" y="198119"/>
                  </a:lnTo>
                  <a:lnTo>
                    <a:pt x="523239" y="200659"/>
                  </a:lnTo>
                  <a:lnTo>
                    <a:pt x="520700" y="203200"/>
                  </a:lnTo>
                  <a:lnTo>
                    <a:pt x="511810" y="207009"/>
                  </a:lnTo>
                  <a:lnTo>
                    <a:pt x="501650" y="210819"/>
                  </a:lnTo>
                  <a:lnTo>
                    <a:pt x="491489" y="212089"/>
                  </a:lnTo>
                  <a:lnTo>
                    <a:pt x="482600" y="213359"/>
                  </a:lnTo>
                  <a:lnTo>
                    <a:pt x="461010" y="215900"/>
                  </a:lnTo>
                  <a:lnTo>
                    <a:pt x="452119" y="215900"/>
                  </a:lnTo>
                  <a:lnTo>
                    <a:pt x="441960" y="217169"/>
                  </a:lnTo>
                  <a:lnTo>
                    <a:pt x="426719" y="223519"/>
                  </a:lnTo>
                  <a:lnTo>
                    <a:pt x="412750" y="229869"/>
                  </a:lnTo>
                  <a:lnTo>
                    <a:pt x="400050" y="234950"/>
                  </a:lnTo>
                  <a:lnTo>
                    <a:pt x="388619" y="241299"/>
                  </a:lnTo>
                  <a:lnTo>
                    <a:pt x="367029" y="250189"/>
                  </a:lnTo>
                  <a:lnTo>
                    <a:pt x="347979" y="257809"/>
                  </a:lnTo>
                  <a:lnTo>
                    <a:pt x="331469" y="266699"/>
                  </a:lnTo>
                  <a:lnTo>
                    <a:pt x="317500" y="273049"/>
                  </a:lnTo>
                  <a:lnTo>
                    <a:pt x="303529" y="279399"/>
                  </a:lnTo>
                  <a:lnTo>
                    <a:pt x="289560" y="283209"/>
                  </a:lnTo>
                  <a:lnTo>
                    <a:pt x="274319" y="287019"/>
                  </a:lnTo>
                  <a:lnTo>
                    <a:pt x="261619" y="290829"/>
                  </a:lnTo>
                  <a:lnTo>
                    <a:pt x="245110" y="292099"/>
                  </a:lnTo>
                  <a:lnTo>
                    <a:pt x="227329" y="292099"/>
                  </a:lnTo>
                  <a:lnTo>
                    <a:pt x="208279" y="292099"/>
                  </a:lnTo>
                  <a:lnTo>
                    <a:pt x="185419" y="290829"/>
                  </a:lnTo>
                  <a:lnTo>
                    <a:pt x="172719" y="288289"/>
                  </a:lnTo>
                  <a:lnTo>
                    <a:pt x="160019" y="288289"/>
                  </a:lnTo>
                  <a:lnTo>
                    <a:pt x="146050" y="287019"/>
                  </a:lnTo>
                  <a:lnTo>
                    <a:pt x="129539" y="285749"/>
                  </a:lnTo>
                  <a:lnTo>
                    <a:pt x="111760" y="279399"/>
                  </a:lnTo>
                  <a:lnTo>
                    <a:pt x="100329" y="269239"/>
                  </a:lnTo>
                  <a:lnTo>
                    <a:pt x="90169" y="261619"/>
                  </a:lnTo>
                  <a:lnTo>
                    <a:pt x="78739" y="250189"/>
                  </a:lnTo>
                  <a:lnTo>
                    <a:pt x="69850" y="238759"/>
                  </a:lnTo>
                  <a:lnTo>
                    <a:pt x="59689" y="228600"/>
                  </a:lnTo>
                  <a:lnTo>
                    <a:pt x="49529" y="215900"/>
                  </a:lnTo>
                  <a:lnTo>
                    <a:pt x="38100" y="203200"/>
                  </a:lnTo>
                  <a:lnTo>
                    <a:pt x="35560" y="193039"/>
                  </a:lnTo>
                  <a:lnTo>
                    <a:pt x="31750" y="185419"/>
                  </a:lnTo>
                  <a:lnTo>
                    <a:pt x="29210" y="177800"/>
                  </a:lnTo>
                  <a:lnTo>
                    <a:pt x="27939" y="168909"/>
                  </a:lnTo>
                  <a:lnTo>
                    <a:pt x="24129" y="162559"/>
                  </a:lnTo>
                  <a:lnTo>
                    <a:pt x="22860" y="156209"/>
                  </a:lnTo>
                  <a:lnTo>
                    <a:pt x="21589" y="151129"/>
                  </a:lnTo>
                  <a:lnTo>
                    <a:pt x="20319" y="147319"/>
                  </a:lnTo>
                  <a:lnTo>
                    <a:pt x="16510" y="138429"/>
                  </a:lnTo>
                  <a:lnTo>
                    <a:pt x="15239" y="132079"/>
                  </a:lnTo>
                  <a:lnTo>
                    <a:pt x="12700" y="128269"/>
                  </a:lnTo>
                  <a:lnTo>
                    <a:pt x="12700" y="121919"/>
                  </a:lnTo>
                  <a:lnTo>
                    <a:pt x="11429" y="116839"/>
                  </a:lnTo>
                  <a:lnTo>
                    <a:pt x="11429" y="111759"/>
                  </a:lnTo>
                  <a:lnTo>
                    <a:pt x="8889" y="104139"/>
                  </a:lnTo>
                  <a:lnTo>
                    <a:pt x="7619" y="100329"/>
                  </a:lnTo>
                  <a:lnTo>
                    <a:pt x="7619" y="96519"/>
                  </a:lnTo>
                  <a:lnTo>
                    <a:pt x="7619" y="91439"/>
                  </a:lnTo>
                  <a:lnTo>
                    <a:pt x="6350" y="86359"/>
                  </a:lnTo>
                  <a:lnTo>
                    <a:pt x="6350" y="80009"/>
                  </a:lnTo>
                  <a:lnTo>
                    <a:pt x="5079" y="73659"/>
                  </a:lnTo>
                  <a:lnTo>
                    <a:pt x="3810" y="66039"/>
                  </a:lnTo>
                  <a:lnTo>
                    <a:pt x="3810" y="58419"/>
                  </a:lnTo>
                  <a:lnTo>
                    <a:pt x="1269" y="48259"/>
                  </a:lnTo>
                  <a:lnTo>
                    <a:pt x="0" y="39369"/>
                  </a:lnTo>
                  <a:close/>
                </a:path>
              </a:pathLst>
            </a:custGeom>
            <a:ln w="12579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6313170" y="302259"/>
            <a:ext cx="2352040" cy="2287270"/>
            <a:chOff x="6313170" y="302259"/>
            <a:chExt cx="2352040" cy="2287270"/>
          </a:xfrm>
        </p:grpSpPr>
        <p:sp>
          <p:nvSpPr>
            <p:cNvPr id="75" name="object 75"/>
            <p:cNvSpPr/>
            <p:nvPr/>
          </p:nvSpPr>
          <p:spPr>
            <a:xfrm>
              <a:off x="6327140" y="323849"/>
              <a:ext cx="2310130" cy="2241550"/>
            </a:xfrm>
            <a:custGeom>
              <a:avLst/>
              <a:gdLst/>
              <a:ahLst/>
              <a:cxnLst/>
              <a:rect l="l" t="t" r="r" b="b"/>
              <a:pathLst>
                <a:path w="2310129" h="2241550">
                  <a:moveTo>
                    <a:pt x="1532889" y="0"/>
                  </a:moveTo>
                  <a:lnTo>
                    <a:pt x="1404619" y="38100"/>
                  </a:lnTo>
                  <a:lnTo>
                    <a:pt x="1273810" y="104139"/>
                  </a:lnTo>
                  <a:lnTo>
                    <a:pt x="1172210" y="173989"/>
                  </a:lnTo>
                  <a:lnTo>
                    <a:pt x="1066800" y="275589"/>
                  </a:lnTo>
                  <a:lnTo>
                    <a:pt x="999489" y="365760"/>
                  </a:lnTo>
                  <a:lnTo>
                    <a:pt x="932180" y="473710"/>
                  </a:lnTo>
                  <a:lnTo>
                    <a:pt x="864869" y="557529"/>
                  </a:lnTo>
                  <a:lnTo>
                    <a:pt x="756919" y="641350"/>
                  </a:lnTo>
                  <a:lnTo>
                    <a:pt x="613410" y="717550"/>
                  </a:lnTo>
                  <a:lnTo>
                    <a:pt x="483869" y="767079"/>
                  </a:lnTo>
                  <a:lnTo>
                    <a:pt x="314960" y="836929"/>
                  </a:lnTo>
                  <a:lnTo>
                    <a:pt x="306069" y="844550"/>
                  </a:lnTo>
                  <a:lnTo>
                    <a:pt x="177800" y="904239"/>
                  </a:lnTo>
                  <a:lnTo>
                    <a:pt x="88900" y="963929"/>
                  </a:lnTo>
                  <a:lnTo>
                    <a:pt x="21589" y="1046479"/>
                  </a:lnTo>
                  <a:lnTo>
                    <a:pt x="0" y="1101089"/>
                  </a:lnTo>
                  <a:lnTo>
                    <a:pt x="15239" y="1162050"/>
                  </a:lnTo>
                  <a:lnTo>
                    <a:pt x="104139" y="1234439"/>
                  </a:lnTo>
                  <a:lnTo>
                    <a:pt x="156210" y="1316989"/>
                  </a:lnTo>
                  <a:lnTo>
                    <a:pt x="204469" y="1418589"/>
                  </a:lnTo>
                  <a:lnTo>
                    <a:pt x="224789" y="1517650"/>
                  </a:lnTo>
                  <a:lnTo>
                    <a:pt x="274319" y="1684020"/>
                  </a:lnTo>
                  <a:lnTo>
                    <a:pt x="331469" y="1788160"/>
                  </a:lnTo>
                  <a:lnTo>
                    <a:pt x="389889" y="1888489"/>
                  </a:lnTo>
                  <a:lnTo>
                    <a:pt x="420369" y="1982470"/>
                  </a:lnTo>
                  <a:lnTo>
                    <a:pt x="429260" y="2086610"/>
                  </a:lnTo>
                  <a:lnTo>
                    <a:pt x="425450" y="2092960"/>
                  </a:lnTo>
                  <a:lnTo>
                    <a:pt x="426719" y="2146300"/>
                  </a:lnTo>
                  <a:lnTo>
                    <a:pt x="426719" y="2217420"/>
                  </a:lnTo>
                  <a:lnTo>
                    <a:pt x="452119" y="2241550"/>
                  </a:lnTo>
                  <a:lnTo>
                    <a:pt x="496569" y="2233929"/>
                  </a:lnTo>
                  <a:lnTo>
                    <a:pt x="674369" y="2145029"/>
                  </a:lnTo>
                  <a:lnTo>
                    <a:pt x="793750" y="2090420"/>
                  </a:lnTo>
                  <a:lnTo>
                    <a:pt x="786130" y="2096770"/>
                  </a:lnTo>
                  <a:lnTo>
                    <a:pt x="904239" y="2063750"/>
                  </a:lnTo>
                  <a:lnTo>
                    <a:pt x="1049019" y="2045970"/>
                  </a:lnTo>
                  <a:lnTo>
                    <a:pt x="1203960" y="2028189"/>
                  </a:lnTo>
                  <a:lnTo>
                    <a:pt x="1390650" y="1977389"/>
                  </a:lnTo>
                  <a:lnTo>
                    <a:pt x="1527810" y="1925320"/>
                  </a:lnTo>
                  <a:lnTo>
                    <a:pt x="1681480" y="1858010"/>
                  </a:lnTo>
                  <a:lnTo>
                    <a:pt x="1818639" y="1772920"/>
                  </a:lnTo>
                  <a:lnTo>
                    <a:pt x="1939289" y="1739900"/>
                  </a:lnTo>
                  <a:lnTo>
                    <a:pt x="2062480" y="1723389"/>
                  </a:lnTo>
                  <a:lnTo>
                    <a:pt x="2310130" y="1706879"/>
                  </a:lnTo>
                  <a:lnTo>
                    <a:pt x="2273300" y="1611629"/>
                  </a:lnTo>
                  <a:lnTo>
                    <a:pt x="2212340" y="1511300"/>
                  </a:lnTo>
                  <a:lnTo>
                    <a:pt x="2117090" y="1412239"/>
                  </a:lnTo>
                  <a:lnTo>
                    <a:pt x="2078989" y="1351279"/>
                  </a:lnTo>
                  <a:lnTo>
                    <a:pt x="2054860" y="1257300"/>
                  </a:lnTo>
                  <a:lnTo>
                    <a:pt x="2034539" y="1141729"/>
                  </a:lnTo>
                  <a:lnTo>
                    <a:pt x="2021839" y="1031239"/>
                  </a:lnTo>
                  <a:lnTo>
                    <a:pt x="1957069" y="897889"/>
                  </a:lnTo>
                  <a:lnTo>
                    <a:pt x="1870710" y="740410"/>
                  </a:lnTo>
                  <a:lnTo>
                    <a:pt x="1799589" y="617220"/>
                  </a:lnTo>
                  <a:lnTo>
                    <a:pt x="1719580" y="485139"/>
                  </a:lnTo>
                  <a:lnTo>
                    <a:pt x="1628139" y="358139"/>
                  </a:lnTo>
                  <a:lnTo>
                    <a:pt x="1600200" y="288289"/>
                  </a:lnTo>
                  <a:lnTo>
                    <a:pt x="1587500" y="191770"/>
                  </a:lnTo>
                  <a:lnTo>
                    <a:pt x="1593850" y="110489"/>
                  </a:lnTo>
                  <a:lnTo>
                    <a:pt x="1621789" y="16509"/>
                  </a:lnTo>
                  <a:lnTo>
                    <a:pt x="1605280" y="2540"/>
                  </a:lnTo>
                  <a:lnTo>
                    <a:pt x="1532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45580" y="1840229"/>
              <a:ext cx="922019" cy="731520"/>
            </a:xfrm>
            <a:custGeom>
              <a:avLst/>
              <a:gdLst/>
              <a:ahLst/>
              <a:cxnLst/>
              <a:rect l="l" t="t" r="r" b="b"/>
              <a:pathLst>
                <a:path w="922020" h="731519">
                  <a:moveTo>
                    <a:pt x="16510" y="11430"/>
                  </a:moveTo>
                  <a:lnTo>
                    <a:pt x="12700" y="0"/>
                  </a:lnTo>
                  <a:lnTo>
                    <a:pt x="0" y="2540"/>
                  </a:lnTo>
                  <a:lnTo>
                    <a:pt x="3810" y="15240"/>
                  </a:lnTo>
                  <a:lnTo>
                    <a:pt x="16510" y="11430"/>
                  </a:lnTo>
                  <a:close/>
                </a:path>
                <a:path w="922020" h="731519">
                  <a:moveTo>
                    <a:pt x="22860" y="35560"/>
                  </a:moveTo>
                  <a:lnTo>
                    <a:pt x="20320" y="22860"/>
                  </a:lnTo>
                  <a:lnTo>
                    <a:pt x="7620" y="26670"/>
                  </a:lnTo>
                  <a:lnTo>
                    <a:pt x="11417" y="39370"/>
                  </a:lnTo>
                  <a:lnTo>
                    <a:pt x="22860" y="35560"/>
                  </a:lnTo>
                  <a:close/>
                </a:path>
                <a:path w="922020" h="731519">
                  <a:moveTo>
                    <a:pt x="30467" y="59690"/>
                  </a:moveTo>
                  <a:lnTo>
                    <a:pt x="26670" y="46990"/>
                  </a:lnTo>
                  <a:lnTo>
                    <a:pt x="15240" y="50800"/>
                  </a:lnTo>
                  <a:lnTo>
                    <a:pt x="19050" y="63500"/>
                  </a:lnTo>
                  <a:lnTo>
                    <a:pt x="30467" y="59690"/>
                  </a:lnTo>
                  <a:close/>
                </a:path>
                <a:path w="922020" h="731519">
                  <a:moveTo>
                    <a:pt x="38100" y="83820"/>
                  </a:moveTo>
                  <a:lnTo>
                    <a:pt x="34290" y="71120"/>
                  </a:lnTo>
                  <a:lnTo>
                    <a:pt x="22860" y="74930"/>
                  </a:lnTo>
                  <a:lnTo>
                    <a:pt x="25400" y="87630"/>
                  </a:lnTo>
                  <a:lnTo>
                    <a:pt x="38100" y="83820"/>
                  </a:lnTo>
                  <a:close/>
                </a:path>
                <a:path w="922020" h="731519">
                  <a:moveTo>
                    <a:pt x="44450" y="107950"/>
                  </a:moveTo>
                  <a:lnTo>
                    <a:pt x="41910" y="95250"/>
                  </a:lnTo>
                  <a:lnTo>
                    <a:pt x="29210" y="99060"/>
                  </a:lnTo>
                  <a:lnTo>
                    <a:pt x="33020" y="111760"/>
                  </a:lnTo>
                  <a:lnTo>
                    <a:pt x="44450" y="107950"/>
                  </a:lnTo>
                  <a:close/>
                </a:path>
                <a:path w="922020" h="731519">
                  <a:moveTo>
                    <a:pt x="52070" y="132080"/>
                  </a:moveTo>
                  <a:lnTo>
                    <a:pt x="48260" y="119380"/>
                  </a:lnTo>
                  <a:lnTo>
                    <a:pt x="36817" y="123190"/>
                  </a:lnTo>
                  <a:lnTo>
                    <a:pt x="40640" y="135890"/>
                  </a:lnTo>
                  <a:lnTo>
                    <a:pt x="52070" y="132080"/>
                  </a:lnTo>
                  <a:close/>
                </a:path>
                <a:path w="922020" h="731519">
                  <a:moveTo>
                    <a:pt x="59690" y="156210"/>
                  </a:moveTo>
                  <a:lnTo>
                    <a:pt x="55867" y="143510"/>
                  </a:lnTo>
                  <a:lnTo>
                    <a:pt x="44450" y="147320"/>
                  </a:lnTo>
                  <a:lnTo>
                    <a:pt x="46990" y="160020"/>
                  </a:lnTo>
                  <a:lnTo>
                    <a:pt x="59690" y="156210"/>
                  </a:lnTo>
                  <a:close/>
                </a:path>
                <a:path w="922020" h="731519">
                  <a:moveTo>
                    <a:pt x="68567" y="177800"/>
                  </a:moveTo>
                  <a:lnTo>
                    <a:pt x="63500" y="166370"/>
                  </a:lnTo>
                  <a:lnTo>
                    <a:pt x="52070" y="172720"/>
                  </a:lnTo>
                  <a:lnTo>
                    <a:pt x="58420" y="184150"/>
                  </a:lnTo>
                  <a:lnTo>
                    <a:pt x="68567" y="177800"/>
                  </a:lnTo>
                  <a:close/>
                </a:path>
                <a:path w="922020" h="731519">
                  <a:moveTo>
                    <a:pt x="81267" y="200660"/>
                  </a:moveTo>
                  <a:lnTo>
                    <a:pt x="74917" y="189230"/>
                  </a:lnTo>
                  <a:lnTo>
                    <a:pt x="63500" y="195580"/>
                  </a:lnTo>
                  <a:lnTo>
                    <a:pt x="69850" y="205740"/>
                  </a:lnTo>
                  <a:lnTo>
                    <a:pt x="81267" y="200660"/>
                  </a:lnTo>
                  <a:close/>
                </a:path>
                <a:path w="922020" h="731519">
                  <a:moveTo>
                    <a:pt x="92710" y="222250"/>
                  </a:moveTo>
                  <a:lnTo>
                    <a:pt x="87617" y="210820"/>
                  </a:lnTo>
                  <a:lnTo>
                    <a:pt x="76200" y="217170"/>
                  </a:lnTo>
                  <a:lnTo>
                    <a:pt x="82550" y="228600"/>
                  </a:lnTo>
                  <a:lnTo>
                    <a:pt x="92710" y="222250"/>
                  </a:lnTo>
                  <a:close/>
                </a:path>
                <a:path w="922020" h="731519">
                  <a:moveTo>
                    <a:pt x="105410" y="245110"/>
                  </a:moveTo>
                  <a:lnTo>
                    <a:pt x="99060" y="233680"/>
                  </a:lnTo>
                  <a:lnTo>
                    <a:pt x="87617" y="240030"/>
                  </a:lnTo>
                  <a:lnTo>
                    <a:pt x="93967" y="250190"/>
                  </a:lnTo>
                  <a:lnTo>
                    <a:pt x="105410" y="245110"/>
                  </a:lnTo>
                  <a:close/>
                </a:path>
                <a:path w="922020" h="731519">
                  <a:moveTo>
                    <a:pt x="116840" y="266700"/>
                  </a:moveTo>
                  <a:lnTo>
                    <a:pt x="111760" y="255270"/>
                  </a:lnTo>
                  <a:lnTo>
                    <a:pt x="100317" y="261620"/>
                  </a:lnTo>
                  <a:lnTo>
                    <a:pt x="106667" y="273050"/>
                  </a:lnTo>
                  <a:lnTo>
                    <a:pt x="116840" y="266700"/>
                  </a:lnTo>
                  <a:close/>
                </a:path>
                <a:path w="922020" h="731519">
                  <a:moveTo>
                    <a:pt x="129540" y="288290"/>
                  </a:moveTo>
                  <a:lnTo>
                    <a:pt x="123190" y="276860"/>
                  </a:lnTo>
                  <a:lnTo>
                    <a:pt x="113030" y="283210"/>
                  </a:lnTo>
                  <a:lnTo>
                    <a:pt x="119380" y="294640"/>
                  </a:lnTo>
                  <a:lnTo>
                    <a:pt x="129540" y="288290"/>
                  </a:lnTo>
                  <a:close/>
                </a:path>
                <a:path w="922020" h="731519">
                  <a:moveTo>
                    <a:pt x="142240" y="309880"/>
                  </a:moveTo>
                  <a:lnTo>
                    <a:pt x="135890" y="299720"/>
                  </a:lnTo>
                  <a:lnTo>
                    <a:pt x="125730" y="304800"/>
                  </a:lnTo>
                  <a:lnTo>
                    <a:pt x="132080" y="316230"/>
                  </a:lnTo>
                  <a:lnTo>
                    <a:pt x="142240" y="309880"/>
                  </a:lnTo>
                  <a:close/>
                </a:path>
                <a:path w="922020" h="731519">
                  <a:moveTo>
                    <a:pt x="154940" y="331470"/>
                  </a:moveTo>
                  <a:lnTo>
                    <a:pt x="148590" y="321310"/>
                  </a:lnTo>
                  <a:lnTo>
                    <a:pt x="138430" y="327660"/>
                  </a:lnTo>
                  <a:lnTo>
                    <a:pt x="144780" y="337820"/>
                  </a:lnTo>
                  <a:lnTo>
                    <a:pt x="154940" y="331470"/>
                  </a:lnTo>
                  <a:close/>
                </a:path>
                <a:path w="922020" h="731519">
                  <a:moveTo>
                    <a:pt x="167640" y="353060"/>
                  </a:moveTo>
                  <a:lnTo>
                    <a:pt x="161290" y="342900"/>
                  </a:lnTo>
                  <a:lnTo>
                    <a:pt x="149860" y="349250"/>
                  </a:lnTo>
                  <a:lnTo>
                    <a:pt x="157480" y="359410"/>
                  </a:lnTo>
                  <a:lnTo>
                    <a:pt x="167640" y="353060"/>
                  </a:lnTo>
                  <a:close/>
                </a:path>
                <a:path w="922020" h="731519">
                  <a:moveTo>
                    <a:pt x="179070" y="377190"/>
                  </a:moveTo>
                  <a:lnTo>
                    <a:pt x="177800" y="370840"/>
                  </a:lnTo>
                  <a:lnTo>
                    <a:pt x="176530" y="369570"/>
                  </a:lnTo>
                  <a:lnTo>
                    <a:pt x="173990" y="364490"/>
                  </a:lnTo>
                  <a:lnTo>
                    <a:pt x="168910" y="367030"/>
                  </a:lnTo>
                  <a:lnTo>
                    <a:pt x="163830" y="370840"/>
                  </a:lnTo>
                  <a:lnTo>
                    <a:pt x="165620" y="374446"/>
                  </a:lnTo>
                  <a:lnTo>
                    <a:pt x="165100" y="374650"/>
                  </a:lnTo>
                  <a:lnTo>
                    <a:pt x="167640" y="381000"/>
                  </a:lnTo>
                  <a:lnTo>
                    <a:pt x="173990" y="379730"/>
                  </a:lnTo>
                  <a:lnTo>
                    <a:pt x="179070" y="377190"/>
                  </a:lnTo>
                  <a:close/>
                </a:path>
                <a:path w="922020" h="731519">
                  <a:moveTo>
                    <a:pt x="187960" y="401320"/>
                  </a:moveTo>
                  <a:lnTo>
                    <a:pt x="184150" y="388620"/>
                  </a:lnTo>
                  <a:lnTo>
                    <a:pt x="171450" y="392430"/>
                  </a:lnTo>
                  <a:lnTo>
                    <a:pt x="175260" y="405130"/>
                  </a:lnTo>
                  <a:lnTo>
                    <a:pt x="187960" y="401320"/>
                  </a:lnTo>
                  <a:close/>
                </a:path>
                <a:path w="922020" h="731519">
                  <a:moveTo>
                    <a:pt x="195580" y="425450"/>
                  </a:moveTo>
                  <a:lnTo>
                    <a:pt x="191770" y="412750"/>
                  </a:lnTo>
                  <a:lnTo>
                    <a:pt x="179070" y="416560"/>
                  </a:lnTo>
                  <a:lnTo>
                    <a:pt x="182880" y="429260"/>
                  </a:lnTo>
                  <a:lnTo>
                    <a:pt x="195580" y="425450"/>
                  </a:lnTo>
                  <a:close/>
                </a:path>
                <a:path w="922020" h="731519">
                  <a:moveTo>
                    <a:pt x="203200" y="449580"/>
                  </a:moveTo>
                  <a:lnTo>
                    <a:pt x="199390" y="436880"/>
                  </a:lnTo>
                  <a:lnTo>
                    <a:pt x="186690" y="440690"/>
                  </a:lnTo>
                  <a:lnTo>
                    <a:pt x="190500" y="453390"/>
                  </a:lnTo>
                  <a:lnTo>
                    <a:pt x="203200" y="449580"/>
                  </a:lnTo>
                  <a:close/>
                </a:path>
                <a:path w="922020" h="731519">
                  <a:moveTo>
                    <a:pt x="209550" y="474980"/>
                  </a:moveTo>
                  <a:lnTo>
                    <a:pt x="208280" y="466090"/>
                  </a:lnTo>
                  <a:lnTo>
                    <a:pt x="208280" y="464820"/>
                  </a:lnTo>
                  <a:lnTo>
                    <a:pt x="207010" y="461010"/>
                  </a:lnTo>
                  <a:lnTo>
                    <a:pt x="200660" y="463550"/>
                  </a:lnTo>
                  <a:lnTo>
                    <a:pt x="194310" y="464820"/>
                  </a:lnTo>
                  <a:lnTo>
                    <a:pt x="195580" y="468630"/>
                  </a:lnTo>
                  <a:lnTo>
                    <a:pt x="195745" y="468566"/>
                  </a:lnTo>
                  <a:lnTo>
                    <a:pt x="196850" y="476250"/>
                  </a:lnTo>
                  <a:lnTo>
                    <a:pt x="203200" y="474980"/>
                  </a:lnTo>
                  <a:lnTo>
                    <a:pt x="209550" y="474980"/>
                  </a:lnTo>
                  <a:close/>
                </a:path>
                <a:path w="922020" h="731519">
                  <a:moveTo>
                    <a:pt x="210820" y="500380"/>
                  </a:moveTo>
                  <a:lnTo>
                    <a:pt x="209550" y="487680"/>
                  </a:lnTo>
                  <a:lnTo>
                    <a:pt x="198120" y="488950"/>
                  </a:lnTo>
                  <a:lnTo>
                    <a:pt x="198120" y="501650"/>
                  </a:lnTo>
                  <a:lnTo>
                    <a:pt x="210820" y="500380"/>
                  </a:lnTo>
                  <a:close/>
                </a:path>
                <a:path w="922020" h="731519">
                  <a:moveTo>
                    <a:pt x="213360" y="586740"/>
                  </a:moveTo>
                  <a:lnTo>
                    <a:pt x="200660" y="586740"/>
                  </a:lnTo>
                  <a:lnTo>
                    <a:pt x="200660" y="599440"/>
                  </a:lnTo>
                  <a:lnTo>
                    <a:pt x="213360" y="599440"/>
                  </a:lnTo>
                  <a:lnTo>
                    <a:pt x="213360" y="586740"/>
                  </a:lnTo>
                  <a:close/>
                </a:path>
                <a:path w="922020" h="731519">
                  <a:moveTo>
                    <a:pt x="213360" y="524510"/>
                  </a:moveTo>
                  <a:lnTo>
                    <a:pt x="212090" y="511810"/>
                  </a:lnTo>
                  <a:lnTo>
                    <a:pt x="199390" y="514350"/>
                  </a:lnTo>
                  <a:lnTo>
                    <a:pt x="200660" y="525780"/>
                  </a:lnTo>
                  <a:lnTo>
                    <a:pt x="213360" y="524510"/>
                  </a:lnTo>
                  <a:close/>
                </a:path>
                <a:path w="922020" h="731519">
                  <a:moveTo>
                    <a:pt x="214630" y="688340"/>
                  </a:moveTo>
                  <a:lnTo>
                    <a:pt x="201930" y="688340"/>
                  </a:lnTo>
                  <a:lnTo>
                    <a:pt x="201930" y="701040"/>
                  </a:lnTo>
                  <a:lnTo>
                    <a:pt x="214630" y="701040"/>
                  </a:lnTo>
                  <a:lnTo>
                    <a:pt x="214630" y="688340"/>
                  </a:lnTo>
                  <a:close/>
                </a:path>
                <a:path w="922020" h="731519">
                  <a:moveTo>
                    <a:pt x="214630" y="662940"/>
                  </a:moveTo>
                  <a:lnTo>
                    <a:pt x="201930" y="662940"/>
                  </a:lnTo>
                  <a:lnTo>
                    <a:pt x="201930" y="675640"/>
                  </a:lnTo>
                  <a:lnTo>
                    <a:pt x="214630" y="675640"/>
                  </a:lnTo>
                  <a:lnTo>
                    <a:pt x="214630" y="662940"/>
                  </a:lnTo>
                  <a:close/>
                </a:path>
                <a:path w="922020" h="731519">
                  <a:moveTo>
                    <a:pt x="214630" y="637540"/>
                  </a:moveTo>
                  <a:lnTo>
                    <a:pt x="201930" y="637540"/>
                  </a:lnTo>
                  <a:lnTo>
                    <a:pt x="201930" y="650240"/>
                  </a:lnTo>
                  <a:lnTo>
                    <a:pt x="214630" y="650240"/>
                  </a:lnTo>
                  <a:lnTo>
                    <a:pt x="214630" y="637540"/>
                  </a:lnTo>
                  <a:close/>
                </a:path>
                <a:path w="922020" h="731519">
                  <a:moveTo>
                    <a:pt x="214630" y="624840"/>
                  </a:moveTo>
                  <a:lnTo>
                    <a:pt x="213360" y="612140"/>
                  </a:lnTo>
                  <a:lnTo>
                    <a:pt x="200660" y="612140"/>
                  </a:lnTo>
                  <a:lnTo>
                    <a:pt x="201930" y="624840"/>
                  </a:lnTo>
                  <a:lnTo>
                    <a:pt x="214630" y="624840"/>
                  </a:lnTo>
                  <a:close/>
                </a:path>
                <a:path w="922020" h="731519">
                  <a:moveTo>
                    <a:pt x="215900" y="549910"/>
                  </a:moveTo>
                  <a:lnTo>
                    <a:pt x="214630" y="537210"/>
                  </a:lnTo>
                  <a:lnTo>
                    <a:pt x="201930" y="538480"/>
                  </a:lnTo>
                  <a:lnTo>
                    <a:pt x="203200" y="551180"/>
                  </a:lnTo>
                  <a:lnTo>
                    <a:pt x="215900" y="549910"/>
                  </a:lnTo>
                  <a:close/>
                </a:path>
                <a:path w="922020" h="731519">
                  <a:moveTo>
                    <a:pt x="217170" y="562610"/>
                  </a:moveTo>
                  <a:lnTo>
                    <a:pt x="209550" y="562610"/>
                  </a:lnTo>
                  <a:lnTo>
                    <a:pt x="204470" y="563880"/>
                  </a:lnTo>
                  <a:lnTo>
                    <a:pt x="204470" y="568121"/>
                  </a:lnTo>
                  <a:lnTo>
                    <a:pt x="201930" y="571500"/>
                  </a:lnTo>
                  <a:lnTo>
                    <a:pt x="207010" y="574040"/>
                  </a:lnTo>
                  <a:lnTo>
                    <a:pt x="212090" y="577850"/>
                  </a:lnTo>
                  <a:lnTo>
                    <a:pt x="215900" y="572770"/>
                  </a:lnTo>
                  <a:lnTo>
                    <a:pt x="217170" y="571500"/>
                  </a:lnTo>
                  <a:lnTo>
                    <a:pt x="217170" y="568960"/>
                  </a:lnTo>
                  <a:lnTo>
                    <a:pt x="217170" y="562610"/>
                  </a:lnTo>
                  <a:close/>
                </a:path>
                <a:path w="922020" h="731519">
                  <a:moveTo>
                    <a:pt x="229870" y="713740"/>
                  </a:moveTo>
                  <a:lnTo>
                    <a:pt x="220980" y="704850"/>
                  </a:lnTo>
                  <a:lnTo>
                    <a:pt x="212090" y="713740"/>
                  </a:lnTo>
                  <a:lnTo>
                    <a:pt x="222250" y="722630"/>
                  </a:lnTo>
                  <a:lnTo>
                    <a:pt x="229870" y="713740"/>
                  </a:lnTo>
                  <a:close/>
                </a:path>
                <a:path w="922020" h="731519">
                  <a:moveTo>
                    <a:pt x="248920" y="728980"/>
                  </a:moveTo>
                  <a:lnTo>
                    <a:pt x="246380" y="716280"/>
                  </a:lnTo>
                  <a:lnTo>
                    <a:pt x="234950" y="718820"/>
                  </a:lnTo>
                  <a:lnTo>
                    <a:pt x="236220" y="731520"/>
                  </a:lnTo>
                  <a:lnTo>
                    <a:pt x="248920" y="728980"/>
                  </a:lnTo>
                  <a:close/>
                </a:path>
                <a:path w="922020" h="731519">
                  <a:moveTo>
                    <a:pt x="274320" y="723900"/>
                  </a:moveTo>
                  <a:lnTo>
                    <a:pt x="271780" y="711200"/>
                  </a:lnTo>
                  <a:lnTo>
                    <a:pt x="259080" y="713740"/>
                  </a:lnTo>
                  <a:lnTo>
                    <a:pt x="261620" y="726440"/>
                  </a:lnTo>
                  <a:lnTo>
                    <a:pt x="274320" y="723900"/>
                  </a:lnTo>
                  <a:close/>
                </a:path>
                <a:path w="922020" h="731519">
                  <a:moveTo>
                    <a:pt x="298450" y="713740"/>
                  </a:moveTo>
                  <a:lnTo>
                    <a:pt x="293370" y="702310"/>
                  </a:lnTo>
                  <a:lnTo>
                    <a:pt x="281940" y="708660"/>
                  </a:lnTo>
                  <a:lnTo>
                    <a:pt x="287020" y="718820"/>
                  </a:lnTo>
                  <a:lnTo>
                    <a:pt x="298450" y="713740"/>
                  </a:lnTo>
                  <a:close/>
                </a:path>
                <a:path w="922020" h="731519">
                  <a:moveTo>
                    <a:pt x="321310" y="702310"/>
                  </a:moveTo>
                  <a:lnTo>
                    <a:pt x="316230" y="690880"/>
                  </a:lnTo>
                  <a:lnTo>
                    <a:pt x="303530" y="697230"/>
                  </a:lnTo>
                  <a:lnTo>
                    <a:pt x="309880" y="708660"/>
                  </a:lnTo>
                  <a:lnTo>
                    <a:pt x="321310" y="702310"/>
                  </a:lnTo>
                  <a:close/>
                </a:path>
                <a:path w="922020" h="731519">
                  <a:moveTo>
                    <a:pt x="344170" y="690880"/>
                  </a:moveTo>
                  <a:lnTo>
                    <a:pt x="337820" y="680720"/>
                  </a:lnTo>
                  <a:lnTo>
                    <a:pt x="326390" y="685800"/>
                  </a:lnTo>
                  <a:lnTo>
                    <a:pt x="332740" y="697230"/>
                  </a:lnTo>
                  <a:lnTo>
                    <a:pt x="344170" y="690880"/>
                  </a:lnTo>
                  <a:close/>
                </a:path>
                <a:path w="922020" h="731519">
                  <a:moveTo>
                    <a:pt x="367030" y="680720"/>
                  </a:moveTo>
                  <a:lnTo>
                    <a:pt x="360680" y="669290"/>
                  </a:lnTo>
                  <a:lnTo>
                    <a:pt x="349250" y="674370"/>
                  </a:lnTo>
                  <a:lnTo>
                    <a:pt x="354330" y="685800"/>
                  </a:lnTo>
                  <a:lnTo>
                    <a:pt x="367030" y="680720"/>
                  </a:lnTo>
                  <a:close/>
                </a:path>
                <a:path w="922020" h="731519">
                  <a:moveTo>
                    <a:pt x="388620" y="669290"/>
                  </a:moveTo>
                  <a:lnTo>
                    <a:pt x="383540" y="657860"/>
                  </a:lnTo>
                  <a:lnTo>
                    <a:pt x="372110" y="662940"/>
                  </a:lnTo>
                  <a:lnTo>
                    <a:pt x="377190" y="674370"/>
                  </a:lnTo>
                  <a:lnTo>
                    <a:pt x="388620" y="669290"/>
                  </a:lnTo>
                  <a:close/>
                </a:path>
                <a:path w="922020" h="731519">
                  <a:moveTo>
                    <a:pt x="411480" y="657860"/>
                  </a:moveTo>
                  <a:lnTo>
                    <a:pt x="405130" y="646430"/>
                  </a:lnTo>
                  <a:lnTo>
                    <a:pt x="394970" y="651510"/>
                  </a:lnTo>
                  <a:lnTo>
                    <a:pt x="400050" y="662940"/>
                  </a:lnTo>
                  <a:lnTo>
                    <a:pt x="411480" y="657860"/>
                  </a:lnTo>
                  <a:close/>
                </a:path>
                <a:path w="922020" h="731519">
                  <a:moveTo>
                    <a:pt x="434340" y="646430"/>
                  </a:moveTo>
                  <a:lnTo>
                    <a:pt x="427990" y="635000"/>
                  </a:lnTo>
                  <a:lnTo>
                    <a:pt x="416560" y="641350"/>
                  </a:lnTo>
                  <a:lnTo>
                    <a:pt x="422910" y="651510"/>
                  </a:lnTo>
                  <a:lnTo>
                    <a:pt x="434340" y="646430"/>
                  </a:lnTo>
                  <a:close/>
                </a:path>
                <a:path w="922020" h="731519">
                  <a:moveTo>
                    <a:pt x="455930" y="635000"/>
                  </a:moveTo>
                  <a:lnTo>
                    <a:pt x="450850" y="623570"/>
                  </a:lnTo>
                  <a:lnTo>
                    <a:pt x="439420" y="629920"/>
                  </a:lnTo>
                  <a:lnTo>
                    <a:pt x="445770" y="641350"/>
                  </a:lnTo>
                  <a:lnTo>
                    <a:pt x="455930" y="635000"/>
                  </a:lnTo>
                  <a:close/>
                </a:path>
                <a:path w="922020" h="731519">
                  <a:moveTo>
                    <a:pt x="478790" y="624840"/>
                  </a:moveTo>
                  <a:lnTo>
                    <a:pt x="473710" y="613410"/>
                  </a:lnTo>
                  <a:lnTo>
                    <a:pt x="462280" y="618490"/>
                  </a:lnTo>
                  <a:lnTo>
                    <a:pt x="467360" y="629920"/>
                  </a:lnTo>
                  <a:lnTo>
                    <a:pt x="478790" y="624840"/>
                  </a:lnTo>
                  <a:close/>
                </a:path>
                <a:path w="922020" h="731519">
                  <a:moveTo>
                    <a:pt x="501650" y="614680"/>
                  </a:moveTo>
                  <a:lnTo>
                    <a:pt x="496570" y="603250"/>
                  </a:lnTo>
                  <a:lnTo>
                    <a:pt x="485140" y="608330"/>
                  </a:lnTo>
                  <a:lnTo>
                    <a:pt x="490220" y="619760"/>
                  </a:lnTo>
                  <a:lnTo>
                    <a:pt x="501650" y="614680"/>
                  </a:lnTo>
                  <a:close/>
                </a:path>
                <a:path w="922020" h="731519">
                  <a:moveTo>
                    <a:pt x="525780" y="603250"/>
                  </a:moveTo>
                  <a:lnTo>
                    <a:pt x="519430" y="591820"/>
                  </a:lnTo>
                  <a:lnTo>
                    <a:pt x="508000" y="598170"/>
                  </a:lnTo>
                  <a:lnTo>
                    <a:pt x="513080" y="609600"/>
                  </a:lnTo>
                  <a:lnTo>
                    <a:pt x="525780" y="603250"/>
                  </a:lnTo>
                  <a:close/>
                </a:path>
                <a:path w="922020" h="731519">
                  <a:moveTo>
                    <a:pt x="547370" y="593090"/>
                  </a:moveTo>
                  <a:lnTo>
                    <a:pt x="542290" y="581660"/>
                  </a:lnTo>
                  <a:lnTo>
                    <a:pt x="530860" y="586740"/>
                  </a:lnTo>
                  <a:lnTo>
                    <a:pt x="537210" y="598170"/>
                  </a:lnTo>
                  <a:lnTo>
                    <a:pt x="547370" y="593090"/>
                  </a:lnTo>
                  <a:close/>
                </a:path>
                <a:path w="922020" h="731519">
                  <a:moveTo>
                    <a:pt x="576580" y="584200"/>
                  </a:moveTo>
                  <a:lnTo>
                    <a:pt x="575310" y="579120"/>
                  </a:lnTo>
                  <a:lnTo>
                    <a:pt x="574040" y="572770"/>
                  </a:lnTo>
                  <a:lnTo>
                    <a:pt x="567397" y="573722"/>
                  </a:lnTo>
                  <a:lnTo>
                    <a:pt x="566420" y="571500"/>
                  </a:lnTo>
                  <a:lnTo>
                    <a:pt x="553720" y="576580"/>
                  </a:lnTo>
                  <a:lnTo>
                    <a:pt x="558800" y="588010"/>
                  </a:lnTo>
                  <a:lnTo>
                    <a:pt x="564235" y="585838"/>
                  </a:lnTo>
                  <a:lnTo>
                    <a:pt x="565150" y="586740"/>
                  </a:lnTo>
                  <a:lnTo>
                    <a:pt x="568960" y="586740"/>
                  </a:lnTo>
                  <a:lnTo>
                    <a:pt x="576580" y="584200"/>
                  </a:lnTo>
                  <a:close/>
                </a:path>
                <a:path w="922020" h="731519">
                  <a:moveTo>
                    <a:pt x="600710" y="577850"/>
                  </a:moveTo>
                  <a:lnTo>
                    <a:pt x="598170" y="565150"/>
                  </a:lnTo>
                  <a:lnTo>
                    <a:pt x="585470" y="568960"/>
                  </a:lnTo>
                  <a:lnTo>
                    <a:pt x="589280" y="581660"/>
                  </a:lnTo>
                  <a:lnTo>
                    <a:pt x="600710" y="577850"/>
                  </a:lnTo>
                  <a:close/>
                </a:path>
                <a:path w="922020" h="731519">
                  <a:moveTo>
                    <a:pt x="624840" y="571500"/>
                  </a:moveTo>
                  <a:lnTo>
                    <a:pt x="622300" y="558800"/>
                  </a:lnTo>
                  <a:lnTo>
                    <a:pt x="609600" y="562610"/>
                  </a:lnTo>
                  <a:lnTo>
                    <a:pt x="613410" y="574040"/>
                  </a:lnTo>
                  <a:lnTo>
                    <a:pt x="624840" y="571500"/>
                  </a:lnTo>
                  <a:close/>
                </a:path>
                <a:path w="922020" h="731519">
                  <a:moveTo>
                    <a:pt x="648970" y="563880"/>
                  </a:moveTo>
                  <a:lnTo>
                    <a:pt x="646430" y="552450"/>
                  </a:lnTo>
                  <a:lnTo>
                    <a:pt x="633730" y="554990"/>
                  </a:lnTo>
                  <a:lnTo>
                    <a:pt x="637540" y="567690"/>
                  </a:lnTo>
                  <a:lnTo>
                    <a:pt x="648970" y="563880"/>
                  </a:lnTo>
                  <a:close/>
                </a:path>
                <a:path w="922020" h="731519">
                  <a:moveTo>
                    <a:pt x="674370" y="557530"/>
                  </a:moveTo>
                  <a:lnTo>
                    <a:pt x="670560" y="544830"/>
                  </a:lnTo>
                  <a:lnTo>
                    <a:pt x="657860" y="548640"/>
                  </a:lnTo>
                  <a:lnTo>
                    <a:pt x="661670" y="560070"/>
                  </a:lnTo>
                  <a:lnTo>
                    <a:pt x="674370" y="557530"/>
                  </a:lnTo>
                  <a:close/>
                </a:path>
                <a:path w="922020" h="731519">
                  <a:moveTo>
                    <a:pt x="697230" y="552450"/>
                  </a:moveTo>
                  <a:lnTo>
                    <a:pt x="695960" y="546100"/>
                  </a:lnTo>
                  <a:lnTo>
                    <a:pt x="695960" y="539750"/>
                  </a:lnTo>
                  <a:lnTo>
                    <a:pt x="684530" y="541020"/>
                  </a:lnTo>
                  <a:lnTo>
                    <a:pt x="683260" y="541020"/>
                  </a:lnTo>
                  <a:lnTo>
                    <a:pt x="681990" y="541020"/>
                  </a:lnTo>
                  <a:lnTo>
                    <a:pt x="684530" y="547370"/>
                  </a:lnTo>
                  <a:lnTo>
                    <a:pt x="685800" y="553720"/>
                  </a:lnTo>
                  <a:lnTo>
                    <a:pt x="687070" y="553720"/>
                  </a:lnTo>
                  <a:lnTo>
                    <a:pt x="687031" y="553593"/>
                  </a:lnTo>
                  <a:lnTo>
                    <a:pt x="697230" y="552450"/>
                  </a:lnTo>
                  <a:close/>
                </a:path>
                <a:path w="922020" h="731519">
                  <a:moveTo>
                    <a:pt x="722630" y="548640"/>
                  </a:moveTo>
                  <a:lnTo>
                    <a:pt x="721360" y="537210"/>
                  </a:lnTo>
                  <a:lnTo>
                    <a:pt x="708660" y="538480"/>
                  </a:lnTo>
                  <a:lnTo>
                    <a:pt x="709930" y="551180"/>
                  </a:lnTo>
                  <a:lnTo>
                    <a:pt x="722630" y="548640"/>
                  </a:lnTo>
                  <a:close/>
                </a:path>
                <a:path w="922020" h="731519">
                  <a:moveTo>
                    <a:pt x="746760" y="546100"/>
                  </a:moveTo>
                  <a:lnTo>
                    <a:pt x="745490" y="533400"/>
                  </a:lnTo>
                  <a:lnTo>
                    <a:pt x="734060" y="535940"/>
                  </a:lnTo>
                  <a:lnTo>
                    <a:pt x="735330" y="547370"/>
                  </a:lnTo>
                  <a:lnTo>
                    <a:pt x="746760" y="546100"/>
                  </a:lnTo>
                  <a:close/>
                </a:path>
                <a:path w="922020" h="731519">
                  <a:moveTo>
                    <a:pt x="772160" y="543560"/>
                  </a:moveTo>
                  <a:lnTo>
                    <a:pt x="770890" y="530860"/>
                  </a:lnTo>
                  <a:lnTo>
                    <a:pt x="758190" y="532130"/>
                  </a:lnTo>
                  <a:lnTo>
                    <a:pt x="759460" y="544830"/>
                  </a:lnTo>
                  <a:lnTo>
                    <a:pt x="772160" y="543560"/>
                  </a:lnTo>
                  <a:close/>
                </a:path>
                <a:path w="922020" h="731519">
                  <a:moveTo>
                    <a:pt x="797560" y="541020"/>
                  </a:moveTo>
                  <a:lnTo>
                    <a:pt x="796290" y="528320"/>
                  </a:lnTo>
                  <a:lnTo>
                    <a:pt x="783590" y="529590"/>
                  </a:lnTo>
                  <a:lnTo>
                    <a:pt x="784860" y="542290"/>
                  </a:lnTo>
                  <a:lnTo>
                    <a:pt x="797560" y="541020"/>
                  </a:lnTo>
                  <a:close/>
                </a:path>
                <a:path w="922020" h="731519">
                  <a:moveTo>
                    <a:pt x="822960" y="537210"/>
                  </a:moveTo>
                  <a:lnTo>
                    <a:pt x="821690" y="524510"/>
                  </a:lnTo>
                  <a:lnTo>
                    <a:pt x="808990" y="525780"/>
                  </a:lnTo>
                  <a:lnTo>
                    <a:pt x="810260" y="538480"/>
                  </a:lnTo>
                  <a:lnTo>
                    <a:pt x="822960" y="537210"/>
                  </a:lnTo>
                  <a:close/>
                </a:path>
                <a:path w="922020" h="731519">
                  <a:moveTo>
                    <a:pt x="847090" y="534670"/>
                  </a:moveTo>
                  <a:lnTo>
                    <a:pt x="845820" y="521970"/>
                  </a:lnTo>
                  <a:lnTo>
                    <a:pt x="833120" y="523240"/>
                  </a:lnTo>
                  <a:lnTo>
                    <a:pt x="835660" y="535940"/>
                  </a:lnTo>
                  <a:lnTo>
                    <a:pt x="847090" y="534670"/>
                  </a:lnTo>
                  <a:close/>
                </a:path>
                <a:path w="922020" h="731519">
                  <a:moveTo>
                    <a:pt x="872490" y="530860"/>
                  </a:moveTo>
                  <a:lnTo>
                    <a:pt x="871220" y="519430"/>
                  </a:lnTo>
                  <a:lnTo>
                    <a:pt x="858520" y="520700"/>
                  </a:lnTo>
                  <a:lnTo>
                    <a:pt x="859790" y="533400"/>
                  </a:lnTo>
                  <a:lnTo>
                    <a:pt x="872490" y="530860"/>
                  </a:lnTo>
                  <a:close/>
                </a:path>
                <a:path w="922020" h="731519">
                  <a:moveTo>
                    <a:pt x="897890" y="528320"/>
                  </a:moveTo>
                  <a:lnTo>
                    <a:pt x="896620" y="516890"/>
                  </a:lnTo>
                  <a:lnTo>
                    <a:pt x="883920" y="518160"/>
                  </a:lnTo>
                  <a:lnTo>
                    <a:pt x="885190" y="530860"/>
                  </a:lnTo>
                  <a:lnTo>
                    <a:pt x="897890" y="528320"/>
                  </a:lnTo>
                  <a:close/>
                </a:path>
                <a:path w="922020" h="731519">
                  <a:moveTo>
                    <a:pt x="922020" y="525780"/>
                  </a:moveTo>
                  <a:lnTo>
                    <a:pt x="920750" y="513080"/>
                  </a:lnTo>
                  <a:lnTo>
                    <a:pt x="908050" y="514350"/>
                  </a:lnTo>
                  <a:lnTo>
                    <a:pt x="910590" y="527050"/>
                  </a:lnTo>
                  <a:lnTo>
                    <a:pt x="922020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53630" y="1822449"/>
              <a:ext cx="1189990" cy="544830"/>
            </a:xfrm>
            <a:custGeom>
              <a:avLst/>
              <a:gdLst/>
              <a:ahLst/>
              <a:cxnLst/>
              <a:rect l="l" t="t" r="r" b="b"/>
              <a:pathLst>
                <a:path w="1189990" h="544830">
                  <a:moveTo>
                    <a:pt x="13970" y="543560"/>
                  </a:moveTo>
                  <a:lnTo>
                    <a:pt x="12700" y="530860"/>
                  </a:lnTo>
                  <a:lnTo>
                    <a:pt x="0" y="532130"/>
                  </a:lnTo>
                  <a:lnTo>
                    <a:pt x="2540" y="544830"/>
                  </a:lnTo>
                  <a:lnTo>
                    <a:pt x="13970" y="543560"/>
                  </a:lnTo>
                  <a:close/>
                </a:path>
                <a:path w="1189990" h="544830">
                  <a:moveTo>
                    <a:pt x="39370" y="541020"/>
                  </a:moveTo>
                  <a:lnTo>
                    <a:pt x="38100" y="528320"/>
                  </a:lnTo>
                  <a:lnTo>
                    <a:pt x="25400" y="529590"/>
                  </a:lnTo>
                  <a:lnTo>
                    <a:pt x="26670" y="542290"/>
                  </a:lnTo>
                  <a:lnTo>
                    <a:pt x="39370" y="541020"/>
                  </a:lnTo>
                  <a:close/>
                </a:path>
                <a:path w="1189990" h="544830">
                  <a:moveTo>
                    <a:pt x="64770" y="538480"/>
                  </a:moveTo>
                  <a:lnTo>
                    <a:pt x="63500" y="525780"/>
                  </a:lnTo>
                  <a:lnTo>
                    <a:pt x="50800" y="527050"/>
                  </a:lnTo>
                  <a:lnTo>
                    <a:pt x="52070" y="539750"/>
                  </a:lnTo>
                  <a:lnTo>
                    <a:pt x="64770" y="538480"/>
                  </a:lnTo>
                  <a:close/>
                </a:path>
                <a:path w="1189990" h="544830">
                  <a:moveTo>
                    <a:pt x="90170" y="533400"/>
                  </a:moveTo>
                  <a:lnTo>
                    <a:pt x="88900" y="527050"/>
                  </a:lnTo>
                  <a:lnTo>
                    <a:pt x="86360" y="520700"/>
                  </a:lnTo>
                  <a:lnTo>
                    <a:pt x="76200" y="524510"/>
                  </a:lnTo>
                  <a:lnTo>
                    <a:pt x="76200" y="529590"/>
                  </a:lnTo>
                  <a:lnTo>
                    <a:pt x="77470" y="537210"/>
                  </a:lnTo>
                  <a:lnTo>
                    <a:pt x="78740" y="535940"/>
                  </a:lnTo>
                  <a:lnTo>
                    <a:pt x="90170" y="533400"/>
                  </a:lnTo>
                  <a:close/>
                </a:path>
                <a:path w="1189990" h="544830">
                  <a:moveTo>
                    <a:pt x="114300" y="527050"/>
                  </a:moveTo>
                  <a:lnTo>
                    <a:pt x="111760" y="514350"/>
                  </a:lnTo>
                  <a:lnTo>
                    <a:pt x="99060" y="518160"/>
                  </a:lnTo>
                  <a:lnTo>
                    <a:pt x="102870" y="529590"/>
                  </a:lnTo>
                  <a:lnTo>
                    <a:pt x="114300" y="527050"/>
                  </a:lnTo>
                  <a:close/>
                </a:path>
                <a:path w="1189990" h="544830">
                  <a:moveTo>
                    <a:pt x="138430" y="520700"/>
                  </a:moveTo>
                  <a:lnTo>
                    <a:pt x="135890" y="508000"/>
                  </a:lnTo>
                  <a:lnTo>
                    <a:pt x="123190" y="510540"/>
                  </a:lnTo>
                  <a:lnTo>
                    <a:pt x="127000" y="523240"/>
                  </a:lnTo>
                  <a:lnTo>
                    <a:pt x="138430" y="520700"/>
                  </a:lnTo>
                  <a:close/>
                </a:path>
                <a:path w="1189990" h="544830">
                  <a:moveTo>
                    <a:pt x="163830" y="513080"/>
                  </a:moveTo>
                  <a:lnTo>
                    <a:pt x="160020" y="501650"/>
                  </a:lnTo>
                  <a:lnTo>
                    <a:pt x="147320" y="504190"/>
                  </a:lnTo>
                  <a:lnTo>
                    <a:pt x="151130" y="516890"/>
                  </a:lnTo>
                  <a:lnTo>
                    <a:pt x="163830" y="513080"/>
                  </a:lnTo>
                  <a:close/>
                </a:path>
                <a:path w="1189990" h="544830">
                  <a:moveTo>
                    <a:pt x="187960" y="506730"/>
                  </a:moveTo>
                  <a:lnTo>
                    <a:pt x="184150" y="494030"/>
                  </a:lnTo>
                  <a:lnTo>
                    <a:pt x="172720" y="497840"/>
                  </a:lnTo>
                  <a:lnTo>
                    <a:pt x="175260" y="510540"/>
                  </a:lnTo>
                  <a:lnTo>
                    <a:pt x="187960" y="506730"/>
                  </a:lnTo>
                  <a:close/>
                </a:path>
                <a:path w="1189990" h="544830">
                  <a:moveTo>
                    <a:pt x="212090" y="500380"/>
                  </a:moveTo>
                  <a:lnTo>
                    <a:pt x="208280" y="487680"/>
                  </a:lnTo>
                  <a:lnTo>
                    <a:pt x="196850" y="491490"/>
                  </a:lnTo>
                  <a:lnTo>
                    <a:pt x="199390" y="502920"/>
                  </a:lnTo>
                  <a:lnTo>
                    <a:pt x="212090" y="500380"/>
                  </a:lnTo>
                  <a:close/>
                </a:path>
                <a:path w="1189990" h="544830">
                  <a:moveTo>
                    <a:pt x="236220" y="494030"/>
                  </a:moveTo>
                  <a:lnTo>
                    <a:pt x="232410" y="481330"/>
                  </a:lnTo>
                  <a:lnTo>
                    <a:pt x="220980" y="485140"/>
                  </a:lnTo>
                  <a:lnTo>
                    <a:pt x="223520" y="496570"/>
                  </a:lnTo>
                  <a:lnTo>
                    <a:pt x="236220" y="494030"/>
                  </a:lnTo>
                  <a:close/>
                </a:path>
                <a:path w="1189990" h="544830">
                  <a:moveTo>
                    <a:pt x="260350" y="486410"/>
                  </a:moveTo>
                  <a:lnTo>
                    <a:pt x="257810" y="474980"/>
                  </a:lnTo>
                  <a:lnTo>
                    <a:pt x="245110" y="477520"/>
                  </a:lnTo>
                  <a:lnTo>
                    <a:pt x="247650" y="490220"/>
                  </a:lnTo>
                  <a:lnTo>
                    <a:pt x="260350" y="486410"/>
                  </a:lnTo>
                  <a:close/>
                </a:path>
                <a:path w="1189990" h="544830">
                  <a:moveTo>
                    <a:pt x="284480" y="478790"/>
                  </a:moveTo>
                  <a:lnTo>
                    <a:pt x="280670" y="466090"/>
                  </a:lnTo>
                  <a:lnTo>
                    <a:pt x="269240" y="471170"/>
                  </a:lnTo>
                  <a:lnTo>
                    <a:pt x="273050" y="482600"/>
                  </a:lnTo>
                  <a:lnTo>
                    <a:pt x="284480" y="478790"/>
                  </a:lnTo>
                  <a:close/>
                </a:path>
                <a:path w="1189990" h="544830">
                  <a:moveTo>
                    <a:pt x="308610" y="469900"/>
                  </a:moveTo>
                  <a:lnTo>
                    <a:pt x="303530" y="457200"/>
                  </a:lnTo>
                  <a:lnTo>
                    <a:pt x="292100" y="462280"/>
                  </a:lnTo>
                  <a:lnTo>
                    <a:pt x="295910" y="473710"/>
                  </a:lnTo>
                  <a:lnTo>
                    <a:pt x="308610" y="469900"/>
                  </a:lnTo>
                  <a:close/>
                </a:path>
                <a:path w="1189990" h="544830">
                  <a:moveTo>
                    <a:pt x="331470" y="459740"/>
                  </a:moveTo>
                  <a:lnTo>
                    <a:pt x="327660" y="448310"/>
                  </a:lnTo>
                  <a:lnTo>
                    <a:pt x="314960" y="453390"/>
                  </a:lnTo>
                  <a:lnTo>
                    <a:pt x="320040" y="464820"/>
                  </a:lnTo>
                  <a:lnTo>
                    <a:pt x="331470" y="459740"/>
                  </a:lnTo>
                  <a:close/>
                </a:path>
                <a:path w="1189990" h="544830">
                  <a:moveTo>
                    <a:pt x="355600" y="450850"/>
                  </a:moveTo>
                  <a:lnTo>
                    <a:pt x="350520" y="439420"/>
                  </a:lnTo>
                  <a:lnTo>
                    <a:pt x="339090" y="444500"/>
                  </a:lnTo>
                  <a:lnTo>
                    <a:pt x="344170" y="455930"/>
                  </a:lnTo>
                  <a:lnTo>
                    <a:pt x="355600" y="450850"/>
                  </a:lnTo>
                  <a:close/>
                </a:path>
                <a:path w="1189990" h="544830">
                  <a:moveTo>
                    <a:pt x="378460" y="441960"/>
                  </a:moveTo>
                  <a:lnTo>
                    <a:pt x="374650" y="430530"/>
                  </a:lnTo>
                  <a:lnTo>
                    <a:pt x="363220" y="435610"/>
                  </a:lnTo>
                  <a:lnTo>
                    <a:pt x="367030" y="447040"/>
                  </a:lnTo>
                  <a:lnTo>
                    <a:pt x="378460" y="441960"/>
                  </a:lnTo>
                  <a:close/>
                </a:path>
                <a:path w="1189990" h="544830">
                  <a:moveTo>
                    <a:pt x="402590" y="433070"/>
                  </a:moveTo>
                  <a:lnTo>
                    <a:pt x="397510" y="421640"/>
                  </a:lnTo>
                  <a:lnTo>
                    <a:pt x="386080" y="426720"/>
                  </a:lnTo>
                  <a:lnTo>
                    <a:pt x="391160" y="438150"/>
                  </a:lnTo>
                  <a:lnTo>
                    <a:pt x="402590" y="433070"/>
                  </a:lnTo>
                  <a:close/>
                </a:path>
                <a:path w="1189990" h="544830">
                  <a:moveTo>
                    <a:pt x="425450" y="422910"/>
                  </a:moveTo>
                  <a:lnTo>
                    <a:pt x="420370" y="411480"/>
                  </a:lnTo>
                  <a:lnTo>
                    <a:pt x="408940" y="416560"/>
                  </a:lnTo>
                  <a:lnTo>
                    <a:pt x="414020" y="427990"/>
                  </a:lnTo>
                  <a:lnTo>
                    <a:pt x="425450" y="422910"/>
                  </a:lnTo>
                  <a:close/>
                </a:path>
                <a:path w="1189990" h="544830">
                  <a:moveTo>
                    <a:pt x="449580" y="412750"/>
                  </a:moveTo>
                  <a:lnTo>
                    <a:pt x="443230" y="401320"/>
                  </a:lnTo>
                  <a:lnTo>
                    <a:pt x="431800" y="406400"/>
                  </a:lnTo>
                  <a:lnTo>
                    <a:pt x="438150" y="417830"/>
                  </a:lnTo>
                  <a:lnTo>
                    <a:pt x="449580" y="412750"/>
                  </a:lnTo>
                  <a:close/>
                </a:path>
                <a:path w="1189990" h="544830">
                  <a:moveTo>
                    <a:pt x="472440" y="402590"/>
                  </a:moveTo>
                  <a:lnTo>
                    <a:pt x="467360" y="391160"/>
                  </a:lnTo>
                  <a:lnTo>
                    <a:pt x="454660" y="396240"/>
                  </a:lnTo>
                  <a:lnTo>
                    <a:pt x="461010" y="407670"/>
                  </a:lnTo>
                  <a:lnTo>
                    <a:pt x="472440" y="402590"/>
                  </a:lnTo>
                  <a:close/>
                </a:path>
                <a:path w="1189990" h="544830">
                  <a:moveTo>
                    <a:pt x="495300" y="392430"/>
                  </a:moveTo>
                  <a:lnTo>
                    <a:pt x="490220" y="381000"/>
                  </a:lnTo>
                  <a:lnTo>
                    <a:pt x="478790" y="386080"/>
                  </a:lnTo>
                  <a:lnTo>
                    <a:pt x="483870" y="397510"/>
                  </a:lnTo>
                  <a:lnTo>
                    <a:pt x="495300" y="392430"/>
                  </a:lnTo>
                  <a:close/>
                </a:path>
                <a:path w="1189990" h="544830">
                  <a:moveTo>
                    <a:pt x="518160" y="382270"/>
                  </a:moveTo>
                  <a:lnTo>
                    <a:pt x="513080" y="370840"/>
                  </a:lnTo>
                  <a:lnTo>
                    <a:pt x="501650" y="375920"/>
                  </a:lnTo>
                  <a:lnTo>
                    <a:pt x="506730" y="387350"/>
                  </a:lnTo>
                  <a:lnTo>
                    <a:pt x="518160" y="382270"/>
                  </a:lnTo>
                  <a:close/>
                </a:path>
                <a:path w="1189990" h="544830">
                  <a:moveTo>
                    <a:pt x="541020" y="372110"/>
                  </a:moveTo>
                  <a:lnTo>
                    <a:pt x="535940" y="360680"/>
                  </a:lnTo>
                  <a:lnTo>
                    <a:pt x="524510" y="365760"/>
                  </a:lnTo>
                  <a:lnTo>
                    <a:pt x="529590" y="377190"/>
                  </a:lnTo>
                  <a:lnTo>
                    <a:pt x="541020" y="372110"/>
                  </a:lnTo>
                  <a:close/>
                </a:path>
                <a:path w="1189990" h="544830">
                  <a:moveTo>
                    <a:pt x="563880" y="360680"/>
                  </a:moveTo>
                  <a:lnTo>
                    <a:pt x="561340" y="355600"/>
                  </a:lnTo>
                  <a:lnTo>
                    <a:pt x="557530" y="349250"/>
                  </a:lnTo>
                  <a:lnTo>
                    <a:pt x="552450" y="353060"/>
                  </a:lnTo>
                  <a:lnTo>
                    <a:pt x="547370" y="355600"/>
                  </a:lnTo>
                  <a:lnTo>
                    <a:pt x="549910" y="360680"/>
                  </a:lnTo>
                  <a:lnTo>
                    <a:pt x="552450" y="367030"/>
                  </a:lnTo>
                  <a:lnTo>
                    <a:pt x="557530" y="364490"/>
                  </a:lnTo>
                  <a:lnTo>
                    <a:pt x="558800" y="364490"/>
                  </a:lnTo>
                  <a:lnTo>
                    <a:pt x="563880" y="360680"/>
                  </a:lnTo>
                  <a:close/>
                </a:path>
                <a:path w="1189990" h="544830">
                  <a:moveTo>
                    <a:pt x="585470" y="346710"/>
                  </a:moveTo>
                  <a:lnTo>
                    <a:pt x="579120" y="336550"/>
                  </a:lnTo>
                  <a:lnTo>
                    <a:pt x="568960" y="342900"/>
                  </a:lnTo>
                  <a:lnTo>
                    <a:pt x="575310" y="354330"/>
                  </a:lnTo>
                  <a:lnTo>
                    <a:pt x="585470" y="346710"/>
                  </a:lnTo>
                  <a:close/>
                </a:path>
                <a:path w="1189990" h="544830">
                  <a:moveTo>
                    <a:pt x="607060" y="334010"/>
                  </a:moveTo>
                  <a:lnTo>
                    <a:pt x="600710" y="323850"/>
                  </a:lnTo>
                  <a:lnTo>
                    <a:pt x="589280" y="330200"/>
                  </a:lnTo>
                  <a:lnTo>
                    <a:pt x="596900" y="340360"/>
                  </a:lnTo>
                  <a:lnTo>
                    <a:pt x="607060" y="334010"/>
                  </a:lnTo>
                  <a:close/>
                </a:path>
                <a:path w="1189990" h="544830">
                  <a:moveTo>
                    <a:pt x="628650" y="321310"/>
                  </a:moveTo>
                  <a:lnTo>
                    <a:pt x="622300" y="309880"/>
                  </a:lnTo>
                  <a:lnTo>
                    <a:pt x="610870" y="316230"/>
                  </a:lnTo>
                  <a:lnTo>
                    <a:pt x="618490" y="327660"/>
                  </a:lnTo>
                  <a:lnTo>
                    <a:pt x="628650" y="321310"/>
                  </a:lnTo>
                  <a:close/>
                </a:path>
                <a:path w="1189990" h="544830">
                  <a:moveTo>
                    <a:pt x="650240" y="307340"/>
                  </a:moveTo>
                  <a:lnTo>
                    <a:pt x="643890" y="297180"/>
                  </a:lnTo>
                  <a:lnTo>
                    <a:pt x="632460" y="303530"/>
                  </a:lnTo>
                  <a:lnTo>
                    <a:pt x="640080" y="313690"/>
                  </a:lnTo>
                  <a:lnTo>
                    <a:pt x="650240" y="307340"/>
                  </a:lnTo>
                  <a:close/>
                </a:path>
                <a:path w="1189990" h="544830">
                  <a:moveTo>
                    <a:pt x="671830" y="294640"/>
                  </a:moveTo>
                  <a:lnTo>
                    <a:pt x="665480" y="283210"/>
                  </a:lnTo>
                  <a:lnTo>
                    <a:pt x="654050" y="290830"/>
                  </a:lnTo>
                  <a:lnTo>
                    <a:pt x="661670" y="300990"/>
                  </a:lnTo>
                  <a:lnTo>
                    <a:pt x="671830" y="294640"/>
                  </a:lnTo>
                  <a:close/>
                </a:path>
                <a:path w="1189990" h="544830">
                  <a:moveTo>
                    <a:pt x="693420" y="280670"/>
                  </a:moveTo>
                  <a:lnTo>
                    <a:pt x="685800" y="270510"/>
                  </a:lnTo>
                  <a:lnTo>
                    <a:pt x="675640" y="276860"/>
                  </a:lnTo>
                  <a:lnTo>
                    <a:pt x="681990" y="288290"/>
                  </a:lnTo>
                  <a:lnTo>
                    <a:pt x="693420" y="280670"/>
                  </a:lnTo>
                  <a:close/>
                </a:path>
                <a:path w="1189990" h="544830">
                  <a:moveTo>
                    <a:pt x="715010" y="274320"/>
                  </a:moveTo>
                  <a:lnTo>
                    <a:pt x="712470" y="262890"/>
                  </a:lnTo>
                  <a:lnTo>
                    <a:pt x="699770" y="265430"/>
                  </a:lnTo>
                  <a:lnTo>
                    <a:pt x="703580" y="278130"/>
                  </a:lnTo>
                  <a:lnTo>
                    <a:pt x="715010" y="274320"/>
                  </a:lnTo>
                  <a:close/>
                </a:path>
                <a:path w="1189990" h="544830">
                  <a:moveTo>
                    <a:pt x="740410" y="267970"/>
                  </a:moveTo>
                  <a:lnTo>
                    <a:pt x="736600" y="255270"/>
                  </a:lnTo>
                  <a:lnTo>
                    <a:pt x="723900" y="259080"/>
                  </a:lnTo>
                  <a:lnTo>
                    <a:pt x="727710" y="271780"/>
                  </a:lnTo>
                  <a:lnTo>
                    <a:pt x="740410" y="267970"/>
                  </a:lnTo>
                  <a:close/>
                </a:path>
                <a:path w="1189990" h="544830">
                  <a:moveTo>
                    <a:pt x="764540" y="261620"/>
                  </a:moveTo>
                  <a:lnTo>
                    <a:pt x="760730" y="248920"/>
                  </a:lnTo>
                  <a:lnTo>
                    <a:pt x="748030" y="252730"/>
                  </a:lnTo>
                  <a:lnTo>
                    <a:pt x="751840" y="264160"/>
                  </a:lnTo>
                  <a:lnTo>
                    <a:pt x="764540" y="261620"/>
                  </a:lnTo>
                  <a:close/>
                </a:path>
                <a:path w="1189990" h="544830">
                  <a:moveTo>
                    <a:pt x="788670" y="254000"/>
                  </a:moveTo>
                  <a:lnTo>
                    <a:pt x="784860" y="242570"/>
                  </a:lnTo>
                  <a:lnTo>
                    <a:pt x="772160" y="246380"/>
                  </a:lnTo>
                  <a:lnTo>
                    <a:pt x="775970" y="257810"/>
                  </a:lnTo>
                  <a:lnTo>
                    <a:pt x="788670" y="254000"/>
                  </a:lnTo>
                  <a:close/>
                </a:path>
                <a:path w="1189990" h="544830">
                  <a:moveTo>
                    <a:pt x="812800" y="247650"/>
                  </a:moveTo>
                  <a:lnTo>
                    <a:pt x="808990" y="236220"/>
                  </a:lnTo>
                  <a:lnTo>
                    <a:pt x="797560" y="238760"/>
                  </a:lnTo>
                  <a:lnTo>
                    <a:pt x="800100" y="251460"/>
                  </a:lnTo>
                  <a:lnTo>
                    <a:pt x="812800" y="247650"/>
                  </a:lnTo>
                  <a:close/>
                </a:path>
                <a:path w="1189990" h="544830">
                  <a:moveTo>
                    <a:pt x="836930" y="243840"/>
                  </a:moveTo>
                  <a:lnTo>
                    <a:pt x="834390" y="231140"/>
                  </a:lnTo>
                  <a:lnTo>
                    <a:pt x="822960" y="233680"/>
                  </a:lnTo>
                  <a:lnTo>
                    <a:pt x="824230" y="246380"/>
                  </a:lnTo>
                  <a:lnTo>
                    <a:pt x="836930" y="243840"/>
                  </a:lnTo>
                  <a:close/>
                </a:path>
                <a:path w="1189990" h="544830">
                  <a:moveTo>
                    <a:pt x="861060" y="241300"/>
                  </a:moveTo>
                  <a:lnTo>
                    <a:pt x="859790" y="228600"/>
                  </a:lnTo>
                  <a:lnTo>
                    <a:pt x="847090" y="229870"/>
                  </a:lnTo>
                  <a:lnTo>
                    <a:pt x="849630" y="242570"/>
                  </a:lnTo>
                  <a:lnTo>
                    <a:pt x="861060" y="241300"/>
                  </a:lnTo>
                  <a:close/>
                </a:path>
                <a:path w="1189990" h="544830">
                  <a:moveTo>
                    <a:pt x="886460" y="237490"/>
                  </a:moveTo>
                  <a:lnTo>
                    <a:pt x="885190" y="226060"/>
                  </a:lnTo>
                  <a:lnTo>
                    <a:pt x="872490" y="227330"/>
                  </a:lnTo>
                  <a:lnTo>
                    <a:pt x="873760" y="240030"/>
                  </a:lnTo>
                  <a:lnTo>
                    <a:pt x="886460" y="237490"/>
                  </a:lnTo>
                  <a:close/>
                </a:path>
                <a:path w="1189990" h="544830">
                  <a:moveTo>
                    <a:pt x="911860" y="234950"/>
                  </a:moveTo>
                  <a:lnTo>
                    <a:pt x="910590" y="222250"/>
                  </a:lnTo>
                  <a:lnTo>
                    <a:pt x="897890" y="223520"/>
                  </a:lnTo>
                  <a:lnTo>
                    <a:pt x="899160" y="236220"/>
                  </a:lnTo>
                  <a:lnTo>
                    <a:pt x="911860" y="234950"/>
                  </a:lnTo>
                  <a:close/>
                </a:path>
                <a:path w="1189990" h="544830">
                  <a:moveTo>
                    <a:pt x="935990" y="219710"/>
                  </a:moveTo>
                  <a:lnTo>
                    <a:pt x="934720" y="219710"/>
                  </a:lnTo>
                  <a:lnTo>
                    <a:pt x="922020" y="220980"/>
                  </a:lnTo>
                  <a:lnTo>
                    <a:pt x="923290" y="226060"/>
                  </a:lnTo>
                  <a:lnTo>
                    <a:pt x="924560" y="233680"/>
                  </a:lnTo>
                  <a:lnTo>
                    <a:pt x="935990" y="231140"/>
                  </a:lnTo>
                  <a:lnTo>
                    <a:pt x="935990" y="224790"/>
                  </a:lnTo>
                  <a:lnTo>
                    <a:pt x="935990" y="219710"/>
                  </a:lnTo>
                  <a:close/>
                </a:path>
                <a:path w="1189990" h="544830">
                  <a:moveTo>
                    <a:pt x="961390" y="229870"/>
                  </a:moveTo>
                  <a:lnTo>
                    <a:pt x="960120" y="217170"/>
                  </a:lnTo>
                  <a:lnTo>
                    <a:pt x="947420" y="218440"/>
                  </a:lnTo>
                  <a:lnTo>
                    <a:pt x="948690" y="231140"/>
                  </a:lnTo>
                  <a:lnTo>
                    <a:pt x="961390" y="229870"/>
                  </a:lnTo>
                  <a:close/>
                </a:path>
                <a:path w="1189990" h="544830">
                  <a:moveTo>
                    <a:pt x="986790" y="228600"/>
                  </a:moveTo>
                  <a:lnTo>
                    <a:pt x="985520" y="215900"/>
                  </a:lnTo>
                  <a:lnTo>
                    <a:pt x="972820" y="215900"/>
                  </a:lnTo>
                  <a:lnTo>
                    <a:pt x="974090" y="228600"/>
                  </a:lnTo>
                  <a:lnTo>
                    <a:pt x="986790" y="228600"/>
                  </a:lnTo>
                  <a:close/>
                </a:path>
                <a:path w="1189990" h="544830">
                  <a:moveTo>
                    <a:pt x="1012190" y="226060"/>
                  </a:moveTo>
                  <a:lnTo>
                    <a:pt x="1010920" y="213360"/>
                  </a:lnTo>
                  <a:lnTo>
                    <a:pt x="998220" y="214630"/>
                  </a:lnTo>
                  <a:lnTo>
                    <a:pt x="999490" y="227330"/>
                  </a:lnTo>
                  <a:lnTo>
                    <a:pt x="1012190" y="226060"/>
                  </a:lnTo>
                  <a:close/>
                </a:path>
                <a:path w="1189990" h="544830">
                  <a:moveTo>
                    <a:pt x="1037590" y="224790"/>
                  </a:moveTo>
                  <a:lnTo>
                    <a:pt x="1036320" y="212090"/>
                  </a:lnTo>
                  <a:lnTo>
                    <a:pt x="1023620" y="213360"/>
                  </a:lnTo>
                  <a:lnTo>
                    <a:pt x="1024890" y="224790"/>
                  </a:lnTo>
                  <a:lnTo>
                    <a:pt x="1037590" y="224790"/>
                  </a:lnTo>
                  <a:close/>
                </a:path>
                <a:path w="1189990" h="544830">
                  <a:moveTo>
                    <a:pt x="1061720" y="209550"/>
                  </a:moveTo>
                  <a:lnTo>
                    <a:pt x="1049020" y="210820"/>
                  </a:lnTo>
                  <a:lnTo>
                    <a:pt x="1049020" y="223520"/>
                  </a:lnTo>
                  <a:lnTo>
                    <a:pt x="1061720" y="222250"/>
                  </a:lnTo>
                  <a:lnTo>
                    <a:pt x="1061720" y="209550"/>
                  </a:lnTo>
                  <a:close/>
                </a:path>
                <a:path w="1189990" h="544830">
                  <a:moveTo>
                    <a:pt x="1087120" y="220980"/>
                  </a:moveTo>
                  <a:lnTo>
                    <a:pt x="1085850" y="208280"/>
                  </a:lnTo>
                  <a:lnTo>
                    <a:pt x="1073150" y="209550"/>
                  </a:lnTo>
                  <a:lnTo>
                    <a:pt x="1074420" y="222250"/>
                  </a:lnTo>
                  <a:lnTo>
                    <a:pt x="1087120" y="220980"/>
                  </a:lnTo>
                  <a:close/>
                </a:path>
                <a:path w="1189990" h="544830">
                  <a:moveTo>
                    <a:pt x="1092200" y="11430"/>
                  </a:moveTo>
                  <a:lnTo>
                    <a:pt x="1090930" y="8890"/>
                  </a:lnTo>
                  <a:lnTo>
                    <a:pt x="1090930" y="7620"/>
                  </a:lnTo>
                  <a:lnTo>
                    <a:pt x="1083310" y="0"/>
                  </a:lnTo>
                  <a:lnTo>
                    <a:pt x="1078230" y="5080"/>
                  </a:lnTo>
                  <a:lnTo>
                    <a:pt x="1074420" y="10160"/>
                  </a:lnTo>
                  <a:lnTo>
                    <a:pt x="1080770" y="16510"/>
                  </a:lnTo>
                  <a:lnTo>
                    <a:pt x="1081227" y="16167"/>
                  </a:lnTo>
                  <a:lnTo>
                    <a:pt x="1082040" y="17780"/>
                  </a:lnTo>
                  <a:lnTo>
                    <a:pt x="1087120" y="13970"/>
                  </a:lnTo>
                  <a:lnTo>
                    <a:pt x="1092200" y="11430"/>
                  </a:lnTo>
                  <a:close/>
                </a:path>
                <a:path w="1189990" h="544830">
                  <a:moveTo>
                    <a:pt x="1104900" y="33020"/>
                  </a:moveTo>
                  <a:lnTo>
                    <a:pt x="1098550" y="21590"/>
                  </a:lnTo>
                  <a:lnTo>
                    <a:pt x="1088390" y="27940"/>
                  </a:lnTo>
                  <a:lnTo>
                    <a:pt x="1094740" y="39370"/>
                  </a:lnTo>
                  <a:lnTo>
                    <a:pt x="1104900" y="33020"/>
                  </a:lnTo>
                  <a:close/>
                </a:path>
                <a:path w="1189990" h="544830">
                  <a:moveTo>
                    <a:pt x="1112520" y="219710"/>
                  </a:moveTo>
                  <a:lnTo>
                    <a:pt x="1111250" y="207010"/>
                  </a:lnTo>
                  <a:lnTo>
                    <a:pt x="1098550" y="207010"/>
                  </a:lnTo>
                  <a:lnTo>
                    <a:pt x="1099820" y="219710"/>
                  </a:lnTo>
                  <a:lnTo>
                    <a:pt x="1112520" y="219710"/>
                  </a:lnTo>
                  <a:close/>
                </a:path>
                <a:path w="1189990" h="544830">
                  <a:moveTo>
                    <a:pt x="1118870" y="54610"/>
                  </a:moveTo>
                  <a:lnTo>
                    <a:pt x="1112520" y="43180"/>
                  </a:lnTo>
                  <a:lnTo>
                    <a:pt x="1101090" y="49530"/>
                  </a:lnTo>
                  <a:lnTo>
                    <a:pt x="1107440" y="60960"/>
                  </a:lnTo>
                  <a:lnTo>
                    <a:pt x="1118870" y="54610"/>
                  </a:lnTo>
                  <a:close/>
                </a:path>
                <a:path w="1189990" h="544830">
                  <a:moveTo>
                    <a:pt x="1131570" y="76200"/>
                  </a:moveTo>
                  <a:lnTo>
                    <a:pt x="1125220" y="64770"/>
                  </a:lnTo>
                  <a:lnTo>
                    <a:pt x="1113790" y="71120"/>
                  </a:lnTo>
                  <a:lnTo>
                    <a:pt x="1121410" y="82550"/>
                  </a:lnTo>
                  <a:lnTo>
                    <a:pt x="1131570" y="76200"/>
                  </a:lnTo>
                  <a:close/>
                </a:path>
                <a:path w="1189990" h="544830">
                  <a:moveTo>
                    <a:pt x="1137920" y="217170"/>
                  </a:moveTo>
                  <a:lnTo>
                    <a:pt x="1136650" y="204470"/>
                  </a:lnTo>
                  <a:lnTo>
                    <a:pt x="1123950" y="205740"/>
                  </a:lnTo>
                  <a:lnTo>
                    <a:pt x="1125220" y="218440"/>
                  </a:lnTo>
                  <a:lnTo>
                    <a:pt x="1137920" y="217170"/>
                  </a:lnTo>
                  <a:close/>
                </a:path>
                <a:path w="1189990" h="544830">
                  <a:moveTo>
                    <a:pt x="1144270" y="97790"/>
                  </a:moveTo>
                  <a:lnTo>
                    <a:pt x="1137920" y="86360"/>
                  </a:lnTo>
                  <a:lnTo>
                    <a:pt x="1127760" y="92710"/>
                  </a:lnTo>
                  <a:lnTo>
                    <a:pt x="1134110" y="104140"/>
                  </a:lnTo>
                  <a:lnTo>
                    <a:pt x="1144270" y="97790"/>
                  </a:lnTo>
                  <a:close/>
                </a:path>
                <a:path w="1189990" h="544830">
                  <a:moveTo>
                    <a:pt x="1156970" y="120650"/>
                  </a:moveTo>
                  <a:lnTo>
                    <a:pt x="1151890" y="110490"/>
                  </a:lnTo>
                  <a:lnTo>
                    <a:pt x="1151890" y="109220"/>
                  </a:lnTo>
                  <a:lnTo>
                    <a:pt x="1150620" y="107950"/>
                  </a:lnTo>
                  <a:lnTo>
                    <a:pt x="1145540" y="111760"/>
                  </a:lnTo>
                  <a:lnTo>
                    <a:pt x="1140460" y="114300"/>
                  </a:lnTo>
                  <a:lnTo>
                    <a:pt x="1140460" y="115570"/>
                  </a:lnTo>
                  <a:lnTo>
                    <a:pt x="1140828" y="115430"/>
                  </a:lnTo>
                  <a:lnTo>
                    <a:pt x="1144270" y="125730"/>
                  </a:lnTo>
                  <a:lnTo>
                    <a:pt x="1156970" y="120650"/>
                  </a:lnTo>
                  <a:close/>
                </a:path>
                <a:path w="1189990" h="544830">
                  <a:moveTo>
                    <a:pt x="1162050" y="203200"/>
                  </a:moveTo>
                  <a:lnTo>
                    <a:pt x="1149350" y="204470"/>
                  </a:lnTo>
                  <a:lnTo>
                    <a:pt x="1150620" y="217170"/>
                  </a:lnTo>
                  <a:lnTo>
                    <a:pt x="1162050" y="215900"/>
                  </a:lnTo>
                  <a:lnTo>
                    <a:pt x="1162050" y="203200"/>
                  </a:lnTo>
                  <a:close/>
                </a:path>
                <a:path w="1189990" h="544830">
                  <a:moveTo>
                    <a:pt x="1165860" y="144780"/>
                  </a:moveTo>
                  <a:lnTo>
                    <a:pt x="1160780" y="132080"/>
                  </a:lnTo>
                  <a:lnTo>
                    <a:pt x="1149350" y="137160"/>
                  </a:lnTo>
                  <a:lnTo>
                    <a:pt x="1154430" y="148590"/>
                  </a:lnTo>
                  <a:lnTo>
                    <a:pt x="1165860" y="144780"/>
                  </a:lnTo>
                  <a:close/>
                </a:path>
                <a:path w="1189990" h="544830">
                  <a:moveTo>
                    <a:pt x="1174750" y="167640"/>
                  </a:moveTo>
                  <a:lnTo>
                    <a:pt x="1170940" y="156210"/>
                  </a:lnTo>
                  <a:lnTo>
                    <a:pt x="1158240" y="160020"/>
                  </a:lnTo>
                  <a:lnTo>
                    <a:pt x="1163320" y="172720"/>
                  </a:lnTo>
                  <a:lnTo>
                    <a:pt x="1174750" y="167640"/>
                  </a:lnTo>
                  <a:close/>
                </a:path>
                <a:path w="1189990" h="544830">
                  <a:moveTo>
                    <a:pt x="1183640" y="190500"/>
                  </a:moveTo>
                  <a:lnTo>
                    <a:pt x="1179830" y="179070"/>
                  </a:lnTo>
                  <a:lnTo>
                    <a:pt x="1168400" y="184150"/>
                  </a:lnTo>
                  <a:lnTo>
                    <a:pt x="1172210" y="195580"/>
                  </a:lnTo>
                  <a:lnTo>
                    <a:pt x="1183640" y="190500"/>
                  </a:lnTo>
                  <a:close/>
                </a:path>
                <a:path w="1189990" h="544830">
                  <a:moveTo>
                    <a:pt x="1189990" y="205740"/>
                  </a:moveTo>
                  <a:lnTo>
                    <a:pt x="1188720" y="203200"/>
                  </a:lnTo>
                  <a:lnTo>
                    <a:pt x="1183640" y="204470"/>
                  </a:lnTo>
                  <a:lnTo>
                    <a:pt x="1183640" y="201930"/>
                  </a:lnTo>
                  <a:lnTo>
                    <a:pt x="1174750" y="201930"/>
                  </a:lnTo>
                  <a:lnTo>
                    <a:pt x="1174750" y="214630"/>
                  </a:lnTo>
                  <a:lnTo>
                    <a:pt x="1184910" y="214630"/>
                  </a:lnTo>
                  <a:lnTo>
                    <a:pt x="1186180" y="214630"/>
                  </a:lnTo>
                  <a:lnTo>
                    <a:pt x="1186180" y="213360"/>
                  </a:lnTo>
                  <a:lnTo>
                    <a:pt x="1187450" y="213360"/>
                  </a:lnTo>
                  <a:lnTo>
                    <a:pt x="1189990" y="210820"/>
                  </a:lnTo>
                  <a:lnTo>
                    <a:pt x="1189990" y="205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920990" y="609599"/>
              <a:ext cx="623570" cy="1229360"/>
            </a:xfrm>
            <a:custGeom>
              <a:avLst/>
              <a:gdLst/>
              <a:ahLst/>
              <a:cxnLst/>
              <a:rect l="l" t="t" r="r" b="b"/>
              <a:pathLst>
                <a:path w="623570" h="1229360">
                  <a:moveTo>
                    <a:pt x="13970" y="7620"/>
                  </a:moveTo>
                  <a:lnTo>
                    <a:pt x="11430" y="0"/>
                  </a:lnTo>
                  <a:lnTo>
                    <a:pt x="6350" y="254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2540" y="11430"/>
                  </a:lnTo>
                  <a:lnTo>
                    <a:pt x="8890" y="8890"/>
                  </a:lnTo>
                  <a:lnTo>
                    <a:pt x="13970" y="7620"/>
                  </a:lnTo>
                  <a:close/>
                </a:path>
                <a:path w="623570" h="1229360">
                  <a:moveTo>
                    <a:pt x="24130" y="30480"/>
                  </a:moveTo>
                  <a:lnTo>
                    <a:pt x="19050" y="19050"/>
                  </a:lnTo>
                  <a:lnTo>
                    <a:pt x="7620" y="22860"/>
                  </a:lnTo>
                  <a:lnTo>
                    <a:pt x="12700" y="35560"/>
                  </a:lnTo>
                  <a:lnTo>
                    <a:pt x="24130" y="30480"/>
                  </a:lnTo>
                  <a:close/>
                </a:path>
                <a:path w="623570" h="1229360">
                  <a:moveTo>
                    <a:pt x="33020" y="53340"/>
                  </a:moveTo>
                  <a:lnTo>
                    <a:pt x="29210" y="41910"/>
                  </a:lnTo>
                  <a:lnTo>
                    <a:pt x="16510" y="46990"/>
                  </a:lnTo>
                  <a:lnTo>
                    <a:pt x="21590" y="58420"/>
                  </a:lnTo>
                  <a:lnTo>
                    <a:pt x="33020" y="53340"/>
                  </a:lnTo>
                  <a:close/>
                </a:path>
                <a:path w="623570" h="1229360">
                  <a:moveTo>
                    <a:pt x="44450" y="74930"/>
                  </a:moveTo>
                  <a:lnTo>
                    <a:pt x="40436" y="69938"/>
                  </a:lnTo>
                  <a:lnTo>
                    <a:pt x="40640" y="69850"/>
                  </a:lnTo>
                  <a:lnTo>
                    <a:pt x="38100" y="64770"/>
                  </a:lnTo>
                  <a:lnTo>
                    <a:pt x="33020" y="67310"/>
                  </a:lnTo>
                  <a:lnTo>
                    <a:pt x="26670" y="69850"/>
                  </a:lnTo>
                  <a:lnTo>
                    <a:pt x="29210" y="74930"/>
                  </a:lnTo>
                  <a:lnTo>
                    <a:pt x="29210" y="76200"/>
                  </a:lnTo>
                  <a:lnTo>
                    <a:pt x="33020" y="82550"/>
                  </a:lnTo>
                  <a:lnTo>
                    <a:pt x="39370" y="78740"/>
                  </a:lnTo>
                  <a:lnTo>
                    <a:pt x="44450" y="74930"/>
                  </a:lnTo>
                  <a:close/>
                </a:path>
                <a:path w="623570" h="1229360">
                  <a:moveTo>
                    <a:pt x="58420" y="95250"/>
                  </a:moveTo>
                  <a:lnTo>
                    <a:pt x="50800" y="85090"/>
                  </a:lnTo>
                  <a:lnTo>
                    <a:pt x="40640" y="92710"/>
                  </a:lnTo>
                  <a:lnTo>
                    <a:pt x="48260" y="102870"/>
                  </a:lnTo>
                  <a:lnTo>
                    <a:pt x="58420" y="95250"/>
                  </a:lnTo>
                  <a:close/>
                </a:path>
                <a:path w="623570" h="1229360">
                  <a:moveTo>
                    <a:pt x="73660" y="115570"/>
                  </a:moveTo>
                  <a:lnTo>
                    <a:pt x="66040" y="105410"/>
                  </a:lnTo>
                  <a:lnTo>
                    <a:pt x="55880" y="113030"/>
                  </a:lnTo>
                  <a:lnTo>
                    <a:pt x="63500" y="123190"/>
                  </a:lnTo>
                  <a:lnTo>
                    <a:pt x="73660" y="115570"/>
                  </a:lnTo>
                  <a:close/>
                </a:path>
                <a:path w="623570" h="1229360">
                  <a:moveTo>
                    <a:pt x="87630" y="135890"/>
                  </a:moveTo>
                  <a:lnTo>
                    <a:pt x="81280" y="125730"/>
                  </a:lnTo>
                  <a:lnTo>
                    <a:pt x="69850" y="133350"/>
                  </a:lnTo>
                  <a:lnTo>
                    <a:pt x="77470" y="143510"/>
                  </a:lnTo>
                  <a:lnTo>
                    <a:pt x="87630" y="135890"/>
                  </a:lnTo>
                  <a:close/>
                </a:path>
                <a:path w="623570" h="1229360">
                  <a:moveTo>
                    <a:pt x="102870" y="156210"/>
                  </a:moveTo>
                  <a:lnTo>
                    <a:pt x="95250" y="146050"/>
                  </a:lnTo>
                  <a:lnTo>
                    <a:pt x="85090" y="153670"/>
                  </a:lnTo>
                  <a:lnTo>
                    <a:pt x="92710" y="163830"/>
                  </a:lnTo>
                  <a:lnTo>
                    <a:pt x="102870" y="156210"/>
                  </a:lnTo>
                  <a:close/>
                </a:path>
                <a:path w="623570" h="1229360">
                  <a:moveTo>
                    <a:pt x="116840" y="176530"/>
                  </a:moveTo>
                  <a:lnTo>
                    <a:pt x="110490" y="166370"/>
                  </a:lnTo>
                  <a:lnTo>
                    <a:pt x="100330" y="173990"/>
                  </a:lnTo>
                  <a:lnTo>
                    <a:pt x="106680" y="184150"/>
                  </a:lnTo>
                  <a:lnTo>
                    <a:pt x="116840" y="176530"/>
                  </a:lnTo>
                  <a:close/>
                </a:path>
                <a:path w="623570" h="1229360">
                  <a:moveTo>
                    <a:pt x="132080" y="198120"/>
                  </a:moveTo>
                  <a:lnTo>
                    <a:pt x="130810" y="196850"/>
                  </a:lnTo>
                  <a:lnTo>
                    <a:pt x="130810" y="195580"/>
                  </a:lnTo>
                  <a:lnTo>
                    <a:pt x="124460" y="187960"/>
                  </a:lnTo>
                  <a:lnTo>
                    <a:pt x="119380" y="190500"/>
                  </a:lnTo>
                  <a:lnTo>
                    <a:pt x="114300" y="194310"/>
                  </a:lnTo>
                  <a:lnTo>
                    <a:pt x="120650" y="203200"/>
                  </a:lnTo>
                  <a:lnTo>
                    <a:pt x="121920" y="204470"/>
                  </a:lnTo>
                  <a:lnTo>
                    <a:pt x="127000" y="201930"/>
                  </a:lnTo>
                  <a:lnTo>
                    <a:pt x="132080" y="198120"/>
                  </a:lnTo>
                  <a:close/>
                </a:path>
                <a:path w="623570" h="1229360">
                  <a:moveTo>
                    <a:pt x="144780" y="219710"/>
                  </a:moveTo>
                  <a:lnTo>
                    <a:pt x="138430" y="209550"/>
                  </a:lnTo>
                  <a:lnTo>
                    <a:pt x="128270" y="215900"/>
                  </a:lnTo>
                  <a:lnTo>
                    <a:pt x="134620" y="226060"/>
                  </a:lnTo>
                  <a:lnTo>
                    <a:pt x="144780" y="219710"/>
                  </a:lnTo>
                  <a:close/>
                </a:path>
                <a:path w="623570" h="1229360">
                  <a:moveTo>
                    <a:pt x="158750" y="241300"/>
                  </a:moveTo>
                  <a:lnTo>
                    <a:pt x="152400" y="229870"/>
                  </a:lnTo>
                  <a:lnTo>
                    <a:pt x="140970" y="237490"/>
                  </a:lnTo>
                  <a:lnTo>
                    <a:pt x="147320" y="247650"/>
                  </a:lnTo>
                  <a:lnTo>
                    <a:pt x="158750" y="241300"/>
                  </a:lnTo>
                  <a:close/>
                </a:path>
                <a:path w="623570" h="1229360">
                  <a:moveTo>
                    <a:pt x="171450" y="262890"/>
                  </a:moveTo>
                  <a:lnTo>
                    <a:pt x="165100" y="251460"/>
                  </a:lnTo>
                  <a:lnTo>
                    <a:pt x="153670" y="257810"/>
                  </a:lnTo>
                  <a:lnTo>
                    <a:pt x="160020" y="269240"/>
                  </a:lnTo>
                  <a:lnTo>
                    <a:pt x="171450" y="262890"/>
                  </a:lnTo>
                  <a:close/>
                </a:path>
                <a:path w="623570" h="1229360">
                  <a:moveTo>
                    <a:pt x="184150" y="284480"/>
                  </a:moveTo>
                  <a:lnTo>
                    <a:pt x="177800" y="273050"/>
                  </a:lnTo>
                  <a:lnTo>
                    <a:pt x="167640" y="279400"/>
                  </a:lnTo>
                  <a:lnTo>
                    <a:pt x="173990" y="290830"/>
                  </a:lnTo>
                  <a:lnTo>
                    <a:pt x="184150" y="284480"/>
                  </a:lnTo>
                  <a:close/>
                </a:path>
                <a:path w="623570" h="1229360">
                  <a:moveTo>
                    <a:pt x="198120" y="306070"/>
                  </a:moveTo>
                  <a:lnTo>
                    <a:pt x="191770" y="294640"/>
                  </a:lnTo>
                  <a:lnTo>
                    <a:pt x="180340" y="300990"/>
                  </a:lnTo>
                  <a:lnTo>
                    <a:pt x="186690" y="312420"/>
                  </a:lnTo>
                  <a:lnTo>
                    <a:pt x="198120" y="306070"/>
                  </a:lnTo>
                  <a:close/>
                </a:path>
                <a:path w="623570" h="1229360">
                  <a:moveTo>
                    <a:pt x="210820" y="327660"/>
                  </a:moveTo>
                  <a:lnTo>
                    <a:pt x="204470" y="316230"/>
                  </a:lnTo>
                  <a:lnTo>
                    <a:pt x="193040" y="322580"/>
                  </a:lnTo>
                  <a:lnTo>
                    <a:pt x="200660" y="334010"/>
                  </a:lnTo>
                  <a:lnTo>
                    <a:pt x="210820" y="327660"/>
                  </a:lnTo>
                  <a:close/>
                </a:path>
                <a:path w="623570" h="1229360">
                  <a:moveTo>
                    <a:pt x="223520" y="349250"/>
                  </a:moveTo>
                  <a:lnTo>
                    <a:pt x="217170" y="337820"/>
                  </a:lnTo>
                  <a:lnTo>
                    <a:pt x="205740" y="344170"/>
                  </a:lnTo>
                  <a:lnTo>
                    <a:pt x="212090" y="355600"/>
                  </a:lnTo>
                  <a:lnTo>
                    <a:pt x="223520" y="349250"/>
                  </a:lnTo>
                  <a:close/>
                </a:path>
                <a:path w="623570" h="1229360">
                  <a:moveTo>
                    <a:pt x="236220" y="370840"/>
                  </a:moveTo>
                  <a:lnTo>
                    <a:pt x="229870" y="360680"/>
                  </a:lnTo>
                  <a:lnTo>
                    <a:pt x="218440" y="365760"/>
                  </a:lnTo>
                  <a:lnTo>
                    <a:pt x="224790" y="377190"/>
                  </a:lnTo>
                  <a:lnTo>
                    <a:pt x="236220" y="370840"/>
                  </a:lnTo>
                  <a:close/>
                </a:path>
                <a:path w="623570" h="1229360">
                  <a:moveTo>
                    <a:pt x="248920" y="392430"/>
                  </a:moveTo>
                  <a:lnTo>
                    <a:pt x="242570" y="382270"/>
                  </a:lnTo>
                  <a:lnTo>
                    <a:pt x="231140" y="388620"/>
                  </a:lnTo>
                  <a:lnTo>
                    <a:pt x="237490" y="398780"/>
                  </a:lnTo>
                  <a:lnTo>
                    <a:pt x="248920" y="392430"/>
                  </a:lnTo>
                  <a:close/>
                </a:path>
                <a:path w="623570" h="1229360">
                  <a:moveTo>
                    <a:pt x="261620" y="414020"/>
                  </a:moveTo>
                  <a:lnTo>
                    <a:pt x="255270" y="403860"/>
                  </a:lnTo>
                  <a:lnTo>
                    <a:pt x="243840" y="410210"/>
                  </a:lnTo>
                  <a:lnTo>
                    <a:pt x="250190" y="421640"/>
                  </a:lnTo>
                  <a:lnTo>
                    <a:pt x="261620" y="414020"/>
                  </a:lnTo>
                  <a:close/>
                </a:path>
                <a:path w="623570" h="1229360">
                  <a:moveTo>
                    <a:pt x="274320" y="436880"/>
                  </a:moveTo>
                  <a:lnTo>
                    <a:pt x="267970" y="425450"/>
                  </a:lnTo>
                  <a:lnTo>
                    <a:pt x="256540" y="431800"/>
                  </a:lnTo>
                  <a:lnTo>
                    <a:pt x="262890" y="443230"/>
                  </a:lnTo>
                  <a:lnTo>
                    <a:pt x="274320" y="436880"/>
                  </a:lnTo>
                  <a:close/>
                </a:path>
                <a:path w="623570" h="1229360">
                  <a:moveTo>
                    <a:pt x="285750" y="458470"/>
                  </a:moveTo>
                  <a:lnTo>
                    <a:pt x="283210" y="452120"/>
                  </a:lnTo>
                  <a:lnTo>
                    <a:pt x="280670" y="447040"/>
                  </a:lnTo>
                  <a:lnTo>
                    <a:pt x="274320" y="450850"/>
                  </a:lnTo>
                  <a:lnTo>
                    <a:pt x="269240" y="453390"/>
                  </a:lnTo>
                  <a:lnTo>
                    <a:pt x="271780" y="458470"/>
                  </a:lnTo>
                  <a:lnTo>
                    <a:pt x="275590" y="464820"/>
                  </a:lnTo>
                  <a:lnTo>
                    <a:pt x="280670" y="462280"/>
                  </a:lnTo>
                  <a:lnTo>
                    <a:pt x="285750" y="458470"/>
                  </a:lnTo>
                  <a:close/>
                </a:path>
                <a:path w="623570" h="1229360">
                  <a:moveTo>
                    <a:pt x="298450" y="481330"/>
                  </a:moveTo>
                  <a:lnTo>
                    <a:pt x="292100" y="469900"/>
                  </a:lnTo>
                  <a:lnTo>
                    <a:pt x="280670" y="476250"/>
                  </a:lnTo>
                  <a:lnTo>
                    <a:pt x="287020" y="486410"/>
                  </a:lnTo>
                  <a:lnTo>
                    <a:pt x="298450" y="481330"/>
                  </a:lnTo>
                  <a:close/>
                </a:path>
                <a:path w="623570" h="1229360">
                  <a:moveTo>
                    <a:pt x="309880" y="502920"/>
                  </a:moveTo>
                  <a:lnTo>
                    <a:pt x="304800" y="491490"/>
                  </a:lnTo>
                  <a:lnTo>
                    <a:pt x="293370" y="497840"/>
                  </a:lnTo>
                  <a:lnTo>
                    <a:pt x="299720" y="509270"/>
                  </a:lnTo>
                  <a:lnTo>
                    <a:pt x="309880" y="502920"/>
                  </a:lnTo>
                  <a:close/>
                </a:path>
                <a:path w="623570" h="1229360">
                  <a:moveTo>
                    <a:pt x="322580" y="524510"/>
                  </a:moveTo>
                  <a:lnTo>
                    <a:pt x="316230" y="514350"/>
                  </a:lnTo>
                  <a:lnTo>
                    <a:pt x="306070" y="519430"/>
                  </a:lnTo>
                  <a:lnTo>
                    <a:pt x="311150" y="530860"/>
                  </a:lnTo>
                  <a:lnTo>
                    <a:pt x="322580" y="524510"/>
                  </a:lnTo>
                  <a:close/>
                </a:path>
                <a:path w="623570" h="1229360">
                  <a:moveTo>
                    <a:pt x="335280" y="547370"/>
                  </a:moveTo>
                  <a:lnTo>
                    <a:pt x="328930" y="535940"/>
                  </a:lnTo>
                  <a:lnTo>
                    <a:pt x="317500" y="542290"/>
                  </a:lnTo>
                  <a:lnTo>
                    <a:pt x="323850" y="553720"/>
                  </a:lnTo>
                  <a:lnTo>
                    <a:pt x="335280" y="547370"/>
                  </a:lnTo>
                  <a:close/>
                </a:path>
                <a:path w="623570" h="1229360">
                  <a:moveTo>
                    <a:pt x="346710" y="568960"/>
                  </a:moveTo>
                  <a:lnTo>
                    <a:pt x="341630" y="557530"/>
                  </a:lnTo>
                  <a:lnTo>
                    <a:pt x="330200" y="563880"/>
                  </a:lnTo>
                  <a:lnTo>
                    <a:pt x="336550" y="575310"/>
                  </a:lnTo>
                  <a:lnTo>
                    <a:pt x="346710" y="568960"/>
                  </a:lnTo>
                  <a:close/>
                </a:path>
                <a:path w="623570" h="1229360">
                  <a:moveTo>
                    <a:pt x="359410" y="590550"/>
                  </a:moveTo>
                  <a:lnTo>
                    <a:pt x="353060" y="580390"/>
                  </a:lnTo>
                  <a:lnTo>
                    <a:pt x="341630" y="586740"/>
                  </a:lnTo>
                  <a:lnTo>
                    <a:pt x="347980" y="596900"/>
                  </a:lnTo>
                  <a:lnTo>
                    <a:pt x="359410" y="590550"/>
                  </a:lnTo>
                  <a:close/>
                </a:path>
                <a:path w="623570" h="1229360">
                  <a:moveTo>
                    <a:pt x="370840" y="613410"/>
                  </a:moveTo>
                  <a:lnTo>
                    <a:pt x="369570" y="609600"/>
                  </a:lnTo>
                  <a:lnTo>
                    <a:pt x="365760" y="601980"/>
                  </a:lnTo>
                  <a:lnTo>
                    <a:pt x="359410" y="604520"/>
                  </a:lnTo>
                  <a:lnTo>
                    <a:pt x="354330" y="608330"/>
                  </a:lnTo>
                  <a:lnTo>
                    <a:pt x="358140" y="615950"/>
                  </a:lnTo>
                  <a:lnTo>
                    <a:pt x="359410" y="618490"/>
                  </a:lnTo>
                  <a:lnTo>
                    <a:pt x="365760" y="615950"/>
                  </a:lnTo>
                  <a:lnTo>
                    <a:pt x="370840" y="613410"/>
                  </a:lnTo>
                  <a:close/>
                </a:path>
                <a:path w="623570" h="1229360">
                  <a:moveTo>
                    <a:pt x="382270" y="636270"/>
                  </a:moveTo>
                  <a:lnTo>
                    <a:pt x="377190" y="624840"/>
                  </a:lnTo>
                  <a:lnTo>
                    <a:pt x="365760" y="631190"/>
                  </a:lnTo>
                  <a:lnTo>
                    <a:pt x="370840" y="641350"/>
                  </a:lnTo>
                  <a:lnTo>
                    <a:pt x="382270" y="636270"/>
                  </a:lnTo>
                  <a:close/>
                </a:path>
                <a:path w="623570" h="1229360">
                  <a:moveTo>
                    <a:pt x="392430" y="659130"/>
                  </a:moveTo>
                  <a:lnTo>
                    <a:pt x="387350" y="647700"/>
                  </a:lnTo>
                  <a:lnTo>
                    <a:pt x="375920" y="652780"/>
                  </a:lnTo>
                  <a:lnTo>
                    <a:pt x="382270" y="664210"/>
                  </a:lnTo>
                  <a:lnTo>
                    <a:pt x="392430" y="659130"/>
                  </a:lnTo>
                  <a:close/>
                </a:path>
                <a:path w="623570" h="1229360">
                  <a:moveTo>
                    <a:pt x="403860" y="681990"/>
                  </a:moveTo>
                  <a:lnTo>
                    <a:pt x="398780" y="670560"/>
                  </a:lnTo>
                  <a:lnTo>
                    <a:pt x="387350" y="675640"/>
                  </a:lnTo>
                  <a:lnTo>
                    <a:pt x="392430" y="687070"/>
                  </a:lnTo>
                  <a:lnTo>
                    <a:pt x="403860" y="681990"/>
                  </a:lnTo>
                  <a:close/>
                </a:path>
                <a:path w="623570" h="1229360">
                  <a:moveTo>
                    <a:pt x="415290" y="704850"/>
                  </a:moveTo>
                  <a:lnTo>
                    <a:pt x="408940" y="693420"/>
                  </a:lnTo>
                  <a:lnTo>
                    <a:pt x="397510" y="698500"/>
                  </a:lnTo>
                  <a:lnTo>
                    <a:pt x="403860" y="709930"/>
                  </a:lnTo>
                  <a:lnTo>
                    <a:pt x="415290" y="704850"/>
                  </a:lnTo>
                  <a:close/>
                </a:path>
                <a:path w="623570" h="1229360">
                  <a:moveTo>
                    <a:pt x="425450" y="727710"/>
                  </a:moveTo>
                  <a:lnTo>
                    <a:pt x="420370" y="716280"/>
                  </a:lnTo>
                  <a:lnTo>
                    <a:pt x="408940" y="721360"/>
                  </a:lnTo>
                  <a:lnTo>
                    <a:pt x="414020" y="732790"/>
                  </a:lnTo>
                  <a:lnTo>
                    <a:pt x="425450" y="727710"/>
                  </a:lnTo>
                  <a:close/>
                </a:path>
                <a:path w="623570" h="1229360">
                  <a:moveTo>
                    <a:pt x="434340" y="753110"/>
                  </a:moveTo>
                  <a:lnTo>
                    <a:pt x="433070" y="745490"/>
                  </a:lnTo>
                  <a:lnTo>
                    <a:pt x="433070" y="742950"/>
                  </a:lnTo>
                  <a:lnTo>
                    <a:pt x="430530" y="739140"/>
                  </a:lnTo>
                  <a:lnTo>
                    <a:pt x="425450" y="741680"/>
                  </a:lnTo>
                  <a:lnTo>
                    <a:pt x="419100" y="744220"/>
                  </a:lnTo>
                  <a:lnTo>
                    <a:pt x="421640" y="749300"/>
                  </a:lnTo>
                  <a:lnTo>
                    <a:pt x="421640" y="754380"/>
                  </a:lnTo>
                  <a:lnTo>
                    <a:pt x="427990" y="753110"/>
                  </a:lnTo>
                  <a:lnTo>
                    <a:pt x="434340" y="753110"/>
                  </a:lnTo>
                  <a:close/>
                </a:path>
                <a:path w="623570" h="1229360">
                  <a:moveTo>
                    <a:pt x="438150" y="777240"/>
                  </a:moveTo>
                  <a:lnTo>
                    <a:pt x="435610" y="765810"/>
                  </a:lnTo>
                  <a:lnTo>
                    <a:pt x="424180" y="767080"/>
                  </a:lnTo>
                  <a:lnTo>
                    <a:pt x="425450" y="779780"/>
                  </a:lnTo>
                  <a:lnTo>
                    <a:pt x="438150" y="777240"/>
                  </a:lnTo>
                  <a:close/>
                </a:path>
                <a:path w="623570" h="1229360">
                  <a:moveTo>
                    <a:pt x="440690" y="802640"/>
                  </a:moveTo>
                  <a:lnTo>
                    <a:pt x="439420" y="789940"/>
                  </a:lnTo>
                  <a:lnTo>
                    <a:pt x="426720" y="792480"/>
                  </a:lnTo>
                  <a:lnTo>
                    <a:pt x="427990" y="803910"/>
                  </a:lnTo>
                  <a:lnTo>
                    <a:pt x="440690" y="802640"/>
                  </a:lnTo>
                  <a:close/>
                </a:path>
                <a:path w="623570" h="1229360">
                  <a:moveTo>
                    <a:pt x="444500" y="828040"/>
                  </a:moveTo>
                  <a:lnTo>
                    <a:pt x="441960" y="815340"/>
                  </a:lnTo>
                  <a:lnTo>
                    <a:pt x="430530" y="816610"/>
                  </a:lnTo>
                  <a:lnTo>
                    <a:pt x="431800" y="829310"/>
                  </a:lnTo>
                  <a:lnTo>
                    <a:pt x="444500" y="828040"/>
                  </a:lnTo>
                  <a:close/>
                </a:path>
                <a:path w="623570" h="1229360">
                  <a:moveTo>
                    <a:pt x="447040" y="852170"/>
                  </a:moveTo>
                  <a:lnTo>
                    <a:pt x="445770" y="840740"/>
                  </a:lnTo>
                  <a:lnTo>
                    <a:pt x="433070" y="842010"/>
                  </a:lnTo>
                  <a:lnTo>
                    <a:pt x="434340" y="854710"/>
                  </a:lnTo>
                  <a:lnTo>
                    <a:pt x="447040" y="852170"/>
                  </a:lnTo>
                  <a:close/>
                </a:path>
                <a:path w="623570" h="1229360">
                  <a:moveTo>
                    <a:pt x="450850" y="877570"/>
                  </a:moveTo>
                  <a:lnTo>
                    <a:pt x="449580" y="864870"/>
                  </a:lnTo>
                  <a:lnTo>
                    <a:pt x="436880" y="867410"/>
                  </a:lnTo>
                  <a:lnTo>
                    <a:pt x="439420" y="878840"/>
                  </a:lnTo>
                  <a:lnTo>
                    <a:pt x="450850" y="877570"/>
                  </a:lnTo>
                  <a:close/>
                </a:path>
                <a:path w="623570" h="1229360">
                  <a:moveTo>
                    <a:pt x="455930" y="901700"/>
                  </a:moveTo>
                  <a:lnTo>
                    <a:pt x="453390" y="890270"/>
                  </a:lnTo>
                  <a:lnTo>
                    <a:pt x="440690" y="891540"/>
                  </a:lnTo>
                  <a:lnTo>
                    <a:pt x="443230" y="904240"/>
                  </a:lnTo>
                  <a:lnTo>
                    <a:pt x="455930" y="901700"/>
                  </a:lnTo>
                  <a:close/>
                </a:path>
                <a:path w="623570" h="1229360">
                  <a:moveTo>
                    <a:pt x="459740" y="927100"/>
                  </a:moveTo>
                  <a:lnTo>
                    <a:pt x="457200" y="914400"/>
                  </a:lnTo>
                  <a:lnTo>
                    <a:pt x="444500" y="916940"/>
                  </a:lnTo>
                  <a:lnTo>
                    <a:pt x="447040" y="929640"/>
                  </a:lnTo>
                  <a:lnTo>
                    <a:pt x="459740" y="927100"/>
                  </a:lnTo>
                  <a:close/>
                </a:path>
                <a:path w="623570" h="1229360">
                  <a:moveTo>
                    <a:pt x="463550" y="951230"/>
                  </a:moveTo>
                  <a:lnTo>
                    <a:pt x="462280" y="939800"/>
                  </a:lnTo>
                  <a:lnTo>
                    <a:pt x="449580" y="941070"/>
                  </a:lnTo>
                  <a:lnTo>
                    <a:pt x="452120" y="953770"/>
                  </a:lnTo>
                  <a:lnTo>
                    <a:pt x="463550" y="951230"/>
                  </a:lnTo>
                  <a:close/>
                </a:path>
                <a:path w="623570" h="1229360">
                  <a:moveTo>
                    <a:pt x="468630" y="975360"/>
                  </a:moveTo>
                  <a:lnTo>
                    <a:pt x="467360" y="970280"/>
                  </a:lnTo>
                  <a:lnTo>
                    <a:pt x="466090" y="963930"/>
                  </a:lnTo>
                  <a:lnTo>
                    <a:pt x="453390" y="966470"/>
                  </a:lnTo>
                  <a:lnTo>
                    <a:pt x="454660" y="972820"/>
                  </a:lnTo>
                  <a:lnTo>
                    <a:pt x="455930" y="979170"/>
                  </a:lnTo>
                  <a:lnTo>
                    <a:pt x="462280" y="977900"/>
                  </a:lnTo>
                  <a:lnTo>
                    <a:pt x="468630" y="975360"/>
                  </a:lnTo>
                  <a:close/>
                </a:path>
                <a:path w="623570" h="1229360">
                  <a:moveTo>
                    <a:pt x="474980" y="1000760"/>
                  </a:moveTo>
                  <a:lnTo>
                    <a:pt x="471170" y="988060"/>
                  </a:lnTo>
                  <a:lnTo>
                    <a:pt x="459740" y="991870"/>
                  </a:lnTo>
                  <a:lnTo>
                    <a:pt x="462280" y="1003300"/>
                  </a:lnTo>
                  <a:lnTo>
                    <a:pt x="474980" y="1000760"/>
                  </a:lnTo>
                  <a:close/>
                </a:path>
                <a:path w="623570" h="1229360">
                  <a:moveTo>
                    <a:pt x="481330" y="1024890"/>
                  </a:moveTo>
                  <a:lnTo>
                    <a:pt x="477520" y="1012190"/>
                  </a:lnTo>
                  <a:lnTo>
                    <a:pt x="466090" y="1016000"/>
                  </a:lnTo>
                  <a:lnTo>
                    <a:pt x="468630" y="1027430"/>
                  </a:lnTo>
                  <a:lnTo>
                    <a:pt x="481330" y="1024890"/>
                  </a:lnTo>
                  <a:close/>
                </a:path>
                <a:path w="623570" h="1229360">
                  <a:moveTo>
                    <a:pt x="487680" y="1049020"/>
                  </a:moveTo>
                  <a:lnTo>
                    <a:pt x="483870" y="1037590"/>
                  </a:lnTo>
                  <a:lnTo>
                    <a:pt x="472440" y="1040130"/>
                  </a:lnTo>
                  <a:lnTo>
                    <a:pt x="474980" y="1052830"/>
                  </a:lnTo>
                  <a:lnTo>
                    <a:pt x="487680" y="1049020"/>
                  </a:lnTo>
                  <a:close/>
                </a:path>
                <a:path w="623570" h="1229360">
                  <a:moveTo>
                    <a:pt x="495300" y="1070610"/>
                  </a:moveTo>
                  <a:lnTo>
                    <a:pt x="490220" y="1061720"/>
                  </a:lnTo>
                  <a:lnTo>
                    <a:pt x="483870" y="1062990"/>
                  </a:lnTo>
                  <a:lnTo>
                    <a:pt x="478790" y="1064260"/>
                  </a:lnTo>
                  <a:lnTo>
                    <a:pt x="478790" y="1066800"/>
                  </a:lnTo>
                  <a:lnTo>
                    <a:pt x="480060" y="1068070"/>
                  </a:lnTo>
                  <a:lnTo>
                    <a:pt x="485140" y="1076960"/>
                  </a:lnTo>
                  <a:lnTo>
                    <a:pt x="490220" y="1074420"/>
                  </a:lnTo>
                  <a:lnTo>
                    <a:pt x="495300" y="1070610"/>
                  </a:lnTo>
                  <a:close/>
                </a:path>
                <a:path w="623570" h="1229360">
                  <a:moveTo>
                    <a:pt x="509270" y="1092200"/>
                  </a:moveTo>
                  <a:lnTo>
                    <a:pt x="502920" y="1080770"/>
                  </a:lnTo>
                  <a:lnTo>
                    <a:pt x="491490" y="1088390"/>
                  </a:lnTo>
                  <a:lnTo>
                    <a:pt x="497840" y="1098550"/>
                  </a:lnTo>
                  <a:lnTo>
                    <a:pt x="509270" y="1092200"/>
                  </a:lnTo>
                  <a:close/>
                </a:path>
                <a:path w="623570" h="1229360">
                  <a:moveTo>
                    <a:pt x="521970" y="1113790"/>
                  </a:moveTo>
                  <a:lnTo>
                    <a:pt x="515620" y="1102360"/>
                  </a:lnTo>
                  <a:lnTo>
                    <a:pt x="504190" y="1109980"/>
                  </a:lnTo>
                  <a:lnTo>
                    <a:pt x="511810" y="1120140"/>
                  </a:lnTo>
                  <a:lnTo>
                    <a:pt x="521970" y="1113790"/>
                  </a:lnTo>
                  <a:close/>
                </a:path>
                <a:path w="623570" h="1229360">
                  <a:moveTo>
                    <a:pt x="537210" y="1132840"/>
                  </a:moveTo>
                  <a:lnTo>
                    <a:pt x="528320" y="1123950"/>
                  </a:lnTo>
                  <a:lnTo>
                    <a:pt x="519430" y="1131570"/>
                  </a:lnTo>
                  <a:lnTo>
                    <a:pt x="528320" y="1140460"/>
                  </a:lnTo>
                  <a:lnTo>
                    <a:pt x="537210" y="1132840"/>
                  </a:lnTo>
                  <a:close/>
                </a:path>
                <a:path w="623570" h="1229360">
                  <a:moveTo>
                    <a:pt x="553720" y="1150620"/>
                  </a:moveTo>
                  <a:lnTo>
                    <a:pt x="546100" y="1141730"/>
                  </a:lnTo>
                  <a:lnTo>
                    <a:pt x="535940" y="1150620"/>
                  </a:lnTo>
                  <a:lnTo>
                    <a:pt x="544830" y="1159510"/>
                  </a:lnTo>
                  <a:lnTo>
                    <a:pt x="553720" y="1150620"/>
                  </a:lnTo>
                  <a:close/>
                </a:path>
                <a:path w="623570" h="1229360">
                  <a:moveTo>
                    <a:pt x="571500" y="1168400"/>
                  </a:moveTo>
                  <a:lnTo>
                    <a:pt x="562610" y="1159510"/>
                  </a:lnTo>
                  <a:lnTo>
                    <a:pt x="553720" y="1168400"/>
                  </a:lnTo>
                  <a:lnTo>
                    <a:pt x="562610" y="1177290"/>
                  </a:lnTo>
                  <a:lnTo>
                    <a:pt x="571500" y="1168400"/>
                  </a:lnTo>
                  <a:close/>
                </a:path>
                <a:path w="623570" h="1229360">
                  <a:moveTo>
                    <a:pt x="589280" y="1186180"/>
                  </a:moveTo>
                  <a:lnTo>
                    <a:pt x="580390" y="1177290"/>
                  </a:lnTo>
                  <a:lnTo>
                    <a:pt x="571500" y="1186180"/>
                  </a:lnTo>
                  <a:lnTo>
                    <a:pt x="580390" y="1195070"/>
                  </a:lnTo>
                  <a:lnTo>
                    <a:pt x="589280" y="1186180"/>
                  </a:lnTo>
                  <a:close/>
                </a:path>
                <a:path w="623570" h="1229360">
                  <a:moveTo>
                    <a:pt x="607060" y="1203960"/>
                  </a:moveTo>
                  <a:lnTo>
                    <a:pt x="598170" y="1195070"/>
                  </a:lnTo>
                  <a:lnTo>
                    <a:pt x="589280" y="1203960"/>
                  </a:lnTo>
                  <a:lnTo>
                    <a:pt x="598170" y="1212850"/>
                  </a:lnTo>
                  <a:lnTo>
                    <a:pt x="607060" y="1203960"/>
                  </a:lnTo>
                  <a:close/>
                </a:path>
                <a:path w="623570" h="1229360">
                  <a:moveTo>
                    <a:pt x="623570" y="1220470"/>
                  </a:moveTo>
                  <a:lnTo>
                    <a:pt x="615950" y="1212850"/>
                  </a:lnTo>
                  <a:lnTo>
                    <a:pt x="610870" y="1217930"/>
                  </a:lnTo>
                  <a:lnTo>
                    <a:pt x="607060" y="1223010"/>
                  </a:lnTo>
                  <a:lnTo>
                    <a:pt x="613410" y="1229360"/>
                  </a:lnTo>
                  <a:lnTo>
                    <a:pt x="618490" y="1225550"/>
                  </a:lnTo>
                  <a:lnTo>
                    <a:pt x="623570" y="1220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04710" y="317499"/>
              <a:ext cx="750570" cy="544830"/>
            </a:xfrm>
            <a:custGeom>
              <a:avLst/>
              <a:gdLst/>
              <a:ahLst/>
              <a:cxnLst/>
              <a:rect l="l" t="t" r="r" b="b"/>
              <a:pathLst>
                <a:path w="750570" h="544830">
                  <a:moveTo>
                    <a:pt x="17780" y="535940"/>
                  </a:moveTo>
                  <a:lnTo>
                    <a:pt x="7620" y="527050"/>
                  </a:lnTo>
                  <a:lnTo>
                    <a:pt x="0" y="537210"/>
                  </a:lnTo>
                  <a:lnTo>
                    <a:pt x="10160" y="544830"/>
                  </a:lnTo>
                  <a:lnTo>
                    <a:pt x="17780" y="535940"/>
                  </a:lnTo>
                  <a:close/>
                </a:path>
                <a:path w="750570" h="544830">
                  <a:moveTo>
                    <a:pt x="34290" y="516890"/>
                  </a:moveTo>
                  <a:lnTo>
                    <a:pt x="24130" y="508000"/>
                  </a:lnTo>
                  <a:lnTo>
                    <a:pt x="16510" y="518160"/>
                  </a:lnTo>
                  <a:lnTo>
                    <a:pt x="25400" y="525780"/>
                  </a:lnTo>
                  <a:lnTo>
                    <a:pt x="34290" y="516890"/>
                  </a:lnTo>
                  <a:close/>
                </a:path>
                <a:path w="750570" h="544830">
                  <a:moveTo>
                    <a:pt x="49530" y="496570"/>
                  </a:moveTo>
                  <a:lnTo>
                    <a:pt x="40640" y="488950"/>
                  </a:lnTo>
                  <a:lnTo>
                    <a:pt x="31750" y="497840"/>
                  </a:lnTo>
                  <a:lnTo>
                    <a:pt x="41910" y="506730"/>
                  </a:lnTo>
                  <a:lnTo>
                    <a:pt x="49530" y="496570"/>
                  </a:lnTo>
                  <a:close/>
                </a:path>
                <a:path w="750570" h="544830">
                  <a:moveTo>
                    <a:pt x="66040" y="474980"/>
                  </a:moveTo>
                  <a:lnTo>
                    <a:pt x="59690" y="472440"/>
                  </a:lnTo>
                  <a:lnTo>
                    <a:pt x="54610" y="468630"/>
                  </a:lnTo>
                  <a:lnTo>
                    <a:pt x="50038" y="476631"/>
                  </a:lnTo>
                  <a:lnTo>
                    <a:pt x="49530" y="476250"/>
                  </a:lnTo>
                  <a:lnTo>
                    <a:pt x="48260" y="478790"/>
                  </a:lnTo>
                  <a:lnTo>
                    <a:pt x="58420" y="486410"/>
                  </a:lnTo>
                  <a:lnTo>
                    <a:pt x="59690" y="485140"/>
                  </a:lnTo>
                  <a:lnTo>
                    <a:pt x="60960" y="483870"/>
                  </a:lnTo>
                  <a:lnTo>
                    <a:pt x="66040" y="474980"/>
                  </a:lnTo>
                  <a:close/>
                </a:path>
                <a:path w="750570" h="544830">
                  <a:moveTo>
                    <a:pt x="78740" y="454660"/>
                  </a:moveTo>
                  <a:lnTo>
                    <a:pt x="68580" y="448310"/>
                  </a:lnTo>
                  <a:lnTo>
                    <a:pt x="60960" y="458470"/>
                  </a:lnTo>
                  <a:lnTo>
                    <a:pt x="72390" y="464820"/>
                  </a:lnTo>
                  <a:lnTo>
                    <a:pt x="78740" y="454660"/>
                  </a:lnTo>
                  <a:close/>
                </a:path>
                <a:path w="750570" h="544830">
                  <a:moveTo>
                    <a:pt x="92710" y="433070"/>
                  </a:moveTo>
                  <a:lnTo>
                    <a:pt x="81280" y="426720"/>
                  </a:lnTo>
                  <a:lnTo>
                    <a:pt x="74930" y="436880"/>
                  </a:lnTo>
                  <a:lnTo>
                    <a:pt x="85090" y="443230"/>
                  </a:lnTo>
                  <a:lnTo>
                    <a:pt x="92710" y="433070"/>
                  </a:lnTo>
                  <a:close/>
                </a:path>
                <a:path w="750570" h="544830">
                  <a:moveTo>
                    <a:pt x="105410" y="411480"/>
                  </a:moveTo>
                  <a:lnTo>
                    <a:pt x="95250" y="405130"/>
                  </a:lnTo>
                  <a:lnTo>
                    <a:pt x="87630" y="415290"/>
                  </a:lnTo>
                  <a:lnTo>
                    <a:pt x="99060" y="422910"/>
                  </a:lnTo>
                  <a:lnTo>
                    <a:pt x="105410" y="411480"/>
                  </a:lnTo>
                  <a:close/>
                </a:path>
                <a:path w="750570" h="544830">
                  <a:moveTo>
                    <a:pt x="119380" y="389890"/>
                  </a:moveTo>
                  <a:lnTo>
                    <a:pt x="107950" y="383540"/>
                  </a:lnTo>
                  <a:lnTo>
                    <a:pt x="101600" y="393700"/>
                  </a:lnTo>
                  <a:lnTo>
                    <a:pt x="111760" y="401320"/>
                  </a:lnTo>
                  <a:lnTo>
                    <a:pt x="119380" y="389890"/>
                  </a:lnTo>
                  <a:close/>
                </a:path>
                <a:path w="750570" h="544830">
                  <a:moveTo>
                    <a:pt x="132080" y="369570"/>
                  </a:moveTo>
                  <a:lnTo>
                    <a:pt x="121920" y="361950"/>
                  </a:lnTo>
                  <a:lnTo>
                    <a:pt x="116840" y="369570"/>
                  </a:lnTo>
                  <a:lnTo>
                    <a:pt x="114300" y="372110"/>
                  </a:lnTo>
                  <a:lnTo>
                    <a:pt x="119380" y="375920"/>
                  </a:lnTo>
                  <a:lnTo>
                    <a:pt x="125730" y="379730"/>
                  </a:lnTo>
                  <a:lnTo>
                    <a:pt x="127000" y="375920"/>
                  </a:lnTo>
                  <a:lnTo>
                    <a:pt x="132080" y="369570"/>
                  </a:lnTo>
                  <a:close/>
                </a:path>
                <a:path w="750570" h="544830">
                  <a:moveTo>
                    <a:pt x="147320" y="349250"/>
                  </a:moveTo>
                  <a:lnTo>
                    <a:pt x="137160" y="341630"/>
                  </a:lnTo>
                  <a:lnTo>
                    <a:pt x="129540" y="351790"/>
                  </a:lnTo>
                  <a:lnTo>
                    <a:pt x="139700" y="359410"/>
                  </a:lnTo>
                  <a:lnTo>
                    <a:pt x="147320" y="349250"/>
                  </a:lnTo>
                  <a:close/>
                </a:path>
                <a:path w="750570" h="544830">
                  <a:moveTo>
                    <a:pt x="162560" y="328930"/>
                  </a:moveTo>
                  <a:lnTo>
                    <a:pt x="152400" y="321310"/>
                  </a:lnTo>
                  <a:lnTo>
                    <a:pt x="144780" y="331470"/>
                  </a:lnTo>
                  <a:lnTo>
                    <a:pt x="154940" y="339090"/>
                  </a:lnTo>
                  <a:lnTo>
                    <a:pt x="162560" y="328930"/>
                  </a:lnTo>
                  <a:close/>
                </a:path>
                <a:path w="750570" h="544830">
                  <a:moveTo>
                    <a:pt x="176530" y="308610"/>
                  </a:moveTo>
                  <a:lnTo>
                    <a:pt x="167640" y="300990"/>
                  </a:lnTo>
                  <a:lnTo>
                    <a:pt x="160020" y="311150"/>
                  </a:lnTo>
                  <a:lnTo>
                    <a:pt x="168910" y="318770"/>
                  </a:lnTo>
                  <a:lnTo>
                    <a:pt x="176530" y="308610"/>
                  </a:lnTo>
                  <a:close/>
                </a:path>
                <a:path w="750570" h="544830">
                  <a:moveTo>
                    <a:pt x="191770" y="288290"/>
                  </a:moveTo>
                  <a:lnTo>
                    <a:pt x="181610" y="280670"/>
                  </a:lnTo>
                  <a:lnTo>
                    <a:pt x="173990" y="290830"/>
                  </a:lnTo>
                  <a:lnTo>
                    <a:pt x="184150" y="298450"/>
                  </a:lnTo>
                  <a:lnTo>
                    <a:pt x="191770" y="288290"/>
                  </a:lnTo>
                  <a:close/>
                </a:path>
                <a:path w="750570" h="544830">
                  <a:moveTo>
                    <a:pt x="209550" y="271780"/>
                  </a:moveTo>
                  <a:lnTo>
                    <a:pt x="200660" y="262890"/>
                  </a:lnTo>
                  <a:lnTo>
                    <a:pt x="190500" y="270510"/>
                  </a:lnTo>
                  <a:lnTo>
                    <a:pt x="200660" y="280670"/>
                  </a:lnTo>
                  <a:lnTo>
                    <a:pt x="209550" y="271780"/>
                  </a:lnTo>
                  <a:close/>
                </a:path>
                <a:path w="750570" h="544830">
                  <a:moveTo>
                    <a:pt x="227330" y="254000"/>
                  </a:moveTo>
                  <a:lnTo>
                    <a:pt x="218440" y="245110"/>
                  </a:lnTo>
                  <a:lnTo>
                    <a:pt x="209550" y="254000"/>
                  </a:lnTo>
                  <a:lnTo>
                    <a:pt x="218440" y="262890"/>
                  </a:lnTo>
                  <a:lnTo>
                    <a:pt x="227330" y="254000"/>
                  </a:lnTo>
                  <a:close/>
                </a:path>
                <a:path w="750570" h="544830">
                  <a:moveTo>
                    <a:pt x="245110" y="236220"/>
                  </a:moveTo>
                  <a:lnTo>
                    <a:pt x="236220" y="227330"/>
                  </a:lnTo>
                  <a:lnTo>
                    <a:pt x="227330" y="236220"/>
                  </a:lnTo>
                  <a:lnTo>
                    <a:pt x="236220" y="245110"/>
                  </a:lnTo>
                  <a:lnTo>
                    <a:pt x="245110" y="236220"/>
                  </a:lnTo>
                  <a:close/>
                </a:path>
                <a:path w="750570" h="544830">
                  <a:moveTo>
                    <a:pt x="264160" y="219710"/>
                  </a:moveTo>
                  <a:lnTo>
                    <a:pt x="255270" y="209550"/>
                  </a:lnTo>
                  <a:lnTo>
                    <a:pt x="246380" y="218440"/>
                  </a:lnTo>
                  <a:lnTo>
                    <a:pt x="254000" y="227330"/>
                  </a:lnTo>
                  <a:lnTo>
                    <a:pt x="264160" y="219710"/>
                  </a:lnTo>
                  <a:close/>
                </a:path>
                <a:path w="750570" h="544830">
                  <a:moveTo>
                    <a:pt x="281940" y="201930"/>
                  </a:moveTo>
                  <a:lnTo>
                    <a:pt x="273050" y="193040"/>
                  </a:lnTo>
                  <a:lnTo>
                    <a:pt x="264160" y="200660"/>
                  </a:lnTo>
                  <a:lnTo>
                    <a:pt x="273050" y="210820"/>
                  </a:lnTo>
                  <a:lnTo>
                    <a:pt x="281940" y="201930"/>
                  </a:lnTo>
                  <a:close/>
                </a:path>
                <a:path w="750570" h="544830">
                  <a:moveTo>
                    <a:pt x="299720" y="185420"/>
                  </a:moveTo>
                  <a:lnTo>
                    <a:pt x="295910" y="180340"/>
                  </a:lnTo>
                  <a:lnTo>
                    <a:pt x="292100" y="173990"/>
                  </a:lnTo>
                  <a:lnTo>
                    <a:pt x="290830" y="175260"/>
                  </a:lnTo>
                  <a:lnTo>
                    <a:pt x="290830" y="176530"/>
                  </a:lnTo>
                  <a:lnTo>
                    <a:pt x="281940" y="184150"/>
                  </a:lnTo>
                  <a:lnTo>
                    <a:pt x="290830" y="193040"/>
                  </a:lnTo>
                  <a:lnTo>
                    <a:pt x="299720" y="185420"/>
                  </a:lnTo>
                  <a:close/>
                </a:path>
                <a:path w="750570" h="544830">
                  <a:moveTo>
                    <a:pt x="320040" y="171450"/>
                  </a:moveTo>
                  <a:lnTo>
                    <a:pt x="313690" y="160020"/>
                  </a:lnTo>
                  <a:lnTo>
                    <a:pt x="302260" y="167640"/>
                  </a:lnTo>
                  <a:lnTo>
                    <a:pt x="309880" y="177800"/>
                  </a:lnTo>
                  <a:lnTo>
                    <a:pt x="320040" y="171450"/>
                  </a:lnTo>
                  <a:close/>
                </a:path>
                <a:path w="750570" h="544830">
                  <a:moveTo>
                    <a:pt x="340360" y="156210"/>
                  </a:moveTo>
                  <a:lnTo>
                    <a:pt x="334010" y="146050"/>
                  </a:lnTo>
                  <a:lnTo>
                    <a:pt x="323850" y="153670"/>
                  </a:lnTo>
                  <a:lnTo>
                    <a:pt x="330200" y="163830"/>
                  </a:lnTo>
                  <a:lnTo>
                    <a:pt x="340360" y="156210"/>
                  </a:lnTo>
                  <a:close/>
                </a:path>
                <a:path w="750570" h="544830">
                  <a:moveTo>
                    <a:pt x="361950" y="142240"/>
                  </a:moveTo>
                  <a:lnTo>
                    <a:pt x="354330" y="132080"/>
                  </a:lnTo>
                  <a:lnTo>
                    <a:pt x="344170" y="138430"/>
                  </a:lnTo>
                  <a:lnTo>
                    <a:pt x="351790" y="149860"/>
                  </a:lnTo>
                  <a:lnTo>
                    <a:pt x="361950" y="142240"/>
                  </a:lnTo>
                  <a:close/>
                </a:path>
                <a:path w="750570" h="544830">
                  <a:moveTo>
                    <a:pt x="382270" y="128270"/>
                  </a:moveTo>
                  <a:lnTo>
                    <a:pt x="375920" y="118110"/>
                  </a:lnTo>
                  <a:lnTo>
                    <a:pt x="364490" y="124460"/>
                  </a:lnTo>
                  <a:lnTo>
                    <a:pt x="372110" y="134620"/>
                  </a:lnTo>
                  <a:lnTo>
                    <a:pt x="382270" y="128270"/>
                  </a:lnTo>
                  <a:close/>
                </a:path>
                <a:path w="750570" h="544830">
                  <a:moveTo>
                    <a:pt x="402590" y="114300"/>
                  </a:moveTo>
                  <a:lnTo>
                    <a:pt x="400050" y="109220"/>
                  </a:lnTo>
                  <a:lnTo>
                    <a:pt x="397510" y="102870"/>
                  </a:lnTo>
                  <a:lnTo>
                    <a:pt x="393700" y="105410"/>
                  </a:lnTo>
                  <a:lnTo>
                    <a:pt x="392430" y="105410"/>
                  </a:lnTo>
                  <a:lnTo>
                    <a:pt x="386080" y="110490"/>
                  </a:lnTo>
                  <a:lnTo>
                    <a:pt x="393700" y="120650"/>
                  </a:lnTo>
                  <a:lnTo>
                    <a:pt x="398691" y="116649"/>
                  </a:lnTo>
                  <a:lnTo>
                    <a:pt x="398780" y="116840"/>
                  </a:lnTo>
                  <a:lnTo>
                    <a:pt x="402590" y="114300"/>
                  </a:lnTo>
                  <a:close/>
                </a:path>
                <a:path w="750570" h="544830">
                  <a:moveTo>
                    <a:pt x="425450" y="102870"/>
                  </a:moveTo>
                  <a:lnTo>
                    <a:pt x="419100" y="91440"/>
                  </a:lnTo>
                  <a:lnTo>
                    <a:pt x="407670" y="97790"/>
                  </a:lnTo>
                  <a:lnTo>
                    <a:pt x="414020" y="109220"/>
                  </a:lnTo>
                  <a:lnTo>
                    <a:pt x="425450" y="102870"/>
                  </a:lnTo>
                  <a:close/>
                </a:path>
                <a:path w="750570" h="544830">
                  <a:moveTo>
                    <a:pt x="448310" y="91440"/>
                  </a:moveTo>
                  <a:lnTo>
                    <a:pt x="441960" y="80010"/>
                  </a:lnTo>
                  <a:lnTo>
                    <a:pt x="430530" y="86360"/>
                  </a:lnTo>
                  <a:lnTo>
                    <a:pt x="436880" y="97790"/>
                  </a:lnTo>
                  <a:lnTo>
                    <a:pt x="448310" y="91440"/>
                  </a:lnTo>
                  <a:close/>
                </a:path>
                <a:path w="750570" h="544830">
                  <a:moveTo>
                    <a:pt x="469900" y="80010"/>
                  </a:moveTo>
                  <a:lnTo>
                    <a:pt x="464820" y="68580"/>
                  </a:lnTo>
                  <a:lnTo>
                    <a:pt x="453390" y="74930"/>
                  </a:lnTo>
                  <a:lnTo>
                    <a:pt x="458470" y="85090"/>
                  </a:lnTo>
                  <a:lnTo>
                    <a:pt x="469900" y="80010"/>
                  </a:lnTo>
                  <a:close/>
                </a:path>
                <a:path w="750570" h="544830">
                  <a:moveTo>
                    <a:pt x="492760" y="68580"/>
                  </a:moveTo>
                  <a:lnTo>
                    <a:pt x="486410" y="57150"/>
                  </a:lnTo>
                  <a:lnTo>
                    <a:pt x="474980" y="63500"/>
                  </a:lnTo>
                  <a:lnTo>
                    <a:pt x="481330" y="73660"/>
                  </a:lnTo>
                  <a:lnTo>
                    <a:pt x="492760" y="68580"/>
                  </a:lnTo>
                  <a:close/>
                </a:path>
                <a:path w="750570" h="544830">
                  <a:moveTo>
                    <a:pt x="515620" y="57150"/>
                  </a:moveTo>
                  <a:lnTo>
                    <a:pt x="509270" y="45720"/>
                  </a:lnTo>
                  <a:lnTo>
                    <a:pt x="497840" y="52070"/>
                  </a:lnTo>
                  <a:lnTo>
                    <a:pt x="504190" y="62230"/>
                  </a:lnTo>
                  <a:lnTo>
                    <a:pt x="515620" y="57150"/>
                  </a:lnTo>
                  <a:close/>
                </a:path>
                <a:path w="750570" h="544830">
                  <a:moveTo>
                    <a:pt x="537210" y="46990"/>
                  </a:moveTo>
                  <a:lnTo>
                    <a:pt x="534670" y="41910"/>
                  </a:lnTo>
                  <a:lnTo>
                    <a:pt x="533400" y="35560"/>
                  </a:lnTo>
                  <a:lnTo>
                    <a:pt x="524510" y="38100"/>
                  </a:lnTo>
                  <a:lnTo>
                    <a:pt x="523240" y="38100"/>
                  </a:lnTo>
                  <a:lnTo>
                    <a:pt x="520700" y="39370"/>
                  </a:lnTo>
                  <a:lnTo>
                    <a:pt x="523240" y="45720"/>
                  </a:lnTo>
                  <a:lnTo>
                    <a:pt x="525780" y="50800"/>
                  </a:lnTo>
                  <a:lnTo>
                    <a:pt x="529590" y="49530"/>
                  </a:lnTo>
                  <a:lnTo>
                    <a:pt x="529424" y="49212"/>
                  </a:lnTo>
                  <a:lnTo>
                    <a:pt x="537210" y="46990"/>
                  </a:lnTo>
                  <a:close/>
                </a:path>
                <a:path w="750570" h="544830">
                  <a:moveTo>
                    <a:pt x="561340" y="40640"/>
                  </a:moveTo>
                  <a:lnTo>
                    <a:pt x="557530" y="27952"/>
                  </a:lnTo>
                  <a:lnTo>
                    <a:pt x="544830" y="31750"/>
                  </a:lnTo>
                  <a:lnTo>
                    <a:pt x="548640" y="44450"/>
                  </a:lnTo>
                  <a:lnTo>
                    <a:pt x="561340" y="40640"/>
                  </a:lnTo>
                  <a:close/>
                </a:path>
                <a:path w="750570" h="544830">
                  <a:moveTo>
                    <a:pt x="585470" y="33020"/>
                  </a:moveTo>
                  <a:lnTo>
                    <a:pt x="581660" y="21602"/>
                  </a:lnTo>
                  <a:lnTo>
                    <a:pt x="568960" y="25400"/>
                  </a:lnTo>
                  <a:lnTo>
                    <a:pt x="572770" y="36830"/>
                  </a:lnTo>
                  <a:lnTo>
                    <a:pt x="585470" y="33020"/>
                  </a:lnTo>
                  <a:close/>
                </a:path>
                <a:path w="750570" h="544830">
                  <a:moveTo>
                    <a:pt x="609600" y="26670"/>
                  </a:moveTo>
                  <a:lnTo>
                    <a:pt x="605790" y="13970"/>
                  </a:lnTo>
                  <a:lnTo>
                    <a:pt x="594360" y="17780"/>
                  </a:lnTo>
                  <a:lnTo>
                    <a:pt x="596900" y="30480"/>
                  </a:lnTo>
                  <a:lnTo>
                    <a:pt x="609600" y="26670"/>
                  </a:lnTo>
                  <a:close/>
                </a:path>
                <a:path w="750570" h="544830">
                  <a:moveTo>
                    <a:pt x="633730" y="19050"/>
                  </a:moveTo>
                  <a:lnTo>
                    <a:pt x="629920" y="6350"/>
                  </a:lnTo>
                  <a:lnTo>
                    <a:pt x="618490" y="10160"/>
                  </a:lnTo>
                  <a:lnTo>
                    <a:pt x="622300" y="22860"/>
                  </a:lnTo>
                  <a:lnTo>
                    <a:pt x="633730" y="19050"/>
                  </a:lnTo>
                  <a:close/>
                </a:path>
                <a:path w="750570" h="544830">
                  <a:moveTo>
                    <a:pt x="657860" y="12700"/>
                  </a:moveTo>
                  <a:lnTo>
                    <a:pt x="656158" y="8470"/>
                  </a:lnTo>
                  <a:lnTo>
                    <a:pt x="656590" y="6350"/>
                  </a:lnTo>
                  <a:lnTo>
                    <a:pt x="656590" y="0"/>
                  </a:lnTo>
                  <a:lnTo>
                    <a:pt x="655320" y="0"/>
                  </a:lnTo>
                  <a:lnTo>
                    <a:pt x="654050" y="0"/>
                  </a:lnTo>
                  <a:lnTo>
                    <a:pt x="642620" y="3810"/>
                  </a:lnTo>
                  <a:lnTo>
                    <a:pt x="643890" y="8902"/>
                  </a:lnTo>
                  <a:lnTo>
                    <a:pt x="646430" y="15252"/>
                  </a:lnTo>
                  <a:lnTo>
                    <a:pt x="657860" y="12700"/>
                  </a:lnTo>
                  <a:close/>
                </a:path>
                <a:path w="750570" h="544830">
                  <a:moveTo>
                    <a:pt x="681990" y="1270"/>
                  </a:moveTo>
                  <a:lnTo>
                    <a:pt x="669290" y="0"/>
                  </a:lnTo>
                  <a:lnTo>
                    <a:pt x="668020" y="12700"/>
                  </a:lnTo>
                  <a:lnTo>
                    <a:pt x="680720" y="13970"/>
                  </a:lnTo>
                  <a:lnTo>
                    <a:pt x="681990" y="1270"/>
                  </a:lnTo>
                  <a:close/>
                </a:path>
                <a:path w="750570" h="544830">
                  <a:moveTo>
                    <a:pt x="706120" y="1270"/>
                  </a:moveTo>
                  <a:lnTo>
                    <a:pt x="693420" y="1270"/>
                  </a:lnTo>
                  <a:lnTo>
                    <a:pt x="693420" y="13970"/>
                  </a:lnTo>
                  <a:lnTo>
                    <a:pt x="706120" y="13970"/>
                  </a:lnTo>
                  <a:lnTo>
                    <a:pt x="706120" y="1270"/>
                  </a:lnTo>
                  <a:close/>
                </a:path>
                <a:path w="750570" h="544830">
                  <a:moveTo>
                    <a:pt x="717550" y="189230"/>
                  </a:moveTo>
                  <a:lnTo>
                    <a:pt x="704850" y="189230"/>
                  </a:lnTo>
                  <a:lnTo>
                    <a:pt x="703580" y="198120"/>
                  </a:lnTo>
                  <a:lnTo>
                    <a:pt x="704850" y="203200"/>
                  </a:lnTo>
                  <a:lnTo>
                    <a:pt x="717550" y="200660"/>
                  </a:lnTo>
                  <a:lnTo>
                    <a:pt x="716407" y="197231"/>
                  </a:lnTo>
                  <a:lnTo>
                    <a:pt x="717550" y="189230"/>
                  </a:lnTo>
                  <a:close/>
                </a:path>
                <a:path w="750570" h="544830">
                  <a:moveTo>
                    <a:pt x="718820" y="165100"/>
                  </a:moveTo>
                  <a:lnTo>
                    <a:pt x="706120" y="163830"/>
                  </a:lnTo>
                  <a:lnTo>
                    <a:pt x="706120" y="176530"/>
                  </a:lnTo>
                  <a:lnTo>
                    <a:pt x="717550" y="176530"/>
                  </a:lnTo>
                  <a:lnTo>
                    <a:pt x="718820" y="165100"/>
                  </a:lnTo>
                  <a:close/>
                </a:path>
                <a:path w="750570" h="544830">
                  <a:moveTo>
                    <a:pt x="720090" y="226060"/>
                  </a:moveTo>
                  <a:lnTo>
                    <a:pt x="718820" y="213360"/>
                  </a:lnTo>
                  <a:lnTo>
                    <a:pt x="706120" y="215900"/>
                  </a:lnTo>
                  <a:lnTo>
                    <a:pt x="707390" y="227330"/>
                  </a:lnTo>
                  <a:lnTo>
                    <a:pt x="720090" y="226060"/>
                  </a:lnTo>
                  <a:close/>
                </a:path>
                <a:path w="750570" h="544830">
                  <a:moveTo>
                    <a:pt x="720090" y="139700"/>
                  </a:moveTo>
                  <a:lnTo>
                    <a:pt x="708660" y="138430"/>
                  </a:lnTo>
                  <a:lnTo>
                    <a:pt x="707390" y="151130"/>
                  </a:lnTo>
                  <a:lnTo>
                    <a:pt x="720090" y="152400"/>
                  </a:lnTo>
                  <a:lnTo>
                    <a:pt x="720090" y="139700"/>
                  </a:lnTo>
                  <a:close/>
                </a:path>
                <a:path w="750570" h="544830">
                  <a:moveTo>
                    <a:pt x="722630" y="251460"/>
                  </a:moveTo>
                  <a:lnTo>
                    <a:pt x="721360" y="238760"/>
                  </a:lnTo>
                  <a:lnTo>
                    <a:pt x="708660" y="240030"/>
                  </a:lnTo>
                  <a:lnTo>
                    <a:pt x="711200" y="252730"/>
                  </a:lnTo>
                  <a:lnTo>
                    <a:pt x="722630" y="251460"/>
                  </a:lnTo>
                  <a:close/>
                </a:path>
                <a:path w="750570" h="544830">
                  <a:moveTo>
                    <a:pt x="722630" y="115570"/>
                  </a:moveTo>
                  <a:lnTo>
                    <a:pt x="717550" y="114300"/>
                  </a:lnTo>
                  <a:lnTo>
                    <a:pt x="711200" y="111760"/>
                  </a:lnTo>
                  <a:lnTo>
                    <a:pt x="709930" y="115570"/>
                  </a:lnTo>
                  <a:lnTo>
                    <a:pt x="709930" y="116840"/>
                  </a:lnTo>
                  <a:lnTo>
                    <a:pt x="708660" y="125730"/>
                  </a:lnTo>
                  <a:lnTo>
                    <a:pt x="715010" y="127000"/>
                  </a:lnTo>
                  <a:lnTo>
                    <a:pt x="721360" y="127000"/>
                  </a:lnTo>
                  <a:lnTo>
                    <a:pt x="722325" y="119265"/>
                  </a:lnTo>
                  <a:lnTo>
                    <a:pt x="722630" y="119380"/>
                  </a:lnTo>
                  <a:lnTo>
                    <a:pt x="722630" y="116840"/>
                  </a:lnTo>
                  <a:lnTo>
                    <a:pt x="722630" y="115570"/>
                  </a:lnTo>
                  <a:close/>
                </a:path>
                <a:path w="750570" h="544830">
                  <a:moveTo>
                    <a:pt x="726440" y="275590"/>
                  </a:moveTo>
                  <a:lnTo>
                    <a:pt x="725170" y="264160"/>
                  </a:lnTo>
                  <a:lnTo>
                    <a:pt x="712470" y="265430"/>
                  </a:lnTo>
                  <a:lnTo>
                    <a:pt x="713740" y="278130"/>
                  </a:lnTo>
                  <a:lnTo>
                    <a:pt x="726440" y="275590"/>
                  </a:lnTo>
                  <a:close/>
                </a:path>
                <a:path w="750570" h="544830">
                  <a:moveTo>
                    <a:pt x="727710" y="288290"/>
                  </a:moveTo>
                  <a:lnTo>
                    <a:pt x="721360" y="289560"/>
                  </a:lnTo>
                  <a:lnTo>
                    <a:pt x="715010" y="289560"/>
                  </a:lnTo>
                  <a:lnTo>
                    <a:pt x="716280" y="295910"/>
                  </a:lnTo>
                  <a:lnTo>
                    <a:pt x="716280" y="297180"/>
                  </a:lnTo>
                  <a:lnTo>
                    <a:pt x="722630" y="294640"/>
                  </a:lnTo>
                  <a:lnTo>
                    <a:pt x="727710" y="294640"/>
                  </a:lnTo>
                  <a:lnTo>
                    <a:pt x="727710" y="288290"/>
                  </a:lnTo>
                  <a:close/>
                </a:path>
                <a:path w="750570" h="544830">
                  <a:moveTo>
                    <a:pt x="730250" y="91440"/>
                  </a:moveTo>
                  <a:lnTo>
                    <a:pt x="717550" y="87630"/>
                  </a:lnTo>
                  <a:lnTo>
                    <a:pt x="715010" y="100330"/>
                  </a:lnTo>
                  <a:lnTo>
                    <a:pt x="726440" y="104140"/>
                  </a:lnTo>
                  <a:lnTo>
                    <a:pt x="730250" y="91440"/>
                  </a:lnTo>
                  <a:close/>
                </a:path>
                <a:path w="750570" h="544830">
                  <a:moveTo>
                    <a:pt x="735330" y="6350"/>
                  </a:moveTo>
                  <a:lnTo>
                    <a:pt x="732790" y="3810"/>
                  </a:lnTo>
                  <a:lnTo>
                    <a:pt x="730250" y="3810"/>
                  </a:lnTo>
                  <a:lnTo>
                    <a:pt x="730250" y="2552"/>
                  </a:lnTo>
                  <a:lnTo>
                    <a:pt x="728980" y="2552"/>
                  </a:lnTo>
                  <a:lnTo>
                    <a:pt x="718820" y="2552"/>
                  </a:lnTo>
                  <a:lnTo>
                    <a:pt x="718820" y="15252"/>
                  </a:lnTo>
                  <a:lnTo>
                    <a:pt x="726440" y="15252"/>
                  </a:lnTo>
                  <a:lnTo>
                    <a:pt x="727710" y="15252"/>
                  </a:lnTo>
                  <a:lnTo>
                    <a:pt x="727710" y="13982"/>
                  </a:lnTo>
                  <a:lnTo>
                    <a:pt x="735330" y="6350"/>
                  </a:lnTo>
                  <a:close/>
                </a:path>
                <a:path w="750570" h="544830">
                  <a:moveTo>
                    <a:pt x="737870" y="67310"/>
                  </a:moveTo>
                  <a:lnTo>
                    <a:pt x="725170" y="63500"/>
                  </a:lnTo>
                  <a:lnTo>
                    <a:pt x="722630" y="76200"/>
                  </a:lnTo>
                  <a:lnTo>
                    <a:pt x="734060" y="80010"/>
                  </a:lnTo>
                  <a:lnTo>
                    <a:pt x="737870" y="67310"/>
                  </a:lnTo>
                  <a:close/>
                </a:path>
                <a:path w="750570" h="544830">
                  <a:moveTo>
                    <a:pt x="745490" y="43180"/>
                  </a:moveTo>
                  <a:lnTo>
                    <a:pt x="732790" y="39370"/>
                  </a:lnTo>
                  <a:lnTo>
                    <a:pt x="728980" y="52070"/>
                  </a:lnTo>
                  <a:lnTo>
                    <a:pt x="741680" y="55880"/>
                  </a:lnTo>
                  <a:lnTo>
                    <a:pt x="745490" y="43180"/>
                  </a:lnTo>
                  <a:close/>
                </a:path>
                <a:path w="750570" h="544830">
                  <a:moveTo>
                    <a:pt x="750570" y="20320"/>
                  </a:moveTo>
                  <a:lnTo>
                    <a:pt x="749300" y="19050"/>
                  </a:lnTo>
                  <a:lnTo>
                    <a:pt x="744220" y="15252"/>
                  </a:lnTo>
                  <a:lnTo>
                    <a:pt x="740410" y="19050"/>
                  </a:lnTo>
                  <a:lnTo>
                    <a:pt x="736600" y="24130"/>
                  </a:lnTo>
                  <a:lnTo>
                    <a:pt x="737679" y="25234"/>
                  </a:lnTo>
                  <a:lnTo>
                    <a:pt x="736600" y="27952"/>
                  </a:lnTo>
                  <a:lnTo>
                    <a:pt x="742950" y="30480"/>
                  </a:lnTo>
                  <a:lnTo>
                    <a:pt x="749300" y="31750"/>
                  </a:lnTo>
                  <a:lnTo>
                    <a:pt x="750570" y="25400"/>
                  </a:lnTo>
                  <a:lnTo>
                    <a:pt x="750570" y="20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22060" y="844549"/>
              <a:ext cx="900430" cy="900430"/>
            </a:xfrm>
            <a:custGeom>
              <a:avLst/>
              <a:gdLst/>
              <a:ahLst/>
              <a:cxnLst/>
              <a:rect l="l" t="t" r="r" b="b"/>
              <a:pathLst>
                <a:path w="900429" h="900430">
                  <a:moveTo>
                    <a:pt x="13970" y="588010"/>
                  </a:moveTo>
                  <a:lnTo>
                    <a:pt x="12014" y="581177"/>
                  </a:lnTo>
                  <a:lnTo>
                    <a:pt x="12700" y="579120"/>
                  </a:lnTo>
                  <a:lnTo>
                    <a:pt x="7620" y="576580"/>
                  </a:lnTo>
                  <a:lnTo>
                    <a:pt x="1270" y="574040"/>
                  </a:lnTo>
                  <a:lnTo>
                    <a:pt x="0" y="579120"/>
                  </a:lnTo>
                  <a:lnTo>
                    <a:pt x="0" y="581660"/>
                  </a:lnTo>
                  <a:lnTo>
                    <a:pt x="1270" y="590550"/>
                  </a:lnTo>
                  <a:lnTo>
                    <a:pt x="13970" y="588010"/>
                  </a:lnTo>
                  <a:close/>
                </a:path>
                <a:path w="900429" h="900430">
                  <a:moveTo>
                    <a:pt x="20320" y="612140"/>
                  </a:moveTo>
                  <a:lnTo>
                    <a:pt x="16510" y="599440"/>
                  </a:lnTo>
                  <a:lnTo>
                    <a:pt x="5080" y="603250"/>
                  </a:lnTo>
                  <a:lnTo>
                    <a:pt x="7620" y="614680"/>
                  </a:lnTo>
                  <a:lnTo>
                    <a:pt x="20320" y="612140"/>
                  </a:lnTo>
                  <a:close/>
                </a:path>
                <a:path w="900429" h="900430">
                  <a:moveTo>
                    <a:pt x="21590" y="554990"/>
                  </a:moveTo>
                  <a:lnTo>
                    <a:pt x="10160" y="551180"/>
                  </a:lnTo>
                  <a:lnTo>
                    <a:pt x="5080" y="562610"/>
                  </a:lnTo>
                  <a:lnTo>
                    <a:pt x="17780" y="567690"/>
                  </a:lnTo>
                  <a:lnTo>
                    <a:pt x="21590" y="554990"/>
                  </a:lnTo>
                  <a:close/>
                </a:path>
                <a:path w="900429" h="900430">
                  <a:moveTo>
                    <a:pt x="26670" y="636270"/>
                  </a:moveTo>
                  <a:lnTo>
                    <a:pt x="22860" y="623570"/>
                  </a:lnTo>
                  <a:lnTo>
                    <a:pt x="10160" y="627380"/>
                  </a:lnTo>
                  <a:lnTo>
                    <a:pt x="13970" y="638810"/>
                  </a:lnTo>
                  <a:lnTo>
                    <a:pt x="26670" y="636270"/>
                  </a:lnTo>
                  <a:close/>
                </a:path>
                <a:path w="900429" h="900430">
                  <a:moveTo>
                    <a:pt x="30480" y="532130"/>
                  </a:moveTo>
                  <a:lnTo>
                    <a:pt x="19050" y="527050"/>
                  </a:lnTo>
                  <a:lnTo>
                    <a:pt x="15240" y="539750"/>
                  </a:lnTo>
                  <a:lnTo>
                    <a:pt x="26670" y="543560"/>
                  </a:lnTo>
                  <a:lnTo>
                    <a:pt x="30480" y="532130"/>
                  </a:lnTo>
                  <a:close/>
                </a:path>
                <a:path w="900429" h="900430">
                  <a:moveTo>
                    <a:pt x="41910" y="650240"/>
                  </a:moveTo>
                  <a:lnTo>
                    <a:pt x="31750" y="642620"/>
                  </a:lnTo>
                  <a:lnTo>
                    <a:pt x="24130" y="651510"/>
                  </a:lnTo>
                  <a:lnTo>
                    <a:pt x="33020" y="660400"/>
                  </a:lnTo>
                  <a:lnTo>
                    <a:pt x="41910" y="650240"/>
                  </a:lnTo>
                  <a:close/>
                </a:path>
                <a:path w="900429" h="900430">
                  <a:moveTo>
                    <a:pt x="44450" y="513080"/>
                  </a:moveTo>
                  <a:lnTo>
                    <a:pt x="34290" y="505460"/>
                  </a:lnTo>
                  <a:lnTo>
                    <a:pt x="26670" y="515620"/>
                  </a:lnTo>
                  <a:lnTo>
                    <a:pt x="36830" y="523240"/>
                  </a:lnTo>
                  <a:lnTo>
                    <a:pt x="44450" y="513080"/>
                  </a:lnTo>
                  <a:close/>
                </a:path>
                <a:path w="900429" h="900430">
                  <a:moveTo>
                    <a:pt x="60960" y="666750"/>
                  </a:moveTo>
                  <a:lnTo>
                    <a:pt x="50800" y="657860"/>
                  </a:lnTo>
                  <a:lnTo>
                    <a:pt x="43180" y="668020"/>
                  </a:lnTo>
                  <a:lnTo>
                    <a:pt x="53340" y="675640"/>
                  </a:lnTo>
                  <a:lnTo>
                    <a:pt x="60960" y="666750"/>
                  </a:lnTo>
                  <a:close/>
                </a:path>
                <a:path w="900429" h="900430">
                  <a:moveTo>
                    <a:pt x="60960" y="494030"/>
                  </a:moveTo>
                  <a:lnTo>
                    <a:pt x="50800" y="485140"/>
                  </a:lnTo>
                  <a:lnTo>
                    <a:pt x="41910" y="495300"/>
                  </a:lnTo>
                  <a:lnTo>
                    <a:pt x="52070" y="504190"/>
                  </a:lnTo>
                  <a:lnTo>
                    <a:pt x="60960" y="494030"/>
                  </a:lnTo>
                  <a:close/>
                </a:path>
                <a:path w="900429" h="900430">
                  <a:moveTo>
                    <a:pt x="76200" y="473710"/>
                  </a:moveTo>
                  <a:lnTo>
                    <a:pt x="66040" y="466090"/>
                  </a:lnTo>
                  <a:lnTo>
                    <a:pt x="58420" y="476250"/>
                  </a:lnTo>
                  <a:lnTo>
                    <a:pt x="68580" y="483870"/>
                  </a:lnTo>
                  <a:lnTo>
                    <a:pt x="76200" y="473710"/>
                  </a:lnTo>
                  <a:close/>
                </a:path>
                <a:path w="900429" h="900430">
                  <a:moveTo>
                    <a:pt x="80010" y="681990"/>
                  </a:moveTo>
                  <a:lnTo>
                    <a:pt x="69850" y="674370"/>
                  </a:lnTo>
                  <a:lnTo>
                    <a:pt x="62230" y="684530"/>
                  </a:lnTo>
                  <a:lnTo>
                    <a:pt x="72390" y="692150"/>
                  </a:lnTo>
                  <a:lnTo>
                    <a:pt x="80010" y="681990"/>
                  </a:lnTo>
                  <a:close/>
                </a:path>
                <a:path w="900429" h="900430">
                  <a:moveTo>
                    <a:pt x="91440" y="454660"/>
                  </a:moveTo>
                  <a:lnTo>
                    <a:pt x="82550" y="447040"/>
                  </a:lnTo>
                  <a:lnTo>
                    <a:pt x="74930" y="455930"/>
                  </a:lnTo>
                  <a:lnTo>
                    <a:pt x="83820" y="464820"/>
                  </a:lnTo>
                  <a:lnTo>
                    <a:pt x="91440" y="454660"/>
                  </a:lnTo>
                  <a:close/>
                </a:path>
                <a:path w="900429" h="900430">
                  <a:moveTo>
                    <a:pt x="99060" y="698500"/>
                  </a:moveTo>
                  <a:lnTo>
                    <a:pt x="90170" y="690880"/>
                  </a:lnTo>
                  <a:lnTo>
                    <a:pt x="82550" y="699770"/>
                  </a:lnTo>
                  <a:lnTo>
                    <a:pt x="91440" y="708660"/>
                  </a:lnTo>
                  <a:lnTo>
                    <a:pt x="99060" y="698500"/>
                  </a:lnTo>
                  <a:close/>
                </a:path>
                <a:path w="900429" h="900430">
                  <a:moveTo>
                    <a:pt x="109220" y="439420"/>
                  </a:moveTo>
                  <a:lnTo>
                    <a:pt x="102870" y="429260"/>
                  </a:lnTo>
                  <a:lnTo>
                    <a:pt x="91440" y="436880"/>
                  </a:lnTo>
                  <a:lnTo>
                    <a:pt x="99060" y="447040"/>
                  </a:lnTo>
                  <a:lnTo>
                    <a:pt x="109220" y="439420"/>
                  </a:lnTo>
                  <a:close/>
                </a:path>
                <a:path w="900429" h="900430">
                  <a:moveTo>
                    <a:pt x="118110" y="717550"/>
                  </a:moveTo>
                  <a:lnTo>
                    <a:pt x="114300" y="711200"/>
                  </a:lnTo>
                  <a:lnTo>
                    <a:pt x="113030" y="709930"/>
                  </a:lnTo>
                  <a:lnTo>
                    <a:pt x="109220" y="706120"/>
                  </a:lnTo>
                  <a:lnTo>
                    <a:pt x="101600" y="716280"/>
                  </a:lnTo>
                  <a:lnTo>
                    <a:pt x="102870" y="717550"/>
                  </a:lnTo>
                  <a:lnTo>
                    <a:pt x="107950" y="725170"/>
                  </a:lnTo>
                  <a:lnTo>
                    <a:pt x="118110" y="717550"/>
                  </a:lnTo>
                  <a:close/>
                </a:path>
                <a:path w="900429" h="900430">
                  <a:moveTo>
                    <a:pt x="130810" y="425450"/>
                  </a:moveTo>
                  <a:lnTo>
                    <a:pt x="123190" y="415290"/>
                  </a:lnTo>
                  <a:lnTo>
                    <a:pt x="113030" y="422910"/>
                  </a:lnTo>
                  <a:lnTo>
                    <a:pt x="120650" y="433070"/>
                  </a:lnTo>
                  <a:lnTo>
                    <a:pt x="130810" y="425450"/>
                  </a:lnTo>
                  <a:close/>
                </a:path>
                <a:path w="900429" h="900430">
                  <a:moveTo>
                    <a:pt x="132080" y="739140"/>
                  </a:moveTo>
                  <a:lnTo>
                    <a:pt x="125730" y="727710"/>
                  </a:lnTo>
                  <a:lnTo>
                    <a:pt x="114300" y="735330"/>
                  </a:lnTo>
                  <a:lnTo>
                    <a:pt x="121920" y="745490"/>
                  </a:lnTo>
                  <a:lnTo>
                    <a:pt x="132080" y="739140"/>
                  </a:lnTo>
                  <a:close/>
                </a:path>
                <a:path w="900429" h="900430">
                  <a:moveTo>
                    <a:pt x="146050" y="760730"/>
                  </a:moveTo>
                  <a:lnTo>
                    <a:pt x="138430" y="749300"/>
                  </a:lnTo>
                  <a:lnTo>
                    <a:pt x="128270" y="756920"/>
                  </a:lnTo>
                  <a:lnTo>
                    <a:pt x="134620" y="767080"/>
                  </a:lnTo>
                  <a:lnTo>
                    <a:pt x="146050" y="760730"/>
                  </a:lnTo>
                  <a:close/>
                </a:path>
                <a:path w="900429" h="900430">
                  <a:moveTo>
                    <a:pt x="151130" y="411480"/>
                  </a:moveTo>
                  <a:lnTo>
                    <a:pt x="144780" y="401320"/>
                  </a:lnTo>
                  <a:lnTo>
                    <a:pt x="134620" y="407670"/>
                  </a:lnTo>
                  <a:lnTo>
                    <a:pt x="140970" y="419100"/>
                  </a:lnTo>
                  <a:lnTo>
                    <a:pt x="151130" y="411480"/>
                  </a:lnTo>
                  <a:close/>
                </a:path>
                <a:path w="900429" h="900430">
                  <a:moveTo>
                    <a:pt x="158750" y="781050"/>
                  </a:moveTo>
                  <a:lnTo>
                    <a:pt x="152400" y="770890"/>
                  </a:lnTo>
                  <a:lnTo>
                    <a:pt x="142240" y="777240"/>
                  </a:lnTo>
                  <a:lnTo>
                    <a:pt x="148590" y="788670"/>
                  </a:lnTo>
                  <a:lnTo>
                    <a:pt x="158750" y="781050"/>
                  </a:lnTo>
                  <a:close/>
                </a:path>
                <a:path w="900429" h="900430">
                  <a:moveTo>
                    <a:pt x="171450" y="803910"/>
                  </a:moveTo>
                  <a:lnTo>
                    <a:pt x="167640" y="793750"/>
                  </a:lnTo>
                  <a:lnTo>
                    <a:pt x="166370" y="793750"/>
                  </a:lnTo>
                  <a:lnTo>
                    <a:pt x="166370" y="792480"/>
                  </a:lnTo>
                  <a:lnTo>
                    <a:pt x="161290" y="795020"/>
                  </a:lnTo>
                  <a:lnTo>
                    <a:pt x="154940" y="798830"/>
                  </a:lnTo>
                  <a:lnTo>
                    <a:pt x="156210" y="800100"/>
                  </a:lnTo>
                  <a:lnTo>
                    <a:pt x="161290" y="808990"/>
                  </a:lnTo>
                  <a:lnTo>
                    <a:pt x="171450" y="803910"/>
                  </a:lnTo>
                  <a:close/>
                </a:path>
                <a:path w="900429" h="900430">
                  <a:moveTo>
                    <a:pt x="172720" y="398780"/>
                  </a:moveTo>
                  <a:lnTo>
                    <a:pt x="165100" y="387350"/>
                  </a:lnTo>
                  <a:lnTo>
                    <a:pt x="154940" y="394970"/>
                  </a:lnTo>
                  <a:lnTo>
                    <a:pt x="162560" y="405130"/>
                  </a:lnTo>
                  <a:lnTo>
                    <a:pt x="172720" y="398780"/>
                  </a:lnTo>
                  <a:close/>
                </a:path>
                <a:path w="900429" h="900430">
                  <a:moveTo>
                    <a:pt x="182880" y="826770"/>
                  </a:moveTo>
                  <a:lnTo>
                    <a:pt x="177800" y="815340"/>
                  </a:lnTo>
                  <a:lnTo>
                    <a:pt x="166370" y="820420"/>
                  </a:lnTo>
                  <a:lnTo>
                    <a:pt x="171450" y="831850"/>
                  </a:lnTo>
                  <a:lnTo>
                    <a:pt x="182880" y="826770"/>
                  </a:lnTo>
                  <a:close/>
                </a:path>
                <a:path w="900429" h="900430">
                  <a:moveTo>
                    <a:pt x="193040" y="386080"/>
                  </a:moveTo>
                  <a:lnTo>
                    <a:pt x="190487" y="379730"/>
                  </a:lnTo>
                  <a:lnTo>
                    <a:pt x="187960" y="374650"/>
                  </a:lnTo>
                  <a:lnTo>
                    <a:pt x="180340" y="378460"/>
                  </a:lnTo>
                  <a:lnTo>
                    <a:pt x="179070" y="378460"/>
                  </a:lnTo>
                  <a:lnTo>
                    <a:pt x="176530" y="381000"/>
                  </a:lnTo>
                  <a:lnTo>
                    <a:pt x="179070" y="386080"/>
                  </a:lnTo>
                  <a:lnTo>
                    <a:pt x="182880" y="391160"/>
                  </a:lnTo>
                  <a:lnTo>
                    <a:pt x="185280" y="389559"/>
                  </a:lnTo>
                  <a:lnTo>
                    <a:pt x="185420" y="389890"/>
                  </a:lnTo>
                  <a:lnTo>
                    <a:pt x="193040" y="386080"/>
                  </a:lnTo>
                  <a:close/>
                </a:path>
                <a:path w="900429" h="900430">
                  <a:moveTo>
                    <a:pt x="194310" y="849630"/>
                  </a:moveTo>
                  <a:lnTo>
                    <a:pt x="187960" y="838200"/>
                  </a:lnTo>
                  <a:lnTo>
                    <a:pt x="176530" y="843280"/>
                  </a:lnTo>
                  <a:lnTo>
                    <a:pt x="182880" y="854710"/>
                  </a:lnTo>
                  <a:lnTo>
                    <a:pt x="194310" y="849630"/>
                  </a:lnTo>
                  <a:close/>
                </a:path>
                <a:path w="900429" h="900430">
                  <a:moveTo>
                    <a:pt x="204470" y="872490"/>
                  </a:moveTo>
                  <a:lnTo>
                    <a:pt x="199390" y="861060"/>
                  </a:lnTo>
                  <a:lnTo>
                    <a:pt x="187960" y="866140"/>
                  </a:lnTo>
                  <a:lnTo>
                    <a:pt x="193040" y="877570"/>
                  </a:lnTo>
                  <a:lnTo>
                    <a:pt x="204470" y="872490"/>
                  </a:lnTo>
                  <a:close/>
                </a:path>
                <a:path w="900429" h="900430">
                  <a:moveTo>
                    <a:pt x="215887" y="895350"/>
                  </a:moveTo>
                  <a:lnTo>
                    <a:pt x="209537" y="883920"/>
                  </a:lnTo>
                  <a:lnTo>
                    <a:pt x="198120" y="889000"/>
                  </a:lnTo>
                  <a:lnTo>
                    <a:pt x="204470" y="900430"/>
                  </a:lnTo>
                  <a:lnTo>
                    <a:pt x="215887" y="895350"/>
                  </a:lnTo>
                  <a:close/>
                </a:path>
                <a:path w="900429" h="900430">
                  <a:moveTo>
                    <a:pt x="215887" y="374650"/>
                  </a:moveTo>
                  <a:lnTo>
                    <a:pt x="210820" y="363220"/>
                  </a:lnTo>
                  <a:lnTo>
                    <a:pt x="199390" y="369570"/>
                  </a:lnTo>
                  <a:lnTo>
                    <a:pt x="204470" y="381000"/>
                  </a:lnTo>
                  <a:lnTo>
                    <a:pt x="215887" y="374650"/>
                  </a:lnTo>
                  <a:close/>
                </a:path>
                <a:path w="900429" h="900430">
                  <a:moveTo>
                    <a:pt x="238760" y="364490"/>
                  </a:moveTo>
                  <a:lnTo>
                    <a:pt x="233680" y="353060"/>
                  </a:lnTo>
                  <a:lnTo>
                    <a:pt x="222237" y="358140"/>
                  </a:lnTo>
                  <a:lnTo>
                    <a:pt x="227330" y="369570"/>
                  </a:lnTo>
                  <a:lnTo>
                    <a:pt x="238760" y="364490"/>
                  </a:lnTo>
                  <a:close/>
                </a:path>
                <a:path w="900429" h="900430">
                  <a:moveTo>
                    <a:pt x="261620" y="354330"/>
                  </a:moveTo>
                  <a:lnTo>
                    <a:pt x="256540" y="342900"/>
                  </a:lnTo>
                  <a:lnTo>
                    <a:pt x="245110" y="347980"/>
                  </a:lnTo>
                  <a:lnTo>
                    <a:pt x="250190" y="359410"/>
                  </a:lnTo>
                  <a:lnTo>
                    <a:pt x="261620" y="354330"/>
                  </a:lnTo>
                  <a:close/>
                </a:path>
                <a:path w="900429" h="900430">
                  <a:moveTo>
                    <a:pt x="284480" y="342900"/>
                  </a:moveTo>
                  <a:lnTo>
                    <a:pt x="279387" y="331470"/>
                  </a:lnTo>
                  <a:lnTo>
                    <a:pt x="267970" y="336550"/>
                  </a:lnTo>
                  <a:lnTo>
                    <a:pt x="273037" y="347980"/>
                  </a:lnTo>
                  <a:lnTo>
                    <a:pt x="284480" y="342900"/>
                  </a:lnTo>
                  <a:close/>
                </a:path>
                <a:path w="900429" h="900430">
                  <a:moveTo>
                    <a:pt x="307340" y="332740"/>
                  </a:moveTo>
                  <a:lnTo>
                    <a:pt x="302260" y="321310"/>
                  </a:lnTo>
                  <a:lnTo>
                    <a:pt x="290830" y="326390"/>
                  </a:lnTo>
                  <a:lnTo>
                    <a:pt x="295910" y="337820"/>
                  </a:lnTo>
                  <a:lnTo>
                    <a:pt x="307340" y="332740"/>
                  </a:lnTo>
                  <a:close/>
                </a:path>
                <a:path w="900429" h="900430">
                  <a:moveTo>
                    <a:pt x="328930" y="318770"/>
                  </a:moveTo>
                  <a:lnTo>
                    <a:pt x="326390" y="313690"/>
                  </a:lnTo>
                  <a:lnTo>
                    <a:pt x="323837" y="307340"/>
                  </a:lnTo>
                  <a:lnTo>
                    <a:pt x="318770" y="309880"/>
                  </a:lnTo>
                  <a:lnTo>
                    <a:pt x="317487" y="309880"/>
                  </a:lnTo>
                  <a:lnTo>
                    <a:pt x="316230" y="311150"/>
                  </a:lnTo>
                  <a:lnTo>
                    <a:pt x="311137" y="314960"/>
                  </a:lnTo>
                  <a:lnTo>
                    <a:pt x="316230" y="320040"/>
                  </a:lnTo>
                  <a:lnTo>
                    <a:pt x="320040" y="325120"/>
                  </a:lnTo>
                  <a:lnTo>
                    <a:pt x="324688" y="320471"/>
                  </a:lnTo>
                  <a:lnTo>
                    <a:pt x="328930" y="318770"/>
                  </a:lnTo>
                  <a:close/>
                </a:path>
                <a:path w="900429" h="900430">
                  <a:moveTo>
                    <a:pt x="351790" y="309880"/>
                  </a:moveTo>
                  <a:lnTo>
                    <a:pt x="346710" y="298450"/>
                  </a:lnTo>
                  <a:lnTo>
                    <a:pt x="335280" y="302260"/>
                  </a:lnTo>
                  <a:lnTo>
                    <a:pt x="340360" y="314960"/>
                  </a:lnTo>
                  <a:lnTo>
                    <a:pt x="351790" y="309880"/>
                  </a:lnTo>
                  <a:close/>
                </a:path>
                <a:path w="900429" h="900430">
                  <a:moveTo>
                    <a:pt x="374650" y="299720"/>
                  </a:moveTo>
                  <a:lnTo>
                    <a:pt x="370840" y="288290"/>
                  </a:lnTo>
                  <a:lnTo>
                    <a:pt x="358140" y="293370"/>
                  </a:lnTo>
                  <a:lnTo>
                    <a:pt x="363220" y="304800"/>
                  </a:lnTo>
                  <a:lnTo>
                    <a:pt x="374650" y="299720"/>
                  </a:lnTo>
                  <a:close/>
                </a:path>
                <a:path w="900429" h="900430">
                  <a:moveTo>
                    <a:pt x="398780" y="290830"/>
                  </a:moveTo>
                  <a:lnTo>
                    <a:pt x="393700" y="278130"/>
                  </a:lnTo>
                  <a:lnTo>
                    <a:pt x="382270" y="283210"/>
                  </a:lnTo>
                  <a:lnTo>
                    <a:pt x="386080" y="294640"/>
                  </a:lnTo>
                  <a:lnTo>
                    <a:pt x="398780" y="290830"/>
                  </a:lnTo>
                  <a:close/>
                </a:path>
                <a:path w="900429" h="900430">
                  <a:moveTo>
                    <a:pt x="421640" y="280670"/>
                  </a:moveTo>
                  <a:lnTo>
                    <a:pt x="416560" y="269240"/>
                  </a:lnTo>
                  <a:lnTo>
                    <a:pt x="405130" y="274320"/>
                  </a:lnTo>
                  <a:lnTo>
                    <a:pt x="410210" y="285750"/>
                  </a:lnTo>
                  <a:lnTo>
                    <a:pt x="421640" y="280670"/>
                  </a:lnTo>
                  <a:close/>
                </a:path>
                <a:path w="900429" h="900430">
                  <a:moveTo>
                    <a:pt x="444500" y="270510"/>
                  </a:moveTo>
                  <a:lnTo>
                    <a:pt x="440690" y="259080"/>
                  </a:lnTo>
                  <a:lnTo>
                    <a:pt x="427990" y="264160"/>
                  </a:lnTo>
                  <a:lnTo>
                    <a:pt x="433070" y="275590"/>
                  </a:lnTo>
                  <a:lnTo>
                    <a:pt x="444500" y="270510"/>
                  </a:lnTo>
                  <a:close/>
                </a:path>
                <a:path w="900429" h="900430">
                  <a:moveTo>
                    <a:pt x="468630" y="261620"/>
                  </a:moveTo>
                  <a:lnTo>
                    <a:pt x="463550" y="250190"/>
                  </a:lnTo>
                  <a:lnTo>
                    <a:pt x="452120" y="254000"/>
                  </a:lnTo>
                  <a:lnTo>
                    <a:pt x="455930" y="266700"/>
                  </a:lnTo>
                  <a:lnTo>
                    <a:pt x="468630" y="261620"/>
                  </a:lnTo>
                  <a:close/>
                </a:path>
                <a:path w="900429" h="900430">
                  <a:moveTo>
                    <a:pt x="491490" y="251460"/>
                  </a:moveTo>
                  <a:lnTo>
                    <a:pt x="486410" y="240030"/>
                  </a:lnTo>
                  <a:lnTo>
                    <a:pt x="474980" y="245110"/>
                  </a:lnTo>
                  <a:lnTo>
                    <a:pt x="480060" y="256540"/>
                  </a:lnTo>
                  <a:lnTo>
                    <a:pt x="491490" y="251460"/>
                  </a:lnTo>
                  <a:close/>
                </a:path>
                <a:path w="900429" h="900430">
                  <a:moveTo>
                    <a:pt x="514350" y="242570"/>
                  </a:moveTo>
                  <a:lnTo>
                    <a:pt x="510540" y="231140"/>
                  </a:lnTo>
                  <a:lnTo>
                    <a:pt x="499110" y="234950"/>
                  </a:lnTo>
                  <a:lnTo>
                    <a:pt x="502920" y="247650"/>
                  </a:lnTo>
                  <a:lnTo>
                    <a:pt x="514350" y="242570"/>
                  </a:lnTo>
                  <a:close/>
                </a:path>
                <a:path w="900429" h="900430">
                  <a:moveTo>
                    <a:pt x="538480" y="233680"/>
                  </a:moveTo>
                  <a:lnTo>
                    <a:pt x="533400" y="222250"/>
                  </a:lnTo>
                  <a:lnTo>
                    <a:pt x="521970" y="226060"/>
                  </a:lnTo>
                  <a:lnTo>
                    <a:pt x="527050" y="238760"/>
                  </a:lnTo>
                  <a:lnTo>
                    <a:pt x="538480" y="233680"/>
                  </a:lnTo>
                  <a:close/>
                </a:path>
                <a:path w="900429" h="900430">
                  <a:moveTo>
                    <a:pt x="561340" y="224790"/>
                  </a:moveTo>
                  <a:lnTo>
                    <a:pt x="557530" y="213360"/>
                  </a:lnTo>
                  <a:lnTo>
                    <a:pt x="546100" y="217170"/>
                  </a:lnTo>
                  <a:lnTo>
                    <a:pt x="549910" y="229870"/>
                  </a:lnTo>
                  <a:lnTo>
                    <a:pt x="561340" y="224790"/>
                  </a:lnTo>
                  <a:close/>
                </a:path>
                <a:path w="900429" h="900430">
                  <a:moveTo>
                    <a:pt x="585470" y="215900"/>
                  </a:moveTo>
                  <a:lnTo>
                    <a:pt x="580390" y="204470"/>
                  </a:lnTo>
                  <a:lnTo>
                    <a:pt x="568960" y="208280"/>
                  </a:lnTo>
                  <a:lnTo>
                    <a:pt x="574040" y="219710"/>
                  </a:lnTo>
                  <a:lnTo>
                    <a:pt x="585470" y="215900"/>
                  </a:lnTo>
                  <a:close/>
                </a:path>
                <a:path w="900429" h="900430">
                  <a:moveTo>
                    <a:pt x="609600" y="207010"/>
                  </a:moveTo>
                  <a:lnTo>
                    <a:pt x="604520" y="195580"/>
                  </a:lnTo>
                  <a:lnTo>
                    <a:pt x="593090" y="199390"/>
                  </a:lnTo>
                  <a:lnTo>
                    <a:pt x="596900" y="210820"/>
                  </a:lnTo>
                  <a:lnTo>
                    <a:pt x="609600" y="207010"/>
                  </a:lnTo>
                  <a:close/>
                </a:path>
                <a:path w="900429" h="900430">
                  <a:moveTo>
                    <a:pt x="632460" y="195580"/>
                  </a:moveTo>
                  <a:lnTo>
                    <a:pt x="626110" y="185420"/>
                  </a:lnTo>
                  <a:lnTo>
                    <a:pt x="615950" y="190500"/>
                  </a:lnTo>
                  <a:lnTo>
                    <a:pt x="621030" y="201930"/>
                  </a:lnTo>
                  <a:lnTo>
                    <a:pt x="632460" y="195580"/>
                  </a:lnTo>
                  <a:close/>
                </a:path>
                <a:path w="900429" h="900430">
                  <a:moveTo>
                    <a:pt x="655320" y="184150"/>
                  </a:moveTo>
                  <a:lnTo>
                    <a:pt x="648970" y="172720"/>
                  </a:lnTo>
                  <a:lnTo>
                    <a:pt x="637540" y="179070"/>
                  </a:lnTo>
                  <a:lnTo>
                    <a:pt x="643890" y="190500"/>
                  </a:lnTo>
                  <a:lnTo>
                    <a:pt x="655320" y="184150"/>
                  </a:lnTo>
                  <a:close/>
                </a:path>
                <a:path w="900429" h="900430">
                  <a:moveTo>
                    <a:pt x="676910" y="172720"/>
                  </a:moveTo>
                  <a:lnTo>
                    <a:pt x="671830" y="161290"/>
                  </a:lnTo>
                  <a:lnTo>
                    <a:pt x="660400" y="167640"/>
                  </a:lnTo>
                  <a:lnTo>
                    <a:pt x="665480" y="177800"/>
                  </a:lnTo>
                  <a:lnTo>
                    <a:pt x="676910" y="172720"/>
                  </a:lnTo>
                  <a:close/>
                </a:path>
                <a:path w="900429" h="900430">
                  <a:moveTo>
                    <a:pt x="699770" y="160020"/>
                  </a:moveTo>
                  <a:lnTo>
                    <a:pt x="693420" y="149860"/>
                  </a:lnTo>
                  <a:lnTo>
                    <a:pt x="681990" y="154940"/>
                  </a:lnTo>
                  <a:lnTo>
                    <a:pt x="688340" y="166370"/>
                  </a:lnTo>
                  <a:lnTo>
                    <a:pt x="699770" y="160020"/>
                  </a:lnTo>
                  <a:close/>
                </a:path>
                <a:path w="900429" h="900430">
                  <a:moveTo>
                    <a:pt x="721360" y="148590"/>
                  </a:moveTo>
                  <a:lnTo>
                    <a:pt x="715010" y="137160"/>
                  </a:lnTo>
                  <a:lnTo>
                    <a:pt x="704850" y="143510"/>
                  </a:lnTo>
                  <a:lnTo>
                    <a:pt x="709930" y="154940"/>
                  </a:lnTo>
                  <a:lnTo>
                    <a:pt x="721360" y="148590"/>
                  </a:lnTo>
                  <a:close/>
                </a:path>
                <a:path w="900429" h="900430">
                  <a:moveTo>
                    <a:pt x="744220" y="137160"/>
                  </a:moveTo>
                  <a:lnTo>
                    <a:pt x="737870" y="125730"/>
                  </a:lnTo>
                  <a:lnTo>
                    <a:pt x="726440" y="132080"/>
                  </a:lnTo>
                  <a:lnTo>
                    <a:pt x="732790" y="143510"/>
                  </a:lnTo>
                  <a:lnTo>
                    <a:pt x="744220" y="137160"/>
                  </a:lnTo>
                  <a:close/>
                </a:path>
                <a:path w="900429" h="900430">
                  <a:moveTo>
                    <a:pt x="767080" y="124460"/>
                  </a:moveTo>
                  <a:lnTo>
                    <a:pt x="759460" y="114300"/>
                  </a:lnTo>
                  <a:lnTo>
                    <a:pt x="749300" y="119380"/>
                  </a:lnTo>
                  <a:lnTo>
                    <a:pt x="751840" y="125730"/>
                  </a:lnTo>
                  <a:lnTo>
                    <a:pt x="754380" y="130810"/>
                  </a:lnTo>
                  <a:lnTo>
                    <a:pt x="764540" y="125730"/>
                  </a:lnTo>
                  <a:lnTo>
                    <a:pt x="765810" y="125730"/>
                  </a:lnTo>
                  <a:lnTo>
                    <a:pt x="767080" y="124460"/>
                  </a:lnTo>
                  <a:close/>
                </a:path>
                <a:path w="900429" h="900430">
                  <a:moveTo>
                    <a:pt x="787400" y="109220"/>
                  </a:moveTo>
                  <a:lnTo>
                    <a:pt x="778510" y="99060"/>
                  </a:lnTo>
                  <a:lnTo>
                    <a:pt x="769620" y="106680"/>
                  </a:lnTo>
                  <a:lnTo>
                    <a:pt x="777240" y="116840"/>
                  </a:lnTo>
                  <a:lnTo>
                    <a:pt x="787400" y="109220"/>
                  </a:lnTo>
                  <a:close/>
                </a:path>
                <a:path w="900429" h="900430">
                  <a:moveTo>
                    <a:pt x="806450" y="93980"/>
                  </a:moveTo>
                  <a:lnTo>
                    <a:pt x="798830" y="83820"/>
                  </a:lnTo>
                  <a:lnTo>
                    <a:pt x="788670" y="91440"/>
                  </a:lnTo>
                  <a:lnTo>
                    <a:pt x="796290" y="101600"/>
                  </a:lnTo>
                  <a:lnTo>
                    <a:pt x="806450" y="93980"/>
                  </a:lnTo>
                  <a:close/>
                </a:path>
                <a:path w="900429" h="900430">
                  <a:moveTo>
                    <a:pt x="826770" y="78740"/>
                  </a:moveTo>
                  <a:lnTo>
                    <a:pt x="819150" y="68580"/>
                  </a:lnTo>
                  <a:lnTo>
                    <a:pt x="808990" y="76200"/>
                  </a:lnTo>
                  <a:lnTo>
                    <a:pt x="816610" y="85090"/>
                  </a:lnTo>
                  <a:lnTo>
                    <a:pt x="826770" y="78740"/>
                  </a:lnTo>
                  <a:close/>
                </a:path>
                <a:path w="900429" h="900430">
                  <a:moveTo>
                    <a:pt x="845820" y="62230"/>
                  </a:moveTo>
                  <a:lnTo>
                    <a:pt x="838200" y="52070"/>
                  </a:lnTo>
                  <a:lnTo>
                    <a:pt x="828040" y="59690"/>
                  </a:lnTo>
                  <a:lnTo>
                    <a:pt x="836930" y="69850"/>
                  </a:lnTo>
                  <a:lnTo>
                    <a:pt x="845820" y="62230"/>
                  </a:lnTo>
                  <a:close/>
                </a:path>
                <a:path w="900429" h="900430">
                  <a:moveTo>
                    <a:pt x="866140" y="46990"/>
                  </a:moveTo>
                  <a:lnTo>
                    <a:pt x="858520" y="36830"/>
                  </a:lnTo>
                  <a:lnTo>
                    <a:pt x="848360" y="44450"/>
                  </a:lnTo>
                  <a:lnTo>
                    <a:pt x="855980" y="54610"/>
                  </a:lnTo>
                  <a:lnTo>
                    <a:pt x="866140" y="46990"/>
                  </a:lnTo>
                  <a:close/>
                </a:path>
                <a:path w="900429" h="900430">
                  <a:moveTo>
                    <a:pt x="885190" y="27940"/>
                  </a:moveTo>
                  <a:lnTo>
                    <a:pt x="875030" y="20320"/>
                  </a:lnTo>
                  <a:lnTo>
                    <a:pt x="867410" y="30480"/>
                  </a:lnTo>
                  <a:lnTo>
                    <a:pt x="876300" y="38100"/>
                  </a:lnTo>
                  <a:lnTo>
                    <a:pt x="885190" y="27940"/>
                  </a:lnTo>
                  <a:close/>
                </a:path>
                <a:path w="900429" h="900430">
                  <a:moveTo>
                    <a:pt x="900430" y="8890"/>
                  </a:moveTo>
                  <a:lnTo>
                    <a:pt x="890270" y="0"/>
                  </a:lnTo>
                  <a:lnTo>
                    <a:pt x="882650" y="10160"/>
                  </a:lnTo>
                  <a:lnTo>
                    <a:pt x="892810" y="17780"/>
                  </a:lnTo>
                  <a:lnTo>
                    <a:pt x="900430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13170" y="302259"/>
              <a:ext cx="2352040" cy="2287270"/>
            </a:xfrm>
            <a:custGeom>
              <a:avLst/>
              <a:gdLst/>
              <a:ahLst/>
              <a:cxnLst/>
              <a:rect l="l" t="t" r="r" b="b"/>
              <a:pathLst>
                <a:path w="2352040" h="2287270">
                  <a:moveTo>
                    <a:pt x="2352040" y="1729740"/>
                  </a:moveTo>
                  <a:lnTo>
                    <a:pt x="2339340" y="1704340"/>
                  </a:lnTo>
                  <a:lnTo>
                    <a:pt x="2336025" y="1704441"/>
                  </a:lnTo>
                  <a:lnTo>
                    <a:pt x="2327910" y="1672590"/>
                  </a:lnTo>
                  <a:lnTo>
                    <a:pt x="2289429" y="1601711"/>
                  </a:lnTo>
                  <a:lnTo>
                    <a:pt x="2289429" y="1706156"/>
                  </a:lnTo>
                  <a:lnTo>
                    <a:pt x="2175510" y="1720850"/>
                  </a:lnTo>
                  <a:lnTo>
                    <a:pt x="2039620" y="1722120"/>
                  </a:lnTo>
                  <a:lnTo>
                    <a:pt x="1931670" y="1744980"/>
                  </a:lnTo>
                  <a:lnTo>
                    <a:pt x="1847850" y="1774190"/>
                  </a:lnTo>
                  <a:lnTo>
                    <a:pt x="1756410" y="1821180"/>
                  </a:lnTo>
                  <a:lnTo>
                    <a:pt x="1651000" y="1882140"/>
                  </a:lnTo>
                  <a:lnTo>
                    <a:pt x="1564640" y="1917700"/>
                  </a:lnTo>
                  <a:lnTo>
                    <a:pt x="1463040" y="1965960"/>
                  </a:lnTo>
                  <a:lnTo>
                    <a:pt x="1367790" y="1991360"/>
                  </a:lnTo>
                  <a:lnTo>
                    <a:pt x="1280160" y="2018030"/>
                  </a:lnTo>
                  <a:lnTo>
                    <a:pt x="1181100" y="2042160"/>
                  </a:lnTo>
                  <a:lnTo>
                    <a:pt x="1075690" y="2053590"/>
                  </a:lnTo>
                  <a:lnTo>
                    <a:pt x="952500" y="2061210"/>
                  </a:lnTo>
                  <a:lnTo>
                    <a:pt x="859790" y="2081530"/>
                  </a:lnTo>
                  <a:lnTo>
                    <a:pt x="770890" y="2106930"/>
                  </a:lnTo>
                  <a:lnTo>
                    <a:pt x="764540" y="2113280"/>
                  </a:lnTo>
                  <a:lnTo>
                    <a:pt x="681990" y="2145030"/>
                  </a:lnTo>
                  <a:lnTo>
                    <a:pt x="577850" y="2193290"/>
                  </a:lnTo>
                  <a:lnTo>
                    <a:pt x="570230" y="2199640"/>
                  </a:lnTo>
                  <a:lnTo>
                    <a:pt x="490220" y="2237740"/>
                  </a:lnTo>
                  <a:lnTo>
                    <a:pt x="467017" y="2243315"/>
                  </a:lnTo>
                  <a:lnTo>
                    <a:pt x="467360" y="2244090"/>
                  </a:lnTo>
                  <a:lnTo>
                    <a:pt x="458470" y="2245360"/>
                  </a:lnTo>
                  <a:lnTo>
                    <a:pt x="467017" y="2243315"/>
                  </a:lnTo>
                  <a:lnTo>
                    <a:pt x="458470" y="2223770"/>
                  </a:lnTo>
                  <a:lnTo>
                    <a:pt x="450850" y="2192020"/>
                  </a:lnTo>
                  <a:lnTo>
                    <a:pt x="461010" y="2123440"/>
                  </a:lnTo>
                  <a:lnTo>
                    <a:pt x="458470" y="2058670"/>
                  </a:lnTo>
                  <a:lnTo>
                    <a:pt x="450913" y="2014461"/>
                  </a:lnTo>
                  <a:lnTo>
                    <a:pt x="454660" y="2004060"/>
                  </a:lnTo>
                  <a:lnTo>
                    <a:pt x="425450" y="1915160"/>
                  </a:lnTo>
                  <a:lnTo>
                    <a:pt x="381000" y="1823720"/>
                  </a:lnTo>
                  <a:lnTo>
                    <a:pt x="331470" y="1750060"/>
                  </a:lnTo>
                  <a:lnTo>
                    <a:pt x="304800" y="1695450"/>
                  </a:lnTo>
                  <a:lnTo>
                    <a:pt x="284480" y="1616710"/>
                  </a:lnTo>
                  <a:lnTo>
                    <a:pt x="259080" y="1507490"/>
                  </a:lnTo>
                  <a:lnTo>
                    <a:pt x="229870" y="1409700"/>
                  </a:lnTo>
                  <a:lnTo>
                    <a:pt x="185420" y="1330960"/>
                  </a:lnTo>
                  <a:lnTo>
                    <a:pt x="162560" y="1289050"/>
                  </a:lnTo>
                  <a:lnTo>
                    <a:pt x="113030" y="1221740"/>
                  </a:lnTo>
                  <a:lnTo>
                    <a:pt x="52070" y="1164590"/>
                  </a:lnTo>
                  <a:lnTo>
                    <a:pt x="36487" y="1141514"/>
                  </a:lnTo>
                  <a:lnTo>
                    <a:pt x="34290" y="1125220"/>
                  </a:lnTo>
                  <a:lnTo>
                    <a:pt x="57150" y="1075690"/>
                  </a:lnTo>
                  <a:lnTo>
                    <a:pt x="97790" y="1018540"/>
                  </a:lnTo>
                  <a:lnTo>
                    <a:pt x="149860" y="972820"/>
                  </a:lnTo>
                  <a:lnTo>
                    <a:pt x="207010" y="939800"/>
                  </a:lnTo>
                  <a:lnTo>
                    <a:pt x="292100" y="896620"/>
                  </a:lnTo>
                  <a:lnTo>
                    <a:pt x="370840" y="854710"/>
                  </a:lnTo>
                  <a:lnTo>
                    <a:pt x="490220" y="808990"/>
                  </a:lnTo>
                  <a:lnTo>
                    <a:pt x="565150" y="788670"/>
                  </a:lnTo>
                  <a:lnTo>
                    <a:pt x="647700" y="753110"/>
                  </a:lnTo>
                  <a:lnTo>
                    <a:pt x="722630" y="712470"/>
                  </a:lnTo>
                  <a:lnTo>
                    <a:pt x="808990" y="659130"/>
                  </a:lnTo>
                  <a:lnTo>
                    <a:pt x="871220" y="610870"/>
                  </a:lnTo>
                  <a:lnTo>
                    <a:pt x="957580" y="519430"/>
                  </a:lnTo>
                  <a:lnTo>
                    <a:pt x="1009650" y="434340"/>
                  </a:lnTo>
                  <a:lnTo>
                    <a:pt x="1062990" y="345440"/>
                  </a:lnTo>
                  <a:lnTo>
                    <a:pt x="1143000" y="267970"/>
                  </a:lnTo>
                  <a:lnTo>
                    <a:pt x="1209040" y="201930"/>
                  </a:lnTo>
                  <a:lnTo>
                    <a:pt x="1299210" y="142240"/>
                  </a:lnTo>
                  <a:lnTo>
                    <a:pt x="1400810" y="90170"/>
                  </a:lnTo>
                  <a:lnTo>
                    <a:pt x="1483360" y="60960"/>
                  </a:lnTo>
                  <a:lnTo>
                    <a:pt x="1564640" y="43192"/>
                  </a:lnTo>
                  <a:lnTo>
                    <a:pt x="1605280" y="46990"/>
                  </a:lnTo>
                  <a:lnTo>
                    <a:pt x="1611630" y="67310"/>
                  </a:lnTo>
                  <a:lnTo>
                    <a:pt x="1587500" y="134620"/>
                  </a:lnTo>
                  <a:lnTo>
                    <a:pt x="1582420" y="199390"/>
                  </a:lnTo>
                  <a:lnTo>
                    <a:pt x="1590040" y="271780"/>
                  </a:lnTo>
                  <a:lnTo>
                    <a:pt x="1605280" y="331470"/>
                  </a:lnTo>
                  <a:lnTo>
                    <a:pt x="1635760" y="396240"/>
                  </a:lnTo>
                  <a:lnTo>
                    <a:pt x="1676400" y="462280"/>
                  </a:lnTo>
                  <a:lnTo>
                    <a:pt x="1732280" y="535940"/>
                  </a:lnTo>
                  <a:lnTo>
                    <a:pt x="1790700" y="621030"/>
                  </a:lnTo>
                  <a:lnTo>
                    <a:pt x="1845310" y="715010"/>
                  </a:lnTo>
                  <a:lnTo>
                    <a:pt x="1912620" y="840740"/>
                  </a:lnTo>
                  <a:lnTo>
                    <a:pt x="1972310" y="958850"/>
                  </a:lnTo>
                  <a:lnTo>
                    <a:pt x="2012950" y="1069340"/>
                  </a:lnTo>
                  <a:lnTo>
                    <a:pt x="2018030" y="1076960"/>
                  </a:lnTo>
                  <a:lnTo>
                    <a:pt x="2035810" y="1168400"/>
                  </a:lnTo>
                  <a:lnTo>
                    <a:pt x="2049780" y="1264920"/>
                  </a:lnTo>
                  <a:lnTo>
                    <a:pt x="2075180" y="1355090"/>
                  </a:lnTo>
                  <a:lnTo>
                    <a:pt x="2100580" y="1422400"/>
                  </a:lnTo>
                  <a:lnTo>
                    <a:pt x="2132330" y="1465580"/>
                  </a:lnTo>
                  <a:lnTo>
                    <a:pt x="2193290" y="1527810"/>
                  </a:lnTo>
                  <a:lnTo>
                    <a:pt x="2240280" y="1588770"/>
                  </a:lnTo>
                  <a:lnTo>
                    <a:pt x="2277110" y="1658620"/>
                  </a:lnTo>
                  <a:lnTo>
                    <a:pt x="2289429" y="1706156"/>
                  </a:lnTo>
                  <a:lnTo>
                    <a:pt x="2289429" y="1601711"/>
                  </a:lnTo>
                  <a:lnTo>
                    <a:pt x="2279650" y="1583690"/>
                  </a:lnTo>
                  <a:lnTo>
                    <a:pt x="2221230" y="1511300"/>
                  </a:lnTo>
                  <a:lnTo>
                    <a:pt x="2153920" y="1435100"/>
                  </a:lnTo>
                  <a:lnTo>
                    <a:pt x="2113280" y="1365250"/>
                  </a:lnTo>
                  <a:lnTo>
                    <a:pt x="2094230" y="1314450"/>
                  </a:lnTo>
                  <a:lnTo>
                    <a:pt x="2078990" y="1226820"/>
                  </a:lnTo>
                  <a:lnTo>
                    <a:pt x="2068830" y="1140460"/>
                  </a:lnTo>
                  <a:lnTo>
                    <a:pt x="2051050" y="1064260"/>
                  </a:lnTo>
                  <a:lnTo>
                    <a:pt x="2006600" y="952500"/>
                  </a:lnTo>
                  <a:lnTo>
                    <a:pt x="1929130" y="807720"/>
                  </a:lnTo>
                  <a:lnTo>
                    <a:pt x="1858010" y="678180"/>
                  </a:lnTo>
                  <a:lnTo>
                    <a:pt x="1744980" y="495300"/>
                  </a:lnTo>
                  <a:lnTo>
                    <a:pt x="1671320" y="392430"/>
                  </a:lnTo>
                  <a:lnTo>
                    <a:pt x="1640840" y="326390"/>
                  </a:lnTo>
                  <a:lnTo>
                    <a:pt x="1628140" y="275590"/>
                  </a:lnTo>
                  <a:lnTo>
                    <a:pt x="1623060" y="229870"/>
                  </a:lnTo>
                  <a:lnTo>
                    <a:pt x="1624330" y="166370"/>
                  </a:lnTo>
                  <a:lnTo>
                    <a:pt x="1639570" y="92710"/>
                  </a:lnTo>
                  <a:lnTo>
                    <a:pt x="1652270" y="52070"/>
                  </a:lnTo>
                  <a:lnTo>
                    <a:pt x="1653540" y="26670"/>
                  </a:lnTo>
                  <a:lnTo>
                    <a:pt x="1643380" y="8890"/>
                  </a:lnTo>
                  <a:lnTo>
                    <a:pt x="1605280" y="0"/>
                  </a:lnTo>
                  <a:lnTo>
                    <a:pt x="1537970" y="3810"/>
                  </a:lnTo>
                  <a:lnTo>
                    <a:pt x="1459230" y="29210"/>
                  </a:lnTo>
                  <a:lnTo>
                    <a:pt x="1366520" y="66040"/>
                  </a:lnTo>
                  <a:lnTo>
                    <a:pt x="1272540" y="111760"/>
                  </a:lnTo>
                  <a:lnTo>
                    <a:pt x="1192530" y="167640"/>
                  </a:lnTo>
                  <a:lnTo>
                    <a:pt x="1126490" y="238760"/>
                  </a:lnTo>
                  <a:lnTo>
                    <a:pt x="1056640" y="300990"/>
                  </a:lnTo>
                  <a:lnTo>
                    <a:pt x="1003300" y="369570"/>
                  </a:lnTo>
                  <a:lnTo>
                    <a:pt x="955040" y="452120"/>
                  </a:lnTo>
                  <a:lnTo>
                    <a:pt x="916940" y="509270"/>
                  </a:lnTo>
                  <a:lnTo>
                    <a:pt x="868680" y="566420"/>
                  </a:lnTo>
                  <a:lnTo>
                    <a:pt x="815340" y="605790"/>
                  </a:lnTo>
                  <a:lnTo>
                    <a:pt x="723900" y="666750"/>
                  </a:lnTo>
                  <a:lnTo>
                    <a:pt x="628650" y="715010"/>
                  </a:lnTo>
                  <a:lnTo>
                    <a:pt x="527050" y="753110"/>
                  </a:lnTo>
                  <a:lnTo>
                    <a:pt x="450850" y="781050"/>
                  </a:lnTo>
                  <a:lnTo>
                    <a:pt x="345440" y="822960"/>
                  </a:lnTo>
                  <a:lnTo>
                    <a:pt x="251460" y="866140"/>
                  </a:lnTo>
                  <a:lnTo>
                    <a:pt x="148590" y="924560"/>
                  </a:lnTo>
                  <a:lnTo>
                    <a:pt x="143510" y="930910"/>
                  </a:lnTo>
                  <a:lnTo>
                    <a:pt x="73660" y="986790"/>
                  </a:lnTo>
                  <a:lnTo>
                    <a:pt x="7620" y="1065530"/>
                  </a:lnTo>
                  <a:lnTo>
                    <a:pt x="0" y="1127760"/>
                  </a:lnTo>
                  <a:lnTo>
                    <a:pt x="977" y="1129461"/>
                  </a:lnTo>
                  <a:lnTo>
                    <a:pt x="0" y="1134110"/>
                  </a:lnTo>
                  <a:lnTo>
                    <a:pt x="8890" y="1183640"/>
                  </a:lnTo>
                  <a:lnTo>
                    <a:pt x="45720" y="1219200"/>
                  </a:lnTo>
                  <a:lnTo>
                    <a:pt x="104140" y="1273810"/>
                  </a:lnTo>
                  <a:lnTo>
                    <a:pt x="146050" y="1334770"/>
                  </a:lnTo>
                  <a:lnTo>
                    <a:pt x="181610" y="1400810"/>
                  </a:lnTo>
                  <a:lnTo>
                    <a:pt x="212077" y="1511300"/>
                  </a:lnTo>
                  <a:lnTo>
                    <a:pt x="240030" y="1606550"/>
                  </a:lnTo>
                  <a:lnTo>
                    <a:pt x="271780" y="1715770"/>
                  </a:lnTo>
                  <a:lnTo>
                    <a:pt x="316230" y="1809750"/>
                  </a:lnTo>
                  <a:lnTo>
                    <a:pt x="364490" y="1892300"/>
                  </a:lnTo>
                  <a:lnTo>
                    <a:pt x="410578" y="1983447"/>
                  </a:lnTo>
                  <a:lnTo>
                    <a:pt x="426720" y="2049780"/>
                  </a:lnTo>
                  <a:lnTo>
                    <a:pt x="424180" y="2061210"/>
                  </a:lnTo>
                  <a:lnTo>
                    <a:pt x="430530" y="2138680"/>
                  </a:lnTo>
                  <a:lnTo>
                    <a:pt x="419100" y="2207260"/>
                  </a:lnTo>
                  <a:lnTo>
                    <a:pt x="427990" y="2256790"/>
                  </a:lnTo>
                  <a:lnTo>
                    <a:pt x="452120" y="2278380"/>
                  </a:lnTo>
                  <a:lnTo>
                    <a:pt x="469900" y="2287270"/>
                  </a:lnTo>
                  <a:lnTo>
                    <a:pt x="495300" y="2280920"/>
                  </a:lnTo>
                  <a:lnTo>
                    <a:pt x="541020" y="2256790"/>
                  </a:lnTo>
                  <a:lnTo>
                    <a:pt x="533400" y="2261870"/>
                  </a:lnTo>
                  <a:lnTo>
                    <a:pt x="645160" y="2200910"/>
                  </a:lnTo>
                  <a:lnTo>
                    <a:pt x="741680" y="2153920"/>
                  </a:lnTo>
                  <a:lnTo>
                    <a:pt x="838200" y="2119630"/>
                  </a:lnTo>
                  <a:lnTo>
                    <a:pt x="911860" y="2106930"/>
                  </a:lnTo>
                  <a:lnTo>
                    <a:pt x="1002030" y="2094230"/>
                  </a:lnTo>
                  <a:lnTo>
                    <a:pt x="1093470" y="2080260"/>
                  </a:lnTo>
                  <a:lnTo>
                    <a:pt x="1183640" y="2071370"/>
                  </a:lnTo>
                  <a:lnTo>
                    <a:pt x="1275080" y="2056130"/>
                  </a:lnTo>
                  <a:lnTo>
                    <a:pt x="1376680" y="2023110"/>
                  </a:lnTo>
                  <a:lnTo>
                    <a:pt x="1484630" y="1990090"/>
                  </a:lnTo>
                  <a:lnTo>
                    <a:pt x="1577340" y="1948180"/>
                  </a:lnTo>
                  <a:lnTo>
                    <a:pt x="1682750" y="1893570"/>
                  </a:lnTo>
                  <a:lnTo>
                    <a:pt x="1784350" y="1838960"/>
                  </a:lnTo>
                  <a:lnTo>
                    <a:pt x="1905000" y="1783080"/>
                  </a:lnTo>
                  <a:lnTo>
                    <a:pt x="2004060" y="1766570"/>
                  </a:lnTo>
                  <a:lnTo>
                    <a:pt x="2125980" y="1748790"/>
                  </a:lnTo>
                  <a:lnTo>
                    <a:pt x="2242820" y="1752600"/>
                  </a:lnTo>
                  <a:lnTo>
                    <a:pt x="2329180" y="1756410"/>
                  </a:lnTo>
                  <a:lnTo>
                    <a:pt x="2335707" y="1748790"/>
                  </a:lnTo>
                  <a:lnTo>
                    <a:pt x="2352040" y="1729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9750" y="5259130"/>
            <a:ext cx="8456930" cy="1102360"/>
            <a:chOff x="59750" y="5259130"/>
            <a:chExt cx="8456930" cy="1102360"/>
          </a:xfrm>
        </p:grpSpPr>
        <p:sp>
          <p:nvSpPr>
            <p:cNvPr id="83" name="object 83"/>
            <p:cNvSpPr/>
            <p:nvPr/>
          </p:nvSpPr>
          <p:spPr>
            <a:xfrm>
              <a:off x="66040" y="5265419"/>
              <a:ext cx="8444230" cy="1089660"/>
            </a:xfrm>
            <a:custGeom>
              <a:avLst/>
              <a:gdLst/>
              <a:ahLst/>
              <a:cxnLst/>
              <a:rect l="l" t="t" r="r" b="b"/>
              <a:pathLst>
                <a:path w="8444230" h="1089660">
                  <a:moveTo>
                    <a:pt x="0" y="0"/>
                  </a:moveTo>
                  <a:lnTo>
                    <a:pt x="93980" y="25399"/>
                  </a:lnTo>
                  <a:lnTo>
                    <a:pt x="121920" y="64769"/>
                  </a:lnTo>
                  <a:lnTo>
                    <a:pt x="148590" y="105409"/>
                  </a:lnTo>
                  <a:lnTo>
                    <a:pt x="176530" y="144779"/>
                  </a:lnTo>
                  <a:lnTo>
                    <a:pt x="190500" y="162559"/>
                  </a:lnTo>
                  <a:lnTo>
                    <a:pt x="203200" y="177799"/>
                  </a:lnTo>
                  <a:lnTo>
                    <a:pt x="243840" y="207009"/>
                  </a:lnTo>
                  <a:lnTo>
                    <a:pt x="271780" y="229869"/>
                  </a:lnTo>
                  <a:lnTo>
                    <a:pt x="325120" y="280669"/>
                  </a:lnTo>
                  <a:lnTo>
                    <a:pt x="351790" y="309879"/>
                  </a:lnTo>
                  <a:lnTo>
                    <a:pt x="365760" y="341629"/>
                  </a:lnTo>
                  <a:lnTo>
                    <a:pt x="392430" y="379729"/>
                  </a:lnTo>
                  <a:lnTo>
                    <a:pt x="392430" y="400049"/>
                  </a:lnTo>
                  <a:lnTo>
                    <a:pt x="406400" y="422909"/>
                  </a:lnTo>
                  <a:lnTo>
                    <a:pt x="448309" y="440689"/>
                  </a:lnTo>
                  <a:lnTo>
                    <a:pt x="473709" y="457199"/>
                  </a:lnTo>
                  <a:lnTo>
                    <a:pt x="486409" y="476249"/>
                  </a:lnTo>
                  <a:lnTo>
                    <a:pt x="500380" y="496569"/>
                  </a:lnTo>
                  <a:lnTo>
                    <a:pt x="514350" y="523239"/>
                  </a:lnTo>
                  <a:lnTo>
                    <a:pt x="514350" y="551179"/>
                  </a:lnTo>
                  <a:lnTo>
                    <a:pt x="528319" y="584199"/>
                  </a:lnTo>
                  <a:lnTo>
                    <a:pt x="554990" y="626109"/>
                  </a:lnTo>
                  <a:lnTo>
                    <a:pt x="582930" y="659129"/>
                  </a:lnTo>
                  <a:lnTo>
                    <a:pt x="623569" y="694689"/>
                  </a:lnTo>
                  <a:lnTo>
                    <a:pt x="676910" y="727709"/>
                  </a:lnTo>
                  <a:lnTo>
                    <a:pt x="731519" y="760729"/>
                  </a:lnTo>
                  <a:lnTo>
                    <a:pt x="772160" y="789939"/>
                  </a:lnTo>
                  <a:lnTo>
                    <a:pt x="812800" y="812799"/>
                  </a:lnTo>
                  <a:lnTo>
                    <a:pt x="852169" y="831849"/>
                  </a:lnTo>
                  <a:lnTo>
                    <a:pt x="852169" y="840739"/>
                  </a:lnTo>
                  <a:lnTo>
                    <a:pt x="975360" y="876299"/>
                  </a:lnTo>
                  <a:lnTo>
                    <a:pt x="1191260" y="927099"/>
                  </a:lnTo>
                  <a:lnTo>
                    <a:pt x="1299210" y="949959"/>
                  </a:lnTo>
                  <a:lnTo>
                    <a:pt x="1407160" y="967739"/>
                  </a:lnTo>
                  <a:lnTo>
                    <a:pt x="1516380" y="982979"/>
                  </a:lnTo>
                  <a:lnTo>
                    <a:pt x="1624330" y="996949"/>
                  </a:lnTo>
                  <a:lnTo>
                    <a:pt x="1733550" y="1007109"/>
                  </a:lnTo>
                  <a:lnTo>
                    <a:pt x="2137410" y="1007109"/>
                  </a:lnTo>
                  <a:lnTo>
                    <a:pt x="2354580" y="1005839"/>
                  </a:lnTo>
                  <a:lnTo>
                    <a:pt x="2571750" y="1005839"/>
                  </a:lnTo>
                  <a:lnTo>
                    <a:pt x="2788920" y="1007109"/>
                  </a:lnTo>
                  <a:lnTo>
                    <a:pt x="3004820" y="1014729"/>
                  </a:lnTo>
                  <a:lnTo>
                    <a:pt x="3112770" y="1019809"/>
                  </a:lnTo>
                  <a:lnTo>
                    <a:pt x="3220720" y="1027429"/>
                  </a:lnTo>
                  <a:lnTo>
                    <a:pt x="3315970" y="1037589"/>
                  </a:lnTo>
                  <a:lnTo>
                    <a:pt x="3423920" y="1047749"/>
                  </a:lnTo>
                  <a:lnTo>
                    <a:pt x="3436620" y="1047749"/>
                  </a:lnTo>
                  <a:lnTo>
                    <a:pt x="3450590" y="1050289"/>
                  </a:lnTo>
                  <a:lnTo>
                    <a:pt x="3533140" y="1051559"/>
                  </a:lnTo>
                  <a:lnTo>
                    <a:pt x="3639820" y="1055369"/>
                  </a:lnTo>
                  <a:lnTo>
                    <a:pt x="3788410" y="1059179"/>
                  </a:lnTo>
                  <a:lnTo>
                    <a:pt x="3939540" y="1065529"/>
                  </a:lnTo>
                  <a:lnTo>
                    <a:pt x="4100830" y="1069339"/>
                  </a:lnTo>
                  <a:lnTo>
                    <a:pt x="4249420" y="1071879"/>
                  </a:lnTo>
                  <a:lnTo>
                    <a:pt x="4384040" y="1075689"/>
                  </a:lnTo>
                  <a:lnTo>
                    <a:pt x="4818380" y="1080769"/>
                  </a:lnTo>
                  <a:lnTo>
                    <a:pt x="5250180" y="1084579"/>
                  </a:lnTo>
                  <a:lnTo>
                    <a:pt x="5683250" y="1085849"/>
                  </a:lnTo>
                  <a:lnTo>
                    <a:pt x="6117590" y="1089659"/>
                  </a:lnTo>
                  <a:lnTo>
                    <a:pt x="6211570" y="1080769"/>
                  </a:lnTo>
                  <a:lnTo>
                    <a:pt x="6306820" y="1074419"/>
                  </a:lnTo>
                  <a:lnTo>
                    <a:pt x="6400800" y="1066799"/>
                  </a:lnTo>
                  <a:lnTo>
                    <a:pt x="6483350" y="1056639"/>
                  </a:lnTo>
                  <a:lnTo>
                    <a:pt x="6576059" y="1043939"/>
                  </a:lnTo>
                  <a:lnTo>
                    <a:pt x="6672580" y="1024889"/>
                  </a:lnTo>
                  <a:lnTo>
                    <a:pt x="6711950" y="1014729"/>
                  </a:lnTo>
                  <a:lnTo>
                    <a:pt x="6752589" y="1000759"/>
                  </a:lnTo>
                  <a:lnTo>
                    <a:pt x="6807200" y="985519"/>
                  </a:lnTo>
                  <a:lnTo>
                    <a:pt x="6847839" y="967739"/>
                  </a:lnTo>
                  <a:lnTo>
                    <a:pt x="6889750" y="946149"/>
                  </a:lnTo>
                  <a:lnTo>
                    <a:pt x="6927850" y="929639"/>
                  </a:lnTo>
                  <a:lnTo>
                    <a:pt x="6969759" y="910589"/>
                  </a:lnTo>
                  <a:lnTo>
                    <a:pt x="6996430" y="891539"/>
                  </a:lnTo>
                  <a:lnTo>
                    <a:pt x="7010400" y="867409"/>
                  </a:lnTo>
                  <a:lnTo>
                    <a:pt x="7037069" y="840739"/>
                  </a:lnTo>
                  <a:lnTo>
                    <a:pt x="7037069" y="824229"/>
                  </a:lnTo>
                  <a:lnTo>
                    <a:pt x="7051039" y="805179"/>
                  </a:lnTo>
                  <a:lnTo>
                    <a:pt x="7051039" y="786129"/>
                  </a:lnTo>
                  <a:lnTo>
                    <a:pt x="7065009" y="761999"/>
                  </a:lnTo>
                  <a:lnTo>
                    <a:pt x="7104380" y="749299"/>
                  </a:lnTo>
                  <a:lnTo>
                    <a:pt x="7158989" y="732789"/>
                  </a:lnTo>
                  <a:lnTo>
                    <a:pt x="7199630" y="715009"/>
                  </a:lnTo>
                  <a:lnTo>
                    <a:pt x="7240269" y="692149"/>
                  </a:lnTo>
                  <a:lnTo>
                    <a:pt x="7321550" y="651509"/>
                  </a:lnTo>
                  <a:lnTo>
                    <a:pt x="7402830" y="613409"/>
                  </a:lnTo>
                  <a:lnTo>
                    <a:pt x="7456169" y="604519"/>
                  </a:lnTo>
                  <a:lnTo>
                    <a:pt x="7510780" y="599439"/>
                  </a:lnTo>
                  <a:lnTo>
                    <a:pt x="7551419" y="594359"/>
                  </a:lnTo>
                  <a:lnTo>
                    <a:pt x="7606030" y="588009"/>
                  </a:lnTo>
                  <a:lnTo>
                    <a:pt x="7659369" y="580389"/>
                  </a:lnTo>
                  <a:lnTo>
                    <a:pt x="7700009" y="567689"/>
                  </a:lnTo>
                  <a:lnTo>
                    <a:pt x="7754619" y="551179"/>
                  </a:lnTo>
                  <a:lnTo>
                    <a:pt x="7795259" y="530859"/>
                  </a:lnTo>
                  <a:lnTo>
                    <a:pt x="7862569" y="523239"/>
                  </a:lnTo>
                  <a:lnTo>
                    <a:pt x="7931150" y="513079"/>
                  </a:lnTo>
                  <a:lnTo>
                    <a:pt x="8011159" y="506729"/>
                  </a:lnTo>
                  <a:lnTo>
                    <a:pt x="8078469" y="495299"/>
                  </a:lnTo>
                  <a:lnTo>
                    <a:pt x="8161019" y="482599"/>
                  </a:lnTo>
                  <a:lnTo>
                    <a:pt x="8227059" y="469899"/>
                  </a:lnTo>
                  <a:lnTo>
                    <a:pt x="8282939" y="448309"/>
                  </a:lnTo>
                  <a:lnTo>
                    <a:pt x="8336280" y="422909"/>
                  </a:lnTo>
                  <a:lnTo>
                    <a:pt x="8389619" y="380999"/>
                  </a:lnTo>
                  <a:lnTo>
                    <a:pt x="8403590" y="354329"/>
                  </a:lnTo>
                  <a:lnTo>
                    <a:pt x="8403590" y="327659"/>
                  </a:lnTo>
                  <a:lnTo>
                    <a:pt x="8417560" y="265429"/>
                  </a:lnTo>
                  <a:lnTo>
                    <a:pt x="8417560" y="205739"/>
                  </a:lnTo>
                  <a:lnTo>
                    <a:pt x="8430260" y="176529"/>
                  </a:lnTo>
                  <a:lnTo>
                    <a:pt x="8444230" y="146049"/>
                  </a:lnTo>
                  <a:lnTo>
                    <a:pt x="8444230" y="106679"/>
                  </a:lnTo>
                  <a:lnTo>
                    <a:pt x="8403590" y="77469"/>
                  </a:lnTo>
                  <a:lnTo>
                    <a:pt x="8336280" y="71119"/>
                  </a:lnTo>
                  <a:lnTo>
                    <a:pt x="8323580" y="71119"/>
                  </a:lnTo>
                  <a:lnTo>
                    <a:pt x="8309609" y="68579"/>
                  </a:lnTo>
                  <a:lnTo>
                    <a:pt x="8227059" y="69849"/>
                  </a:lnTo>
                  <a:lnTo>
                    <a:pt x="8133080" y="69849"/>
                  </a:lnTo>
                  <a:lnTo>
                    <a:pt x="8025130" y="68579"/>
                  </a:lnTo>
                  <a:lnTo>
                    <a:pt x="7917180" y="68579"/>
                  </a:lnTo>
                  <a:lnTo>
                    <a:pt x="7809230" y="71119"/>
                  </a:lnTo>
                  <a:lnTo>
                    <a:pt x="7700009" y="77469"/>
                  </a:lnTo>
                  <a:lnTo>
                    <a:pt x="7620000" y="90169"/>
                  </a:lnTo>
                  <a:lnTo>
                    <a:pt x="7579359" y="100329"/>
                  </a:lnTo>
                  <a:lnTo>
                    <a:pt x="7537450" y="109219"/>
                  </a:lnTo>
                  <a:lnTo>
                    <a:pt x="6915150" y="116839"/>
                  </a:lnTo>
                  <a:lnTo>
                    <a:pt x="6604000" y="118109"/>
                  </a:lnTo>
                  <a:lnTo>
                    <a:pt x="6292850" y="121919"/>
                  </a:lnTo>
                  <a:lnTo>
                    <a:pt x="5980430" y="126999"/>
                  </a:lnTo>
                  <a:lnTo>
                    <a:pt x="5359400" y="147319"/>
                  </a:lnTo>
                  <a:lnTo>
                    <a:pt x="5048250" y="163829"/>
                  </a:lnTo>
                  <a:lnTo>
                    <a:pt x="4398010" y="172719"/>
                  </a:lnTo>
                  <a:lnTo>
                    <a:pt x="3749040" y="182879"/>
                  </a:lnTo>
                  <a:lnTo>
                    <a:pt x="3098800" y="195579"/>
                  </a:lnTo>
                  <a:lnTo>
                    <a:pt x="2437130" y="205739"/>
                  </a:lnTo>
                  <a:lnTo>
                    <a:pt x="2423160" y="205739"/>
                  </a:lnTo>
                  <a:lnTo>
                    <a:pt x="2313940" y="195579"/>
                  </a:lnTo>
                  <a:lnTo>
                    <a:pt x="2205990" y="187959"/>
                  </a:lnTo>
                  <a:lnTo>
                    <a:pt x="2098040" y="177799"/>
                  </a:lnTo>
                  <a:lnTo>
                    <a:pt x="2043430" y="171449"/>
                  </a:lnTo>
                  <a:lnTo>
                    <a:pt x="2002790" y="162559"/>
                  </a:lnTo>
                  <a:lnTo>
                    <a:pt x="1948180" y="152399"/>
                  </a:lnTo>
                  <a:lnTo>
                    <a:pt x="1908810" y="139699"/>
                  </a:lnTo>
                  <a:lnTo>
                    <a:pt x="1799590" y="116839"/>
                  </a:lnTo>
                  <a:lnTo>
                    <a:pt x="1758950" y="105409"/>
                  </a:lnTo>
                  <a:lnTo>
                    <a:pt x="1705610" y="95249"/>
                  </a:lnTo>
                  <a:lnTo>
                    <a:pt x="1433830" y="86359"/>
                  </a:lnTo>
                  <a:lnTo>
                    <a:pt x="1164590" y="74929"/>
                  </a:lnTo>
                  <a:lnTo>
                    <a:pt x="880110" y="67309"/>
                  </a:lnTo>
                  <a:lnTo>
                    <a:pt x="609600" y="54609"/>
                  </a:lnTo>
                  <a:lnTo>
                    <a:pt x="554990" y="48259"/>
                  </a:lnTo>
                  <a:lnTo>
                    <a:pt x="500380" y="35559"/>
                  </a:lnTo>
                  <a:lnTo>
                    <a:pt x="434339" y="22859"/>
                  </a:lnTo>
                  <a:lnTo>
                    <a:pt x="406400" y="17779"/>
                  </a:lnTo>
                  <a:lnTo>
                    <a:pt x="379730" y="13969"/>
                  </a:lnTo>
                  <a:lnTo>
                    <a:pt x="284480" y="11429"/>
                  </a:lnTo>
                  <a:lnTo>
                    <a:pt x="190500" y="6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040" y="5265419"/>
              <a:ext cx="8444230" cy="1089660"/>
            </a:xfrm>
            <a:custGeom>
              <a:avLst/>
              <a:gdLst/>
              <a:ahLst/>
              <a:cxnLst/>
              <a:rect l="l" t="t" r="r" b="b"/>
              <a:pathLst>
                <a:path w="8444230" h="1089660">
                  <a:moveTo>
                    <a:pt x="0" y="0"/>
                  </a:moveTo>
                  <a:lnTo>
                    <a:pt x="190500" y="6349"/>
                  </a:lnTo>
                  <a:lnTo>
                    <a:pt x="284480" y="11429"/>
                  </a:lnTo>
                  <a:lnTo>
                    <a:pt x="379730" y="13969"/>
                  </a:lnTo>
                  <a:lnTo>
                    <a:pt x="406400" y="17779"/>
                  </a:lnTo>
                  <a:lnTo>
                    <a:pt x="434339" y="22859"/>
                  </a:lnTo>
                  <a:lnTo>
                    <a:pt x="500380" y="35559"/>
                  </a:lnTo>
                  <a:lnTo>
                    <a:pt x="554990" y="48259"/>
                  </a:lnTo>
                  <a:lnTo>
                    <a:pt x="582930" y="52069"/>
                  </a:lnTo>
                  <a:lnTo>
                    <a:pt x="609600" y="54609"/>
                  </a:lnTo>
                  <a:lnTo>
                    <a:pt x="880110" y="67309"/>
                  </a:lnTo>
                  <a:lnTo>
                    <a:pt x="1164590" y="74929"/>
                  </a:lnTo>
                  <a:lnTo>
                    <a:pt x="1433830" y="86359"/>
                  </a:lnTo>
                  <a:lnTo>
                    <a:pt x="1705610" y="95249"/>
                  </a:lnTo>
                  <a:lnTo>
                    <a:pt x="1758950" y="105409"/>
                  </a:lnTo>
                  <a:lnTo>
                    <a:pt x="1799590" y="116839"/>
                  </a:lnTo>
                  <a:lnTo>
                    <a:pt x="1908810" y="139699"/>
                  </a:lnTo>
                  <a:lnTo>
                    <a:pt x="1948180" y="152399"/>
                  </a:lnTo>
                  <a:lnTo>
                    <a:pt x="2002790" y="162559"/>
                  </a:lnTo>
                  <a:lnTo>
                    <a:pt x="2043430" y="171449"/>
                  </a:lnTo>
                  <a:lnTo>
                    <a:pt x="2098040" y="177799"/>
                  </a:lnTo>
                  <a:lnTo>
                    <a:pt x="2205990" y="187959"/>
                  </a:lnTo>
                  <a:lnTo>
                    <a:pt x="2313940" y="195579"/>
                  </a:lnTo>
                  <a:lnTo>
                    <a:pt x="2395220" y="203199"/>
                  </a:lnTo>
                  <a:lnTo>
                    <a:pt x="2423160" y="205739"/>
                  </a:lnTo>
                  <a:lnTo>
                    <a:pt x="2437130" y="205739"/>
                  </a:lnTo>
                  <a:lnTo>
                    <a:pt x="3098800" y="195579"/>
                  </a:lnTo>
                  <a:lnTo>
                    <a:pt x="3749040" y="182879"/>
                  </a:lnTo>
                  <a:lnTo>
                    <a:pt x="4398010" y="172719"/>
                  </a:lnTo>
                  <a:lnTo>
                    <a:pt x="5048250" y="163829"/>
                  </a:lnTo>
                  <a:lnTo>
                    <a:pt x="5359400" y="147319"/>
                  </a:lnTo>
                  <a:lnTo>
                    <a:pt x="5670550" y="137159"/>
                  </a:lnTo>
                  <a:lnTo>
                    <a:pt x="5980430" y="126999"/>
                  </a:lnTo>
                  <a:lnTo>
                    <a:pt x="6292850" y="121919"/>
                  </a:lnTo>
                  <a:lnTo>
                    <a:pt x="6604000" y="118109"/>
                  </a:lnTo>
                  <a:lnTo>
                    <a:pt x="6915150" y="116839"/>
                  </a:lnTo>
                  <a:lnTo>
                    <a:pt x="7537450" y="109219"/>
                  </a:lnTo>
                  <a:lnTo>
                    <a:pt x="7579359" y="100329"/>
                  </a:lnTo>
                  <a:lnTo>
                    <a:pt x="7620000" y="90169"/>
                  </a:lnTo>
                  <a:lnTo>
                    <a:pt x="7659369" y="83819"/>
                  </a:lnTo>
                  <a:lnTo>
                    <a:pt x="7700009" y="77469"/>
                  </a:lnTo>
                  <a:lnTo>
                    <a:pt x="7809230" y="71119"/>
                  </a:lnTo>
                  <a:lnTo>
                    <a:pt x="7917180" y="68579"/>
                  </a:lnTo>
                  <a:lnTo>
                    <a:pt x="8025130" y="68579"/>
                  </a:lnTo>
                  <a:lnTo>
                    <a:pt x="8133080" y="69849"/>
                  </a:lnTo>
                  <a:lnTo>
                    <a:pt x="8227059" y="69849"/>
                  </a:lnTo>
                  <a:lnTo>
                    <a:pt x="8309609" y="68579"/>
                  </a:lnTo>
                  <a:lnTo>
                    <a:pt x="8323580" y="71119"/>
                  </a:lnTo>
                  <a:lnTo>
                    <a:pt x="8336280" y="71119"/>
                  </a:lnTo>
                  <a:lnTo>
                    <a:pt x="8376919" y="72389"/>
                  </a:lnTo>
                  <a:lnTo>
                    <a:pt x="8389619" y="74929"/>
                  </a:lnTo>
                  <a:lnTo>
                    <a:pt x="8403590" y="77469"/>
                  </a:lnTo>
                  <a:lnTo>
                    <a:pt x="8417560" y="86359"/>
                  </a:lnTo>
                  <a:lnTo>
                    <a:pt x="8430260" y="95249"/>
                  </a:lnTo>
                  <a:lnTo>
                    <a:pt x="8444230" y="106679"/>
                  </a:lnTo>
                  <a:lnTo>
                    <a:pt x="8444230" y="119379"/>
                  </a:lnTo>
                  <a:lnTo>
                    <a:pt x="8444230" y="146049"/>
                  </a:lnTo>
                  <a:lnTo>
                    <a:pt x="8430260" y="176529"/>
                  </a:lnTo>
                  <a:lnTo>
                    <a:pt x="8417560" y="205739"/>
                  </a:lnTo>
                  <a:lnTo>
                    <a:pt x="8417560" y="233679"/>
                  </a:lnTo>
                  <a:lnTo>
                    <a:pt x="8417560" y="265429"/>
                  </a:lnTo>
                  <a:lnTo>
                    <a:pt x="8403590" y="327659"/>
                  </a:lnTo>
                  <a:lnTo>
                    <a:pt x="8403590" y="354329"/>
                  </a:lnTo>
                  <a:lnTo>
                    <a:pt x="8389619" y="380999"/>
                  </a:lnTo>
                  <a:lnTo>
                    <a:pt x="8336280" y="422909"/>
                  </a:lnTo>
                  <a:lnTo>
                    <a:pt x="8282939" y="448309"/>
                  </a:lnTo>
                  <a:lnTo>
                    <a:pt x="8227059" y="469899"/>
                  </a:lnTo>
                  <a:lnTo>
                    <a:pt x="8161019" y="482599"/>
                  </a:lnTo>
                  <a:lnTo>
                    <a:pt x="8078469" y="495299"/>
                  </a:lnTo>
                  <a:lnTo>
                    <a:pt x="8011159" y="506729"/>
                  </a:lnTo>
                  <a:lnTo>
                    <a:pt x="7931150" y="513079"/>
                  </a:lnTo>
                  <a:lnTo>
                    <a:pt x="7862569" y="523239"/>
                  </a:lnTo>
                  <a:lnTo>
                    <a:pt x="7795259" y="530859"/>
                  </a:lnTo>
                  <a:lnTo>
                    <a:pt x="7754619" y="551179"/>
                  </a:lnTo>
                  <a:lnTo>
                    <a:pt x="7700009" y="567689"/>
                  </a:lnTo>
                  <a:lnTo>
                    <a:pt x="7659369" y="580389"/>
                  </a:lnTo>
                  <a:lnTo>
                    <a:pt x="7606030" y="588009"/>
                  </a:lnTo>
                  <a:lnTo>
                    <a:pt x="7551419" y="594359"/>
                  </a:lnTo>
                  <a:lnTo>
                    <a:pt x="7510780" y="599439"/>
                  </a:lnTo>
                  <a:lnTo>
                    <a:pt x="7456169" y="604519"/>
                  </a:lnTo>
                  <a:lnTo>
                    <a:pt x="7402830" y="613409"/>
                  </a:lnTo>
                  <a:lnTo>
                    <a:pt x="7362189" y="632459"/>
                  </a:lnTo>
                  <a:lnTo>
                    <a:pt x="7321550" y="651509"/>
                  </a:lnTo>
                  <a:lnTo>
                    <a:pt x="7240269" y="692149"/>
                  </a:lnTo>
                  <a:lnTo>
                    <a:pt x="7199630" y="715009"/>
                  </a:lnTo>
                  <a:lnTo>
                    <a:pt x="7158989" y="732789"/>
                  </a:lnTo>
                  <a:lnTo>
                    <a:pt x="7104380" y="749299"/>
                  </a:lnTo>
                  <a:lnTo>
                    <a:pt x="7065009" y="761999"/>
                  </a:lnTo>
                  <a:lnTo>
                    <a:pt x="7051039" y="786129"/>
                  </a:lnTo>
                  <a:lnTo>
                    <a:pt x="7051039" y="805179"/>
                  </a:lnTo>
                  <a:lnTo>
                    <a:pt x="7037069" y="824229"/>
                  </a:lnTo>
                  <a:lnTo>
                    <a:pt x="7037069" y="840739"/>
                  </a:lnTo>
                  <a:lnTo>
                    <a:pt x="7010400" y="867409"/>
                  </a:lnTo>
                  <a:lnTo>
                    <a:pt x="6996430" y="891539"/>
                  </a:lnTo>
                  <a:lnTo>
                    <a:pt x="6969759" y="910589"/>
                  </a:lnTo>
                  <a:lnTo>
                    <a:pt x="6927850" y="929639"/>
                  </a:lnTo>
                  <a:lnTo>
                    <a:pt x="6889750" y="946149"/>
                  </a:lnTo>
                  <a:lnTo>
                    <a:pt x="6847839" y="967739"/>
                  </a:lnTo>
                  <a:lnTo>
                    <a:pt x="6807200" y="985519"/>
                  </a:lnTo>
                  <a:lnTo>
                    <a:pt x="6752589" y="1000759"/>
                  </a:lnTo>
                  <a:lnTo>
                    <a:pt x="6711950" y="1014729"/>
                  </a:lnTo>
                  <a:lnTo>
                    <a:pt x="6672580" y="1024889"/>
                  </a:lnTo>
                  <a:lnTo>
                    <a:pt x="6576059" y="1043939"/>
                  </a:lnTo>
                  <a:lnTo>
                    <a:pt x="6483350" y="1056639"/>
                  </a:lnTo>
                  <a:lnTo>
                    <a:pt x="6400800" y="1066799"/>
                  </a:lnTo>
                  <a:lnTo>
                    <a:pt x="6306820" y="1074419"/>
                  </a:lnTo>
                  <a:lnTo>
                    <a:pt x="6211570" y="1080769"/>
                  </a:lnTo>
                  <a:lnTo>
                    <a:pt x="6117590" y="1089659"/>
                  </a:lnTo>
                  <a:lnTo>
                    <a:pt x="5683250" y="1085849"/>
                  </a:lnTo>
                  <a:lnTo>
                    <a:pt x="5250180" y="1084579"/>
                  </a:lnTo>
                  <a:lnTo>
                    <a:pt x="4818380" y="1080769"/>
                  </a:lnTo>
                  <a:lnTo>
                    <a:pt x="4384040" y="1075689"/>
                  </a:lnTo>
                  <a:lnTo>
                    <a:pt x="4249420" y="1071879"/>
                  </a:lnTo>
                  <a:lnTo>
                    <a:pt x="4100830" y="1069339"/>
                  </a:lnTo>
                  <a:lnTo>
                    <a:pt x="3939540" y="1065529"/>
                  </a:lnTo>
                  <a:lnTo>
                    <a:pt x="3788410" y="1059179"/>
                  </a:lnTo>
                  <a:lnTo>
                    <a:pt x="3639820" y="1055369"/>
                  </a:lnTo>
                  <a:lnTo>
                    <a:pt x="3533140" y="1051559"/>
                  </a:lnTo>
                  <a:lnTo>
                    <a:pt x="3450590" y="1050289"/>
                  </a:lnTo>
                  <a:lnTo>
                    <a:pt x="3436620" y="1047749"/>
                  </a:lnTo>
                  <a:lnTo>
                    <a:pt x="3423920" y="1047749"/>
                  </a:lnTo>
                  <a:lnTo>
                    <a:pt x="3315970" y="1037589"/>
                  </a:lnTo>
                  <a:lnTo>
                    <a:pt x="3220720" y="1027429"/>
                  </a:lnTo>
                  <a:lnTo>
                    <a:pt x="3112770" y="1019809"/>
                  </a:lnTo>
                  <a:lnTo>
                    <a:pt x="3004820" y="1014729"/>
                  </a:lnTo>
                  <a:lnTo>
                    <a:pt x="2788920" y="1007109"/>
                  </a:lnTo>
                  <a:lnTo>
                    <a:pt x="2571750" y="1005839"/>
                  </a:lnTo>
                  <a:lnTo>
                    <a:pt x="2354580" y="1005839"/>
                  </a:lnTo>
                  <a:lnTo>
                    <a:pt x="2137410" y="1007109"/>
                  </a:lnTo>
                  <a:lnTo>
                    <a:pt x="1934210" y="1007109"/>
                  </a:lnTo>
                  <a:lnTo>
                    <a:pt x="1733550" y="1007109"/>
                  </a:lnTo>
                  <a:lnTo>
                    <a:pt x="1624330" y="996949"/>
                  </a:lnTo>
                  <a:lnTo>
                    <a:pt x="1516380" y="982979"/>
                  </a:lnTo>
                  <a:lnTo>
                    <a:pt x="1407160" y="967739"/>
                  </a:lnTo>
                  <a:lnTo>
                    <a:pt x="1299210" y="949959"/>
                  </a:lnTo>
                  <a:lnTo>
                    <a:pt x="1191260" y="927099"/>
                  </a:lnTo>
                  <a:lnTo>
                    <a:pt x="1083310" y="901699"/>
                  </a:lnTo>
                  <a:lnTo>
                    <a:pt x="975360" y="876299"/>
                  </a:lnTo>
                  <a:lnTo>
                    <a:pt x="866140" y="845819"/>
                  </a:lnTo>
                  <a:lnTo>
                    <a:pt x="852169" y="840739"/>
                  </a:lnTo>
                  <a:lnTo>
                    <a:pt x="852169" y="831849"/>
                  </a:lnTo>
                  <a:lnTo>
                    <a:pt x="812800" y="812799"/>
                  </a:lnTo>
                  <a:lnTo>
                    <a:pt x="772160" y="789939"/>
                  </a:lnTo>
                  <a:lnTo>
                    <a:pt x="731519" y="760729"/>
                  </a:lnTo>
                  <a:lnTo>
                    <a:pt x="676910" y="727709"/>
                  </a:lnTo>
                  <a:lnTo>
                    <a:pt x="623569" y="694689"/>
                  </a:lnTo>
                  <a:lnTo>
                    <a:pt x="582930" y="659129"/>
                  </a:lnTo>
                  <a:lnTo>
                    <a:pt x="554990" y="626109"/>
                  </a:lnTo>
                  <a:lnTo>
                    <a:pt x="528319" y="584199"/>
                  </a:lnTo>
                  <a:lnTo>
                    <a:pt x="514350" y="551179"/>
                  </a:lnTo>
                  <a:lnTo>
                    <a:pt x="514350" y="523239"/>
                  </a:lnTo>
                  <a:lnTo>
                    <a:pt x="500380" y="496569"/>
                  </a:lnTo>
                  <a:lnTo>
                    <a:pt x="486409" y="476249"/>
                  </a:lnTo>
                  <a:lnTo>
                    <a:pt x="473709" y="457199"/>
                  </a:lnTo>
                  <a:lnTo>
                    <a:pt x="448309" y="440689"/>
                  </a:lnTo>
                  <a:lnTo>
                    <a:pt x="406400" y="422909"/>
                  </a:lnTo>
                  <a:lnTo>
                    <a:pt x="392430" y="400049"/>
                  </a:lnTo>
                  <a:lnTo>
                    <a:pt x="392430" y="379729"/>
                  </a:lnTo>
                  <a:lnTo>
                    <a:pt x="365760" y="341629"/>
                  </a:lnTo>
                  <a:lnTo>
                    <a:pt x="325120" y="280669"/>
                  </a:lnTo>
                  <a:lnTo>
                    <a:pt x="297180" y="253999"/>
                  </a:lnTo>
                  <a:lnTo>
                    <a:pt x="243840" y="207009"/>
                  </a:lnTo>
                  <a:lnTo>
                    <a:pt x="203200" y="177799"/>
                  </a:lnTo>
                  <a:lnTo>
                    <a:pt x="190500" y="162559"/>
                  </a:lnTo>
                  <a:lnTo>
                    <a:pt x="176530" y="144779"/>
                  </a:lnTo>
                  <a:lnTo>
                    <a:pt x="148590" y="105409"/>
                  </a:lnTo>
                  <a:lnTo>
                    <a:pt x="121920" y="64769"/>
                  </a:lnTo>
                  <a:lnTo>
                    <a:pt x="93980" y="25399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7309"/>
            <a:ext cx="771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Example</a:t>
            </a:r>
            <a:r>
              <a:rPr spc="-70" dirty="0"/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spc="-30" dirty="0"/>
              <a:t>Team</a:t>
            </a:r>
            <a:r>
              <a:rPr spc="-90" dirty="0"/>
              <a:t> </a:t>
            </a:r>
            <a:r>
              <a:rPr spc="-30" dirty="0"/>
              <a:t>Building</a:t>
            </a:r>
            <a:r>
              <a:rPr spc="-65" dirty="0"/>
              <a:t> </a:t>
            </a:r>
            <a:r>
              <a:rPr spc="-30" dirty="0"/>
              <a:t>Interventions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3130550"/>
            <a:ext cx="174942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4620" marR="5080" indent="-121920">
              <a:lnSpc>
                <a:spcPts val="2460"/>
              </a:lnSpc>
              <a:spcBef>
                <a:spcPts val="330"/>
              </a:spcBef>
            </a:pP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Team</a:t>
            </a:r>
            <a:r>
              <a:rPr sz="2200" spc="-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building </a:t>
            </a:r>
            <a:r>
              <a:rPr sz="2200" spc="-5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interventions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5989" y="2209800"/>
            <a:ext cx="2520950" cy="2438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64739" y="1758950"/>
            <a:ext cx="135382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1630" marR="5080" indent="-328930">
              <a:lnSpc>
                <a:spcPts val="2460"/>
              </a:lnSpc>
              <a:spcBef>
                <a:spcPts val="330"/>
              </a:spcBef>
            </a:pPr>
            <a:r>
              <a:rPr sz="2200" spc="-20" dirty="0">
                <a:solidFill>
                  <a:srgbClr val="006600"/>
                </a:solidFill>
                <a:latin typeface="Arial MT"/>
                <a:cs typeface="Arial MT"/>
              </a:rPr>
              <a:t>Intact</a:t>
            </a:r>
            <a:r>
              <a:rPr sz="2200" spc="-9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6600"/>
                </a:solidFill>
                <a:latin typeface="Arial MT"/>
                <a:cs typeface="Arial MT"/>
              </a:rPr>
              <a:t>work </a:t>
            </a:r>
            <a:r>
              <a:rPr sz="2200" spc="-59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6600"/>
                </a:solidFill>
                <a:latin typeface="Arial MT"/>
                <a:cs typeface="Arial MT"/>
              </a:rPr>
              <a:t>teams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8529" y="4532629"/>
            <a:ext cx="17487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06600"/>
                </a:solidFill>
                <a:latin typeface="Arial MT"/>
                <a:cs typeface="Arial MT"/>
              </a:rPr>
              <a:t>Special</a:t>
            </a:r>
            <a:r>
              <a:rPr sz="2200" spc="-9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6600"/>
                </a:solidFill>
                <a:latin typeface="Arial MT"/>
                <a:cs typeface="Arial MT"/>
              </a:rPr>
              <a:t>teams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8590" y="1066799"/>
            <a:ext cx="1070610" cy="4495800"/>
          </a:xfrm>
          <a:custGeom>
            <a:avLst/>
            <a:gdLst/>
            <a:ahLst/>
            <a:cxnLst/>
            <a:rect l="l" t="t" r="r" b="b"/>
            <a:pathLst>
              <a:path w="1070610" h="4495800">
                <a:moveTo>
                  <a:pt x="918210" y="0"/>
                </a:moveTo>
                <a:lnTo>
                  <a:pt x="838200" y="26670"/>
                </a:lnTo>
                <a:lnTo>
                  <a:pt x="861695" y="50165"/>
                </a:lnTo>
                <a:lnTo>
                  <a:pt x="1270" y="910590"/>
                </a:lnTo>
                <a:lnTo>
                  <a:pt x="3530" y="914006"/>
                </a:lnTo>
                <a:lnTo>
                  <a:pt x="0" y="916940"/>
                </a:lnTo>
                <a:lnTo>
                  <a:pt x="863841" y="1852358"/>
                </a:lnTo>
                <a:lnTo>
                  <a:pt x="839470" y="1874520"/>
                </a:lnTo>
                <a:lnTo>
                  <a:pt x="918210" y="1905000"/>
                </a:lnTo>
                <a:lnTo>
                  <a:pt x="895350" y="1823720"/>
                </a:lnTo>
                <a:lnTo>
                  <a:pt x="870546" y="1846275"/>
                </a:lnTo>
                <a:lnTo>
                  <a:pt x="22212" y="926426"/>
                </a:lnTo>
                <a:lnTo>
                  <a:pt x="847394" y="1270660"/>
                </a:lnTo>
                <a:lnTo>
                  <a:pt x="834390" y="1301750"/>
                </a:lnTo>
                <a:lnTo>
                  <a:pt x="918210" y="1295400"/>
                </a:lnTo>
                <a:lnTo>
                  <a:pt x="863600" y="1231900"/>
                </a:lnTo>
                <a:lnTo>
                  <a:pt x="851115" y="1261745"/>
                </a:lnTo>
                <a:lnTo>
                  <a:pt x="13970" y="913765"/>
                </a:lnTo>
                <a:lnTo>
                  <a:pt x="855941" y="422719"/>
                </a:lnTo>
                <a:lnTo>
                  <a:pt x="872490" y="450850"/>
                </a:lnTo>
                <a:lnTo>
                  <a:pt x="918210" y="381000"/>
                </a:lnTo>
                <a:lnTo>
                  <a:pt x="834390" y="386080"/>
                </a:lnTo>
                <a:lnTo>
                  <a:pt x="851306" y="414845"/>
                </a:lnTo>
                <a:lnTo>
                  <a:pt x="31737" y="892822"/>
                </a:lnTo>
                <a:lnTo>
                  <a:pt x="868045" y="56515"/>
                </a:lnTo>
                <a:lnTo>
                  <a:pt x="891540" y="80010"/>
                </a:lnTo>
                <a:lnTo>
                  <a:pt x="918210" y="0"/>
                </a:lnTo>
                <a:close/>
              </a:path>
              <a:path w="1070610" h="4495800">
                <a:moveTo>
                  <a:pt x="1070610" y="3657600"/>
                </a:moveTo>
                <a:lnTo>
                  <a:pt x="994410" y="3619500"/>
                </a:lnTo>
                <a:lnTo>
                  <a:pt x="994410" y="3652520"/>
                </a:lnTo>
                <a:lnTo>
                  <a:pt x="170980" y="3652520"/>
                </a:lnTo>
                <a:lnTo>
                  <a:pt x="935888" y="3096679"/>
                </a:lnTo>
                <a:lnTo>
                  <a:pt x="955040" y="3122930"/>
                </a:lnTo>
                <a:lnTo>
                  <a:pt x="994410" y="3048000"/>
                </a:lnTo>
                <a:lnTo>
                  <a:pt x="910590" y="3061970"/>
                </a:lnTo>
                <a:lnTo>
                  <a:pt x="930059" y="3088690"/>
                </a:lnTo>
                <a:lnTo>
                  <a:pt x="153670" y="3653790"/>
                </a:lnTo>
                <a:lnTo>
                  <a:pt x="156210" y="3657600"/>
                </a:lnTo>
                <a:lnTo>
                  <a:pt x="152400" y="3661410"/>
                </a:lnTo>
                <a:lnTo>
                  <a:pt x="1011262" y="4448810"/>
                </a:lnTo>
                <a:lnTo>
                  <a:pt x="989330" y="4472940"/>
                </a:lnTo>
                <a:lnTo>
                  <a:pt x="1070610" y="4495800"/>
                </a:lnTo>
                <a:lnTo>
                  <a:pt x="1040130" y="4417060"/>
                </a:lnTo>
                <a:lnTo>
                  <a:pt x="1017930" y="4441482"/>
                </a:lnTo>
                <a:lnTo>
                  <a:pt x="179463" y="3671659"/>
                </a:lnTo>
                <a:lnTo>
                  <a:pt x="999794" y="4013860"/>
                </a:lnTo>
                <a:lnTo>
                  <a:pt x="986790" y="4044950"/>
                </a:lnTo>
                <a:lnTo>
                  <a:pt x="1070610" y="4038600"/>
                </a:lnTo>
                <a:lnTo>
                  <a:pt x="1016000" y="3975100"/>
                </a:lnTo>
                <a:lnTo>
                  <a:pt x="1003325" y="4005402"/>
                </a:lnTo>
                <a:lnTo>
                  <a:pt x="178854" y="3662680"/>
                </a:lnTo>
                <a:lnTo>
                  <a:pt x="994410" y="3662680"/>
                </a:lnTo>
                <a:lnTo>
                  <a:pt x="994410" y="3695700"/>
                </a:lnTo>
                <a:lnTo>
                  <a:pt x="1070610" y="3657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3959" y="753109"/>
            <a:ext cx="3409950" cy="10223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Diagnostic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meetings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10"/>
              </a:lnSpc>
              <a:spcBef>
                <a:spcPts val="950"/>
              </a:spcBef>
            </a:pPr>
            <a:r>
              <a:rPr sz="1800" spc="-5" dirty="0">
                <a:latin typeface="Arial MT"/>
                <a:cs typeface="Arial MT"/>
              </a:rPr>
              <a:t>Team </a:t>
            </a:r>
            <a:r>
              <a:rPr sz="1800" spc="-10" dirty="0">
                <a:latin typeface="Arial MT"/>
                <a:cs typeface="Arial MT"/>
              </a:rPr>
              <a:t>building </a:t>
            </a:r>
            <a:r>
              <a:rPr sz="1800" spc="-5" dirty="0">
                <a:latin typeface="Arial MT"/>
                <a:cs typeface="Arial MT"/>
              </a:rPr>
              <a:t>focused on </a:t>
            </a:r>
            <a:r>
              <a:rPr sz="1800" spc="-10" dirty="0">
                <a:latin typeface="Arial MT"/>
                <a:cs typeface="Arial MT"/>
              </a:rPr>
              <a:t>goal </a:t>
            </a:r>
            <a:r>
              <a:rPr sz="1800" spc="-5" dirty="0">
                <a:latin typeface="Arial MT"/>
                <a:cs typeface="Arial MT"/>
              </a:rPr>
              <a:t> setting,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making,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3959" y="1635759"/>
            <a:ext cx="3321685" cy="16484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solving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12700" marR="81915">
              <a:lnSpc>
                <a:spcPts val="2010"/>
              </a:lnSpc>
              <a:spcBef>
                <a:spcPts val="950"/>
              </a:spcBef>
            </a:pPr>
            <a:r>
              <a:rPr sz="1800" spc="-10" dirty="0">
                <a:latin typeface="Arial MT"/>
                <a:cs typeface="Arial MT"/>
              </a:rPr>
              <a:t>Building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mainitaining</a:t>
            </a:r>
            <a:r>
              <a:rPr sz="1800" spc="-5" dirty="0">
                <a:latin typeface="Arial MT"/>
                <a:cs typeface="Arial MT"/>
              </a:rPr>
              <a:t> effective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interpersonal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relationships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10"/>
              </a:lnSpc>
              <a:spcBef>
                <a:spcPts val="910"/>
              </a:spcBef>
            </a:pPr>
            <a:r>
              <a:rPr sz="1800" spc="-5" dirty="0">
                <a:latin typeface="Arial MT"/>
                <a:cs typeface="Arial MT"/>
              </a:rPr>
              <a:t>Role analysis </a:t>
            </a:r>
            <a:r>
              <a:rPr sz="1800" spc="-10" dirty="0">
                <a:latin typeface="Arial MT"/>
                <a:cs typeface="Arial MT"/>
              </a:rPr>
              <a:t>techniques </a:t>
            </a:r>
            <a:r>
              <a:rPr sz="1800" spc="-5" dirty="0">
                <a:latin typeface="Arial MT"/>
                <a:cs typeface="Arial MT"/>
              </a:rPr>
              <a:t>for role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clarification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defination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159" y="3934459"/>
            <a:ext cx="3119120" cy="16675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 MT"/>
                <a:cs typeface="Arial MT"/>
              </a:rPr>
              <a:t>Team </a:t>
            </a:r>
            <a:r>
              <a:rPr sz="1800" spc="-10" dirty="0">
                <a:latin typeface="Arial MT"/>
                <a:cs typeface="Arial MT"/>
              </a:rPr>
              <a:t>building </a:t>
            </a:r>
            <a:r>
              <a:rPr sz="1800" spc="-5" dirty="0">
                <a:latin typeface="Arial MT"/>
                <a:cs typeface="Arial MT"/>
              </a:rPr>
              <a:t>focused </a:t>
            </a:r>
            <a:r>
              <a:rPr sz="1800" spc="-10" dirty="0">
                <a:latin typeface="Arial MT"/>
                <a:cs typeface="Arial MT"/>
              </a:rPr>
              <a:t>on </a:t>
            </a:r>
            <a:r>
              <a:rPr sz="1800" spc="-5" dirty="0">
                <a:latin typeface="Arial MT"/>
                <a:cs typeface="Arial MT"/>
              </a:rPr>
              <a:t>task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accomplishment</a:t>
            </a:r>
            <a:endParaRPr sz="1800">
              <a:latin typeface="Arial MT"/>
              <a:cs typeface="Arial MT"/>
            </a:endParaRPr>
          </a:p>
          <a:p>
            <a:pPr marL="12700" marR="1386205">
              <a:lnSpc>
                <a:spcPts val="2920"/>
              </a:lnSpc>
              <a:spcBef>
                <a:spcPts val="45"/>
              </a:spcBef>
            </a:pPr>
            <a:r>
              <a:rPr sz="1800" spc="-5" dirty="0">
                <a:latin typeface="Arial MT"/>
                <a:cs typeface="Arial MT"/>
              </a:rPr>
              <a:t>Task </a:t>
            </a:r>
            <a:r>
              <a:rPr sz="1800" spc="-10" dirty="0">
                <a:latin typeface="Arial MT"/>
                <a:cs typeface="Arial MT"/>
              </a:rPr>
              <a:t>allocations </a:t>
            </a:r>
            <a:r>
              <a:rPr sz="1800" spc="-5" dirty="0">
                <a:latin typeface="Arial MT"/>
                <a:cs typeface="Arial MT"/>
              </a:rPr>
              <a:t> Interunit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conflicts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negotiation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00" y="381000"/>
            <a:ext cx="8638419" cy="608958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09" y="67309"/>
            <a:ext cx="449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Program</a:t>
            </a:r>
            <a:r>
              <a:rPr spc="-145" dirty="0"/>
              <a:t> </a:t>
            </a:r>
            <a:r>
              <a:rPr spc="-4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0" y="2743200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3275329" y="0"/>
                </a:moveTo>
                <a:lnTo>
                  <a:pt x="0" y="0"/>
                </a:lnTo>
                <a:lnTo>
                  <a:pt x="0" y="381000"/>
                </a:lnTo>
                <a:lnTo>
                  <a:pt x="1637029" y="381000"/>
                </a:lnTo>
                <a:lnTo>
                  <a:pt x="3275329" y="381000"/>
                </a:lnTo>
                <a:lnTo>
                  <a:pt x="32753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2743200"/>
            <a:ext cx="3275329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Motivating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Change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3352800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3275329" y="0"/>
                </a:moveTo>
                <a:lnTo>
                  <a:pt x="0" y="0"/>
                </a:lnTo>
                <a:lnTo>
                  <a:pt x="0" y="381000"/>
                </a:lnTo>
                <a:lnTo>
                  <a:pt x="1637029" y="381000"/>
                </a:lnTo>
                <a:lnTo>
                  <a:pt x="3275329" y="381000"/>
                </a:lnTo>
                <a:lnTo>
                  <a:pt x="32753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95600" y="3352800"/>
            <a:ext cx="3275329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 MT"/>
                <a:cs typeface="Arial MT"/>
              </a:rPr>
              <a:t>Creating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600" y="3962400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3275329" y="0"/>
                </a:moveTo>
                <a:lnTo>
                  <a:pt x="0" y="0"/>
                </a:lnTo>
                <a:lnTo>
                  <a:pt x="0" y="381000"/>
                </a:lnTo>
                <a:lnTo>
                  <a:pt x="1637029" y="381000"/>
                </a:lnTo>
                <a:lnTo>
                  <a:pt x="3275329" y="381000"/>
                </a:lnTo>
                <a:lnTo>
                  <a:pt x="32753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5600" y="3962400"/>
            <a:ext cx="3275329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 MT"/>
                <a:cs typeface="Arial MT"/>
              </a:rPr>
              <a:t>Developing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Political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600" y="4572000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3275329" y="0"/>
                </a:moveTo>
                <a:lnTo>
                  <a:pt x="0" y="0"/>
                </a:lnTo>
                <a:lnTo>
                  <a:pt x="0" y="381000"/>
                </a:lnTo>
                <a:lnTo>
                  <a:pt x="1637029" y="381000"/>
                </a:lnTo>
                <a:lnTo>
                  <a:pt x="3275329" y="381000"/>
                </a:lnTo>
                <a:lnTo>
                  <a:pt x="32753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5600" y="4572000"/>
            <a:ext cx="3275329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 MT"/>
                <a:cs typeface="Arial MT"/>
              </a:rPr>
              <a:t>Managing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5181600"/>
            <a:ext cx="3275329" cy="381000"/>
          </a:xfrm>
          <a:custGeom>
            <a:avLst/>
            <a:gdLst/>
            <a:ahLst/>
            <a:cxnLst/>
            <a:rect l="l" t="t" r="r" b="b"/>
            <a:pathLst>
              <a:path w="3275329" h="381000">
                <a:moveTo>
                  <a:pt x="3275329" y="0"/>
                </a:moveTo>
                <a:lnTo>
                  <a:pt x="0" y="0"/>
                </a:lnTo>
                <a:lnTo>
                  <a:pt x="0" y="381000"/>
                </a:lnTo>
                <a:lnTo>
                  <a:pt x="1637029" y="381000"/>
                </a:lnTo>
                <a:lnTo>
                  <a:pt x="3275329" y="381000"/>
                </a:lnTo>
                <a:lnTo>
                  <a:pt x="327532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5600" y="5181600"/>
            <a:ext cx="3275329" cy="381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 MT"/>
                <a:cs typeface="Arial MT"/>
              </a:rPr>
              <a:t>Sustaining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Momentum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6730" y="3810000"/>
            <a:ext cx="2134870" cy="685800"/>
          </a:xfrm>
          <a:custGeom>
            <a:avLst/>
            <a:gdLst/>
            <a:ahLst/>
            <a:cxnLst/>
            <a:rect l="l" t="t" r="r" b="b"/>
            <a:pathLst>
              <a:path w="2134870" h="685800">
                <a:moveTo>
                  <a:pt x="2134870" y="0"/>
                </a:moveTo>
                <a:lnTo>
                  <a:pt x="0" y="0"/>
                </a:lnTo>
                <a:lnTo>
                  <a:pt x="0" y="685800"/>
                </a:lnTo>
                <a:lnTo>
                  <a:pt x="1066800" y="685800"/>
                </a:lnTo>
                <a:lnTo>
                  <a:pt x="2134870" y="685800"/>
                </a:lnTo>
                <a:lnTo>
                  <a:pt x="213487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6730" y="3810000"/>
            <a:ext cx="2134870" cy="685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401320" marR="221615" indent="-234950">
              <a:lnSpc>
                <a:spcPts val="2020"/>
              </a:lnSpc>
              <a:spcBef>
                <a:spcPts val="700"/>
              </a:spcBef>
            </a:pPr>
            <a:r>
              <a:rPr sz="1800" spc="-5" dirty="0">
                <a:latin typeface="Arial MT"/>
                <a:cs typeface="Arial MT"/>
              </a:rPr>
              <a:t>Effective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Change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Management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8390" y="2967989"/>
            <a:ext cx="1146810" cy="2446020"/>
          </a:xfrm>
          <a:custGeom>
            <a:avLst/>
            <a:gdLst/>
            <a:ahLst/>
            <a:cxnLst/>
            <a:rect l="l" t="t" r="r" b="b"/>
            <a:pathLst>
              <a:path w="1146809" h="2446020">
                <a:moveTo>
                  <a:pt x="689610" y="1527810"/>
                </a:moveTo>
                <a:lnTo>
                  <a:pt x="604520" y="1524000"/>
                </a:lnTo>
                <a:lnTo>
                  <a:pt x="618083" y="1554530"/>
                </a:lnTo>
                <a:lnTo>
                  <a:pt x="1270" y="1828800"/>
                </a:lnTo>
                <a:lnTo>
                  <a:pt x="5080" y="1836420"/>
                </a:lnTo>
                <a:lnTo>
                  <a:pt x="621995" y="1563344"/>
                </a:lnTo>
                <a:lnTo>
                  <a:pt x="635000" y="1592580"/>
                </a:lnTo>
                <a:lnTo>
                  <a:pt x="689610" y="1527810"/>
                </a:lnTo>
                <a:close/>
              </a:path>
              <a:path w="1146809" h="2446020">
                <a:moveTo>
                  <a:pt x="689610" y="1223010"/>
                </a:moveTo>
                <a:lnTo>
                  <a:pt x="613410" y="1184910"/>
                </a:lnTo>
                <a:lnTo>
                  <a:pt x="613410" y="1217930"/>
                </a:lnTo>
                <a:lnTo>
                  <a:pt x="3810" y="1217930"/>
                </a:lnTo>
                <a:lnTo>
                  <a:pt x="3810" y="1228090"/>
                </a:lnTo>
                <a:lnTo>
                  <a:pt x="613410" y="1228090"/>
                </a:lnTo>
                <a:lnTo>
                  <a:pt x="613410" y="1261110"/>
                </a:lnTo>
                <a:lnTo>
                  <a:pt x="689610" y="1223010"/>
                </a:lnTo>
                <a:close/>
              </a:path>
              <a:path w="1146809" h="2446020">
                <a:moveTo>
                  <a:pt x="689610" y="842010"/>
                </a:moveTo>
                <a:lnTo>
                  <a:pt x="635000" y="777240"/>
                </a:lnTo>
                <a:lnTo>
                  <a:pt x="621538" y="807529"/>
                </a:lnTo>
                <a:lnTo>
                  <a:pt x="5080" y="533400"/>
                </a:lnTo>
                <a:lnTo>
                  <a:pt x="1270" y="541020"/>
                </a:lnTo>
                <a:lnTo>
                  <a:pt x="618083" y="815301"/>
                </a:lnTo>
                <a:lnTo>
                  <a:pt x="604520" y="845820"/>
                </a:lnTo>
                <a:lnTo>
                  <a:pt x="689610" y="842010"/>
                </a:lnTo>
                <a:close/>
              </a:path>
              <a:path w="1146809" h="2446020">
                <a:moveTo>
                  <a:pt x="1070610" y="842010"/>
                </a:moveTo>
                <a:lnTo>
                  <a:pt x="1035050" y="765810"/>
                </a:lnTo>
                <a:lnTo>
                  <a:pt x="1014349" y="792099"/>
                </a:lnTo>
                <a:lnTo>
                  <a:pt x="6350" y="0"/>
                </a:lnTo>
                <a:lnTo>
                  <a:pt x="0" y="7620"/>
                </a:lnTo>
                <a:lnTo>
                  <a:pt x="1008214" y="799896"/>
                </a:lnTo>
                <a:lnTo>
                  <a:pt x="988060" y="825500"/>
                </a:lnTo>
                <a:lnTo>
                  <a:pt x="1070610" y="842010"/>
                </a:lnTo>
                <a:close/>
              </a:path>
              <a:path w="1146809" h="2446020">
                <a:moveTo>
                  <a:pt x="1146810" y="1527810"/>
                </a:moveTo>
                <a:lnTo>
                  <a:pt x="1064260" y="1545590"/>
                </a:lnTo>
                <a:lnTo>
                  <a:pt x="1084491" y="1571307"/>
                </a:lnTo>
                <a:lnTo>
                  <a:pt x="0" y="2438400"/>
                </a:lnTo>
                <a:lnTo>
                  <a:pt x="6350" y="2446020"/>
                </a:lnTo>
                <a:lnTo>
                  <a:pt x="1090625" y="1579105"/>
                </a:lnTo>
                <a:lnTo>
                  <a:pt x="1111250" y="1605280"/>
                </a:lnTo>
                <a:lnTo>
                  <a:pt x="1146810" y="152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469" y="1150620"/>
            <a:ext cx="7764145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  <a:tabLst>
                <a:tab pos="6346825" algn="l"/>
              </a:tabLst>
            </a:pPr>
            <a:r>
              <a:rPr sz="2200" spc="-30" dirty="0">
                <a:latin typeface="Arial MT"/>
                <a:cs typeface="Arial MT"/>
              </a:rPr>
              <a:t>Cummings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Worley </a:t>
            </a:r>
            <a:r>
              <a:rPr sz="2200" spc="-20" dirty="0">
                <a:latin typeface="Arial MT"/>
                <a:cs typeface="Arial MT"/>
              </a:rPr>
              <a:t>identified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sets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 activities	</a:t>
            </a:r>
            <a:r>
              <a:rPr sz="2200" spc="-20" dirty="0">
                <a:latin typeface="Arial MT"/>
                <a:cs typeface="Arial MT"/>
              </a:rPr>
              <a:t>required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for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effective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change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management: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362200"/>
            <a:ext cx="243078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" y="67309"/>
            <a:ext cx="535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Program</a:t>
            </a:r>
            <a:r>
              <a:rPr spc="-114" dirty="0"/>
              <a:t> </a:t>
            </a:r>
            <a:r>
              <a:rPr spc="-40" dirty="0"/>
              <a:t>Management</a:t>
            </a:r>
            <a:r>
              <a:rPr spc="-70" dirty="0"/>
              <a:t> </a:t>
            </a:r>
            <a:r>
              <a:rPr sz="1800" spc="-5" dirty="0">
                <a:solidFill>
                  <a:srgbClr val="0000FF"/>
                </a:solidFill>
              </a:rPr>
              <a:t>Contd..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7690" y="3303270"/>
            <a:ext cx="147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John</a:t>
            </a:r>
            <a:r>
              <a:rPr sz="1800" spc="-4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P.</a:t>
            </a:r>
            <a:r>
              <a:rPr sz="1800" spc="-3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Arial MT"/>
                <a:cs typeface="Arial MT"/>
              </a:rPr>
              <a:t>Kotter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844550"/>
            <a:ext cx="7494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Kotter’s</a:t>
            </a: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8-stage</a:t>
            </a: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Arial MT"/>
                <a:cs typeface="Arial MT"/>
              </a:rPr>
              <a:t>managing</a:t>
            </a: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organizational </a:t>
            </a:r>
            <a:r>
              <a:rPr sz="2200" spc="-25" dirty="0">
                <a:solidFill>
                  <a:srgbClr val="0000FF"/>
                </a:solidFill>
                <a:latin typeface="Arial MT"/>
                <a:cs typeface="Arial MT"/>
              </a:rPr>
              <a:t>change: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4990" y="1461769"/>
            <a:ext cx="1477009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5809" y="1546859"/>
            <a:ext cx="3898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Establishing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sense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urgency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809" y="2171700"/>
            <a:ext cx="33356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Creating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guiding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coalition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809" y="2796540"/>
            <a:ext cx="3990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Developing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vision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strategy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809" y="3422650"/>
            <a:ext cx="4140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Arial MT"/>
                <a:cs typeface="Arial MT"/>
              </a:rPr>
              <a:t>Communicating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change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vision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809" y="4047490"/>
            <a:ext cx="6138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Arial MT"/>
                <a:cs typeface="Arial MT"/>
              </a:rPr>
              <a:t>Empowering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broad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base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people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take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809" y="4672329"/>
            <a:ext cx="3318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Generating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short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term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5809" y="5297170"/>
            <a:ext cx="6580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Consolidating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gains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producing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even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change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809" y="5922009"/>
            <a:ext cx="7877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Arial MT"/>
                <a:cs typeface="Arial MT"/>
              </a:rPr>
              <a:t>Anchoring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(institutionalizing)</a:t>
            </a:r>
            <a:r>
              <a:rPr sz="2200" spc="-15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new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approaches </a:t>
            </a:r>
            <a:r>
              <a:rPr sz="2200" spc="-15" dirty="0">
                <a:latin typeface="Arial MT"/>
                <a:cs typeface="Arial MT"/>
              </a:rPr>
              <a:t>into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culture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10" y="1447800"/>
            <a:ext cx="250190" cy="2641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389" y="13843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2147570"/>
            <a:ext cx="250190" cy="26415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8739" y="20840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2819400"/>
            <a:ext cx="250190" cy="26416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8739" y="2755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3505200"/>
            <a:ext cx="250190" cy="26416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8739" y="34417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" y="4128770"/>
            <a:ext cx="250190" cy="26543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8739" y="40652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4800600"/>
            <a:ext cx="250190" cy="26416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8739" y="47371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5486400"/>
            <a:ext cx="250190" cy="26415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8739" y="5422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" y="6172200"/>
            <a:ext cx="250190" cy="26415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8739" y="61087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11324" y="2480173"/>
            <a:ext cx="281305" cy="26028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HBR,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Mar-Apr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1995,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p.61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" y="67309"/>
            <a:ext cx="194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Arial MT"/>
                <a:cs typeface="Arial MT"/>
              </a:rPr>
              <a:t>S</a:t>
            </a:r>
            <a:r>
              <a:rPr sz="3600" spc="-35" dirty="0">
                <a:latin typeface="Arial MT"/>
                <a:cs typeface="Arial MT"/>
              </a:rPr>
              <a:t>u</a:t>
            </a:r>
            <a:r>
              <a:rPr sz="3600" spc="-60" dirty="0">
                <a:latin typeface="Arial MT"/>
                <a:cs typeface="Arial MT"/>
              </a:rPr>
              <a:t>mm</a:t>
            </a:r>
            <a:r>
              <a:rPr sz="3600" spc="-35" dirty="0">
                <a:latin typeface="Arial MT"/>
                <a:cs typeface="Arial MT"/>
              </a:rPr>
              <a:t>a</a:t>
            </a:r>
            <a:r>
              <a:rPr sz="3600" spc="-30" dirty="0">
                <a:latin typeface="Arial MT"/>
                <a:cs typeface="Arial MT"/>
              </a:rPr>
              <a:t>r</a:t>
            </a:r>
            <a:r>
              <a:rPr sz="3600" dirty="0">
                <a:latin typeface="Arial MT"/>
                <a:cs typeface="Arial MT"/>
              </a:rPr>
              <a:t>y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844549"/>
            <a:ext cx="7557770" cy="3566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0000" spc="-85" dirty="0">
                <a:latin typeface="Comic Sans MS"/>
                <a:cs typeface="Comic Sans MS"/>
              </a:rPr>
              <a:t>OD</a:t>
            </a:r>
            <a:r>
              <a:rPr sz="10000" spc="-254" dirty="0">
                <a:latin typeface="Comic Sans MS"/>
                <a:cs typeface="Comic Sans MS"/>
              </a:rPr>
              <a:t> </a:t>
            </a:r>
            <a:r>
              <a:rPr sz="10000" spc="-75" dirty="0">
                <a:latin typeface="Comic Sans MS"/>
                <a:cs typeface="Comic Sans MS"/>
              </a:rPr>
              <a:t>can</a:t>
            </a:r>
            <a:r>
              <a:rPr sz="10000" spc="-215" dirty="0">
                <a:latin typeface="Comic Sans MS"/>
                <a:cs typeface="Comic Sans MS"/>
              </a:rPr>
              <a:t> </a:t>
            </a:r>
            <a:r>
              <a:rPr sz="10000" spc="-95" dirty="0">
                <a:latin typeface="Comic Sans MS"/>
                <a:cs typeface="Comic Sans MS"/>
              </a:rPr>
              <a:t>make </a:t>
            </a:r>
            <a:r>
              <a:rPr sz="10000" spc="-2975" dirty="0">
                <a:latin typeface="Comic Sans MS"/>
                <a:cs typeface="Comic Sans MS"/>
              </a:rPr>
              <a:t> </a:t>
            </a:r>
            <a:r>
              <a:rPr sz="10000" dirty="0">
                <a:latin typeface="Comic Sans MS"/>
                <a:cs typeface="Comic Sans MS"/>
              </a:rPr>
              <a:t>a</a:t>
            </a:r>
            <a:r>
              <a:rPr sz="10000" spc="-220" dirty="0">
                <a:latin typeface="Comic Sans MS"/>
                <a:cs typeface="Comic Sans MS"/>
              </a:rPr>
              <a:t> </a:t>
            </a:r>
            <a:r>
              <a:rPr sz="10000" spc="-95" dirty="0">
                <a:latin typeface="Comic Sans MS"/>
                <a:cs typeface="Comic Sans MS"/>
              </a:rPr>
              <a:t>difference</a:t>
            </a:r>
            <a:endParaRPr sz="10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5725" marR="5080" algn="ctr">
              <a:lnSpc>
                <a:spcPct val="93000"/>
              </a:lnSpc>
              <a:spcBef>
                <a:spcPts val="434"/>
              </a:spcBef>
            </a:pPr>
            <a:r>
              <a:rPr spc="-5" dirty="0"/>
              <a:t>Good</a:t>
            </a:r>
            <a:r>
              <a:rPr spc="-80" dirty="0"/>
              <a:t> </a:t>
            </a:r>
            <a:r>
              <a:rPr spc="-5" dirty="0"/>
              <a:t>understanding </a:t>
            </a:r>
            <a:r>
              <a:rPr spc="-1095" dirty="0"/>
              <a:t> </a:t>
            </a:r>
            <a:r>
              <a:rPr spc="-5" dirty="0">
                <a:solidFill>
                  <a:srgbClr val="0000FF"/>
                </a:solidFill>
              </a:rPr>
              <a:t>Proper response 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660066"/>
                </a:solidFill>
              </a:rPr>
              <a:t>Adaptability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81200" y="4191000"/>
            <a:ext cx="303530" cy="303530"/>
            <a:chOff x="1981200" y="4191000"/>
            <a:chExt cx="303530" cy="303530"/>
          </a:xfrm>
        </p:grpSpPr>
        <p:sp>
          <p:nvSpPr>
            <p:cNvPr id="7" name="object 7"/>
            <p:cNvSpPr/>
            <p:nvPr/>
          </p:nvSpPr>
          <p:spPr>
            <a:xfrm>
              <a:off x="2005329" y="4232909"/>
              <a:ext cx="279400" cy="261620"/>
            </a:xfrm>
            <a:custGeom>
              <a:avLst/>
              <a:gdLst/>
              <a:ahLst/>
              <a:cxnLst/>
              <a:rect l="l" t="t" r="r" b="b"/>
              <a:pathLst>
                <a:path w="279400" h="261620">
                  <a:moveTo>
                    <a:pt x="279400" y="0"/>
                  </a:moveTo>
                  <a:lnTo>
                    <a:pt x="0" y="0"/>
                  </a:lnTo>
                  <a:lnTo>
                    <a:pt x="0" y="261619"/>
                  </a:lnTo>
                  <a:lnTo>
                    <a:pt x="139700" y="261619"/>
                  </a:lnTo>
                  <a:lnTo>
                    <a:pt x="279400" y="26161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7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200" y="4191000"/>
              <a:ext cx="279400" cy="261620"/>
            </a:xfrm>
            <a:custGeom>
              <a:avLst/>
              <a:gdLst/>
              <a:ahLst/>
              <a:cxnLst/>
              <a:rect l="l" t="t" r="r" b="b"/>
              <a:pathLst>
                <a:path w="279400" h="261620">
                  <a:moveTo>
                    <a:pt x="279400" y="0"/>
                  </a:moveTo>
                  <a:lnTo>
                    <a:pt x="0" y="0"/>
                  </a:lnTo>
                  <a:lnTo>
                    <a:pt x="0" y="261619"/>
                  </a:lnTo>
                  <a:lnTo>
                    <a:pt x="139700" y="261619"/>
                  </a:lnTo>
                  <a:lnTo>
                    <a:pt x="279400" y="26161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95600" y="5410200"/>
            <a:ext cx="303530" cy="304800"/>
            <a:chOff x="2895600" y="5410200"/>
            <a:chExt cx="303530" cy="304800"/>
          </a:xfrm>
        </p:grpSpPr>
        <p:sp>
          <p:nvSpPr>
            <p:cNvPr id="10" name="object 10"/>
            <p:cNvSpPr/>
            <p:nvPr/>
          </p:nvSpPr>
          <p:spPr>
            <a:xfrm>
              <a:off x="2919729" y="5452109"/>
              <a:ext cx="279400" cy="262890"/>
            </a:xfrm>
            <a:custGeom>
              <a:avLst/>
              <a:gdLst/>
              <a:ahLst/>
              <a:cxnLst/>
              <a:rect l="l" t="t" r="r" b="b"/>
              <a:pathLst>
                <a:path w="279400" h="262889">
                  <a:moveTo>
                    <a:pt x="279400" y="0"/>
                  </a:moveTo>
                  <a:lnTo>
                    <a:pt x="0" y="0"/>
                  </a:lnTo>
                  <a:lnTo>
                    <a:pt x="0" y="262889"/>
                  </a:lnTo>
                  <a:lnTo>
                    <a:pt x="139700" y="262889"/>
                  </a:lnTo>
                  <a:lnTo>
                    <a:pt x="279400" y="26288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7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5600" y="5410200"/>
              <a:ext cx="279400" cy="262890"/>
            </a:xfrm>
            <a:custGeom>
              <a:avLst/>
              <a:gdLst/>
              <a:ahLst/>
              <a:cxnLst/>
              <a:rect l="l" t="t" r="r" b="b"/>
              <a:pathLst>
                <a:path w="279400" h="262889">
                  <a:moveTo>
                    <a:pt x="279400" y="0"/>
                  </a:moveTo>
                  <a:lnTo>
                    <a:pt x="0" y="0"/>
                  </a:lnTo>
                  <a:lnTo>
                    <a:pt x="0" y="262890"/>
                  </a:lnTo>
                  <a:lnTo>
                    <a:pt x="139700" y="262890"/>
                  </a:lnTo>
                  <a:lnTo>
                    <a:pt x="279400" y="262890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62200" y="4800600"/>
            <a:ext cx="304800" cy="304800"/>
            <a:chOff x="2362200" y="4800600"/>
            <a:chExt cx="304800" cy="304800"/>
          </a:xfrm>
        </p:grpSpPr>
        <p:sp>
          <p:nvSpPr>
            <p:cNvPr id="13" name="object 13"/>
            <p:cNvSpPr/>
            <p:nvPr/>
          </p:nvSpPr>
          <p:spPr>
            <a:xfrm>
              <a:off x="2387600" y="4842509"/>
              <a:ext cx="279400" cy="262890"/>
            </a:xfrm>
            <a:custGeom>
              <a:avLst/>
              <a:gdLst/>
              <a:ahLst/>
              <a:cxnLst/>
              <a:rect l="l" t="t" r="r" b="b"/>
              <a:pathLst>
                <a:path w="279400" h="262889">
                  <a:moveTo>
                    <a:pt x="279400" y="0"/>
                  </a:moveTo>
                  <a:lnTo>
                    <a:pt x="0" y="0"/>
                  </a:lnTo>
                  <a:lnTo>
                    <a:pt x="0" y="262889"/>
                  </a:lnTo>
                  <a:lnTo>
                    <a:pt x="139700" y="262889"/>
                  </a:lnTo>
                  <a:lnTo>
                    <a:pt x="279400" y="26288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7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4800600"/>
              <a:ext cx="279400" cy="262890"/>
            </a:xfrm>
            <a:custGeom>
              <a:avLst/>
              <a:gdLst/>
              <a:ahLst/>
              <a:cxnLst/>
              <a:rect l="l" t="t" r="r" b="b"/>
              <a:pathLst>
                <a:path w="279400" h="262889">
                  <a:moveTo>
                    <a:pt x="279400" y="0"/>
                  </a:moveTo>
                  <a:lnTo>
                    <a:pt x="0" y="0"/>
                  </a:lnTo>
                  <a:lnTo>
                    <a:pt x="0" y="262889"/>
                  </a:lnTo>
                  <a:lnTo>
                    <a:pt x="139700" y="262889"/>
                  </a:lnTo>
                  <a:lnTo>
                    <a:pt x="279400" y="262889"/>
                  </a:lnTo>
                  <a:lnTo>
                    <a:pt x="279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5943600"/>
            <a:ext cx="762000" cy="762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5943600"/>
            <a:ext cx="762000" cy="762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00" y="5943600"/>
            <a:ext cx="762000" cy="7620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5943600"/>
            <a:ext cx="762000" cy="762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5600" y="59436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1087350"/>
            <a:ext cx="7997825" cy="1121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2900" algn="ctr">
              <a:lnSpc>
                <a:spcPct val="100000"/>
              </a:lnSpc>
              <a:spcBef>
                <a:spcPts val="434"/>
              </a:spcBef>
            </a:pPr>
            <a:r>
              <a:rPr sz="2400" i="1" spc="-3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www.odnetwork.org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545"/>
              </a:spcBef>
            </a:pPr>
            <a:r>
              <a:rPr sz="2200" spc="-15" dirty="0"/>
              <a:t>An</a:t>
            </a:r>
            <a:r>
              <a:rPr sz="2200" spc="-35" dirty="0"/>
              <a:t> </a:t>
            </a:r>
            <a:r>
              <a:rPr sz="2200" spc="-20" dirty="0"/>
              <a:t>international association</a:t>
            </a:r>
            <a:r>
              <a:rPr sz="2200" spc="-30" dirty="0"/>
              <a:t> </a:t>
            </a:r>
            <a:r>
              <a:rPr sz="2200" spc="-15" dirty="0"/>
              <a:t>of</a:t>
            </a:r>
            <a:r>
              <a:rPr sz="2200" spc="-25" dirty="0"/>
              <a:t> </a:t>
            </a:r>
            <a:r>
              <a:rPr sz="2200" spc="-20" dirty="0"/>
              <a:t>professionals</a:t>
            </a:r>
            <a:r>
              <a:rPr sz="2200" spc="-30" dirty="0"/>
              <a:t> </a:t>
            </a:r>
            <a:r>
              <a:rPr sz="2200" spc="-25" dirty="0"/>
              <a:t>engaged</a:t>
            </a:r>
            <a:r>
              <a:rPr sz="2200" spc="-35" dirty="0"/>
              <a:t> </a:t>
            </a:r>
            <a:r>
              <a:rPr sz="2200" spc="-5" dirty="0"/>
              <a:t>in</a:t>
            </a:r>
            <a:r>
              <a:rPr sz="2200" spc="-30" dirty="0"/>
              <a:t> </a:t>
            </a:r>
            <a:r>
              <a:rPr sz="2200" spc="-20" dirty="0"/>
              <a:t>work</a:t>
            </a:r>
            <a:r>
              <a:rPr sz="2200" spc="-35" dirty="0"/>
              <a:t> </a:t>
            </a:r>
            <a:r>
              <a:rPr sz="2200" spc="-20" dirty="0"/>
              <a:t>that </a:t>
            </a:r>
            <a:r>
              <a:rPr sz="2200" spc="-595" dirty="0"/>
              <a:t> </a:t>
            </a:r>
            <a:r>
              <a:rPr sz="2200" spc="-25" dirty="0"/>
              <a:t>makes</a:t>
            </a:r>
            <a:r>
              <a:rPr sz="2200" spc="-35" dirty="0"/>
              <a:t> </a:t>
            </a:r>
            <a:r>
              <a:rPr sz="2200" spc="-20" dirty="0"/>
              <a:t>organizations</a:t>
            </a:r>
            <a:r>
              <a:rPr sz="2200" spc="-35" dirty="0"/>
              <a:t> </a:t>
            </a:r>
            <a:r>
              <a:rPr sz="2200" spc="-20" dirty="0"/>
              <a:t>healthier</a:t>
            </a:r>
            <a:r>
              <a:rPr sz="2200" spc="-25" dirty="0"/>
              <a:t> </a:t>
            </a:r>
            <a:r>
              <a:rPr sz="2200" spc="-20" dirty="0"/>
              <a:t>and</a:t>
            </a:r>
            <a:r>
              <a:rPr sz="2200" spc="-35" dirty="0"/>
              <a:t> </a:t>
            </a:r>
            <a:r>
              <a:rPr sz="2200" spc="-25" dirty="0"/>
              <a:t>more</a:t>
            </a:r>
            <a:r>
              <a:rPr sz="2200" spc="-40" dirty="0"/>
              <a:t> </a:t>
            </a:r>
            <a:r>
              <a:rPr sz="2200" spc="-20" dirty="0"/>
              <a:t>effective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77469" y="3143134"/>
            <a:ext cx="8771255" cy="127571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1070"/>
              </a:spcBef>
            </a:pPr>
            <a:r>
              <a:rPr sz="2400" i="1" spc="-3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http://www.buzzle.com/editorials/9-13-2006-108634.asp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1120"/>
              </a:spcBef>
            </a:pPr>
            <a:r>
              <a:rPr sz="2200" spc="-20" dirty="0">
                <a:latin typeface="Arial MT"/>
                <a:cs typeface="Arial MT"/>
              </a:rPr>
              <a:t>How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much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do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you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know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about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effects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organizational </a:t>
            </a:r>
            <a:r>
              <a:rPr sz="2200" spc="-25" dirty="0">
                <a:latin typeface="Arial MT"/>
                <a:cs typeface="Arial MT"/>
              </a:rPr>
              <a:t>development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people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affected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change?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7417" y="739547"/>
            <a:ext cx="1158875" cy="344170"/>
            <a:chOff x="2747417" y="739547"/>
            <a:chExt cx="1158875" cy="344170"/>
          </a:xfrm>
        </p:grpSpPr>
        <p:sp>
          <p:nvSpPr>
            <p:cNvPr id="5" name="object 5"/>
            <p:cNvSpPr/>
            <p:nvPr/>
          </p:nvSpPr>
          <p:spPr>
            <a:xfrm>
              <a:off x="2752090" y="744220"/>
              <a:ext cx="373380" cy="328930"/>
            </a:xfrm>
            <a:custGeom>
              <a:avLst/>
              <a:gdLst/>
              <a:ahLst/>
              <a:cxnLst/>
              <a:rect l="l" t="t" r="r" b="b"/>
              <a:pathLst>
                <a:path w="373380" h="328930">
                  <a:moveTo>
                    <a:pt x="373380" y="0"/>
                  </a:moveTo>
                  <a:lnTo>
                    <a:pt x="238760" y="0"/>
                  </a:lnTo>
                  <a:lnTo>
                    <a:pt x="186690" y="200659"/>
                  </a:lnTo>
                  <a:lnTo>
                    <a:pt x="134620" y="0"/>
                  </a:lnTo>
                  <a:lnTo>
                    <a:pt x="0" y="0"/>
                  </a:lnTo>
                  <a:lnTo>
                    <a:pt x="0" y="328929"/>
                  </a:lnTo>
                  <a:lnTo>
                    <a:pt x="83820" y="328929"/>
                  </a:lnTo>
                  <a:lnTo>
                    <a:pt x="83820" y="77469"/>
                  </a:lnTo>
                  <a:lnTo>
                    <a:pt x="148590" y="328929"/>
                  </a:lnTo>
                  <a:lnTo>
                    <a:pt x="224790" y="328929"/>
                  </a:lnTo>
                  <a:lnTo>
                    <a:pt x="289560" y="77469"/>
                  </a:lnTo>
                  <a:lnTo>
                    <a:pt x="289560" y="328929"/>
                  </a:lnTo>
                  <a:lnTo>
                    <a:pt x="373380" y="328929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2090" y="744220"/>
              <a:ext cx="373380" cy="328930"/>
            </a:xfrm>
            <a:custGeom>
              <a:avLst/>
              <a:gdLst/>
              <a:ahLst/>
              <a:cxnLst/>
              <a:rect l="l" t="t" r="r" b="b"/>
              <a:pathLst>
                <a:path w="373380" h="328930">
                  <a:moveTo>
                    <a:pt x="0" y="0"/>
                  </a:moveTo>
                  <a:lnTo>
                    <a:pt x="134620" y="0"/>
                  </a:lnTo>
                  <a:lnTo>
                    <a:pt x="186690" y="200659"/>
                  </a:lnTo>
                  <a:lnTo>
                    <a:pt x="238760" y="0"/>
                  </a:lnTo>
                  <a:lnTo>
                    <a:pt x="373380" y="0"/>
                  </a:lnTo>
                  <a:lnTo>
                    <a:pt x="373380" y="328929"/>
                  </a:lnTo>
                  <a:lnTo>
                    <a:pt x="289560" y="328929"/>
                  </a:lnTo>
                  <a:lnTo>
                    <a:pt x="289560" y="77469"/>
                  </a:lnTo>
                  <a:lnTo>
                    <a:pt x="224790" y="328929"/>
                  </a:lnTo>
                  <a:lnTo>
                    <a:pt x="148590" y="328929"/>
                  </a:lnTo>
                  <a:lnTo>
                    <a:pt x="83820" y="77469"/>
                  </a:lnTo>
                  <a:lnTo>
                    <a:pt x="83820" y="328929"/>
                  </a:lnTo>
                  <a:lnTo>
                    <a:pt x="0" y="32892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2460" y="829310"/>
              <a:ext cx="278130" cy="248920"/>
            </a:xfrm>
            <a:custGeom>
              <a:avLst/>
              <a:gdLst/>
              <a:ahLst/>
              <a:cxnLst/>
              <a:rect l="l" t="t" r="r" b="b"/>
              <a:pathLst>
                <a:path w="278129" h="248919">
                  <a:moveTo>
                    <a:pt x="148589" y="0"/>
                  </a:moveTo>
                  <a:lnTo>
                    <a:pt x="135889" y="0"/>
                  </a:lnTo>
                  <a:lnTo>
                    <a:pt x="105410" y="2539"/>
                  </a:lnTo>
                  <a:lnTo>
                    <a:pt x="91439" y="5079"/>
                  </a:lnTo>
                  <a:lnTo>
                    <a:pt x="78739" y="8889"/>
                  </a:lnTo>
                  <a:lnTo>
                    <a:pt x="72389" y="11429"/>
                  </a:lnTo>
                  <a:lnTo>
                    <a:pt x="67309" y="13969"/>
                  </a:lnTo>
                  <a:lnTo>
                    <a:pt x="60959" y="16510"/>
                  </a:lnTo>
                  <a:lnTo>
                    <a:pt x="27939" y="43179"/>
                  </a:lnTo>
                  <a:lnTo>
                    <a:pt x="17779" y="58419"/>
                  </a:lnTo>
                  <a:lnTo>
                    <a:pt x="13969" y="63500"/>
                  </a:lnTo>
                  <a:lnTo>
                    <a:pt x="11429" y="68579"/>
                  </a:lnTo>
                  <a:lnTo>
                    <a:pt x="8889" y="74929"/>
                  </a:lnTo>
                  <a:lnTo>
                    <a:pt x="7619" y="80010"/>
                  </a:lnTo>
                  <a:lnTo>
                    <a:pt x="5079" y="86360"/>
                  </a:lnTo>
                  <a:lnTo>
                    <a:pt x="2539" y="99060"/>
                  </a:lnTo>
                  <a:lnTo>
                    <a:pt x="0" y="124460"/>
                  </a:lnTo>
                  <a:lnTo>
                    <a:pt x="0" y="134619"/>
                  </a:lnTo>
                  <a:lnTo>
                    <a:pt x="10159" y="177800"/>
                  </a:lnTo>
                  <a:lnTo>
                    <a:pt x="33019" y="213360"/>
                  </a:lnTo>
                  <a:lnTo>
                    <a:pt x="50800" y="227329"/>
                  </a:lnTo>
                  <a:lnTo>
                    <a:pt x="57150" y="232410"/>
                  </a:lnTo>
                  <a:lnTo>
                    <a:pt x="63500" y="234950"/>
                  </a:lnTo>
                  <a:lnTo>
                    <a:pt x="71119" y="238760"/>
                  </a:lnTo>
                  <a:lnTo>
                    <a:pt x="86360" y="243839"/>
                  </a:lnTo>
                  <a:lnTo>
                    <a:pt x="96519" y="245110"/>
                  </a:lnTo>
                  <a:lnTo>
                    <a:pt x="105410" y="247650"/>
                  </a:lnTo>
                  <a:lnTo>
                    <a:pt x="115569" y="247650"/>
                  </a:lnTo>
                  <a:lnTo>
                    <a:pt x="127000" y="248919"/>
                  </a:lnTo>
                  <a:lnTo>
                    <a:pt x="152400" y="248919"/>
                  </a:lnTo>
                  <a:lnTo>
                    <a:pt x="163829" y="247650"/>
                  </a:lnTo>
                  <a:lnTo>
                    <a:pt x="176529" y="246379"/>
                  </a:lnTo>
                  <a:lnTo>
                    <a:pt x="186689" y="245110"/>
                  </a:lnTo>
                  <a:lnTo>
                    <a:pt x="207010" y="240029"/>
                  </a:lnTo>
                  <a:lnTo>
                    <a:pt x="214629" y="236219"/>
                  </a:lnTo>
                  <a:lnTo>
                    <a:pt x="223519" y="233679"/>
                  </a:lnTo>
                  <a:lnTo>
                    <a:pt x="229869" y="228600"/>
                  </a:lnTo>
                  <a:lnTo>
                    <a:pt x="237489" y="223519"/>
                  </a:lnTo>
                  <a:lnTo>
                    <a:pt x="243839" y="218439"/>
                  </a:lnTo>
                  <a:lnTo>
                    <a:pt x="256539" y="205739"/>
                  </a:lnTo>
                  <a:lnTo>
                    <a:pt x="262889" y="198119"/>
                  </a:lnTo>
                  <a:lnTo>
                    <a:pt x="264583" y="195579"/>
                  </a:lnTo>
                  <a:lnTo>
                    <a:pt x="140969" y="195579"/>
                  </a:lnTo>
                  <a:lnTo>
                    <a:pt x="134619" y="194310"/>
                  </a:lnTo>
                  <a:lnTo>
                    <a:pt x="128269" y="194310"/>
                  </a:lnTo>
                  <a:lnTo>
                    <a:pt x="123189" y="191769"/>
                  </a:lnTo>
                  <a:lnTo>
                    <a:pt x="120650" y="191769"/>
                  </a:lnTo>
                  <a:lnTo>
                    <a:pt x="119379" y="190500"/>
                  </a:lnTo>
                  <a:lnTo>
                    <a:pt x="116839" y="189229"/>
                  </a:lnTo>
                  <a:lnTo>
                    <a:pt x="115569" y="187960"/>
                  </a:lnTo>
                  <a:lnTo>
                    <a:pt x="110489" y="185419"/>
                  </a:lnTo>
                  <a:lnTo>
                    <a:pt x="109219" y="182879"/>
                  </a:lnTo>
                  <a:lnTo>
                    <a:pt x="105410" y="180339"/>
                  </a:lnTo>
                  <a:lnTo>
                    <a:pt x="104139" y="179069"/>
                  </a:lnTo>
                  <a:lnTo>
                    <a:pt x="104139" y="177800"/>
                  </a:lnTo>
                  <a:lnTo>
                    <a:pt x="99060" y="170179"/>
                  </a:lnTo>
                  <a:lnTo>
                    <a:pt x="96519" y="162560"/>
                  </a:lnTo>
                  <a:lnTo>
                    <a:pt x="93979" y="152400"/>
                  </a:lnTo>
                  <a:lnTo>
                    <a:pt x="93979" y="147319"/>
                  </a:lnTo>
                  <a:lnTo>
                    <a:pt x="278129" y="147319"/>
                  </a:lnTo>
                  <a:lnTo>
                    <a:pt x="278129" y="125729"/>
                  </a:lnTo>
                  <a:lnTo>
                    <a:pt x="276860" y="114300"/>
                  </a:lnTo>
                  <a:lnTo>
                    <a:pt x="276860" y="104139"/>
                  </a:lnTo>
                  <a:lnTo>
                    <a:pt x="93979" y="104139"/>
                  </a:lnTo>
                  <a:lnTo>
                    <a:pt x="95250" y="97789"/>
                  </a:lnTo>
                  <a:lnTo>
                    <a:pt x="95250" y="93979"/>
                  </a:lnTo>
                  <a:lnTo>
                    <a:pt x="96519" y="88900"/>
                  </a:lnTo>
                  <a:lnTo>
                    <a:pt x="99060" y="81279"/>
                  </a:lnTo>
                  <a:lnTo>
                    <a:pt x="101600" y="77469"/>
                  </a:lnTo>
                  <a:lnTo>
                    <a:pt x="102869" y="73660"/>
                  </a:lnTo>
                  <a:lnTo>
                    <a:pt x="104139" y="71119"/>
                  </a:lnTo>
                  <a:lnTo>
                    <a:pt x="106679" y="69850"/>
                  </a:lnTo>
                  <a:lnTo>
                    <a:pt x="107950" y="67310"/>
                  </a:lnTo>
                  <a:lnTo>
                    <a:pt x="110489" y="66039"/>
                  </a:lnTo>
                  <a:lnTo>
                    <a:pt x="111760" y="63500"/>
                  </a:lnTo>
                  <a:lnTo>
                    <a:pt x="114300" y="62229"/>
                  </a:lnTo>
                  <a:lnTo>
                    <a:pt x="115569" y="60960"/>
                  </a:lnTo>
                  <a:lnTo>
                    <a:pt x="120650" y="58419"/>
                  </a:lnTo>
                  <a:lnTo>
                    <a:pt x="121919" y="57150"/>
                  </a:lnTo>
                  <a:lnTo>
                    <a:pt x="124460" y="57150"/>
                  </a:lnTo>
                  <a:lnTo>
                    <a:pt x="129539" y="54610"/>
                  </a:lnTo>
                  <a:lnTo>
                    <a:pt x="259714" y="54610"/>
                  </a:lnTo>
                  <a:lnTo>
                    <a:pt x="224789" y="19050"/>
                  </a:lnTo>
                  <a:lnTo>
                    <a:pt x="181610" y="3810"/>
                  </a:lnTo>
                  <a:lnTo>
                    <a:pt x="171450" y="2539"/>
                  </a:lnTo>
                  <a:lnTo>
                    <a:pt x="148589" y="0"/>
                  </a:lnTo>
                  <a:close/>
                </a:path>
                <a:path w="278129" h="248919">
                  <a:moveTo>
                    <a:pt x="182879" y="173989"/>
                  </a:moveTo>
                  <a:lnTo>
                    <a:pt x="172719" y="184150"/>
                  </a:lnTo>
                  <a:lnTo>
                    <a:pt x="170179" y="185419"/>
                  </a:lnTo>
                  <a:lnTo>
                    <a:pt x="168910" y="187960"/>
                  </a:lnTo>
                  <a:lnTo>
                    <a:pt x="166369" y="187960"/>
                  </a:lnTo>
                  <a:lnTo>
                    <a:pt x="163829" y="190500"/>
                  </a:lnTo>
                  <a:lnTo>
                    <a:pt x="160019" y="191769"/>
                  </a:lnTo>
                  <a:lnTo>
                    <a:pt x="157479" y="193039"/>
                  </a:lnTo>
                  <a:lnTo>
                    <a:pt x="153669" y="193039"/>
                  </a:lnTo>
                  <a:lnTo>
                    <a:pt x="151129" y="194310"/>
                  </a:lnTo>
                  <a:lnTo>
                    <a:pt x="147319" y="194310"/>
                  </a:lnTo>
                  <a:lnTo>
                    <a:pt x="143510" y="195579"/>
                  </a:lnTo>
                  <a:lnTo>
                    <a:pt x="264583" y="195579"/>
                  </a:lnTo>
                  <a:lnTo>
                    <a:pt x="267969" y="190500"/>
                  </a:lnTo>
                  <a:lnTo>
                    <a:pt x="273050" y="181610"/>
                  </a:lnTo>
                  <a:lnTo>
                    <a:pt x="182879" y="173989"/>
                  </a:lnTo>
                  <a:close/>
                </a:path>
                <a:path w="278129" h="248919">
                  <a:moveTo>
                    <a:pt x="259714" y="54610"/>
                  </a:moveTo>
                  <a:lnTo>
                    <a:pt x="148589" y="54610"/>
                  </a:lnTo>
                  <a:lnTo>
                    <a:pt x="156210" y="57150"/>
                  </a:lnTo>
                  <a:lnTo>
                    <a:pt x="158750" y="57150"/>
                  </a:lnTo>
                  <a:lnTo>
                    <a:pt x="161289" y="58419"/>
                  </a:lnTo>
                  <a:lnTo>
                    <a:pt x="163829" y="60960"/>
                  </a:lnTo>
                  <a:lnTo>
                    <a:pt x="167639" y="63500"/>
                  </a:lnTo>
                  <a:lnTo>
                    <a:pt x="171450" y="67310"/>
                  </a:lnTo>
                  <a:lnTo>
                    <a:pt x="173989" y="68579"/>
                  </a:lnTo>
                  <a:lnTo>
                    <a:pt x="173989" y="69850"/>
                  </a:lnTo>
                  <a:lnTo>
                    <a:pt x="175260" y="72389"/>
                  </a:lnTo>
                  <a:lnTo>
                    <a:pt x="177800" y="76200"/>
                  </a:lnTo>
                  <a:lnTo>
                    <a:pt x="180339" y="81279"/>
                  </a:lnTo>
                  <a:lnTo>
                    <a:pt x="182879" y="91439"/>
                  </a:lnTo>
                  <a:lnTo>
                    <a:pt x="185419" y="104139"/>
                  </a:lnTo>
                  <a:lnTo>
                    <a:pt x="276860" y="104139"/>
                  </a:lnTo>
                  <a:lnTo>
                    <a:pt x="274319" y="93979"/>
                  </a:lnTo>
                  <a:lnTo>
                    <a:pt x="266700" y="67310"/>
                  </a:lnTo>
                  <a:lnTo>
                    <a:pt x="262889" y="60960"/>
                  </a:lnTo>
                  <a:lnTo>
                    <a:pt x="259714" y="5461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5170" y="878839"/>
              <a:ext cx="96520" cy="54610"/>
            </a:xfrm>
            <a:custGeom>
              <a:avLst/>
              <a:gdLst/>
              <a:ahLst/>
              <a:cxnLst/>
              <a:rect l="l" t="t" r="r" b="b"/>
              <a:pathLst>
                <a:path w="96520" h="54609">
                  <a:moveTo>
                    <a:pt x="27940" y="13970"/>
                  </a:moveTo>
                  <a:lnTo>
                    <a:pt x="22847" y="6350"/>
                  </a:lnTo>
                  <a:lnTo>
                    <a:pt x="20320" y="7620"/>
                  </a:lnTo>
                  <a:lnTo>
                    <a:pt x="17780" y="8890"/>
                  </a:lnTo>
                  <a:lnTo>
                    <a:pt x="18199" y="9321"/>
                  </a:lnTo>
                  <a:lnTo>
                    <a:pt x="16497" y="10160"/>
                  </a:lnTo>
                  <a:lnTo>
                    <a:pt x="15240" y="11430"/>
                  </a:lnTo>
                  <a:lnTo>
                    <a:pt x="13970" y="12700"/>
                  </a:lnTo>
                  <a:lnTo>
                    <a:pt x="12700" y="15240"/>
                  </a:lnTo>
                  <a:lnTo>
                    <a:pt x="10147" y="16510"/>
                  </a:lnTo>
                  <a:lnTo>
                    <a:pt x="8890" y="19050"/>
                  </a:lnTo>
                  <a:lnTo>
                    <a:pt x="7620" y="19050"/>
                  </a:lnTo>
                  <a:lnTo>
                    <a:pt x="6350" y="22860"/>
                  </a:lnTo>
                  <a:lnTo>
                    <a:pt x="3797" y="25400"/>
                  </a:lnTo>
                  <a:lnTo>
                    <a:pt x="2540" y="29210"/>
                  </a:lnTo>
                  <a:lnTo>
                    <a:pt x="2540" y="30480"/>
                  </a:lnTo>
                  <a:lnTo>
                    <a:pt x="1270" y="34290"/>
                  </a:lnTo>
                  <a:lnTo>
                    <a:pt x="0" y="34290"/>
                  </a:lnTo>
                  <a:lnTo>
                    <a:pt x="5080" y="35560"/>
                  </a:lnTo>
                  <a:lnTo>
                    <a:pt x="8890" y="36830"/>
                  </a:lnTo>
                  <a:lnTo>
                    <a:pt x="10795" y="33972"/>
                  </a:lnTo>
                  <a:lnTo>
                    <a:pt x="11430" y="34290"/>
                  </a:lnTo>
                  <a:lnTo>
                    <a:pt x="12700" y="30480"/>
                  </a:lnTo>
                  <a:lnTo>
                    <a:pt x="13970" y="26670"/>
                  </a:lnTo>
                  <a:lnTo>
                    <a:pt x="15240" y="24130"/>
                  </a:lnTo>
                  <a:lnTo>
                    <a:pt x="17780" y="22860"/>
                  </a:lnTo>
                  <a:lnTo>
                    <a:pt x="17221" y="22504"/>
                  </a:lnTo>
                  <a:lnTo>
                    <a:pt x="19050" y="21590"/>
                  </a:lnTo>
                  <a:lnTo>
                    <a:pt x="20320" y="19050"/>
                  </a:lnTo>
                  <a:lnTo>
                    <a:pt x="22847" y="17780"/>
                  </a:lnTo>
                  <a:lnTo>
                    <a:pt x="22428" y="17360"/>
                  </a:lnTo>
                  <a:lnTo>
                    <a:pt x="24130" y="16510"/>
                  </a:lnTo>
                  <a:lnTo>
                    <a:pt x="25400" y="15240"/>
                  </a:lnTo>
                  <a:lnTo>
                    <a:pt x="27940" y="13970"/>
                  </a:lnTo>
                  <a:close/>
                </a:path>
                <a:path w="96520" h="54609">
                  <a:moveTo>
                    <a:pt x="96520" y="46990"/>
                  </a:moveTo>
                  <a:lnTo>
                    <a:pt x="95250" y="40640"/>
                  </a:lnTo>
                  <a:lnTo>
                    <a:pt x="93980" y="35560"/>
                  </a:lnTo>
                  <a:lnTo>
                    <a:pt x="92710" y="34290"/>
                  </a:lnTo>
                  <a:lnTo>
                    <a:pt x="91440" y="29210"/>
                  </a:lnTo>
                  <a:lnTo>
                    <a:pt x="90170" y="24130"/>
                  </a:lnTo>
                  <a:lnTo>
                    <a:pt x="88900" y="24130"/>
                  </a:lnTo>
                  <a:lnTo>
                    <a:pt x="86360" y="20320"/>
                  </a:lnTo>
                  <a:lnTo>
                    <a:pt x="85090" y="17780"/>
                  </a:lnTo>
                  <a:lnTo>
                    <a:pt x="85090" y="16510"/>
                  </a:lnTo>
                  <a:lnTo>
                    <a:pt x="83820" y="16510"/>
                  </a:lnTo>
                  <a:lnTo>
                    <a:pt x="83820" y="15240"/>
                  </a:lnTo>
                  <a:lnTo>
                    <a:pt x="82550" y="13970"/>
                  </a:lnTo>
                  <a:lnTo>
                    <a:pt x="81280" y="12700"/>
                  </a:lnTo>
                  <a:lnTo>
                    <a:pt x="77470" y="10160"/>
                  </a:lnTo>
                  <a:lnTo>
                    <a:pt x="73660" y="7620"/>
                  </a:lnTo>
                  <a:lnTo>
                    <a:pt x="72390" y="6350"/>
                  </a:lnTo>
                  <a:lnTo>
                    <a:pt x="71120" y="5080"/>
                  </a:lnTo>
                  <a:lnTo>
                    <a:pt x="68580" y="3810"/>
                  </a:lnTo>
                  <a:lnTo>
                    <a:pt x="67310" y="3810"/>
                  </a:lnTo>
                  <a:lnTo>
                    <a:pt x="66040" y="2540"/>
                  </a:lnTo>
                  <a:lnTo>
                    <a:pt x="64770" y="2540"/>
                  </a:lnTo>
                  <a:lnTo>
                    <a:pt x="60947" y="1270"/>
                  </a:lnTo>
                  <a:lnTo>
                    <a:pt x="57150" y="1270"/>
                  </a:lnTo>
                  <a:lnTo>
                    <a:pt x="52070" y="0"/>
                  </a:lnTo>
                  <a:lnTo>
                    <a:pt x="46990" y="0"/>
                  </a:lnTo>
                  <a:lnTo>
                    <a:pt x="44450" y="0"/>
                  </a:lnTo>
                  <a:lnTo>
                    <a:pt x="43180" y="0"/>
                  </a:lnTo>
                  <a:lnTo>
                    <a:pt x="40640" y="0"/>
                  </a:lnTo>
                  <a:lnTo>
                    <a:pt x="38100" y="1270"/>
                  </a:lnTo>
                  <a:lnTo>
                    <a:pt x="35547" y="1270"/>
                  </a:lnTo>
                  <a:lnTo>
                    <a:pt x="33020" y="2540"/>
                  </a:lnTo>
                  <a:lnTo>
                    <a:pt x="30480" y="2540"/>
                  </a:lnTo>
                  <a:lnTo>
                    <a:pt x="27940" y="3810"/>
                  </a:lnTo>
                  <a:lnTo>
                    <a:pt x="25400" y="5080"/>
                  </a:lnTo>
                  <a:lnTo>
                    <a:pt x="22847" y="5080"/>
                  </a:lnTo>
                  <a:lnTo>
                    <a:pt x="22847" y="6350"/>
                  </a:lnTo>
                  <a:lnTo>
                    <a:pt x="25400" y="10160"/>
                  </a:lnTo>
                  <a:lnTo>
                    <a:pt x="27940" y="13970"/>
                  </a:lnTo>
                  <a:lnTo>
                    <a:pt x="29197" y="12700"/>
                  </a:lnTo>
                  <a:lnTo>
                    <a:pt x="30480" y="12700"/>
                  </a:lnTo>
                  <a:lnTo>
                    <a:pt x="31750" y="12700"/>
                  </a:lnTo>
                  <a:lnTo>
                    <a:pt x="31483" y="12204"/>
                  </a:lnTo>
                  <a:lnTo>
                    <a:pt x="33020" y="11430"/>
                  </a:lnTo>
                  <a:lnTo>
                    <a:pt x="35547" y="10160"/>
                  </a:lnTo>
                  <a:lnTo>
                    <a:pt x="38100" y="10160"/>
                  </a:lnTo>
                  <a:lnTo>
                    <a:pt x="39370" y="10160"/>
                  </a:lnTo>
                  <a:lnTo>
                    <a:pt x="41897" y="10160"/>
                  </a:lnTo>
                  <a:lnTo>
                    <a:pt x="44450" y="8890"/>
                  </a:lnTo>
                  <a:lnTo>
                    <a:pt x="46990" y="8890"/>
                  </a:lnTo>
                  <a:lnTo>
                    <a:pt x="52070" y="10160"/>
                  </a:lnTo>
                  <a:lnTo>
                    <a:pt x="54597" y="10160"/>
                  </a:lnTo>
                  <a:lnTo>
                    <a:pt x="59690" y="11430"/>
                  </a:lnTo>
                  <a:lnTo>
                    <a:pt x="63500" y="12700"/>
                  </a:lnTo>
                  <a:lnTo>
                    <a:pt x="63500" y="12065"/>
                  </a:lnTo>
                  <a:lnTo>
                    <a:pt x="63754" y="12192"/>
                  </a:lnTo>
                  <a:lnTo>
                    <a:pt x="63500" y="12700"/>
                  </a:lnTo>
                  <a:lnTo>
                    <a:pt x="64770" y="12700"/>
                  </a:lnTo>
                  <a:lnTo>
                    <a:pt x="66040" y="12700"/>
                  </a:lnTo>
                  <a:lnTo>
                    <a:pt x="66040" y="13970"/>
                  </a:lnTo>
                  <a:lnTo>
                    <a:pt x="67310" y="13970"/>
                  </a:lnTo>
                  <a:lnTo>
                    <a:pt x="68580" y="15240"/>
                  </a:lnTo>
                  <a:lnTo>
                    <a:pt x="71120" y="17780"/>
                  </a:lnTo>
                  <a:lnTo>
                    <a:pt x="74930" y="20320"/>
                  </a:lnTo>
                  <a:lnTo>
                    <a:pt x="75438" y="19558"/>
                  </a:lnTo>
                  <a:lnTo>
                    <a:pt x="76200" y="20320"/>
                  </a:lnTo>
                  <a:lnTo>
                    <a:pt x="76708" y="21336"/>
                  </a:lnTo>
                  <a:lnTo>
                    <a:pt x="76200" y="21590"/>
                  </a:lnTo>
                  <a:lnTo>
                    <a:pt x="77470" y="22860"/>
                  </a:lnTo>
                  <a:lnTo>
                    <a:pt x="78740" y="25400"/>
                  </a:lnTo>
                  <a:lnTo>
                    <a:pt x="81280" y="29210"/>
                  </a:lnTo>
                  <a:lnTo>
                    <a:pt x="81546" y="29032"/>
                  </a:lnTo>
                  <a:lnTo>
                    <a:pt x="82550" y="33020"/>
                  </a:lnTo>
                  <a:lnTo>
                    <a:pt x="84455" y="36830"/>
                  </a:lnTo>
                  <a:lnTo>
                    <a:pt x="83820" y="36830"/>
                  </a:lnTo>
                  <a:lnTo>
                    <a:pt x="85090" y="43180"/>
                  </a:lnTo>
                  <a:lnTo>
                    <a:pt x="85331" y="43129"/>
                  </a:lnTo>
                  <a:lnTo>
                    <a:pt x="86360" y="48260"/>
                  </a:lnTo>
                  <a:lnTo>
                    <a:pt x="87630" y="54610"/>
                  </a:lnTo>
                  <a:lnTo>
                    <a:pt x="92710" y="54610"/>
                  </a:lnTo>
                  <a:lnTo>
                    <a:pt x="96520" y="53340"/>
                  </a:lnTo>
                  <a:lnTo>
                    <a:pt x="96520" y="46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1360" y="913129"/>
              <a:ext cx="101600" cy="24130"/>
            </a:xfrm>
            <a:custGeom>
              <a:avLst/>
              <a:gdLst/>
              <a:ahLst/>
              <a:cxnLst/>
              <a:rect l="l" t="t" r="r" b="b"/>
              <a:pathLst>
                <a:path w="101600" h="24130">
                  <a:moveTo>
                    <a:pt x="8890" y="1270"/>
                  </a:moveTo>
                  <a:lnTo>
                    <a:pt x="5080" y="0"/>
                  </a:lnTo>
                  <a:lnTo>
                    <a:pt x="3810" y="0"/>
                  </a:lnTo>
                  <a:lnTo>
                    <a:pt x="8890" y="1270"/>
                  </a:lnTo>
                  <a:close/>
                </a:path>
                <a:path w="101600" h="24130">
                  <a:moveTo>
                    <a:pt x="101600" y="24130"/>
                  </a:moveTo>
                  <a:lnTo>
                    <a:pt x="100330" y="19050"/>
                  </a:lnTo>
                  <a:lnTo>
                    <a:pt x="96520" y="20320"/>
                  </a:lnTo>
                  <a:lnTo>
                    <a:pt x="96520" y="15240"/>
                  </a:lnTo>
                  <a:lnTo>
                    <a:pt x="10160" y="15240"/>
                  </a:lnTo>
                  <a:lnTo>
                    <a:pt x="11125" y="11366"/>
                  </a:lnTo>
                  <a:lnTo>
                    <a:pt x="11430" y="11430"/>
                  </a:lnTo>
                  <a:lnTo>
                    <a:pt x="12700" y="6350"/>
                  </a:lnTo>
                  <a:lnTo>
                    <a:pt x="13957" y="2540"/>
                  </a:lnTo>
                  <a:lnTo>
                    <a:pt x="3810" y="0"/>
                  </a:lnTo>
                  <a:lnTo>
                    <a:pt x="2540" y="3810"/>
                  </a:lnTo>
                  <a:lnTo>
                    <a:pt x="2540" y="8890"/>
                  </a:lnTo>
                  <a:lnTo>
                    <a:pt x="1257" y="13970"/>
                  </a:lnTo>
                  <a:lnTo>
                    <a:pt x="0" y="19050"/>
                  </a:lnTo>
                  <a:lnTo>
                    <a:pt x="0" y="24130"/>
                  </a:lnTo>
                  <a:lnTo>
                    <a:pt x="5080" y="24130"/>
                  </a:lnTo>
                  <a:lnTo>
                    <a:pt x="96520" y="24130"/>
                  </a:lnTo>
                  <a:lnTo>
                    <a:pt x="101600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7380" y="824230"/>
              <a:ext cx="288290" cy="2590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93770" y="829310"/>
              <a:ext cx="407670" cy="243840"/>
            </a:xfrm>
            <a:custGeom>
              <a:avLst/>
              <a:gdLst/>
              <a:ahLst/>
              <a:cxnLst/>
              <a:rect l="l" t="t" r="r" b="b"/>
              <a:pathLst>
                <a:path w="407670" h="243840">
                  <a:moveTo>
                    <a:pt x="335279" y="0"/>
                  </a:moveTo>
                  <a:lnTo>
                    <a:pt x="318769" y="0"/>
                  </a:lnTo>
                  <a:lnTo>
                    <a:pt x="312419" y="1269"/>
                  </a:lnTo>
                  <a:lnTo>
                    <a:pt x="307339" y="1269"/>
                  </a:lnTo>
                  <a:lnTo>
                    <a:pt x="300989" y="2539"/>
                  </a:lnTo>
                  <a:lnTo>
                    <a:pt x="285750" y="6350"/>
                  </a:lnTo>
                  <a:lnTo>
                    <a:pt x="280669" y="8889"/>
                  </a:lnTo>
                  <a:lnTo>
                    <a:pt x="276859" y="11429"/>
                  </a:lnTo>
                  <a:lnTo>
                    <a:pt x="271779" y="13969"/>
                  </a:lnTo>
                  <a:lnTo>
                    <a:pt x="267969" y="16510"/>
                  </a:lnTo>
                  <a:lnTo>
                    <a:pt x="262889" y="21589"/>
                  </a:lnTo>
                  <a:lnTo>
                    <a:pt x="252729" y="29210"/>
                  </a:lnTo>
                  <a:lnTo>
                    <a:pt x="241300" y="40639"/>
                  </a:lnTo>
                  <a:lnTo>
                    <a:pt x="236219" y="30479"/>
                  </a:lnTo>
                  <a:lnTo>
                    <a:pt x="232409" y="26669"/>
                  </a:lnTo>
                  <a:lnTo>
                    <a:pt x="229869" y="22860"/>
                  </a:lnTo>
                  <a:lnTo>
                    <a:pt x="226059" y="19050"/>
                  </a:lnTo>
                  <a:lnTo>
                    <a:pt x="222250" y="16510"/>
                  </a:lnTo>
                  <a:lnTo>
                    <a:pt x="218439" y="12700"/>
                  </a:lnTo>
                  <a:lnTo>
                    <a:pt x="214629" y="10160"/>
                  </a:lnTo>
                  <a:lnTo>
                    <a:pt x="209550" y="7619"/>
                  </a:lnTo>
                  <a:lnTo>
                    <a:pt x="205739" y="6350"/>
                  </a:lnTo>
                  <a:lnTo>
                    <a:pt x="199389" y="3810"/>
                  </a:lnTo>
                  <a:lnTo>
                    <a:pt x="189229" y="1269"/>
                  </a:lnTo>
                  <a:lnTo>
                    <a:pt x="182879" y="1269"/>
                  </a:lnTo>
                  <a:lnTo>
                    <a:pt x="175259" y="0"/>
                  </a:lnTo>
                  <a:lnTo>
                    <a:pt x="162559" y="0"/>
                  </a:lnTo>
                  <a:lnTo>
                    <a:pt x="156209" y="1269"/>
                  </a:lnTo>
                  <a:lnTo>
                    <a:pt x="149859" y="1269"/>
                  </a:lnTo>
                  <a:lnTo>
                    <a:pt x="144779" y="2539"/>
                  </a:lnTo>
                  <a:lnTo>
                    <a:pt x="138429" y="3810"/>
                  </a:lnTo>
                  <a:lnTo>
                    <a:pt x="133350" y="5079"/>
                  </a:lnTo>
                  <a:lnTo>
                    <a:pt x="128269" y="7619"/>
                  </a:lnTo>
                  <a:lnTo>
                    <a:pt x="123189" y="8889"/>
                  </a:lnTo>
                  <a:lnTo>
                    <a:pt x="119379" y="11429"/>
                  </a:lnTo>
                  <a:lnTo>
                    <a:pt x="114300" y="15239"/>
                  </a:lnTo>
                  <a:lnTo>
                    <a:pt x="109219" y="17779"/>
                  </a:lnTo>
                  <a:lnTo>
                    <a:pt x="100329" y="26669"/>
                  </a:lnTo>
                  <a:lnTo>
                    <a:pt x="95250" y="30479"/>
                  </a:lnTo>
                  <a:lnTo>
                    <a:pt x="90169" y="35560"/>
                  </a:lnTo>
                  <a:lnTo>
                    <a:pt x="86359" y="40639"/>
                  </a:lnTo>
                  <a:lnTo>
                    <a:pt x="86359" y="5079"/>
                  </a:lnTo>
                  <a:lnTo>
                    <a:pt x="0" y="5079"/>
                  </a:lnTo>
                  <a:lnTo>
                    <a:pt x="0" y="243839"/>
                  </a:lnTo>
                  <a:lnTo>
                    <a:pt x="92709" y="243839"/>
                  </a:lnTo>
                  <a:lnTo>
                    <a:pt x="92709" y="109219"/>
                  </a:lnTo>
                  <a:lnTo>
                    <a:pt x="96519" y="93979"/>
                  </a:lnTo>
                  <a:lnTo>
                    <a:pt x="97789" y="91439"/>
                  </a:lnTo>
                  <a:lnTo>
                    <a:pt x="97789" y="90169"/>
                  </a:lnTo>
                  <a:lnTo>
                    <a:pt x="99059" y="87629"/>
                  </a:lnTo>
                  <a:lnTo>
                    <a:pt x="100329" y="86360"/>
                  </a:lnTo>
                  <a:lnTo>
                    <a:pt x="101600" y="83819"/>
                  </a:lnTo>
                  <a:lnTo>
                    <a:pt x="109219" y="76200"/>
                  </a:lnTo>
                  <a:lnTo>
                    <a:pt x="110489" y="76200"/>
                  </a:lnTo>
                  <a:lnTo>
                    <a:pt x="111759" y="74929"/>
                  </a:lnTo>
                  <a:lnTo>
                    <a:pt x="114300" y="73660"/>
                  </a:lnTo>
                  <a:lnTo>
                    <a:pt x="115569" y="73660"/>
                  </a:lnTo>
                  <a:lnTo>
                    <a:pt x="116839" y="72389"/>
                  </a:lnTo>
                  <a:lnTo>
                    <a:pt x="120650" y="72389"/>
                  </a:lnTo>
                  <a:lnTo>
                    <a:pt x="123189" y="71119"/>
                  </a:lnTo>
                  <a:lnTo>
                    <a:pt x="133350" y="71119"/>
                  </a:lnTo>
                  <a:lnTo>
                    <a:pt x="135889" y="72389"/>
                  </a:lnTo>
                  <a:lnTo>
                    <a:pt x="137159" y="72389"/>
                  </a:lnTo>
                  <a:lnTo>
                    <a:pt x="139700" y="73660"/>
                  </a:lnTo>
                  <a:lnTo>
                    <a:pt x="140969" y="73660"/>
                  </a:lnTo>
                  <a:lnTo>
                    <a:pt x="146050" y="76200"/>
                  </a:lnTo>
                  <a:lnTo>
                    <a:pt x="147319" y="77469"/>
                  </a:lnTo>
                  <a:lnTo>
                    <a:pt x="148589" y="80010"/>
                  </a:lnTo>
                  <a:lnTo>
                    <a:pt x="151129" y="82550"/>
                  </a:lnTo>
                  <a:lnTo>
                    <a:pt x="152400" y="85089"/>
                  </a:lnTo>
                  <a:lnTo>
                    <a:pt x="153669" y="86360"/>
                  </a:lnTo>
                  <a:lnTo>
                    <a:pt x="154939" y="88900"/>
                  </a:lnTo>
                  <a:lnTo>
                    <a:pt x="154939" y="91439"/>
                  </a:lnTo>
                  <a:lnTo>
                    <a:pt x="156209" y="92710"/>
                  </a:lnTo>
                  <a:lnTo>
                    <a:pt x="156209" y="96519"/>
                  </a:lnTo>
                  <a:lnTo>
                    <a:pt x="157479" y="99060"/>
                  </a:lnTo>
                  <a:lnTo>
                    <a:pt x="157479" y="243839"/>
                  </a:lnTo>
                  <a:lnTo>
                    <a:pt x="248919" y="243839"/>
                  </a:lnTo>
                  <a:lnTo>
                    <a:pt x="248919" y="114300"/>
                  </a:lnTo>
                  <a:lnTo>
                    <a:pt x="250189" y="107950"/>
                  </a:lnTo>
                  <a:lnTo>
                    <a:pt x="251459" y="102869"/>
                  </a:lnTo>
                  <a:lnTo>
                    <a:pt x="251459" y="97789"/>
                  </a:lnTo>
                  <a:lnTo>
                    <a:pt x="254000" y="93979"/>
                  </a:lnTo>
                  <a:lnTo>
                    <a:pt x="254000" y="91439"/>
                  </a:lnTo>
                  <a:lnTo>
                    <a:pt x="255269" y="90169"/>
                  </a:lnTo>
                  <a:lnTo>
                    <a:pt x="256539" y="87629"/>
                  </a:lnTo>
                  <a:lnTo>
                    <a:pt x="259079" y="85089"/>
                  </a:lnTo>
                  <a:lnTo>
                    <a:pt x="259079" y="83819"/>
                  </a:lnTo>
                  <a:lnTo>
                    <a:pt x="260350" y="81279"/>
                  </a:lnTo>
                  <a:lnTo>
                    <a:pt x="261619" y="80010"/>
                  </a:lnTo>
                  <a:lnTo>
                    <a:pt x="264159" y="78739"/>
                  </a:lnTo>
                  <a:lnTo>
                    <a:pt x="265429" y="78739"/>
                  </a:lnTo>
                  <a:lnTo>
                    <a:pt x="270509" y="73660"/>
                  </a:lnTo>
                  <a:lnTo>
                    <a:pt x="274319" y="73660"/>
                  </a:lnTo>
                  <a:lnTo>
                    <a:pt x="275589" y="72389"/>
                  </a:lnTo>
                  <a:lnTo>
                    <a:pt x="281939" y="72389"/>
                  </a:lnTo>
                  <a:lnTo>
                    <a:pt x="285750" y="71119"/>
                  </a:lnTo>
                  <a:lnTo>
                    <a:pt x="288289" y="71119"/>
                  </a:lnTo>
                  <a:lnTo>
                    <a:pt x="289559" y="72389"/>
                  </a:lnTo>
                  <a:lnTo>
                    <a:pt x="293369" y="72389"/>
                  </a:lnTo>
                  <a:lnTo>
                    <a:pt x="295909" y="73660"/>
                  </a:lnTo>
                  <a:lnTo>
                    <a:pt x="297179" y="73660"/>
                  </a:lnTo>
                  <a:lnTo>
                    <a:pt x="298450" y="74929"/>
                  </a:lnTo>
                  <a:lnTo>
                    <a:pt x="299719" y="74929"/>
                  </a:lnTo>
                  <a:lnTo>
                    <a:pt x="309879" y="85089"/>
                  </a:lnTo>
                  <a:lnTo>
                    <a:pt x="309879" y="86360"/>
                  </a:lnTo>
                  <a:lnTo>
                    <a:pt x="312419" y="88900"/>
                  </a:lnTo>
                  <a:lnTo>
                    <a:pt x="312419" y="91439"/>
                  </a:lnTo>
                  <a:lnTo>
                    <a:pt x="313689" y="93979"/>
                  </a:lnTo>
                  <a:lnTo>
                    <a:pt x="313689" y="96519"/>
                  </a:lnTo>
                  <a:lnTo>
                    <a:pt x="314959" y="100329"/>
                  </a:lnTo>
                  <a:lnTo>
                    <a:pt x="314959" y="243839"/>
                  </a:lnTo>
                  <a:lnTo>
                    <a:pt x="407669" y="243839"/>
                  </a:lnTo>
                  <a:lnTo>
                    <a:pt x="407669" y="82550"/>
                  </a:lnTo>
                  <a:lnTo>
                    <a:pt x="406400" y="71119"/>
                  </a:lnTo>
                  <a:lnTo>
                    <a:pt x="405129" y="62229"/>
                  </a:lnTo>
                  <a:lnTo>
                    <a:pt x="402589" y="52069"/>
                  </a:lnTo>
                  <a:lnTo>
                    <a:pt x="401319" y="48260"/>
                  </a:lnTo>
                  <a:lnTo>
                    <a:pt x="398779" y="43179"/>
                  </a:lnTo>
                  <a:lnTo>
                    <a:pt x="397509" y="39369"/>
                  </a:lnTo>
                  <a:lnTo>
                    <a:pt x="394969" y="35560"/>
                  </a:lnTo>
                  <a:lnTo>
                    <a:pt x="393700" y="31750"/>
                  </a:lnTo>
                  <a:lnTo>
                    <a:pt x="388619" y="26669"/>
                  </a:lnTo>
                  <a:lnTo>
                    <a:pt x="386079" y="22860"/>
                  </a:lnTo>
                  <a:lnTo>
                    <a:pt x="382269" y="20319"/>
                  </a:lnTo>
                  <a:lnTo>
                    <a:pt x="377189" y="15239"/>
                  </a:lnTo>
                  <a:lnTo>
                    <a:pt x="373379" y="12700"/>
                  </a:lnTo>
                  <a:lnTo>
                    <a:pt x="370839" y="11429"/>
                  </a:lnTo>
                  <a:lnTo>
                    <a:pt x="367029" y="8889"/>
                  </a:lnTo>
                  <a:lnTo>
                    <a:pt x="342900" y="126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3770" y="829310"/>
              <a:ext cx="407670" cy="243840"/>
            </a:xfrm>
            <a:custGeom>
              <a:avLst/>
              <a:gdLst/>
              <a:ahLst/>
              <a:cxnLst/>
              <a:rect l="l" t="t" r="r" b="b"/>
              <a:pathLst>
                <a:path w="407670" h="243840">
                  <a:moveTo>
                    <a:pt x="0" y="5079"/>
                  </a:moveTo>
                  <a:lnTo>
                    <a:pt x="86359" y="5079"/>
                  </a:lnTo>
                  <a:lnTo>
                    <a:pt x="86359" y="40639"/>
                  </a:lnTo>
                  <a:lnTo>
                    <a:pt x="90169" y="35560"/>
                  </a:lnTo>
                  <a:lnTo>
                    <a:pt x="95250" y="30479"/>
                  </a:lnTo>
                  <a:lnTo>
                    <a:pt x="100329" y="26669"/>
                  </a:lnTo>
                  <a:lnTo>
                    <a:pt x="105409" y="21589"/>
                  </a:lnTo>
                  <a:lnTo>
                    <a:pt x="109219" y="17779"/>
                  </a:lnTo>
                  <a:lnTo>
                    <a:pt x="114300" y="15239"/>
                  </a:lnTo>
                  <a:lnTo>
                    <a:pt x="119379" y="11429"/>
                  </a:lnTo>
                  <a:lnTo>
                    <a:pt x="123189" y="8889"/>
                  </a:lnTo>
                  <a:lnTo>
                    <a:pt x="128269" y="7619"/>
                  </a:lnTo>
                  <a:lnTo>
                    <a:pt x="133350" y="5079"/>
                  </a:lnTo>
                  <a:lnTo>
                    <a:pt x="138429" y="3810"/>
                  </a:lnTo>
                  <a:lnTo>
                    <a:pt x="144779" y="2539"/>
                  </a:lnTo>
                  <a:lnTo>
                    <a:pt x="149859" y="1269"/>
                  </a:lnTo>
                  <a:lnTo>
                    <a:pt x="156209" y="1269"/>
                  </a:lnTo>
                  <a:lnTo>
                    <a:pt x="162559" y="0"/>
                  </a:lnTo>
                  <a:lnTo>
                    <a:pt x="168909" y="0"/>
                  </a:lnTo>
                  <a:lnTo>
                    <a:pt x="175259" y="0"/>
                  </a:lnTo>
                  <a:lnTo>
                    <a:pt x="182879" y="1269"/>
                  </a:lnTo>
                  <a:lnTo>
                    <a:pt x="189229" y="1269"/>
                  </a:lnTo>
                  <a:lnTo>
                    <a:pt x="194309" y="2539"/>
                  </a:lnTo>
                  <a:lnTo>
                    <a:pt x="199389" y="3810"/>
                  </a:lnTo>
                  <a:lnTo>
                    <a:pt x="205739" y="6350"/>
                  </a:lnTo>
                  <a:lnTo>
                    <a:pt x="209550" y="7619"/>
                  </a:lnTo>
                  <a:lnTo>
                    <a:pt x="214629" y="10160"/>
                  </a:lnTo>
                  <a:lnTo>
                    <a:pt x="218439" y="12700"/>
                  </a:lnTo>
                  <a:lnTo>
                    <a:pt x="222250" y="16510"/>
                  </a:lnTo>
                  <a:lnTo>
                    <a:pt x="226059" y="19050"/>
                  </a:lnTo>
                  <a:lnTo>
                    <a:pt x="229869" y="22860"/>
                  </a:lnTo>
                  <a:lnTo>
                    <a:pt x="232409" y="26669"/>
                  </a:lnTo>
                  <a:lnTo>
                    <a:pt x="236219" y="30479"/>
                  </a:lnTo>
                  <a:lnTo>
                    <a:pt x="238759" y="35560"/>
                  </a:lnTo>
                  <a:lnTo>
                    <a:pt x="241300" y="40639"/>
                  </a:lnTo>
                  <a:lnTo>
                    <a:pt x="252729" y="29210"/>
                  </a:lnTo>
                  <a:lnTo>
                    <a:pt x="257809" y="25400"/>
                  </a:lnTo>
                  <a:lnTo>
                    <a:pt x="262889" y="21589"/>
                  </a:lnTo>
                  <a:lnTo>
                    <a:pt x="267969" y="16510"/>
                  </a:lnTo>
                  <a:lnTo>
                    <a:pt x="271779" y="13969"/>
                  </a:lnTo>
                  <a:lnTo>
                    <a:pt x="276859" y="11429"/>
                  </a:lnTo>
                  <a:lnTo>
                    <a:pt x="280669" y="8889"/>
                  </a:lnTo>
                  <a:lnTo>
                    <a:pt x="285750" y="6350"/>
                  </a:lnTo>
                  <a:lnTo>
                    <a:pt x="290829" y="5079"/>
                  </a:lnTo>
                  <a:lnTo>
                    <a:pt x="295909" y="3810"/>
                  </a:lnTo>
                  <a:lnTo>
                    <a:pt x="300989" y="2539"/>
                  </a:lnTo>
                  <a:lnTo>
                    <a:pt x="307339" y="1269"/>
                  </a:lnTo>
                  <a:lnTo>
                    <a:pt x="312419" y="1269"/>
                  </a:lnTo>
                  <a:lnTo>
                    <a:pt x="318769" y="0"/>
                  </a:lnTo>
                  <a:lnTo>
                    <a:pt x="325119" y="0"/>
                  </a:lnTo>
                  <a:lnTo>
                    <a:pt x="335279" y="0"/>
                  </a:lnTo>
                  <a:lnTo>
                    <a:pt x="342900" y="1269"/>
                  </a:lnTo>
                  <a:lnTo>
                    <a:pt x="351789" y="3810"/>
                  </a:lnTo>
                  <a:lnTo>
                    <a:pt x="355600" y="5079"/>
                  </a:lnTo>
                  <a:lnTo>
                    <a:pt x="359409" y="6350"/>
                  </a:lnTo>
                  <a:lnTo>
                    <a:pt x="363219" y="7619"/>
                  </a:lnTo>
                  <a:lnTo>
                    <a:pt x="367029" y="8889"/>
                  </a:lnTo>
                  <a:lnTo>
                    <a:pt x="370839" y="11429"/>
                  </a:lnTo>
                  <a:lnTo>
                    <a:pt x="373379" y="12700"/>
                  </a:lnTo>
                  <a:lnTo>
                    <a:pt x="377189" y="15239"/>
                  </a:lnTo>
                  <a:lnTo>
                    <a:pt x="379729" y="17779"/>
                  </a:lnTo>
                  <a:lnTo>
                    <a:pt x="382269" y="20319"/>
                  </a:lnTo>
                  <a:lnTo>
                    <a:pt x="386079" y="22860"/>
                  </a:lnTo>
                  <a:lnTo>
                    <a:pt x="388619" y="26669"/>
                  </a:lnTo>
                  <a:lnTo>
                    <a:pt x="391159" y="29210"/>
                  </a:lnTo>
                  <a:lnTo>
                    <a:pt x="393700" y="31750"/>
                  </a:lnTo>
                  <a:lnTo>
                    <a:pt x="394969" y="35560"/>
                  </a:lnTo>
                  <a:lnTo>
                    <a:pt x="397509" y="39369"/>
                  </a:lnTo>
                  <a:lnTo>
                    <a:pt x="398779" y="43179"/>
                  </a:lnTo>
                  <a:lnTo>
                    <a:pt x="401319" y="48260"/>
                  </a:lnTo>
                  <a:lnTo>
                    <a:pt x="402589" y="52069"/>
                  </a:lnTo>
                  <a:lnTo>
                    <a:pt x="405129" y="62229"/>
                  </a:lnTo>
                  <a:lnTo>
                    <a:pt x="406400" y="71119"/>
                  </a:lnTo>
                  <a:lnTo>
                    <a:pt x="407669" y="82550"/>
                  </a:lnTo>
                  <a:lnTo>
                    <a:pt x="407669" y="93979"/>
                  </a:lnTo>
                  <a:lnTo>
                    <a:pt x="407669" y="243839"/>
                  </a:lnTo>
                  <a:lnTo>
                    <a:pt x="314959" y="243839"/>
                  </a:lnTo>
                  <a:lnTo>
                    <a:pt x="314959" y="107950"/>
                  </a:lnTo>
                  <a:lnTo>
                    <a:pt x="314959" y="104139"/>
                  </a:lnTo>
                  <a:lnTo>
                    <a:pt x="314959" y="100329"/>
                  </a:lnTo>
                  <a:lnTo>
                    <a:pt x="313689" y="96519"/>
                  </a:lnTo>
                  <a:lnTo>
                    <a:pt x="313689" y="93979"/>
                  </a:lnTo>
                  <a:lnTo>
                    <a:pt x="312419" y="91439"/>
                  </a:lnTo>
                  <a:lnTo>
                    <a:pt x="312419" y="90169"/>
                  </a:lnTo>
                  <a:lnTo>
                    <a:pt x="312419" y="88900"/>
                  </a:lnTo>
                  <a:lnTo>
                    <a:pt x="311150" y="87629"/>
                  </a:lnTo>
                  <a:lnTo>
                    <a:pt x="309879" y="86360"/>
                  </a:lnTo>
                  <a:lnTo>
                    <a:pt x="309879" y="85089"/>
                  </a:lnTo>
                  <a:lnTo>
                    <a:pt x="299719" y="74929"/>
                  </a:lnTo>
                  <a:lnTo>
                    <a:pt x="298450" y="74929"/>
                  </a:lnTo>
                  <a:lnTo>
                    <a:pt x="297179" y="73660"/>
                  </a:lnTo>
                  <a:lnTo>
                    <a:pt x="295909" y="73660"/>
                  </a:lnTo>
                  <a:lnTo>
                    <a:pt x="293369" y="72389"/>
                  </a:lnTo>
                  <a:lnTo>
                    <a:pt x="292100" y="72389"/>
                  </a:lnTo>
                  <a:lnTo>
                    <a:pt x="290829" y="72389"/>
                  </a:lnTo>
                  <a:lnTo>
                    <a:pt x="289559" y="72389"/>
                  </a:lnTo>
                  <a:lnTo>
                    <a:pt x="288289" y="71119"/>
                  </a:lnTo>
                  <a:lnTo>
                    <a:pt x="285750" y="71119"/>
                  </a:lnTo>
                  <a:lnTo>
                    <a:pt x="281939" y="72389"/>
                  </a:lnTo>
                  <a:lnTo>
                    <a:pt x="280669" y="72389"/>
                  </a:lnTo>
                  <a:lnTo>
                    <a:pt x="278129" y="72389"/>
                  </a:lnTo>
                  <a:lnTo>
                    <a:pt x="275589" y="72389"/>
                  </a:lnTo>
                  <a:lnTo>
                    <a:pt x="274319" y="73660"/>
                  </a:lnTo>
                  <a:lnTo>
                    <a:pt x="273050" y="73660"/>
                  </a:lnTo>
                  <a:lnTo>
                    <a:pt x="270509" y="73660"/>
                  </a:lnTo>
                  <a:lnTo>
                    <a:pt x="269239" y="74929"/>
                  </a:lnTo>
                  <a:lnTo>
                    <a:pt x="267969" y="76200"/>
                  </a:lnTo>
                  <a:lnTo>
                    <a:pt x="266700" y="77469"/>
                  </a:lnTo>
                  <a:lnTo>
                    <a:pt x="265429" y="78739"/>
                  </a:lnTo>
                  <a:lnTo>
                    <a:pt x="264159" y="78739"/>
                  </a:lnTo>
                  <a:lnTo>
                    <a:pt x="261619" y="80010"/>
                  </a:lnTo>
                  <a:lnTo>
                    <a:pt x="260350" y="81279"/>
                  </a:lnTo>
                  <a:lnTo>
                    <a:pt x="259079" y="83819"/>
                  </a:lnTo>
                  <a:lnTo>
                    <a:pt x="259079" y="85089"/>
                  </a:lnTo>
                  <a:lnTo>
                    <a:pt x="257809" y="86360"/>
                  </a:lnTo>
                  <a:lnTo>
                    <a:pt x="256539" y="87629"/>
                  </a:lnTo>
                  <a:lnTo>
                    <a:pt x="255269" y="90169"/>
                  </a:lnTo>
                  <a:lnTo>
                    <a:pt x="254000" y="91439"/>
                  </a:lnTo>
                  <a:lnTo>
                    <a:pt x="254000" y="93979"/>
                  </a:lnTo>
                  <a:lnTo>
                    <a:pt x="251459" y="97789"/>
                  </a:lnTo>
                  <a:lnTo>
                    <a:pt x="251459" y="102869"/>
                  </a:lnTo>
                  <a:lnTo>
                    <a:pt x="250189" y="107950"/>
                  </a:lnTo>
                  <a:lnTo>
                    <a:pt x="248919" y="114300"/>
                  </a:lnTo>
                  <a:lnTo>
                    <a:pt x="248919" y="120650"/>
                  </a:lnTo>
                  <a:lnTo>
                    <a:pt x="248919" y="243839"/>
                  </a:lnTo>
                  <a:lnTo>
                    <a:pt x="157479" y="243839"/>
                  </a:lnTo>
                  <a:lnTo>
                    <a:pt x="157479" y="111760"/>
                  </a:lnTo>
                  <a:lnTo>
                    <a:pt x="157479" y="105410"/>
                  </a:lnTo>
                  <a:lnTo>
                    <a:pt x="157479" y="99060"/>
                  </a:lnTo>
                  <a:lnTo>
                    <a:pt x="156209" y="96519"/>
                  </a:lnTo>
                  <a:lnTo>
                    <a:pt x="156209" y="93979"/>
                  </a:lnTo>
                  <a:lnTo>
                    <a:pt x="156209" y="92710"/>
                  </a:lnTo>
                  <a:lnTo>
                    <a:pt x="154939" y="91439"/>
                  </a:lnTo>
                  <a:lnTo>
                    <a:pt x="154939" y="88900"/>
                  </a:lnTo>
                  <a:lnTo>
                    <a:pt x="153669" y="86360"/>
                  </a:lnTo>
                  <a:lnTo>
                    <a:pt x="152400" y="85089"/>
                  </a:lnTo>
                  <a:lnTo>
                    <a:pt x="151129" y="82550"/>
                  </a:lnTo>
                  <a:lnTo>
                    <a:pt x="149859" y="81279"/>
                  </a:lnTo>
                  <a:lnTo>
                    <a:pt x="148589" y="80010"/>
                  </a:lnTo>
                  <a:lnTo>
                    <a:pt x="147319" y="77469"/>
                  </a:lnTo>
                  <a:lnTo>
                    <a:pt x="146050" y="76200"/>
                  </a:lnTo>
                  <a:lnTo>
                    <a:pt x="143509" y="74929"/>
                  </a:lnTo>
                  <a:lnTo>
                    <a:pt x="140969" y="73660"/>
                  </a:lnTo>
                  <a:lnTo>
                    <a:pt x="139700" y="73660"/>
                  </a:lnTo>
                  <a:lnTo>
                    <a:pt x="137159" y="72389"/>
                  </a:lnTo>
                  <a:lnTo>
                    <a:pt x="135889" y="72389"/>
                  </a:lnTo>
                  <a:lnTo>
                    <a:pt x="133350" y="71119"/>
                  </a:lnTo>
                  <a:lnTo>
                    <a:pt x="130809" y="71119"/>
                  </a:lnTo>
                  <a:lnTo>
                    <a:pt x="128269" y="71119"/>
                  </a:lnTo>
                  <a:lnTo>
                    <a:pt x="124459" y="71119"/>
                  </a:lnTo>
                  <a:lnTo>
                    <a:pt x="123189" y="71119"/>
                  </a:lnTo>
                  <a:lnTo>
                    <a:pt x="120650" y="72389"/>
                  </a:lnTo>
                  <a:lnTo>
                    <a:pt x="119379" y="72389"/>
                  </a:lnTo>
                  <a:lnTo>
                    <a:pt x="116839" y="72389"/>
                  </a:lnTo>
                  <a:lnTo>
                    <a:pt x="115569" y="73660"/>
                  </a:lnTo>
                  <a:lnTo>
                    <a:pt x="114300" y="73660"/>
                  </a:lnTo>
                  <a:lnTo>
                    <a:pt x="111759" y="74929"/>
                  </a:lnTo>
                  <a:lnTo>
                    <a:pt x="110489" y="76200"/>
                  </a:lnTo>
                  <a:lnTo>
                    <a:pt x="109219" y="76200"/>
                  </a:lnTo>
                  <a:lnTo>
                    <a:pt x="101600" y="83819"/>
                  </a:lnTo>
                  <a:lnTo>
                    <a:pt x="100329" y="86360"/>
                  </a:lnTo>
                  <a:lnTo>
                    <a:pt x="99059" y="87629"/>
                  </a:lnTo>
                  <a:lnTo>
                    <a:pt x="97789" y="90169"/>
                  </a:lnTo>
                  <a:lnTo>
                    <a:pt x="97789" y="91439"/>
                  </a:lnTo>
                  <a:lnTo>
                    <a:pt x="96519" y="93979"/>
                  </a:lnTo>
                  <a:lnTo>
                    <a:pt x="95250" y="99060"/>
                  </a:lnTo>
                  <a:lnTo>
                    <a:pt x="93979" y="104139"/>
                  </a:lnTo>
                  <a:lnTo>
                    <a:pt x="92709" y="109219"/>
                  </a:lnTo>
                  <a:lnTo>
                    <a:pt x="92709" y="115569"/>
                  </a:lnTo>
                  <a:lnTo>
                    <a:pt x="92709" y="121919"/>
                  </a:lnTo>
                  <a:lnTo>
                    <a:pt x="92709" y="243839"/>
                  </a:lnTo>
                  <a:lnTo>
                    <a:pt x="0" y="243839"/>
                  </a:lnTo>
                  <a:lnTo>
                    <a:pt x="0" y="5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952240" y="739547"/>
            <a:ext cx="1369060" cy="344170"/>
            <a:chOff x="3952240" y="739547"/>
            <a:chExt cx="1369060" cy="344170"/>
          </a:xfrm>
        </p:grpSpPr>
        <p:sp>
          <p:nvSpPr>
            <p:cNvPr id="14" name="object 14"/>
            <p:cNvSpPr/>
            <p:nvPr/>
          </p:nvSpPr>
          <p:spPr>
            <a:xfrm>
              <a:off x="3956050" y="744220"/>
              <a:ext cx="265430" cy="334010"/>
            </a:xfrm>
            <a:custGeom>
              <a:avLst/>
              <a:gdLst/>
              <a:ahLst/>
              <a:cxnLst/>
              <a:rect l="l" t="t" r="r" b="b"/>
              <a:pathLst>
                <a:path w="265429" h="334009">
                  <a:moveTo>
                    <a:pt x="240982" y="293369"/>
                  </a:moveTo>
                  <a:lnTo>
                    <a:pt x="86360" y="293369"/>
                  </a:lnTo>
                  <a:lnTo>
                    <a:pt x="91439" y="298450"/>
                  </a:lnTo>
                  <a:lnTo>
                    <a:pt x="95250" y="303529"/>
                  </a:lnTo>
                  <a:lnTo>
                    <a:pt x="100329" y="307339"/>
                  </a:lnTo>
                  <a:lnTo>
                    <a:pt x="104139" y="312419"/>
                  </a:lnTo>
                  <a:lnTo>
                    <a:pt x="107950" y="316229"/>
                  </a:lnTo>
                  <a:lnTo>
                    <a:pt x="119379" y="323850"/>
                  </a:lnTo>
                  <a:lnTo>
                    <a:pt x="124460" y="326389"/>
                  </a:lnTo>
                  <a:lnTo>
                    <a:pt x="129539" y="327659"/>
                  </a:lnTo>
                  <a:lnTo>
                    <a:pt x="135889" y="330200"/>
                  </a:lnTo>
                  <a:lnTo>
                    <a:pt x="146050" y="332739"/>
                  </a:lnTo>
                  <a:lnTo>
                    <a:pt x="152400" y="332739"/>
                  </a:lnTo>
                  <a:lnTo>
                    <a:pt x="157479" y="334009"/>
                  </a:lnTo>
                  <a:lnTo>
                    <a:pt x="171450" y="334009"/>
                  </a:lnTo>
                  <a:lnTo>
                    <a:pt x="190500" y="330200"/>
                  </a:lnTo>
                  <a:lnTo>
                    <a:pt x="226060" y="311150"/>
                  </a:lnTo>
                  <a:lnTo>
                    <a:pt x="240029" y="294639"/>
                  </a:lnTo>
                  <a:lnTo>
                    <a:pt x="240982" y="293369"/>
                  </a:lnTo>
                  <a:close/>
                </a:path>
                <a:path w="265429" h="334009">
                  <a:moveTo>
                    <a:pt x="93979" y="0"/>
                  </a:moveTo>
                  <a:lnTo>
                    <a:pt x="0" y="0"/>
                  </a:lnTo>
                  <a:lnTo>
                    <a:pt x="0" y="328929"/>
                  </a:lnTo>
                  <a:lnTo>
                    <a:pt x="86360" y="328929"/>
                  </a:lnTo>
                  <a:lnTo>
                    <a:pt x="86360" y="293369"/>
                  </a:lnTo>
                  <a:lnTo>
                    <a:pt x="240982" y="293369"/>
                  </a:lnTo>
                  <a:lnTo>
                    <a:pt x="243839" y="289559"/>
                  </a:lnTo>
                  <a:lnTo>
                    <a:pt x="248920" y="281939"/>
                  </a:lnTo>
                  <a:lnTo>
                    <a:pt x="251460" y="274319"/>
                  </a:lnTo>
                  <a:lnTo>
                    <a:pt x="254000" y="267969"/>
                  </a:lnTo>
                  <a:lnTo>
                    <a:pt x="254544" y="266700"/>
                  </a:lnTo>
                  <a:lnTo>
                    <a:pt x="125729" y="266700"/>
                  </a:lnTo>
                  <a:lnTo>
                    <a:pt x="123189" y="265429"/>
                  </a:lnTo>
                  <a:lnTo>
                    <a:pt x="119379" y="265429"/>
                  </a:lnTo>
                  <a:lnTo>
                    <a:pt x="118110" y="264159"/>
                  </a:lnTo>
                  <a:lnTo>
                    <a:pt x="115570" y="262889"/>
                  </a:lnTo>
                  <a:lnTo>
                    <a:pt x="114300" y="261619"/>
                  </a:lnTo>
                  <a:lnTo>
                    <a:pt x="111760" y="260350"/>
                  </a:lnTo>
                  <a:lnTo>
                    <a:pt x="109220" y="257809"/>
                  </a:lnTo>
                  <a:lnTo>
                    <a:pt x="106679" y="256539"/>
                  </a:lnTo>
                  <a:lnTo>
                    <a:pt x="104139" y="252729"/>
                  </a:lnTo>
                  <a:lnTo>
                    <a:pt x="101600" y="250189"/>
                  </a:lnTo>
                  <a:lnTo>
                    <a:pt x="99060" y="245109"/>
                  </a:lnTo>
                  <a:lnTo>
                    <a:pt x="97789" y="243839"/>
                  </a:lnTo>
                  <a:lnTo>
                    <a:pt x="97789" y="241300"/>
                  </a:lnTo>
                  <a:lnTo>
                    <a:pt x="95250" y="234950"/>
                  </a:lnTo>
                  <a:lnTo>
                    <a:pt x="93979" y="229869"/>
                  </a:lnTo>
                  <a:lnTo>
                    <a:pt x="93979" y="223519"/>
                  </a:lnTo>
                  <a:lnTo>
                    <a:pt x="92710" y="217169"/>
                  </a:lnTo>
                  <a:lnTo>
                    <a:pt x="92710" y="201929"/>
                  </a:lnTo>
                  <a:lnTo>
                    <a:pt x="93979" y="195579"/>
                  </a:lnTo>
                  <a:lnTo>
                    <a:pt x="95250" y="190500"/>
                  </a:lnTo>
                  <a:lnTo>
                    <a:pt x="95250" y="184150"/>
                  </a:lnTo>
                  <a:lnTo>
                    <a:pt x="97789" y="179069"/>
                  </a:lnTo>
                  <a:lnTo>
                    <a:pt x="99060" y="177800"/>
                  </a:lnTo>
                  <a:lnTo>
                    <a:pt x="100329" y="175259"/>
                  </a:lnTo>
                  <a:lnTo>
                    <a:pt x="100329" y="172719"/>
                  </a:lnTo>
                  <a:lnTo>
                    <a:pt x="101600" y="171450"/>
                  </a:lnTo>
                  <a:lnTo>
                    <a:pt x="102870" y="168909"/>
                  </a:lnTo>
                  <a:lnTo>
                    <a:pt x="109220" y="162559"/>
                  </a:lnTo>
                  <a:lnTo>
                    <a:pt x="111760" y="161289"/>
                  </a:lnTo>
                  <a:lnTo>
                    <a:pt x="114300" y="158750"/>
                  </a:lnTo>
                  <a:lnTo>
                    <a:pt x="116839" y="157479"/>
                  </a:lnTo>
                  <a:lnTo>
                    <a:pt x="118110" y="157479"/>
                  </a:lnTo>
                  <a:lnTo>
                    <a:pt x="120650" y="156209"/>
                  </a:lnTo>
                  <a:lnTo>
                    <a:pt x="121920" y="154939"/>
                  </a:lnTo>
                  <a:lnTo>
                    <a:pt x="124460" y="154939"/>
                  </a:lnTo>
                  <a:lnTo>
                    <a:pt x="125729" y="153669"/>
                  </a:lnTo>
                  <a:lnTo>
                    <a:pt x="257386" y="153669"/>
                  </a:lnTo>
                  <a:lnTo>
                    <a:pt x="254000" y="143509"/>
                  </a:lnTo>
                  <a:lnTo>
                    <a:pt x="248920" y="133350"/>
                  </a:lnTo>
                  <a:lnTo>
                    <a:pt x="246379" y="129539"/>
                  </a:lnTo>
                  <a:lnTo>
                    <a:pt x="242570" y="124459"/>
                  </a:lnTo>
                  <a:lnTo>
                    <a:pt x="240029" y="120650"/>
                  </a:lnTo>
                  <a:lnTo>
                    <a:pt x="233680" y="114300"/>
                  </a:lnTo>
                  <a:lnTo>
                    <a:pt x="93979" y="114300"/>
                  </a:lnTo>
                  <a:lnTo>
                    <a:pt x="93979" y="0"/>
                  </a:lnTo>
                  <a:close/>
                </a:path>
                <a:path w="265429" h="334009">
                  <a:moveTo>
                    <a:pt x="257386" y="153669"/>
                  </a:moveTo>
                  <a:lnTo>
                    <a:pt x="143510" y="153669"/>
                  </a:lnTo>
                  <a:lnTo>
                    <a:pt x="144779" y="154939"/>
                  </a:lnTo>
                  <a:lnTo>
                    <a:pt x="146050" y="154939"/>
                  </a:lnTo>
                  <a:lnTo>
                    <a:pt x="147320" y="156209"/>
                  </a:lnTo>
                  <a:lnTo>
                    <a:pt x="149860" y="156209"/>
                  </a:lnTo>
                  <a:lnTo>
                    <a:pt x="152400" y="158750"/>
                  </a:lnTo>
                  <a:lnTo>
                    <a:pt x="154939" y="158750"/>
                  </a:lnTo>
                  <a:lnTo>
                    <a:pt x="156210" y="161289"/>
                  </a:lnTo>
                  <a:lnTo>
                    <a:pt x="158750" y="163829"/>
                  </a:lnTo>
                  <a:lnTo>
                    <a:pt x="162560" y="166369"/>
                  </a:lnTo>
                  <a:lnTo>
                    <a:pt x="163829" y="168909"/>
                  </a:lnTo>
                  <a:lnTo>
                    <a:pt x="165100" y="170179"/>
                  </a:lnTo>
                  <a:lnTo>
                    <a:pt x="165100" y="171450"/>
                  </a:lnTo>
                  <a:lnTo>
                    <a:pt x="168910" y="179069"/>
                  </a:lnTo>
                  <a:lnTo>
                    <a:pt x="171450" y="189229"/>
                  </a:lnTo>
                  <a:lnTo>
                    <a:pt x="171450" y="194309"/>
                  </a:lnTo>
                  <a:lnTo>
                    <a:pt x="172720" y="200659"/>
                  </a:lnTo>
                  <a:lnTo>
                    <a:pt x="172720" y="215900"/>
                  </a:lnTo>
                  <a:lnTo>
                    <a:pt x="171450" y="223519"/>
                  </a:lnTo>
                  <a:lnTo>
                    <a:pt x="171450" y="228600"/>
                  </a:lnTo>
                  <a:lnTo>
                    <a:pt x="168910" y="241300"/>
                  </a:lnTo>
                  <a:lnTo>
                    <a:pt x="166370" y="246379"/>
                  </a:lnTo>
                  <a:lnTo>
                    <a:pt x="165100" y="247650"/>
                  </a:lnTo>
                  <a:lnTo>
                    <a:pt x="163829" y="250189"/>
                  </a:lnTo>
                  <a:lnTo>
                    <a:pt x="162560" y="251459"/>
                  </a:lnTo>
                  <a:lnTo>
                    <a:pt x="161289" y="254000"/>
                  </a:lnTo>
                  <a:lnTo>
                    <a:pt x="158750" y="256539"/>
                  </a:lnTo>
                  <a:lnTo>
                    <a:pt x="154939" y="259079"/>
                  </a:lnTo>
                  <a:lnTo>
                    <a:pt x="151129" y="262889"/>
                  </a:lnTo>
                  <a:lnTo>
                    <a:pt x="148589" y="264159"/>
                  </a:lnTo>
                  <a:lnTo>
                    <a:pt x="147320" y="265429"/>
                  </a:lnTo>
                  <a:lnTo>
                    <a:pt x="143510" y="265429"/>
                  </a:lnTo>
                  <a:lnTo>
                    <a:pt x="142239" y="266700"/>
                  </a:lnTo>
                  <a:lnTo>
                    <a:pt x="254544" y="266700"/>
                  </a:lnTo>
                  <a:lnTo>
                    <a:pt x="257810" y="259079"/>
                  </a:lnTo>
                  <a:lnTo>
                    <a:pt x="259079" y="251459"/>
                  </a:lnTo>
                  <a:lnTo>
                    <a:pt x="261620" y="242569"/>
                  </a:lnTo>
                  <a:lnTo>
                    <a:pt x="264160" y="224789"/>
                  </a:lnTo>
                  <a:lnTo>
                    <a:pt x="264160" y="215900"/>
                  </a:lnTo>
                  <a:lnTo>
                    <a:pt x="265429" y="205739"/>
                  </a:lnTo>
                  <a:lnTo>
                    <a:pt x="263906" y="189229"/>
                  </a:lnTo>
                  <a:lnTo>
                    <a:pt x="261620" y="166369"/>
                  </a:lnTo>
                  <a:lnTo>
                    <a:pt x="257386" y="153669"/>
                  </a:lnTo>
                  <a:close/>
                </a:path>
                <a:path w="265429" h="334009">
                  <a:moveTo>
                    <a:pt x="173989" y="85089"/>
                  </a:moveTo>
                  <a:lnTo>
                    <a:pt x="152400" y="85089"/>
                  </a:lnTo>
                  <a:lnTo>
                    <a:pt x="147320" y="86359"/>
                  </a:lnTo>
                  <a:lnTo>
                    <a:pt x="143510" y="87629"/>
                  </a:lnTo>
                  <a:lnTo>
                    <a:pt x="138429" y="87629"/>
                  </a:lnTo>
                  <a:lnTo>
                    <a:pt x="133350" y="88900"/>
                  </a:lnTo>
                  <a:lnTo>
                    <a:pt x="129539" y="90169"/>
                  </a:lnTo>
                  <a:lnTo>
                    <a:pt x="124460" y="92709"/>
                  </a:lnTo>
                  <a:lnTo>
                    <a:pt x="120650" y="93979"/>
                  </a:lnTo>
                  <a:lnTo>
                    <a:pt x="116839" y="96519"/>
                  </a:lnTo>
                  <a:lnTo>
                    <a:pt x="111760" y="99059"/>
                  </a:lnTo>
                  <a:lnTo>
                    <a:pt x="100329" y="106679"/>
                  </a:lnTo>
                  <a:lnTo>
                    <a:pt x="97789" y="110489"/>
                  </a:lnTo>
                  <a:lnTo>
                    <a:pt x="93979" y="114300"/>
                  </a:lnTo>
                  <a:lnTo>
                    <a:pt x="233680" y="114300"/>
                  </a:lnTo>
                  <a:lnTo>
                    <a:pt x="228600" y="109219"/>
                  </a:lnTo>
                  <a:lnTo>
                    <a:pt x="224789" y="106679"/>
                  </a:lnTo>
                  <a:lnTo>
                    <a:pt x="220979" y="102869"/>
                  </a:lnTo>
                  <a:lnTo>
                    <a:pt x="217170" y="100329"/>
                  </a:lnTo>
                  <a:lnTo>
                    <a:pt x="212089" y="97789"/>
                  </a:lnTo>
                  <a:lnTo>
                    <a:pt x="208279" y="95250"/>
                  </a:lnTo>
                  <a:lnTo>
                    <a:pt x="203200" y="92709"/>
                  </a:lnTo>
                  <a:lnTo>
                    <a:pt x="199389" y="91439"/>
                  </a:lnTo>
                  <a:lnTo>
                    <a:pt x="173989" y="8508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2240" y="740410"/>
              <a:ext cx="273050" cy="342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52240" y="740409"/>
              <a:ext cx="8890" cy="332740"/>
            </a:xfrm>
            <a:custGeom>
              <a:avLst/>
              <a:gdLst/>
              <a:ahLst/>
              <a:cxnLst/>
              <a:rect l="l" t="t" r="r" b="b"/>
              <a:pathLst>
                <a:path w="8889" h="332740">
                  <a:moveTo>
                    <a:pt x="8890" y="3810"/>
                  </a:moveTo>
                  <a:lnTo>
                    <a:pt x="3810" y="381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332740"/>
                  </a:lnTo>
                  <a:lnTo>
                    <a:pt x="8890" y="332740"/>
                  </a:lnTo>
                  <a:lnTo>
                    <a:pt x="8890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3230" y="829310"/>
              <a:ext cx="279400" cy="248920"/>
            </a:xfrm>
            <a:custGeom>
              <a:avLst/>
              <a:gdLst/>
              <a:ahLst/>
              <a:cxnLst/>
              <a:rect l="l" t="t" r="r" b="b"/>
              <a:pathLst>
                <a:path w="279400" h="248919">
                  <a:moveTo>
                    <a:pt x="148590" y="0"/>
                  </a:moveTo>
                  <a:lnTo>
                    <a:pt x="135890" y="0"/>
                  </a:lnTo>
                  <a:lnTo>
                    <a:pt x="105410" y="2539"/>
                  </a:lnTo>
                  <a:lnTo>
                    <a:pt x="92710" y="5079"/>
                  </a:lnTo>
                  <a:lnTo>
                    <a:pt x="78740" y="8889"/>
                  </a:lnTo>
                  <a:lnTo>
                    <a:pt x="73660" y="11429"/>
                  </a:lnTo>
                  <a:lnTo>
                    <a:pt x="67310" y="13969"/>
                  </a:lnTo>
                  <a:lnTo>
                    <a:pt x="62230" y="16510"/>
                  </a:lnTo>
                  <a:lnTo>
                    <a:pt x="55880" y="19050"/>
                  </a:lnTo>
                  <a:lnTo>
                    <a:pt x="40640" y="30479"/>
                  </a:lnTo>
                  <a:lnTo>
                    <a:pt x="27940" y="43179"/>
                  </a:lnTo>
                  <a:lnTo>
                    <a:pt x="24130" y="48260"/>
                  </a:lnTo>
                  <a:lnTo>
                    <a:pt x="21590" y="53339"/>
                  </a:lnTo>
                  <a:lnTo>
                    <a:pt x="13970" y="63500"/>
                  </a:lnTo>
                  <a:lnTo>
                    <a:pt x="11430" y="68579"/>
                  </a:lnTo>
                  <a:lnTo>
                    <a:pt x="8890" y="74929"/>
                  </a:lnTo>
                  <a:lnTo>
                    <a:pt x="7620" y="80010"/>
                  </a:lnTo>
                  <a:lnTo>
                    <a:pt x="5080" y="86360"/>
                  </a:lnTo>
                  <a:lnTo>
                    <a:pt x="2540" y="99060"/>
                  </a:lnTo>
                  <a:lnTo>
                    <a:pt x="0" y="124460"/>
                  </a:lnTo>
                  <a:lnTo>
                    <a:pt x="0" y="134619"/>
                  </a:lnTo>
                  <a:lnTo>
                    <a:pt x="10160" y="177800"/>
                  </a:lnTo>
                  <a:lnTo>
                    <a:pt x="19050" y="193039"/>
                  </a:lnTo>
                  <a:lnTo>
                    <a:pt x="22860" y="200660"/>
                  </a:lnTo>
                  <a:lnTo>
                    <a:pt x="33020" y="213360"/>
                  </a:lnTo>
                  <a:lnTo>
                    <a:pt x="38100" y="218439"/>
                  </a:lnTo>
                  <a:lnTo>
                    <a:pt x="44450" y="223519"/>
                  </a:lnTo>
                  <a:lnTo>
                    <a:pt x="50800" y="227329"/>
                  </a:lnTo>
                  <a:lnTo>
                    <a:pt x="57150" y="232410"/>
                  </a:lnTo>
                  <a:lnTo>
                    <a:pt x="63500" y="234950"/>
                  </a:lnTo>
                  <a:lnTo>
                    <a:pt x="71120" y="238760"/>
                  </a:lnTo>
                  <a:lnTo>
                    <a:pt x="78740" y="241300"/>
                  </a:lnTo>
                  <a:lnTo>
                    <a:pt x="87630" y="243839"/>
                  </a:lnTo>
                  <a:lnTo>
                    <a:pt x="96520" y="245110"/>
                  </a:lnTo>
                  <a:lnTo>
                    <a:pt x="105410" y="247650"/>
                  </a:lnTo>
                  <a:lnTo>
                    <a:pt x="116840" y="247650"/>
                  </a:lnTo>
                  <a:lnTo>
                    <a:pt x="127000" y="248919"/>
                  </a:lnTo>
                  <a:lnTo>
                    <a:pt x="152400" y="248919"/>
                  </a:lnTo>
                  <a:lnTo>
                    <a:pt x="165100" y="247650"/>
                  </a:lnTo>
                  <a:lnTo>
                    <a:pt x="187960" y="245110"/>
                  </a:lnTo>
                  <a:lnTo>
                    <a:pt x="196850" y="242569"/>
                  </a:lnTo>
                  <a:lnTo>
                    <a:pt x="207010" y="240029"/>
                  </a:lnTo>
                  <a:lnTo>
                    <a:pt x="215900" y="236219"/>
                  </a:lnTo>
                  <a:lnTo>
                    <a:pt x="223520" y="233679"/>
                  </a:lnTo>
                  <a:lnTo>
                    <a:pt x="231140" y="228600"/>
                  </a:lnTo>
                  <a:lnTo>
                    <a:pt x="243840" y="218439"/>
                  </a:lnTo>
                  <a:lnTo>
                    <a:pt x="256540" y="205739"/>
                  </a:lnTo>
                  <a:lnTo>
                    <a:pt x="262890" y="198119"/>
                  </a:lnTo>
                  <a:lnTo>
                    <a:pt x="264583" y="195579"/>
                  </a:lnTo>
                  <a:lnTo>
                    <a:pt x="140970" y="195579"/>
                  </a:lnTo>
                  <a:lnTo>
                    <a:pt x="135890" y="194310"/>
                  </a:lnTo>
                  <a:lnTo>
                    <a:pt x="128270" y="194310"/>
                  </a:lnTo>
                  <a:lnTo>
                    <a:pt x="123190" y="191769"/>
                  </a:lnTo>
                  <a:lnTo>
                    <a:pt x="121920" y="191769"/>
                  </a:lnTo>
                  <a:lnTo>
                    <a:pt x="116840" y="189229"/>
                  </a:lnTo>
                  <a:lnTo>
                    <a:pt x="115570" y="187960"/>
                  </a:lnTo>
                  <a:lnTo>
                    <a:pt x="113030" y="186689"/>
                  </a:lnTo>
                  <a:lnTo>
                    <a:pt x="109220" y="182879"/>
                  </a:lnTo>
                  <a:lnTo>
                    <a:pt x="105410" y="180339"/>
                  </a:lnTo>
                  <a:lnTo>
                    <a:pt x="105410" y="179069"/>
                  </a:lnTo>
                  <a:lnTo>
                    <a:pt x="104140" y="177800"/>
                  </a:lnTo>
                  <a:lnTo>
                    <a:pt x="101600" y="173989"/>
                  </a:lnTo>
                  <a:lnTo>
                    <a:pt x="99060" y="166369"/>
                  </a:lnTo>
                  <a:lnTo>
                    <a:pt x="96520" y="162560"/>
                  </a:lnTo>
                  <a:lnTo>
                    <a:pt x="96520" y="157479"/>
                  </a:lnTo>
                  <a:lnTo>
                    <a:pt x="93980" y="147319"/>
                  </a:lnTo>
                  <a:lnTo>
                    <a:pt x="279400" y="147319"/>
                  </a:lnTo>
                  <a:lnTo>
                    <a:pt x="279400" y="137160"/>
                  </a:lnTo>
                  <a:lnTo>
                    <a:pt x="278130" y="125729"/>
                  </a:lnTo>
                  <a:lnTo>
                    <a:pt x="278130" y="114300"/>
                  </a:lnTo>
                  <a:lnTo>
                    <a:pt x="276860" y="104139"/>
                  </a:lnTo>
                  <a:lnTo>
                    <a:pt x="93980" y="104139"/>
                  </a:lnTo>
                  <a:lnTo>
                    <a:pt x="95250" y="97789"/>
                  </a:lnTo>
                  <a:lnTo>
                    <a:pt x="96520" y="93979"/>
                  </a:lnTo>
                  <a:lnTo>
                    <a:pt x="96520" y="88900"/>
                  </a:lnTo>
                  <a:lnTo>
                    <a:pt x="99060" y="81279"/>
                  </a:lnTo>
                  <a:lnTo>
                    <a:pt x="101600" y="77469"/>
                  </a:lnTo>
                  <a:lnTo>
                    <a:pt x="102870" y="73660"/>
                  </a:lnTo>
                  <a:lnTo>
                    <a:pt x="106680" y="69850"/>
                  </a:lnTo>
                  <a:lnTo>
                    <a:pt x="107950" y="67310"/>
                  </a:lnTo>
                  <a:lnTo>
                    <a:pt x="110490" y="66039"/>
                  </a:lnTo>
                  <a:lnTo>
                    <a:pt x="111760" y="63500"/>
                  </a:lnTo>
                  <a:lnTo>
                    <a:pt x="114300" y="62229"/>
                  </a:lnTo>
                  <a:lnTo>
                    <a:pt x="115570" y="60960"/>
                  </a:lnTo>
                  <a:lnTo>
                    <a:pt x="123190" y="57150"/>
                  </a:lnTo>
                  <a:lnTo>
                    <a:pt x="124460" y="57150"/>
                  </a:lnTo>
                  <a:lnTo>
                    <a:pt x="129540" y="54610"/>
                  </a:lnTo>
                  <a:lnTo>
                    <a:pt x="259715" y="54610"/>
                  </a:lnTo>
                  <a:lnTo>
                    <a:pt x="224790" y="19050"/>
                  </a:lnTo>
                  <a:lnTo>
                    <a:pt x="191770" y="6350"/>
                  </a:lnTo>
                  <a:lnTo>
                    <a:pt x="182880" y="3810"/>
                  </a:lnTo>
                  <a:lnTo>
                    <a:pt x="171450" y="2539"/>
                  </a:lnTo>
                  <a:lnTo>
                    <a:pt x="161290" y="1269"/>
                  </a:lnTo>
                  <a:lnTo>
                    <a:pt x="148590" y="0"/>
                  </a:lnTo>
                  <a:close/>
                </a:path>
                <a:path w="279400" h="248919">
                  <a:moveTo>
                    <a:pt x="182880" y="173989"/>
                  </a:moveTo>
                  <a:lnTo>
                    <a:pt x="172720" y="184150"/>
                  </a:lnTo>
                  <a:lnTo>
                    <a:pt x="170180" y="185419"/>
                  </a:lnTo>
                  <a:lnTo>
                    <a:pt x="168910" y="187960"/>
                  </a:lnTo>
                  <a:lnTo>
                    <a:pt x="166370" y="187960"/>
                  </a:lnTo>
                  <a:lnTo>
                    <a:pt x="163830" y="190500"/>
                  </a:lnTo>
                  <a:lnTo>
                    <a:pt x="161290" y="191769"/>
                  </a:lnTo>
                  <a:lnTo>
                    <a:pt x="157480" y="193039"/>
                  </a:lnTo>
                  <a:lnTo>
                    <a:pt x="153670" y="193039"/>
                  </a:lnTo>
                  <a:lnTo>
                    <a:pt x="151130" y="194310"/>
                  </a:lnTo>
                  <a:lnTo>
                    <a:pt x="147320" y="194310"/>
                  </a:lnTo>
                  <a:lnTo>
                    <a:pt x="144780" y="195579"/>
                  </a:lnTo>
                  <a:lnTo>
                    <a:pt x="264583" y="195579"/>
                  </a:lnTo>
                  <a:lnTo>
                    <a:pt x="267970" y="190500"/>
                  </a:lnTo>
                  <a:lnTo>
                    <a:pt x="273050" y="181610"/>
                  </a:lnTo>
                  <a:lnTo>
                    <a:pt x="182880" y="173989"/>
                  </a:lnTo>
                  <a:close/>
                </a:path>
                <a:path w="279400" h="248919">
                  <a:moveTo>
                    <a:pt x="259715" y="54610"/>
                  </a:moveTo>
                  <a:lnTo>
                    <a:pt x="148590" y="54610"/>
                  </a:lnTo>
                  <a:lnTo>
                    <a:pt x="153670" y="55879"/>
                  </a:lnTo>
                  <a:lnTo>
                    <a:pt x="157480" y="57150"/>
                  </a:lnTo>
                  <a:lnTo>
                    <a:pt x="158750" y="57150"/>
                  </a:lnTo>
                  <a:lnTo>
                    <a:pt x="161290" y="58419"/>
                  </a:lnTo>
                  <a:lnTo>
                    <a:pt x="163830" y="60960"/>
                  </a:lnTo>
                  <a:lnTo>
                    <a:pt x="167640" y="63500"/>
                  </a:lnTo>
                  <a:lnTo>
                    <a:pt x="170180" y="66039"/>
                  </a:lnTo>
                  <a:lnTo>
                    <a:pt x="172720" y="67310"/>
                  </a:lnTo>
                  <a:lnTo>
                    <a:pt x="175260" y="69850"/>
                  </a:lnTo>
                  <a:lnTo>
                    <a:pt x="175260" y="72389"/>
                  </a:lnTo>
                  <a:lnTo>
                    <a:pt x="177800" y="76200"/>
                  </a:lnTo>
                  <a:lnTo>
                    <a:pt x="180340" y="81279"/>
                  </a:lnTo>
                  <a:lnTo>
                    <a:pt x="182880" y="91439"/>
                  </a:lnTo>
                  <a:lnTo>
                    <a:pt x="185420" y="104139"/>
                  </a:lnTo>
                  <a:lnTo>
                    <a:pt x="276860" y="104139"/>
                  </a:lnTo>
                  <a:lnTo>
                    <a:pt x="274320" y="93979"/>
                  </a:lnTo>
                  <a:lnTo>
                    <a:pt x="273050" y="85089"/>
                  </a:lnTo>
                  <a:lnTo>
                    <a:pt x="269240" y="76200"/>
                  </a:lnTo>
                  <a:lnTo>
                    <a:pt x="266700" y="67310"/>
                  </a:lnTo>
                  <a:lnTo>
                    <a:pt x="262890" y="60960"/>
                  </a:lnTo>
                  <a:lnTo>
                    <a:pt x="259715" y="5461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7210" y="878839"/>
              <a:ext cx="96520" cy="54610"/>
            </a:xfrm>
            <a:custGeom>
              <a:avLst/>
              <a:gdLst/>
              <a:ahLst/>
              <a:cxnLst/>
              <a:rect l="l" t="t" r="r" b="b"/>
              <a:pathLst>
                <a:path w="96520" h="54609">
                  <a:moveTo>
                    <a:pt x="96520" y="53340"/>
                  </a:moveTo>
                  <a:lnTo>
                    <a:pt x="95250" y="46990"/>
                  </a:lnTo>
                  <a:lnTo>
                    <a:pt x="93980" y="40640"/>
                  </a:lnTo>
                  <a:lnTo>
                    <a:pt x="92710" y="35560"/>
                  </a:lnTo>
                  <a:lnTo>
                    <a:pt x="92710" y="34290"/>
                  </a:lnTo>
                  <a:lnTo>
                    <a:pt x="90170" y="29210"/>
                  </a:lnTo>
                  <a:lnTo>
                    <a:pt x="88900" y="24130"/>
                  </a:lnTo>
                  <a:lnTo>
                    <a:pt x="86360" y="20320"/>
                  </a:lnTo>
                  <a:lnTo>
                    <a:pt x="85090" y="17780"/>
                  </a:lnTo>
                  <a:lnTo>
                    <a:pt x="83820" y="16510"/>
                  </a:lnTo>
                  <a:lnTo>
                    <a:pt x="82550" y="15240"/>
                  </a:lnTo>
                  <a:lnTo>
                    <a:pt x="81280" y="13970"/>
                  </a:lnTo>
                  <a:lnTo>
                    <a:pt x="80010" y="12700"/>
                  </a:lnTo>
                  <a:lnTo>
                    <a:pt x="76200" y="10160"/>
                  </a:lnTo>
                  <a:lnTo>
                    <a:pt x="73660" y="7620"/>
                  </a:lnTo>
                  <a:lnTo>
                    <a:pt x="72390" y="6350"/>
                  </a:lnTo>
                  <a:lnTo>
                    <a:pt x="71120" y="6350"/>
                  </a:lnTo>
                  <a:lnTo>
                    <a:pt x="71120" y="5080"/>
                  </a:lnTo>
                  <a:lnTo>
                    <a:pt x="69850" y="5080"/>
                  </a:lnTo>
                  <a:lnTo>
                    <a:pt x="67310" y="3810"/>
                  </a:lnTo>
                  <a:lnTo>
                    <a:pt x="64770" y="2540"/>
                  </a:lnTo>
                  <a:lnTo>
                    <a:pt x="59690" y="1270"/>
                  </a:lnTo>
                  <a:lnTo>
                    <a:pt x="55880" y="1270"/>
                  </a:lnTo>
                  <a:lnTo>
                    <a:pt x="50800" y="0"/>
                  </a:lnTo>
                  <a:lnTo>
                    <a:pt x="46990" y="0"/>
                  </a:lnTo>
                  <a:lnTo>
                    <a:pt x="45720" y="0"/>
                  </a:lnTo>
                  <a:lnTo>
                    <a:pt x="43180" y="0"/>
                  </a:lnTo>
                  <a:lnTo>
                    <a:pt x="40640" y="0"/>
                  </a:lnTo>
                  <a:lnTo>
                    <a:pt x="38100" y="1270"/>
                  </a:lnTo>
                  <a:lnTo>
                    <a:pt x="35560" y="1270"/>
                  </a:lnTo>
                  <a:lnTo>
                    <a:pt x="34290" y="1270"/>
                  </a:lnTo>
                  <a:lnTo>
                    <a:pt x="31750" y="2540"/>
                  </a:lnTo>
                  <a:lnTo>
                    <a:pt x="29210" y="2540"/>
                  </a:lnTo>
                  <a:lnTo>
                    <a:pt x="26670" y="3810"/>
                  </a:lnTo>
                  <a:lnTo>
                    <a:pt x="24130" y="5080"/>
                  </a:lnTo>
                  <a:lnTo>
                    <a:pt x="21590" y="5080"/>
                  </a:lnTo>
                  <a:lnTo>
                    <a:pt x="21590" y="6350"/>
                  </a:lnTo>
                  <a:lnTo>
                    <a:pt x="19050" y="7620"/>
                  </a:lnTo>
                  <a:lnTo>
                    <a:pt x="17780" y="8890"/>
                  </a:lnTo>
                  <a:lnTo>
                    <a:pt x="15240" y="10160"/>
                  </a:lnTo>
                  <a:lnTo>
                    <a:pt x="15240" y="11430"/>
                  </a:lnTo>
                  <a:lnTo>
                    <a:pt x="12700" y="12700"/>
                  </a:lnTo>
                  <a:lnTo>
                    <a:pt x="11430" y="15240"/>
                  </a:lnTo>
                  <a:lnTo>
                    <a:pt x="8890" y="16510"/>
                  </a:lnTo>
                  <a:lnTo>
                    <a:pt x="7620" y="19050"/>
                  </a:lnTo>
                  <a:lnTo>
                    <a:pt x="5080" y="22860"/>
                  </a:lnTo>
                  <a:lnTo>
                    <a:pt x="3810" y="25400"/>
                  </a:lnTo>
                  <a:lnTo>
                    <a:pt x="2540" y="25400"/>
                  </a:lnTo>
                  <a:lnTo>
                    <a:pt x="1270" y="29210"/>
                  </a:lnTo>
                  <a:lnTo>
                    <a:pt x="1270" y="30480"/>
                  </a:lnTo>
                  <a:lnTo>
                    <a:pt x="0" y="34290"/>
                  </a:lnTo>
                  <a:lnTo>
                    <a:pt x="3810" y="35560"/>
                  </a:lnTo>
                  <a:lnTo>
                    <a:pt x="8890" y="36830"/>
                  </a:lnTo>
                  <a:lnTo>
                    <a:pt x="9791" y="34112"/>
                  </a:lnTo>
                  <a:lnTo>
                    <a:pt x="10160" y="34290"/>
                  </a:lnTo>
                  <a:lnTo>
                    <a:pt x="11430" y="30480"/>
                  </a:lnTo>
                  <a:lnTo>
                    <a:pt x="12700" y="26670"/>
                  </a:lnTo>
                  <a:lnTo>
                    <a:pt x="15240" y="24130"/>
                  </a:lnTo>
                  <a:lnTo>
                    <a:pt x="14693" y="23774"/>
                  </a:lnTo>
                  <a:lnTo>
                    <a:pt x="16510" y="22860"/>
                  </a:lnTo>
                  <a:lnTo>
                    <a:pt x="17780" y="21590"/>
                  </a:lnTo>
                  <a:lnTo>
                    <a:pt x="19050" y="19050"/>
                  </a:lnTo>
                  <a:lnTo>
                    <a:pt x="21590" y="17780"/>
                  </a:lnTo>
                  <a:lnTo>
                    <a:pt x="21158" y="17360"/>
                  </a:lnTo>
                  <a:lnTo>
                    <a:pt x="22860" y="16510"/>
                  </a:lnTo>
                  <a:lnTo>
                    <a:pt x="25400" y="15240"/>
                  </a:lnTo>
                  <a:lnTo>
                    <a:pt x="24968" y="14820"/>
                  </a:lnTo>
                  <a:lnTo>
                    <a:pt x="26670" y="13970"/>
                  </a:lnTo>
                  <a:lnTo>
                    <a:pt x="29210" y="12700"/>
                  </a:lnTo>
                  <a:lnTo>
                    <a:pt x="30480" y="12700"/>
                  </a:lnTo>
                  <a:lnTo>
                    <a:pt x="33020" y="11430"/>
                  </a:lnTo>
                  <a:lnTo>
                    <a:pt x="34290" y="10160"/>
                  </a:lnTo>
                  <a:lnTo>
                    <a:pt x="36830" y="10160"/>
                  </a:lnTo>
                  <a:lnTo>
                    <a:pt x="39370" y="10160"/>
                  </a:lnTo>
                  <a:lnTo>
                    <a:pt x="41910" y="10160"/>
                  </a:lnTo>
                  <a:lnTo>
                    <a:pt x="44450" y="8890"/>
                  </a:lnTo>
                  <a:lnTo>
                    <a:pt x="45720" y="8890"/>
                  </a:lnTo>
                  <a:lnTo>
                    <a:pt x="50800" y="10160"/>
                  </a:lnTo>
                  <a:lnTo>
                    <a:pt x="54610" y="10160"/>
                  </a:lnTo>
                  <a:lnTo>
                    <a:pt x="58420" y="11430"/>
                  </a:lnTo>
                  <a:lnTo>
                    <a:pt x="62230" y="12700"/>
                  </a:lnTo>
                  <a:lnTo>
                    <a:pt x="62471" y="11696"/>
                  </a:lnTo>
                  <a:lnTo>
                    <a:pt x="62649" y="11861"/>
                  </a:lnTo>
                  <a:lnTo>
                    <a:pt x="62230" y="12700"/>
                  </a:lnTo>
                  <a:lnTo>
                    <a:pt x="63500" y="12700"/>
                  </a:lnTo>
                  <a:lnTo>
                    <a:pt x="64770" y="12700"/>
                  </a:lnTo>
                  <a:lnTo>
                    <a:pt x="64770" y="13970"/>
                  </a:lnTo>
                  <a:lnTo>
                    <a:pt x="66040" y="13970"/>
                  </a:lnTo>
                  <a:lnTo>
                    <a:pt x="67310" y="15240"/>
                  </a:lnTo>
                  <a:lnTo>
                    <a:pt x="71120" y="17780"/>
                  </a:lnTo>
                  <a:lnTo>
                    <a:pt x="73660" y="20320"/>
                  </a:lnTo>
                  <a:lnTo>
                    <a:pt x="74168" y="19558"/>
                  </a:lnTo>
                  <a:lnTo>
                    <a:pt x="74930" y="20320"/>
                  </a:lnTo>
                  <a:lnTo>
                    <a:pt x="76200" y="22860"/>
                  </a:lnTo>
                  <a:lnTo>
                    <a:pt x="77470" y="25400"/>
                  </a:lnTo>
                  <a:lnTo>
                    <a:pt x="80010" y="29210"/>
                  </a:lnTo>
                  <a:lnTo>
                    <a:pt x="80276" y="29032"/>
                  </a:lnTo>
                  <a:lnTo>
                    <a:pt x="81280" y="33020"/>
                  </a:lnTo>
                  <a:lnTo>
                    <a:pt x="83820" y="38100"/>
                  </a:lnTo>
                  <a:lnTo>
                    <a:pt x="84048" y="38023"/>
                  </a:lnTo>
                  <a:lnTo>
                    <a:pt x="85090" y="43180"/>
                  </a:lnTo>
                  <a:lnTo>
                    <a:pt x="85318" y="43103"/>
                  </a:lnTo>
                  <a:lnTo>
                    <a:pt x="86360" y="48260"/>
                  </a:lnTo>
                  <a:lnTo>
                    <a:pt x="86360" y="54610"/>
                  </a:lnTo>
                  <a:lnTo>
                    <a:pt x="91440" y="54610"/>
                  </a:lnTo>
                  <a:lnTo>
                    <a:pt x="9652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2130" y="913129"/>
              <a:ext cx="101600" cy="24130"/>
            </a:xfrm>
            <a:custGeom>
              <a:avLst/>
              <a:gdLst/>
              <a:ahLst/>
              <a:cxnLst/>
              <a:rect l="l" t="t" r="r" b="b"/>
              <a:pathLst>
                <a:path w="101600" h="24130">
                  <a:moveTo>
                    <a:pt x="101600" y="19050"/>
                  </a:moveTo>
                  <a:lnTo>
                    <a:pt x="96520" y="20320"/>
                  </a:lnTo>
                  <a:lnTo>
                    <a:pt x="96520" y="15240"/>
                  </a:lnTo>
                  <a:lnTo>
                    <a:pt x="11430" y="15240"/>
                  </a:lnTo>
                  <a:lnTo>
                    <a:pt x="11430" y="11430"/>
                  </a:lnTo>
                  <a:lnTo>
                    <a:pt x="12700" y="6350"/>
                  </a:lnTo>
                  <a:lnTo>
                    <a:pt x="13970" y="2540"/>
                  </a:lnTo>
                  <a:lnTo>
                    <a:pt x="8890" y="1270"/>
                  </a:lnTo>
                  <a:lnTo>
                    <a:pt x="5080" y="0"/>
                  </a:lnTo>
                  <a:lnTo>
                    <a:pt x="3810" y="3810"/>
                  </a:lnTo>
                  <a:lnTo>
                    <a:pt x="2540" y="8890"/>
                  </a:lnTo>
                  <a:lnTo>
                    <a:pt x="1270" y="13970"/>
                  </a:lnTo>
                  <a:lnTo>
                    <a:pt x="1270" y="19050"/>
                  </a:lnTo>
                  <a:lnTo>
                    <a:pt x="0" y="24130"/>
                  </a:lnTo>
                  <a:lnTo>
                    <a:pt x="5080" y="24130"/>
                  </a:lnTo>
                  <a:lnTo>
                    <a:pt x="96520" y="24130"/>
                  </a:lnTo>
                  <a:lnTo>
                    <a:pt x="101600" y="24130"/>
                  </a:lnTo>
                  <a:lnTo>
                    <a:pt x="10160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8150" y="824230"/>
              <a:ext cx="288289" cy="2590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137" y="824637"/>
              <a:ext cx="197304" cy="2531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63770" y="829310"/>
              <a:ext cx="255270" cy="248920"/>
            </a:xfrm>
            <a:custGeom>
              <a:avLst/>
              <a:gdLst/>
              <a:ahLst/>
              <a:cxnLst/>
              <a:rect l="l" t="t" r="r" b="b"/>
              <a:pathLst>
                <a:path w="255270" h="248919">
                  <a:moveTo>
                    <a:pt x="91439" y="168910"/>
                  </a:moveTo>
                  <a:lnTo>
                    <a:pt x="0" y="177800"/>
                  </a:lnTo>
                  <a:lnTo>
                    <a:pt x="2539" y="185419"/>
                  </a:lnTo>
                  <a:lnTo>
                    <a:pt x="5079" y="194310"/>
                  </a:lnTo>
                  <a:lnTo>
                    <a:pt x="29209" y="226060"/>
                  </a:lnTo>
                  <a:lnTo>
                    <a:pt x="39369" y="232410"/>
                  </a:lnTo>
                  <a:lnTo>
                    <a:pt x="46989" y="237489"/>
                  </a:lnTo>
                  <a:lnTo>
                    <a:pt x="52069" y="238760"/>
                  </a:lnTo>
                  <a:lnTo>
                    <a:pt x="62229" y="242569"/>
                  </a:lnTo>
                  <a:lnTo>
                    <a:pt x="72389" y="245110"/>
                  </a:lnTo>
                  <a:lnTo>
                    <a:pt x="113029" y="248919"/>
                  </a:lnTo>
                  <a:lnTo>
                    <a:pt x="151129" y="248919"/>
                  </a:lnTo>
                  <a:lnTo>
                    <a:pt x="203200" y="237489"/>
                  </a:lnTo>
                  <a:lnTo>
                    <a:pt x="234950" y="215900"/>
                  </a:lnTo>
                  <a:lnTo>
                    <a:pt x="238759" y="210819"/>
                  </a:lnTo>
                  <a:lnTo>
                    <a:pt x="242569" y="207010"/>
                  </a:lnTo>
                  <a:lnTo>
                    <a:pt x="246379" y="199389"/>
                  </a:lnTo>
                  <a:lnTo>
                    <a:pt x="125729" y="199389"/>
                  </a:lnTo>
                  <a:lnTo>
                    <a:pt x="121919" y="198119"/>
                  </a:lnTo>
                  <a:lnTo>
                    <a:pt x="119379" y="196850"/>
                  </a:lnTo>
                  <a:lnTo>
                    <a:pt x="115569" y="196850"/>
                  </a:lnTo>
                  <a:lnTo>
                    <a:pt x="113029" y="195579"/>
                  </a:lnTo>
                  <a:lnTo>
                    <a:pt x="109219" y="194310"/>
                  </a:lnTo>
                  <a:lnTo>
                    <a:pt x="106679" y="191769"/>
                  </a:lnTo>
                  <a:lnTo>
                    <a:pt x="104139" y="190500"/>
                  </a:lnTo>
                  <a:lnTo>
                    <a:pt x="102869" y="187960"/>
                  </a:lnTo>
                  <a:lnTo>
                    <a:pt x="95250" y="180339"/>
                  </a:lnTo>
                  <a:lnTo>
                    <a:pt x="91439" y="168910"/>
                  </a:lnTo>
                  <a:close/>
                </a:path>
                <a:path w="255270" h="248919">
                  <a:moveTo>
                    <a:pt x="146050" y="0"/>
                  </a:moveTo>
                  <a:lnTo>
                    <a:pt x="127000" y="0"/>
                  </a:lnTo>
                  <a:lnTo>
                    <a:pt x="107950" y="1269"/>
                  </a:lnTo>
                  <a:lnTo>
                    <a:pt x="97789" y="1269"/>
                  </a:lnTo>
                  <a:lnTo>
                    <a:pt x="74929" y="5079"/>
                  </a:lnTo>
                  <a:lnTo>
                    <a:pt x="68579" y="6350"/>
                  </a:lnTo>
                  <a:lnTo>
                    <a:pt x="49529" y="13969"/>
                  </a:lnTo>
                  <a:lnTo>
                    <a:pt x="45719" y="16510"/>
                  </a:lnTo>
                  <a:lnTo>
                    <a:pt x="40639" y="19050"/>
                  </a:lnTo>
                  <a:lnTo>
                    <a:pt x="35559" y="22860"/>
                  </a:lnTo>
                  <a:lnTo>
                    <a:pt x="31750" y="26669"/>
                  </a:lnTo>
                  <a:lnTo>
                    <a:pt x="27939" y="29210"/>
                  </a:lnTo>
                  <a:lnTo>
                    <a:pt x="24129" y="34289"/>
                  </a:lnTo>
                  <a:lnTo>
                    <a:pt x="20319" y="38100"/>
                  </a:lnTo>
                  <a:lnTo>
                    <a:pt x="15239" y="48260"/>
                  </a:lnTo>
                  <a:lnTo>
                    <a:pt x="13969" y="53339"/>
                  </a:lnTo>
                  <a:lnTo>
                    <a:pt x="11429" y="58419"/>
                  </a:lnTo>
                  <a:lnTo>
                    <a:pt x="10159" y="63500"/>
                  </a:lnTo>
                  <a:lnTo>
                    <a:pt x="10159" y="85089"/>
                  </a:lnTo>
                  <a:lnTo>
                    <a:pt x="12700" y="95250"/>
                  </a:lnTo>
                  <a:lnTo>
                    <a:pt x="15239" y="100329"/>
                  </a:lnTo>
                  <a:lnTo>
                    <a:pt x="16509" y="104139"/>
                  </a:lnTo>
                  <a:lnTo>
                    <a:pt x="20319" y="107950"/>
                  </a:lnTo>
                  <a:lnTo>
                    <a:pt x="22859" y="113029"/>
                  </a:lnTo>
                  <a:lnTo>
                    <a:pt x="25400" y="116839"/>
                  </a:lnTo>
                  <a:lnTo>
                    <a:pt x="33019" y="124460"/>
                  </a:lnTo>
                  <a:lnTo>
                    <a:pt x="40639" y="129539"/>
                  </a:lnTo>
                  <a:lnTo>
                    <a:pt x="45719" y="132079"/>
                  </a:lnTo>
                  <a:lnTo>
                    <a:pt x="49529" y="134619"/>
                  </a:lnTo>
                  <a:lnTo>
                    <a:pt x="54609" y="137160"/>
                  </a:lnTo>
                  <a:lnTo>
                    <a:pt x="59689" y="138429"/>
                  </a:lnTo>
                  <a:lnTo>
                    <a:pt x="64769" y="140969"/>
                  </a:lnTo>
                  <a:lnTo>
                    <a:pt x="80009" y="143510"/>
                  </a:lnTo>
                  <a:lnTo>
                    <a:pt x="120650" y="152400"/>
                  </a:lnTo>
                  <a:lnTo>
                    <a:pt x="134619" y="154939"/>
                  </a:lnTo>
                  <a:lnTo>
                    <a:pt x="146050" y="157479"/>
                  </a:lnTo>
                  <a:lnTo>
                    <a:pt x="151129" y="158750"/>
                  </a:lnTo>
                  <a:lnTo>
                    <a:pt x="154939" y="158750"/>
                  </a:lnTo>
                  <a:lnTo>
                    <a:pt x="158750" y="160019"/>
                  </a:lnTo>
                  <a:lnTo>
                    <a:pt x="158750" y="161289"/>
                  </a:lnTo>
                  <a:lnTo>
                    <a:pt x="160019" y="161289"/>
                  </a:lnTo>
                  <a:lnTo>
                    <a:pt x="161289" y="162560"/>
                  </a:lnTo>
                  <a:lnTo>
                    <a:pt x="162559" y="162560"/>
                  </a:lnTo>
                  <a:lnTo>
                    <a:pt x="163829" y="163829"/>
                  </a:lnTo>
                  <a:lnTo>
                    <a:pt x="165100" y="163829"/>
                  </a:lnTo>
                  <a:lnTo>
                    <a:pt x="165100" y="165100"/>
                  </a:lnTo>
                  <a:lnTo>
                    <a:pt x="168909" y="168910"/>
                  </a:lnTo>
                  <a:lnTo>
                    <a:pt x="168909" y="170179"/>
                  </a:lnTo>
                  <a:lnTo>
                    <a:pt x="170179" y="171450"/>
                  </a:lnTo>
                  <a:lnTo>
                    <a:pt x="170179" y="182879"/>
                  </a:lnTo>
                  <a:lnTo>
                    <a:pt x="167639" y="185419"/>
                  </a:lnTo>
                  <a:lnTo>
                    <a:pt x="167639" y="186689"/>
                  </a:lnTo>
                  <a:lnTo>
                    <a:pt x="162559" y="191769"/>
                  </a:lnTo>
                  <a:lnTo>
                    <a:pt x="161289" y="191769"/>
                  </a:lnTo>
                  <a:lnTo>
                    <a:pt x="158750" y="194310"/>
                  </a:lnTo>
                  <a:lnTo>
                    <a:pt x="157479" y="194310"/>
                  </a:lnTo>
                  <a:lnTo>
                    <a:pt x="153669" y="196850"/>
                  </a:lnTo>
                  <a:lnTo>
                    <a:pt x="151129" y="196850"/>
                  </a:lnTo>
                  <a:lnTo>
                    <a:pt x="146050" y="198119"/>
                  </a:lnTo>
                  <a:lnTo>
                    <a:pt x="142239" y="199389"/>
                  </a:lnTo>
                  <a:lnTo>
                    <a:pt x="246379" y="199389"/>
                  </a:lnTo>
                  <a:lnTo>
                    <a:pt x="250189" y="191769"/>
                  </a:lnTo>
                  <a:lnTo>
                    <a:pt x="254000" y="176529"/>
                  </a:lnTo>
                  <a:lnTo>
                    <a:pt x="254000" y="171450"/>
                  </a:lnTo>
                  <a:lnTo>
                    <a:pt x="255269" y="166369"/>
                  </a:lnTo>
                  <a:lnTo>
                    <a:pt x="254000" y="161289"/>
                  </a:lnTo>
                  <a:lnTo>
                    <a:pt x="254000" y="156210"/>
                  </a:lnTo>
                  <a:lnTo>
                    <a:pt x="252729" y="151129"/>
                  </a:lnTo>
                  <a:lnTo>
                    <a:pt x="252729" y="146050"/>
                  </a:lnTo>
                  <a:lnTo>
                    <a:pt x="247650" y="138429"/>
                  </a:lnTo>
                  <a:lnTo>
                    <a:pt x="246379" y="133350"/>
                  </a:lnTo>
                  <a:lnTo>
                    <a:pt x="242569" y="129539"/>
                  </a:lnTo>
                  <a:lnTo>
                    <a:pt x="240029" y="124460"/>
                  </a:lnTo>
                  <a:lnTo>
                    <a:pt x="232409" y="116839"/>
                  </a:lnTo>
                  <a:lnTo>
                    <a:pt x="228600" y="114300"/>
                  </a:lnTo>
                  <a:lnTo>
                    <a:pt x="223519" y="110489"/>
                  </a:lnTo>
                  <a:lnTo>
                    <a:pt x="219709" y="107950"/>
                  </a:lnTo>
                  <a:lnTo>
                    <a:pt x="214629" y="105410"/>
                  </a:lnTo>
                  <a:lnTo>
                    <a:pt x="208279" y="102869"/>
                  </a:lnTo>
                  <a:lnTo>
                    <a:pt x="203200" y="100329"/>
                  </a:lnTo>
                  <a:lnTo>
                    <a:pt x="196850" y="99060"/>
                  </a:lnTo>
                  <a:lnTo>
                    <a:pt x="189229" y="96519"/>
                  </a:lnTo>
                  <a:lnTo>
                    <a:pt x="180339" y="95250"/>
                  </a:lnTo>
                  <a:lnTo>
                    <a:pt x="162559" y="91439"/>
                  </a:lnTo>
                  <a:lnTo>
                    <a:pt x="140969" y="88900"/>
                  </a:lnTo>
                  <a:lnTo>
                    <a:pt x="127000" y="86360"/>
                  </a:lnTo>
                  <a:lnTo>
                    <a:pt x="115569" y="85089"/>
                  </a:lnTo>
                  <a:lnTo>
                    <a:pt x="110489" y="83819"/>
                  </a:lnTo>
                  <a:lnTo>
                    <a:pt x="106679" y="82550"/>
                  </a:lnTo>
                  <a:lnTo>
                    <a:pt x="101600" y="80010"/>
                  </a:lnTo>
                  <a:lnTo>
                    <a:pt x="100329" y="80010"/>
                  </a:lnTo>
                  <a:lnTo>
                    <a:pt x="99059" y="78739"/>
                  </a:lnTo>
                  <a:lnTo>
                    <a:pt x="97789" y="78739"/>
                  </a:lnTo>
                  <a:lnTo>
                    <a:pt x="97789" y="77469"/>
                  </a:lnTo>
                  <a:lnTo>
                    <a:pt x="96519" y="77469"/>
                  </a:lnTo>
                  <a:lnTo>
                    <a:pt x="93979" y="74929"/>
                  </a:lnTo>
                  <a:lnTo>
                    <a:pt x="93979" y="73660"/>
                  </a:lnTo>
                  <a:lnTo>
                    <a:pt x="92709" y="72389"/>
                  </a:lnTo>
                  <a:lnTo>
                    <a:pt x="92709" y="62229"/>
                  </a:lnTo>
                  <a:lnTo>
                    <a:pt x="93979" y="62229"/>
                  </a:lnTo>
                  <a:lnTo>
                    <a:pt x="93979" y="59689"/>
                  </a:lnTo>
                  <a:lnTo>
                    <a:pt x="95250" y="58419"/>
                  </a:lnTo>
                  <a:lnTo>
                    <a:pt x="95250" y="57150"/>
                  </a:lnTo>
                  <a:lnTo>
                    <a:pt x="96519" y="57150"/>
                  </a:lnTo>
                  <a:lnTo>
                    <a:pt x="96519" y="55879"/>
                  </a:lnTo>
                  <a:lnTo>
                    <a:pt x="99059" y="53339"/>
                  </a:lnTo>
                  <a:lnTo>
                    <a:pt x="100329" y="53339"/>
                  </a:lnTo>
                  <a:lnTo>
                    <a:pt x="101600" y="52069"/>
                  </a:lnTo>
                  <a:lnTo>
                    <a:pt x="102869" y="52069"/>
                  </a:lnTo>
                  <a:lnTo>
                    <a:pt x="102869" y="50800"/>
                  </a:lnTo>
                  <a:lnTo>
                    <a:pt x="105409" y="50800"/>
                  </a:lnTo>
                  <a:lnTo>
                    <a:pt x="109219" y="49529"/>
                  </a:lnTo>
                  <a:lnTo>
                    <a:pt x="111759" y="49529"/>
                  </a:lnTo>
                  <a:lnTo>
                    <a:pt x="115569" y="48260"/>
                  </a:lnTo>
                  <a:lnTo>
                    <a:pt x="240029" y="48260"/>
                  </a:lnTo>
                  <a:lnTo>
                    <a:pt x="236219" y="43179"/>
                  </a:lnTo>
                  <a:lnTo>
                    <a:pt x="233679" y="38100"/>
                  </a:lnTo>
                  <a:lnTo>
                    <a:pt x="231139" y="34289"/>
                  </a:lnTo>
                  <a:lnTo>
                    <a:pt x="217169" y="20319"/>
                  </a:lnTo>
                  <a:lnTo>
                    <a:pt x="213359" y="17779"/>
                  </a:lnTo>
                  <a:lnTo>
                    <a:pt x="208279" y="15239"/>
                  </a:lnTo>
                  <a:lnTo>
                    <a:pt x="204469" y="12700"/>
                  </a:lnTo>
                  <a:lnTo>
                    <a:pt x="199389" y="10160"/>
                  </a:lnTo>
                  <a:lnTo>
                    <a:pt x="194309" y="8889"/>
                  </a:lnTo>
                  <a:lnTo>
                    <a:pt x="189229" y="6350"/>
                  </a:lnTo>
                  <a:lnTo>
                    <a:pt x="184150" y="5079"/>
                  </a:lnTo>
                  <a:lnTo>
                    <a:pt x="171450" y="2539"/>
                  </a:lnTo>
                  <a:lnTo>
                    <a:pt x="163829" y="2539"/>
                  </a:lnTo>
                  <a:lnTo>
                    <a:pt x="146050" y="0"/>
                  </a:lnTo>
                  <a:close/>
                </a:path>
                <a:path w="255270" h="248919">
                  <a:moveTo>
                    <a:pt x="240029" y="48260"/>
                  </a:moveTo>
                  <a:lnTo>
                    <a:pt x="129539" y="48260"/>
                  </a:lnTo>
                  <a:lnTo>
                    <a:pt x="133350" y="49529"/>
                  </a:lnTo>
                  <a:lnTo>
                    <a:pt x="135889" y="50800"/>
                  </a:lnTo>
                  <a:lnTo>
                    <a:pt x="139700" y="50800"/>
                  </a:lnTo>
                  <a:lnTo>
                    <a:pt x="142239" y="52069"/>
                  </a:lnTo>
                  <a:lnTo>
                    <a:pt x="146050" y="53339"/>
                  </a:lnTo>
                  <a:lnTo>
                    <a:pt x="149859" y="57150"/>
                  </a:lnTo>
                  <a:lnTo>
                    <a:pt x="152400" y="58419"/>
                  </a:lnTo>
                  <a:lnTo>
                    <a:pt x="153669" y="60960"/>
                  </a:lnTo>
                  <a:lnTo>
                    <a:pt x="154939" y="62229"/>
                  </a:lnTo>
                  <a:lnTo>
                    <a:pt x="160019" y="72389"/>
                  </a:lnTo>
                  <a:lnTo>
                    <a:pt x="246379" y="63500"/>
                  </a:lnTo>
                  <a:lnTo>
                    <a:pt x="245109" y="58419"/>
                  </a:lnTo>
                  <a:lnTo>
                    <a:pt x="242569" y="52069"/>
                  </a:lnTo>
                  <a:lnTo>
                    <a:pt x="240029" y="4826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3770" y="829310"/>
              <a:ext cx="255270" cy="248920"/>
            </a:xfrm>
            <a:custGeom>
              <a:avLst/>
              <a:gdLst/>
              <a:ahLst/>
              <a:cxnLst/>
              <a:rect l="l" t="t" r="r" b="b"/>
              <a:pathLst>
                <a:path w="255270" h="248919">
                  <a:moveTo>
                    <a:pt x="0" y="177800"/>
                  </a:moveTo>
                  <a:lnTo>
                    <a:pt x="91439" y="168910"/>
                  </a:lnTo>
                  <a:lnTo>
                    <a:pt x="92709" y="172719"/>
                  </a:lnTo>
                  <a:lnTo>
                    <a:pt x="93979" y="176529"/>
                  </a:lnTo>
                  <a:lnTo>
                    <a:pt x="95250" y="180339"/>
                  </a:lnTo>
                  <a:lnTo>
                    <a:pt x="97789" y="182879"/>
                  </a:lnTo>
                  <a:lnTo>
                    <a:pt x="100329" y="185419"/>
                  </a:lnTo>
                  <a:lnTo>
                    <a:pt x="102869" y="187960"/>
                  </a:lnTo>
                  <a:lnTo>
                    <a:pt x="104139" y="190500"/>
                  </a:lnTo>
                  <a:lnTo>
                    <a:pt x="106679" y="191769"/>
                  </a:lnTo>
                  <a:lnTo>
                    <a:pt x="109219" y="194310"/>
                  </a:lnTo>
                  <a:lnTo>
                    <a:pt x="113029" y="195579"/>
                  </a:lnTo>
                  <a:lnTo>
                    <a:pt x="115569" y="196850"/>
                  </a:lnTo>
                  <a:lnTo>
                    <a:pt x="119379" y="196850"/>
                  </a:lnTo>
                  <a:lnTo>
                    <a:pt x="121919" y="198119"/>
                  </a:lnTo>
                  <a:lnTo>
                    <a:pt x="125729" y="199389"/>
                  </a:lnTo>
                  <a:lnTo>
                    <a:pt x="129539" y="199389"/>
                  </a:lnTo>
                  <a:lnTo>
                    <a:pt x="134619" y="199389"/>
                  </a:lnTo>
                  <a:lnTo>
                    <a:pt x="138429" y="199389"/>
                  </a:lnTo>
                  <a:lnTo>
                    <a:pt x="142239" y="199389"/>
                  </a:lnTo>
                  <a:lnTo>
                    <a:pt x="146050" y="198119"/>
                  </a:lnTo>
                  <a:lnTo>
                    <a:pt x="151129" y="196850"/>
                  </a:lnTo>
                  <a:lnTo>
                    <a:pt x="153669" y="196850"/>
                  </a:lnTo>
                  <a:lnTo>
                    <a:pt x="157479" y="194310"/>
                  </a:lnTo>
                  <a:lnTo>
                    <a:pt x="158750" y="194310"/>
                  </a:lnTo>
                  <a:lnTo>
                    <a:pt x="160019" y="193039"/>
                  </a:lnTo>
                  <a:lnTo>
                    <a:pt x="161289" y="191769"/>
                  </a:lnTo>
                  <a:lnTo>
                    <a:pt x="162559" y="191769"/>
                  </a:lnTo>
                  <a:lnTo>
                    <a:pt x="165100" y="189229"/>
                  </a:lnTo>
                  <a:lnTo>
                    <a:pt x="166369" y="187960"/>
                  </a:lnTo>
                  <a:lnTo>
                    <a:pt x="167639" y="186689"/>
                  </a:lnTo>
                  <a:lnTo>
                    <a:pt x="167639" y="185419"/>
                  </a:lnTo>
                  <a:lnTo>
                    <a:pt x="168909" y="184150"/>
                  </a:lnTo>
                  <a:lnTo>
                    <a:pt x="170179" y="182879"/>
                  </a:lnTo>
                  <a:lnTo>
                    <a:pt x="170179" y="181610"/>
                  </a:lnTo>
                  <a:lnTo>
                    <a:pt x="170179" y="180339"/>
                  </a:lnTo>
                  <a:lnTo>
                    <a:pt x="170179" y="171450"/>
                  </a:lnTo>
                  <a:lnTo>
                    <a:pt x="168909" y="170179"/>
                  </a:lnTo>
                  <a:lnTo>
                    <a:pt x="168909" y="168910"/>
                  </a:lnTo>
                  <a:lnTo>
                    <a:pt x="167639" y="167639"/>
                  </a:lnTo>
                  <a:lnTo>
                    <a:pt x="166369" y="166369"/>
                  </a:lnTo>
                  <a:lnTo>
                    <a:pt x="165100" y="165100"/>
                  </a:lnTo>
                  <a:lnTo>
                    <a:pt x="165100" y="163829"/>
                  </a:lnTo>
                  <a:lnTo>
                    <a:pt x="163829" y="163829"/>
                  </a:lnTo>
                  <a:lnTo>
                    <a:pt x="162559" y="162560"/>
                  </a:lnTo>
                  <a:lnTo>
                    <a:pt x="161289" y="162560"/>
                  </a:lnTo>
                  <a:lnTo>
                    <a:pt x="160019" y="161289"/>
                  </a:lnTo>
                  <a:lnTo>
                    <a:pt x="158750" y="161289"/>
                  </a:lnTo>
                  <a:lnTo>
                    <a:pt x="158750" y="160019"/>
                  </a:lnTo>
                  <a:lnTo>
                    <a:pt x="154939" y="158750"/>
                  </a:lnTo>
                  <a:lnTo>
                    <a:pt x="151129" y="158750"/>
                  </a:lnTo>
                  <a:lnTo>
                    <a:pt x="146050" y="157479"/>
                  </a:lnTo>
                  <a:lnTo>
                    <a:pt x="134619" y="154939"/>
                  </a:lnTo>
                  <a:lnTo>
                    <a:pt x="120650" y="152400"/>
                  </a:lnTo>
                  <a:lnTo>
                    <a:pt x="97789" y="147319"/>
                  </a:lnTo>
                  <a:lnTo>
                    <a:pt x="80009" y="143510"/>
                  </a:lnTo>
                  <a:lnTo>
                    <a:pt x="64769" y="140969"/>
                  </a:lnTo>
                  <a:lnTo>
                    <a:pt x="59689" y="138429"/>
                  </a:lnTo>
                  <a:lnTo>
                    <a:pt x="54609" y="137160"/>
                  </a:lnTo>
                  <a:lnTo>
                    <a:pt x="49529" y="134619"/>
                  </a:lnTo>
                  <a:lnTo>
                    <a:pt x="45719" y="132079"/>
                  </a:lnTo>
                  <a:lnTo>
                    <a:pt x="40639" y="129539"/>
                  </a:lnTo>
                  <a:lnTo>
                    <a:pt x="36829" y="127000"/>
                  </a:lnTo>
                  <a:lnTo>
                    <a:pt x="33019" y="124460"/>
                  </a:lnTo>
                  <a:lnTo>
                    <a:pt x="29209" y="120650"/>
                  </a:lnTo>
                  <a:lnTo>
                    <a:pt x="25400" y="116839"/>
                  </a:lnTo>
                  <a:lnTo>
                    <a:pt x="22859" y="113029"/>
                  </a:lnTo>
                  <a:lnTo>
                    <a:pt x="20319" y="107950"/>
                  </a:lnTo>
                  <a:lnTo>
                    <a:pt x="16509" y="104139"/>
                  </a:lnTo>
                  <a:lnTo>
                    <a:pt x="15239" y="100329"/>
                  </a:lnTo>
                  <a:lnTo>
                    <a:pt x="12700" y="95250"/>
                  </a:lnTo>
                  <a:lnTo>
                    <a:pt x="11429" y="90169"/>
                  </a:lnTo>
                  <a:lnTo>
                    <a:pt x="10159" y="85089"/>
                  </a:lnTo>
                  <a:lnTo>
                    <a:pt x="10159" y="80010"/>
                  </a:lnTo>
                  <a:lnTo>
                    <a:pt x="10159" y="74929"/>
                  </a:lnTo>
                  <a:lnTo>
                    <a:pt x="10159" y="68579"/>
                  </a:lnTo>
                  <a:lnTo>
                    <a:pt x="10159" y="63500"/>
                  </a:lnTo>
                  <a:lnTo>
                    <a:pt x="11429" y="58419"/>
                  </a:lnTo>
                  <a:lnTo>
                    <a:pt x="13969" y="53339"/>
                  </a:lnTo>
                  <a:lnTo>
                    <a:pt x="15239" y="48260"/>
                  </a:lnTo>
                  <a:lnTo>
                    <a:pt x="17779" y="43179"/>
                  </a:lnTo>
                  <a:lnTo>
                    <a:pt x="20319" y="38100"/>
                  </a:lnTo>
                  <a:lnTo>
                    <a:pt x="24129" y="34289"/>
                  </a:lnTo>
                  <a:lnTo>
                    <a:pt x="27939" y="29210"/>
                  </a:lnTo>
                  <a:lnTo>
                    <a:pt x="31750" y="26669"/>
                  </a:lnTo>
                  <a:lnTo>
                    <a:pt x="35559" y="22860"/>
                  </a:lnTo>
                  <a:lnTo>
                    <a:pt x="40639" y="19050"/>
                  </a:lnTo>
                  <a:lnTo>
                    <a:pt x="45719" y="16510"/>
                  </a:lnTo>
                  <a:lnTo>
                    <a:pt x="49529" y="13969"/>
                  </a:lnTo>
                  <a:lnTo>
                    <a:pt x="55879" y="11429"/>
                  </a:lnTo>
                  <a:lnTo>
                    <a:pt x="62229" y="8889"/>
                  </a:lnTo>
                  <a:lnTo>
                    <a:pt x="68579" y="6350"/>
                  </a:lnTo>
                  <a:lnTo>
                    <a:pt x="74929" y="5079"/>
                  </a:lnTo>
                  <a:lnTo>
                    <a:pt x="82550" y="3810"/>
                  </a:lnTo>
                  <a:lnTo>
                    <a:pt x="90169" y="2539"/>
                  </a:lnTo>
                  <a:lnTo>
                    <a:pt x="97789" y="1269"/>
                  </a:lnTo>
                  <a:lnTo>
                    <a:pt x="107950" y="1269"/>
                  </a:lnTo>
                  <a:lnTo>
                    <a:pt x="127000" y="0"/>
                  </a:lnTo>
                  <a:lnTo>
                    <a:pt x="146050" y="0"/>
                  </a:lnTo>
                  <a:lnTo>
                    <a:pt x="163829" y="2539"/>
                  </a:lnTo>
                  <a:lnTo>
                    <a:pt x="171450" y="2539"/>
                  </a:lnTo>
                  <a:lnTo>
                    <a:pt x="177800" y="3810"/>
                  </a:lnTo>
                  <a:lnTo>
                    <a:pt x="184150" y="5079"/>
                  </a:lnTo>
                  <a:lnTo>
                    <a:pt x="189229" y="6350"/>
                  </a:lnTo>
                  <a:lnTo>
                    <a:pt x="194309" y="8889"/>
                  </a:lnTo>
                  <a:lnTo>
                    <a:pt x="199389" y="10160"/>
                  </a:lnTo>
                  <a:lnTo>
                    <a:pt x="204469" y="12700"/>
                  </a:lnTo>
                  <a:lnTo>
                    <a:pt x="208279" y="15239"/>
                  </a:lnTo>
                  <a:lnTo>
                    <a:pt x="213359" y="17779"/>
                  </a:lnTo>
                  <a:lnTo>
                    <a:pt x="217169" y="20319"/>
                  </a:lnTo>
                  <a:lnTo>
                    <a:pt x="220979" y="24129"/>
                  </a:lnTo>
                  <a:lnTo>
                    <a:pt x="223519" y="26669"/>
                  </a:lnTo>
                  <a:lnTo>
                    <a:pt x="227329" y="30479"/>
                  </a:lnTo>
                  <a:lnTo>
                    <a:pt x="231139" y="34289"/>
                  </a:lnTo>
                  <a:lnTo>
                    <a:pt x="233679" y="38100"/>
                  </a:lnTo>
                  <a:lnTo>
                    <a:pt x="236219" y="43179"/>
                  </a:lnTo>
                  <a:lnTo>
                    <a:pt x="240029" y="48260"/>
                  </a:lnTo>
                  <a:lnTo>
                    <a:pt x="242569" y="52069"/>
                  </a:lnTo>
                  <a:lnTo>
                    <a:pt x="245109" y="58419"/>
                  </a:lnTo>
                  <a:lnTo>
                    <a:pt x="246379" y="63500"/>
                  </a:lnTo>
                  <a:lnTo>
                    <a:pt x="160019" y="72389"/>
                  </a:lnTo>
                  <a:lnTo>
                    <a:pt x="158750" y="69850"/>
                  </a:lnTo>
                  <a:lnTo>
                    <a:pt x="157479" y="67310"/>
                  </a:lnTo>
                  <a:lnTo>
                    <a:pt x="156209" y="64769"/>
                  </a:lnTo>
                  <a:lnTo>
                    <a:pt x="154939" y="62229"/>
                  </a:lnTo>
                  <a:lnTo>
                    <a:pt x="153669" y="60960"/>
                  </a:lnTo>
                  <a:lnTo>
                    <a:pt x="152400" y="58419"/>
                  </a:lnTo>
                  <a:lnTo>
                    <a:pt x="149859" y="57150"/>
                  </a:lnTo>
                  <a:lnTo>
                    <a:pt x="148589" y="55879"/>
                  </a:lnTo>
                  <a:lnTo>
                    <a:pt x="146050" y="53339"/>
                  </a:lnTo>
                  <a:lnTo>
                    <a:pt x="142239" y="52069"/>
                  </a:lnTo>
                  <a:lnTo>
                    <a:pt x="139700" y="50800"/>
                  </a:lnTo>
                  <a:lnTo>
                    <a:pt x="135889" y="50800"/>
                  </a:lnTo>
                  <a:lnTo>
                    <a:pt x="133350" y="49529"/>
                  </a:lnTo>
                  <a:lnTo>
                    <a:pt x="129539" y="48260"/>
                  </a:lnTo>
                  <a:lnTo>
                    <a:pt x="125729" y="48260"/>
                  </a:lnTo>
                  <a:lnTo>
                    <a:pt x="121919" y="48260"/>
                  </a:lnTo>
                  <a:lnTo>
                    <a:pt x="118109" y="48260"/>
                  </a:lnTo>
                  <a:lnTo>
                    <a:pt x="115569" y="48260"/>
                  </a:lnTo>
                  <a:lnTo>
                    <a:pt x="111759" y="49529"/>
                  </a:lnTo>
                  <a:lnTo>
                    <a:pt x="109219" y="49529"/>
                  </a:lnTo>
                  <a:lnTo>
                    <a:pt x="105409" y="50800"/>
                  </a:lnTo>
                  <a:lnTo>
                    <a:pt x="102869" y="50800"/>
                  </a:lnTo>
                  <a:lnTo>
                    <a:pt x="102869" y="52069"/>
                  </a:lnTo>
                  <a:lnTo>
                    <a:pt x="101600" y="52069"/>
                  </a:lnTo>
                  <a:lnTo>
                    <a:pt x="100329" y="53339"/>
                  </a:lnTo>
                  <a:lnTo>
                    <a:pt x="99059" y="53339"/>
                  </a:lnTo>
                  <a:lnTo>
                    <a:pt x="97789" y="54610"/>
                  </a:lnTo>
                  <a:lnTo>
                    <a:pt x="96519" y="55879"/>
                  </a:lnTo>
                  <a:lnTo>
                    <a:pt x="96519" y="57150"/>
                  </a:lnTo>
                  <a:lnTo>
                    <a:pt x="95250" y="57150"/>
                  </a:lnTo>
                  <a:lnTo>
                    <a:pt x="95250" y="58419"/>
                  </a:lnTo>
                  <a:lnTo>
                    <a:pt x="93979" y="59689"/>
                  </a:lnTo>
                  <a:lnTo>
                    <a:pt x="93979" y="60960"/>
                  </a:lnTo>
                  <a:lnTo>
                    <a:pt x="93979" y="62229"/>
                  </a:lnTo>
                  <a:lnTo>
                    <a:pt x="92709" y="62229"/>
                  </a:lnTo>
                  <a:lnTo>
                    <a:pt x="92709" y="66039"/>
                  </a:lnTo>
                  <a:lnTo>
                    <a:pt x="92709" y="69850"/>
                  </a:lnTo>
                  <a:lnTo>
                    <a:pt x="92709" y="72389"/>
                  </a:lnTo>
                  <a:lnTo>
                    <a:pt x="93979" y="73660"/>
                  </a:lnTo>
                  <a:lnTo>
                    <a:pt x="93979" y="74929"/>
                  </a:lnTo>
                  <a:lnTo>
                    <a:pt x="95250" y="76200"/>
                  </a:lnTo>
                  <a:lnTo>
                    <a:pt x="96519" y="77469"/>
                  </a:lnTo>
                  <a:lnTo>
                    <a:pt x="97789" y="77469"/>
                  </a:lnTo>
                  <a:lnTo>
                    <a:pt x="97789" y="78739"/>
                  </a:lnTo>
                  <a:lnTo>
                    <a:pt x="99059" y="78739"/>
                  </a:lnTo>
                  <a:lnTo>
                    <a:pt x="100329" y="80010"/>
                  </a:lnTo>
                  <a:lnTo>
                    <a:pt x="101600" y="80010"/>
                  </a:lnTo>
                  <a:lnTo>
                    <a:pt x="104139" y="81279"/>
                  </a:lnTo>
                  <a:lnTo>
                    <a:pt x="106679" y="82550"/>
                  </a:lnTo>
                  <a:lnTo>
                    <a:pt x="110489" y="83819"/>
                  </a:lnTo>
                  <a:lnTo>
                    <a:pt x="115569" y="85089"/>
                  </a:lnTo>
                  <a:lnTo>
                    <a:pt x="127000" y="86360"/>
                  </a:lnTo>
                  <a:lnTo>
                    <a:pt x="140969" y="88900"/>
                  </a:lnTo>
                  <a:lnTo>
                    <a:pt x="162559" y="91439"/>
                  </a:lnTo>
                  <a:lnTo>
                    <a:pt x="180339" y="95250"/>
                  </a:lnTo>
                  <a:lnTo>
                    <a:pt x="189229" y="96519"/>
                  </a:lnTo>
                  <a:lnTo>
                    <a:pt x="196850" y="99060"/>
                  </a:lnTo>
                  <a:lnTo>
                    <a:pt x="203200" y="100329"/>
                  </a:lnTo>
                  <a:lnTo>
                    <a:pt x="208279" y="102869"/>
                  </a:lnTo>
                  <a:lnTo>
                    <a:pt x="214629" y="105410"/>
                  </a:lnTo>
                  <a:lnTo>
                    <a:pt x="219709" y="107950"/>
                  </a:lnTo>
                  <a:lnTo>
                    <a:pt x="223519" y="110489"/>
                  </a:lnTo>
                  <a:lnTo>
                    <a:pt x="228600" y="114300"/>
                  </a:lnTo>
                  <a:lnTo>
                    <a:pt x="232409" y="116839"/>
                  </a:lnTo>
                  <a:lnTo>
                    <a:pt x="236219" y="120650"/>
                  </a:lnTo>
                  <a:lnTo>
                    <a:pt x="240029" y="124460"/>
                  </a:lnTo>
                  <a:lnTo>
                    <a:pt x="242569" y="129539"/>
                  </a:lnTo>
                  <a:lnTo>
                    <a:pt x="246379" y="133350"/>
                  </a:lnTo>
                  <a:lnTo>
                    <a:pt x="247650" y="138429"/>
                  </a:lnTo>
                  <a:lnTo>
                    <a:pt x="250189" y="142239"/>
                  </a:lnTo>
                  <a:lnTo>
                    <a:pt x="252729" y="146050"/>
                  </a:lnTo>
                  <a:lnTo>
                    <a:pt x="252729" y="151129"/>
                  </a:lnTo>
                  <a:lnTo>
                    <a:pt x="254000" y="156210"/>
                  </a:lnTo>
                  <a:lnTo>
                    <a:pt x="254000" y="161289"/>
                  </a:lnTo>
                  <a:lnTo>
                    <a:pt x="255269" y="166369"/>
                  </a:lnTo>
                  <a:lnTo>
                    <a:pt x="254000" y="171450"/>
                  </a:lnTo>
                  <a:lnTo>
                    <a:pt x="254000" y="176529"/>
                  </a:lnTo>
                  <a:lnTo>
                    <a:pt x="252729" y="181610"/>
                  </a:lnTo>
                  <a:lnTo>
                    <a:pt x="251459" y="186689"/>
                  </a:lnTo>
                  <a:lnTo>
                    <a:pt x="250189" y="191769"/>
                  </a:lnTo>
                  <a:lnTo>
                    <a:pt x="247650" y="196850"/>
                  </a:lnTo>
                  <a:lnTo>
                    <a:pt x="245109" y="201929"/>
                  </a:lnTo>
                  <a:lnTo>
                    <a:pt x="242569" y="207010"/>
                  </a:lnTo>
                  <a:lnTo>
                    <a:pt x="238759" y="210819"/>
                  </a:lnTo>
                  <a:lnTo>
                    <a:pt x="234950" y="215900"/>
                  </a:lnTo>
                  <a:lnTo>
                    <a:pt x="231139" y="219710"/>
                  </a:lnTo>
                  <a:lnTo>
                    <a:pt x="226059" y="223519"/>
                  </a:lnTo>
                  <a:lnTo>
                    <a:pt x="220979" y="227329"/>
                  </a:lnTo>
                  <a:lnTo>
                    <a:pt x="215900" y="231139"/>
                  </a:lnTo>
                  <a:lnTo>
                    <a:pt x="209550" y="234950"/>
                  </a:lnTo>
                  <a:lnTo>
                    <a:pt x="203200" y="237489"/>
                  </a:lnTo>
                  <a:lnTo>
                    <a:pt x="195579" y="240029"/>
                  </a:lnTo>
                  <a:lnTo>
                    <a:pt x="187959" y="242569"/>
                  </a:lnTo>
                  <a:lnTo>
                    <a:pt x="180339" y="245110"/>
                  </a:lnTo>
                  <a:lnTo>
                    <a:pt x="171450" y="246379"/>
                  </a:lnTo>
                  <a:lnTo>
                    <a:pt x="161289" y="247650"/>
                  </a:lnTo>
                  <a:lnTo>
                    <a:pt x="151129" y="248919"/>
                  </a:lnTo>
                  <a:lnTo>
                    <a:pt x="140969" y="248919"/>
                  </a:lnTo>
                  <a:lnTo>
                    <a:pt x="129539" y="248919"/>
                  </a:lnTo>
                  <a:lnTo>
                    <a:pt x="113029" y="248919"/>
                  </a:lnTo>
                  <a:lnTo>
                    <a:pt x="99059" y="247650"/>
                  </a:lnTo>
                  <a:lnTo>
                    <a:pt x="85089" y="246379"/>
                  </a:lnTo>
                  <a:lnTo>
                    <a:pt x="72389" y="245110"/>
                  </a:lnTo>
                  <a:lnTo>
                    <a:pt x="62229" y="242569"/>
                  </a:lnTo>
                  <a:lnTo>
                    <a:pt x="52069" y="238760"/>
                  </a:lnTo>
                  <a:lnTo>
                    <a:pt x="46989" y="237489"/>
                  </a:lnTo>
                  <a:lnTo>
                    <a:pt x="43179" y="234950"/>
                  </a:lnTo>
                  <a:lnTo>
                    <a:pt x="39369" y="232410"/>
                  </a:lnTo>
                  <a:lnTo>
                    <a:pt x="35559" y="231139"/>
                  </a:lnTo>
                  <a:lnTo>
                    <a:pt x="8889" y="201929"/>
                  </a:lnTo>
                  <a:lnTo>
                    <a:pt x="2539" y="185419"/>
                  </a:lnTo>
                  <a:lnTo>
                    <a:pt x="0" y="177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2220" y="744220"/>
              <a:ext cx="254000" cy="328930"/>
            </a:xfrm>
            <a:custGeom>
              <a:avLst/>
              <a:gdLst/>
              <a:ahLst/>
              <a:cxnLst/>
              <a:rect l="l" t="t" r="r" b="b"/>
              <a:pathLst>
                <a:path w="254000" h="328930">
                  <a:moveTo>
                    <a:pt x="92709" y="0"/>
                  </a:moveTo>
                  <a:lnTo>
                    <a:pt x="0" y="0"/>
                  </a:lnTo>
                  <a:lnTo>
                    <a:pt x="0" y="328929"/>
                  </a:lnTo>
                  <a:lnTo>
                    <a:pt x="92709" y="328929"/>
                  </a:lnTo>
                  <a:lnTo>
                    <a:pt x="92709" y="199389"/>
                  </a:lnTo>
                  <a:lnTo>
                    <a:pt x="95250" y="186689"/>
                  </a:lnTo>
                  <a:lnTo>
                    <a:pt x="96519" y="181609"/>
                  </a:lnTo>
                  <a:lnTo>
                    <a:pt x="97789" y="179069"/>
                  </a:lnTo>
                  <a:lnTo>
                    <a:pt x="97789" y="176529"/>
                  </a:lnTo>
                  <a:lnTo>
                    <a:pt x="99059" y="173989"/>
                  </a:lnTo>
                  <a:lnTo>
                    <a:pt x="101600" y="171450"/>
                  </a:lnTo>
                  <a:lnTo>
                    <a:pt x="102869" y="168909"/>
                  </a:lnTo>
                  <a:lnTo>
                    <a:pt x="107950" y="163829"/>
                  </a:lnTo>
                  <a:lnTo>
                    <a:pt x="110489" y="162559"/>
                  </a:lnTo>
                  <a:lnTo>
                    <a:pt x="113029" y="160019"/>
                  </a:lnTo>
                  <a:lnTo>
                    <a:pt x="115569" y="160019"/>
                  </a:lnTo>
                  <a:lnTo>
                    <a:pt x="116839" y="158750"/>
                  </a:lnTo>
                  <a:lnTo>
                    <a:pt x="118109" y="158750"/>
                  </a:lnTo>
                  <a:lnTo>
                    <a:pt x="120650" y="157479"/>
                  </a:lnTo>
                  <a:lnTo>
                    <a:pt x="125729" y="157479"/>
                  </a:lnTo>
                  <a:lnTo>
                    <a:pt x="128269" y="156209"/>
                  </a:lnTo>
                  <a:lnTo>
                    <a:pt x="133350" y="156209"/>
                  </a:lnTo>
                  <a:lnTo>
                    <a:pt x="137159" y="157479"/>
                  </a:lnTo>
                  <a:lnTo>
                    <a:pt x="140969" y="157479"/>
                  </a:lnTo>
                  <a:lnTo>
                    <a:pt x="142239" y="158750"/>
                  </a:lnTo>
                  <a:lnTo>
                    <a:pt x="144779" y="158750"/>
                  </a:lnTo>
                  <a:lnTo>
                    <a:pt x="147319" y="161289"/>
                  </a:lnTo>
                  <a:lnTo>
                    <a:pt x="148589" y="161289"/>
                  </a:lnTo>
                  <a:lnTo>
                    <a:pt x="153669" y="166369"/>
                  </a:lnTo>
                  <a:lnTo>
                    <a:pt x="154939" y="166369"/>
                  </a:lnTo>
                  <a:lnTo>
                    <a:pt x="156209" y="168909"/>
                  </a:lnTo>
                  <a:lnTo>
                    <a:pt x="156209" y="170179"/>
                  </a:lnTo>
                  <a:lnTo>
                    <a:pt x="158750" y="172719"/>
                  </a:lnTo>
                  <a:lnTo>
                    <a:pt x="158750" y="175259"/>
                  </a:lnTo>
                  <a:lnTo>
                    <a:pt x="161289" y="182879"/>
                  </a:lnTo>
                  <a:lnTo>
                    <a:pt x="161289" y="187959"/>
                  </a:lnTo>
                  <a:lnTo>
                    <a:pt x="162559" y="191769"/>
                  </a:lnTo>
                  <a:lnTo>
                    <a:pt x="162559" y="328929"/>
                  </a:lnTo>
                  <a:lnTo>
                    <a:pt x="254000" y="328929"/>
                  </a:lnTo>
                  <a:lnTo>
                    <a:pt x="254000" y="166369"/>
                  </a:lnTo>
                  <a:lnTo>
                    <a:pt x="252729" y="154939"/>
                  </a:lnTo>
                  <a:lnTo>
                    <a:pt x="251459" y="146050"/>
                  </a:lnTo>
                  <a:lnTo>
                    <a:pt x="246379" y="128269"/>
                  </a:lnTo>
                  <a:lnTo>
                    <a:pt x="243839" y="124459"/>
                  </a:lnTo>
                  <a:lnTo>
                    <a:pt x="242569" y="120650"/>
                  </a:lnTo>
                  <a:lnTo>
                    <a:pt x="240029" y="116839"/>
                  </a:lnTo>
                  <a:lnTo>
                    <a:pt x="237489" y="114300"/>
                  </a:lnTo>
                  <a:lnTo>
                    <a:pt x="234950" y="110489"/>
                  </a:lnTo>
                  <a:lnTo>
                    <a:pt x="227329" y="102869"/>
                  </a:lnTo>
                  <a:lnTo>
                    <a:pt x="223519" y="100329"/>
                  </a:lnTo>
                  <a:lnTo>
                    <a:pt x="220979" y="97789"/>
                  </a:lnTo>
                  <a:lnTo>
                    <a:pt x="217169" y="96519"/>
                  </a:lnTo>
                  <a:lnTo>
                    <a:pt x="214629" y="93979"/>
                  </a:lnTo>
                  <a:lnTo>
                    <a:pt x="191769" y="86359"/>
                  </a:lnTo>
                  <a:lnTo>
                    <a:pt x="182879" y="85089"/>
                  </a:lnTo>
                  <a:lnTo>
                    <a:pt x="161289" y="85089"/>
                  </a:lnTo>
                  <a:lnTo>
                    <a:pt x="156209" y="86359"/>
                  </a:lnTo>
                  <a:lnTo>
                    <a:pt x="149859" y="87629"/>
                  </a:lnTo>
                  <a:lnTo>
                    <a:pt x="134619" y="91439"/>
                  </a:lnTo>
                  <a:lnTo>
                    <a:pt x="129539" y="93979"/>
                  </a:lnTo>
                  <a:lnTo>
                    <a:pt x="124459" y="95250"/>
                  </a:lnTo>
                  <a:lnTo>
                    <a:pt x="120650" y="99059"/>
                  </a:lnTo>
                  <a:lnTo>
                    <a:pt x="115569" y="101600"/>
                  </a:lnTo>
                  <a:lnTo>
                    <a:pt x="111759" y="104139"/>
                  </a:lnTo>
                  <a:lnTo>
                    <a:pt x="101600" y="111759"/>
                  </a:lnTo>
                  <a:lnTo>
                    <a:pt x="92709" y="120650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2220" y="744220"/>
              <a:ext cx="254000" cy="328930"/>
            </a:xfrm>
            <a:custGeom>
              <a:avLst/>
              <a:gdLst/>
              <a:ahLst/>
              <a:cxnLst/>
              <a:rect l="l" t="t" r="r" b="b"/>
              <a:pathLst>
                <a:path w="254000" h="328930">
                  <a:moveTo>
                    <a:pt x="0" y="0"/>
                  </a:moveTo>
                  <a:lnTo>
                    <a:pt x="92709" y="0"/>
                  </a:lnTo>
                  <a:lnTo>
                    <a:pt x="92709" y="120650"/>
                  </a:lnTo>
                  <a:lnTo>
                    <a:pt x="97789" y="115569"/>
                  </a:lnTo>
                  <a:lnTo>
                    <a:pt x="101600" y="111759"/>
                  </a:lnTo>
                  <a:lnTo>
                    <a:pt x="106679" y="107950"/>
                  </a:lnTo>
                  <a:lnTo>
                    <a:pt x="111759" y="104139"/>
                  </a:lnTo>
                  <a:lnTo>
                    <a:pt x="115569" y="101600"/>
                  </a:lnTo>
                  <a:lnTo>
                    <a:pt x="120650" y="99059"/>
                  </a:lnTo>
                  <a:lnTo>
                    <a:pt x="124459" y="95250"/>
                  </a:lnTo>
                  <a:lnTo>
                    <a:pt x="129539" y="93979"/>
                  </a:lnTo>
                  <a:lnTo>
                    <a:pt x="134619" y="91439"/>
                  </a:lnTo>
                  <a:lnTo>
                    <a:pt x="139700" y="90169"/>
                  </a:lnTo>
                  <a:lnTo>
                    <a:pt x="144779" y="88900"/>
                  </a:lnTo>
                  <a:lnTo>
                    <a:pt x="149859" y="87629"/>
                  </a:lnTo>
                  <a:lnTo>
                    <a:pt x="156209" y="86359"/>
                  </a:lnTo>
                  <a:lnTo>
                    <a:pt x="161289" y="85089"/>
                  </a:lnTo>
                  <a:lnTo>
                    <a:pt x="167639" y="85089"/>
                  </a:lnTo>
                  <a:lnTo>
                    <a:pt x="173989" y="85089"/>
                  </a:lnTo>
                  <a:lnTo>
                    <a:pt x="182879" y="85089"/>
                  </a:lnTo>
                  <a:lnTo>
                    <a:pt x="191769" y="86359"/>
                  </a:lnTo>
                  <a:lnTo>
                    <a:pt x="199389" y="88900"/>
                  </a:lnTo>
                  <a:lnTo>
                    <a:pt x="203200" y="90169"/>
                  </a:lnTo>
                  <a:lnTo>
                    <a:pt x="207009" y="91439"/>
                  </a:lnTo>
                  <a:lnTo>
                    <a:pt x="210819" y="92709"/>
                  </a:lnTo>
                  <a:lnTo>
                    <a:pt x="214629" y="93979"/>
                  </a:lnTo>
                  <a:lnTo>
                    <a:pt x="217169" y="96519"/>
                  </a:lnTo>
                  <a:lnTo>
                    <a:pt x="220979" y="97789"/>
                  </a:lnTo>
                  <a:lnTo>
                    <a:pt x="223519" y="100329"/>
                  </a:lnTo>
                  <a:lnTo>
                    <a:pt x="227329" y="102869"/>
                  </a:lnTo>
                  <a:lnTo>
                    <a:pt x="229869" y="105409"/>
                  </a:lnTo>
                  <a:lnTo>
                    <a:pt x="232409" y="107950"/>
                  </a:lnTo>
                  <a:lnTo>
                    <a:pt x="234950" y="110489"/>
                  </a:lnTo>
                  <a:lnTo>
                    <a:pt x="237489" y="114300"/>
                  </a:lnTo>
                  <a:lnTo>
                    <a:pt x="240029" y="116839"/>
                  </a:lnTo>
                  <a:lnTo>
                    <a:pt x="242569" y="120650"/>
                  </a:lnTo>
                  <a:lnTo>
                    <a:pt x="243839" y="124459"/>
                  </a:lnTo>
                  <a:lnTo>
                    <a:pt x="246379" y="128269"/>
                  </a:lnTo>
                  <a:lnTo>
                    <a:pt x="248919" y="137159"/>
                  </a:lnTo>
                  <a:lnTo>
                    <a:pt x="251459" y="146050"/>
                  </a:lnTo>
                  <a:lnTo>
                    <a:pt x="252729" y="154939"/>
                  </a:lnTo>
                  <a:lnTo>
                    <a:pt x="254000" y="166369"/>
                  </a:lnTo>
                  <a:lnTo>
                    <a:pt x="254000" y="177800"/>
                  </a:lnTo>
                  <a:lnTo>
                    <a:pt x="254000" y="328929"/>
                  </a:lnTo>
                  <a:lnTo>
                    <a:pt x="162559" y="328929"/>
                  </a:lnTo>
                  <a:lnTo>
                    <a:pt x="162559" y="198119"/>
                  </a:lnTo>
                  <a:lnTo>
                    <a:pt x="162559" y="191769"/>
                  </a:lnTo>
                  <a:lnTo>
                    <a:pt x="161289" y="187959"/>
                  </a:lnTo>
                  <a:lnTo>
                    <a:pt x="161289" y="182879"/>
                  </a:lnTo>
                  <a:lnTo>
                    <a:pt x="160019" y="179069"/>
                  </a:lnTo>
                  <a:lnTo>
                    <a:pt x="158750" y="175259"/>
                  </a:lnTo>
                  <a:lnTo>
                    <a:pt x="158750" y="172719"/>
                  </a:lnTo>
                  <a:lnTo>
                    <a:pt x="157479" y="171450"/>
                  </a:lnTo>
                  <a:lnTo>
                    <a:pt x="156209" y="170179"/>
                  </a:lnTo>
                  <a:lnTo>
                    <a:pt x="156209" y="168909"/>
                  </a:lnTo>
                  <a:lnTo>
                    <a:pt x="154939" y="166369"/>
                  </a:lnTo>
                  <a:lnTo>
                    <a:pt x="153669" y="166369"/>
                  </a:lnTo>
                  <a:lnTo>
                    <a:pt x="152400" y="165100"/>
                  </a:lnTo>
                  <a:lnTo>
                    <a:pt x="151129" y="163829"/>
                  </a:lnTo>
                  <a:lnTo>
                    <a:pt x="149859" y="162559"/>
                  </a:lnTo>
                  <a:lnTo>
                    <a:pt x="148589" y="161289"/>
                  </a:lnTo>
                  <a:lnTo>
                    <a:pt x="147319" y="161289"/>
                  </a:lnTo>
                  <a:lnTo>
                    <a:pt x="146050" y="160019"/>
                  </a:lnTo>
                  <a:lnTo>
                    <a:pt x="144779" y="158750"/>
                  </a:lnTo>
                  <a:lnTo>
                    <a:pt x="143509" y="158750"/>
                  </a:lnTo>
                  <a:lnTo>
                    <a:pt x="142239" y="158750"/>
                  </a:lnTo>
                  <a:lnTo>
                    <a:pt x="140969" y="157479"/>
                  </a:lnTo>
                  <a:lnTo>
                    <a:pt x="137159" y="157479"/>
                  </a:lnTo>
                  <a:lnTo>
                    <a:pt x="133350" y="156209"/>
                  </a:lnTo>
                  <a:lnTo>
                    <a:pt x="129539" y="156209"/>
                  </a:lnTo>
                  <a:lnTo>
                    <a:pt x="128269" y="156209"/>
                  </a:lnTo>
                  <a:lnTo>
                    <a:pt x="125729" y="157479"/>
                  </a:lnTo>
                  <a:lnTo>
                    <a:pt x="124459" y="157479"/>
                  </a:lnTo>
                  <a:lnTo>
                    <a:pt x="121919" y="157479"/>
                  </a:lnTo>
                  <a:lnTo>
                    <a:pt x="120650" y="157479"/>
                  </a:lnTo>
                  <a:lnTo>
                    <a:pt x="118109" y="158750"/>
                  </a:lnTo>
                  <a:lnTo>
                    <a:pt x="116839" y="158750"/>
                  </a:lnTo>
                  <a:lnTo>
                    <a:pt x="115569" y="160019"/>
                  </a:lnTo>
                  <a:lnTo>
                    <a:pt x="113029" y="160019"/>
                  </a:lnTo>
                  <a:lnTo>
                    <a:pt x="111759" y="161289"/>
                  </a:lnTo>
                  <a:lnTo>
                    <a:pt x="110489" y="162559"/>
                  </a:lnTo>
                  <a:lnTo>
                    <a:pt x="107950" y="163829"/>
                  </a:lnTo>
                  <a:lnTo>
                    <a:pt x="106679" y="165100"/>
                  </a:lnTo>
                  <a:lnTo>
                    <a:pt x="105409" y="166369"/>
                  </a:lnTo>
                  <a:lnTo>
                    <a:pt x="104139" y="167639"/>
                  </a:lnTo>
                  <a:lnTo>
                    <a:pt x="102869" y="168909"/>
                  </a:lnTo>
                  <a:lnTo>
                    <a:pt x="101600" y="171450"/>
                  </a:lnTo>
                  <a:lnTo>
                    <a:pt x="100329" y="172719"/>
                  </a:lnTo>
                  <a:lnTo>
                    <a:pt x="99059" y="173989"/>
                  </a:lnTo>
                  <a:lnTo>
                    <a:pt x="97789" y="176529"/>
                  </a:lnTo>
                  <a:lnTo>
                    <a:pt x="97789" y="179069"/>
                  </a:lnTo>
                  <a:lnTo>
                    <a:pt x="96519" y="181609"/>
                  </a:lnTo>
                  <a:lnTo>
                    <a:pt x="95250" y="186689"/>
                  </a:lnTo>
                  <a:lnTo>
                    <a:pt x="93979" y="193039"/>
                  </a:lnTo>
                  <a:lnTo>
                    <a:pt x="92709" y="199389"/>
                  </a:lnTo>
                  <a:lnTo>
                    <a:pt x="92709" y="207009"/>
                  </a:lnTo>
                  <a:lnTo>
                    <a:pt x="92709" y="214629"/>
                  </a:lnTo>
                  <a:lnTo>
                    <a:pt x="92709" y="328929"/>
                  </a:lnTo>
                  <a:lnTo>
                    <a:pt x="0" y="32892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70829" y="740409"/>
            <a:ext cx="100330" cy="33655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520690" y="824230"/>
            <a:ext cx="274320" cy="344170"/>
            <a:chOff x="5520690" y="824230"/>
            <a:chExt cx="274320" cy="344170"/>
          </a:xfrm>
        </p:grpSpPr>
        <p:sp>
          <p:nvSpPr>
            <p:cNvPr id="28" name="object 28"/>
            <p:cNvSpPr/>
            <p:nvPr/>
          </p:nvSpPr>
          <p:spPr>
            <a:xfrm>
              <a:off x="5525770" y="829310"/>
              <a:ext cx="265430" cy="334010"/>
            </a:xfrm>
            <a:custGeom>
              <a:avLst/>
              <a:gdLst/>
              <a:ahLst/>
              <a:cxnLst/>
              <a:rect l="l" t="t" r="r" b="b"/>
              <a:pathLst>
                <a:path w="265429" h="334009">
                  <a:moveTo>
                    <a:pt x="86359" y="5079"/>
                  </a:moveTo>
                  <a:lnTo>
                    <a:pt x="0" y="5079"/>
                  </a:lnTo>
                  <a:lnTo>
                    <a:pt x="0" y="334010"/>
                  </a:lnTo>
                  <a:lnTo>
                    <a:pt x="93979" y="334010"/>
                  </a:lnTo>
                  <a:lnTo>
                    <a:pt x="93979" y="219710"/>
                  </a:lnTo>
                  <a:lnTo>
                    <a:pt x="233679" y="219710"/>
                  </a:lnTo>
                  <a:lnTo>
                    <a:pt x="240029" y="213360"/>
                  </a:lnTo>
                  <a:lnTo>
                    <a:pt x="242569" y="209550"/>
                  </a:lnTo>
                  <a:lnTo>
                    <a:pt x="246379" y="204469"/>
                  </a:lnTo>
                  <a:lnTo>
                    <a:pt x="248919" y="199389"/>
                  </a:lnTo>
                  <a:lnTo>
                    <a:pt x="251459" y="195579"/>
                  </a:lnTo>
                  <a:lnTo>
                    <a:pt x="254000" y="189229"/>
                  </a:lnTo>
                  <a:lnTo>
                    <a:pt x="257333" y="180339"/>
                  </a:lnTo>
                  <a:lnTo>
                    <a:pt x="125729" y="180339"/>
                  </a:lnTo>
                  <a:lnTo>
                    <a:pt x="124459" y="179069"/>
                  </a:lnTo>
                  <a:lnTo>
                    <a:pt x="121919" y="179069"/>
                  </a:lnTo>
                  <a:lnTo>
                    <a:pt x="120650" y="177800"/>
                  </a:lnTo>
                  <a:lnTo>
                    <a:pt x="118109" y="177800"/>
                  </a:lnTo>
                  <a:lnTo>
                    <a:pt x="115569" y="176529"/>
                  </a:lnTo>
                  <a:lnTo>
                    <a:pt x="113029" y="173989"/>
                  </a:lnTo>
                  <a:lnTo>
                    <a:pt x="110489" y="172719"/>
                  </a:lnTo>
                  <a:lnTo>
                    <a:pt x="107950" y="170179"/>
                  </a:lnTo>
                  <a:lnTo>
                    <a:pt x="104139" y="167639"/>
                  </a:lnTo>
                  <a:lnTo>
                    <a:pt x="102869" y="165100"/>
                  </a:lnTo>
                  <a:lnTo>
                    <a:pt x="101600" y="163829"/>
                  </a:lnTo>
                  <a:lnTo>
                    <a:pt x="99059" y="158750"/>
                  </a:lnTo>
                  <a:lnTo>
                    <a:pt x="99059" y="157479"/>
                  </a:lnTo>
                  <a:lnTo>
                    <a:pt x="95250" y="149860"/>
                  </a:lnTo>
                  <a:lnTo>
                    <a:pt x="93979" y="143510"/>
                  </a:lnTo>
                  <a:lnTo>
                    <a:pt x="93979" y="138429"/>
                  </a:lnTo>
                  <a:lnTo>
                    <a:pt x="92709" y="132079"/>
                  </a:lnTo>
                  <a:lnTo>
                    <a:pt x="92709" y="118110"/>
                  </a:lnTo>
                  <a:lnTo>
                    <a:pt x="93979" y="110489"/>
                  </a:lnTo>
                  <a:lnTo>
                    <a:pt x="93979" y="105410"/>
                  </a:lnTo>
                  <a:lnTo>
                    <a:pt x="95250" y="99060"/>
                  </a:lnTo>
                  <a:lnTo>
                    <a:pt x="97789" y="93979"/>
                  </a:lnTo>
                  <a:lnTo>
                    <a:pt x="99059" y="88900"/>
                  </a:lnTo>
                  <a:lnTo>
                    <a:pt x="101600" y="83819"/>
                  </a:lnTo>
                  <a:lnTo>
                    <a:pt x="104139" y="81279"/>
                  </a:lnTo>
                  <a:lnTo>
                    <a:pt x="106679" y="77469"/>
                  </a:lnTo>
                  <a:lnTo>
                    <a:pt x="110489" y="74929"/>
                  </a:lnTo>
                  <a:lnTo>
                    <a:pt x="111759" y="73660"/>
                  </a:lnTo>
                  <a:lnTo>
                    <a:pt x="114300" y="72389"/>
                  </a:lnTo>
                  <a:lnTo>
                    <a:pt x="115569" y="71119"/>
                  </a:lnTo>
                  <a:lnTo>
                    <a:pt x="118109" y="71119"/>
                  </a:lnTo>
                  <a:lnTo>
                    <a:pt x="120650" y="68579"/>
                  </a:lnTo>
                  <a:lnTo>
                    <a:pt x="123189" y="68579"/>
                  </a:lnTo>
                  <a:lnTo>
                    <a:pt x="125729" y="67310"/>
                  </a:lnTo>
                  <a:lnTo>
                    <a:pt x="254000" y="67310"/>
                  </a:lnTo>
                  <a:lnTo>
                    <a:pt x="250189" y="55879"/>
                  </a:lnTo>
                  <a:lnTo>
                    <a:pt x="243839" y="45719"/>
                  </a:lnTo>
                  <a:lnTo>
                    <a:pt x="240937" y="40639"/>
                  </a:lnTo>
                  <a:lnTo>
                    <a:pt x="86359" y="40639"/>
                  </a:lnTo>
                  <a:lnTo>
                    <a:pt x="86359" y="5079"/>
                  </a:lnTo>
                  <a:close/>
                </a:path>
                <a:path w="265429" h="334009">
                  <a:moveTo>
                    <a:pt x="233679" y="219710"/>
                  </a:moveTo>
                  <a:lnTo>
                    <a:pt x="93979" y="219710"/>
                  </a:lnTo>
                  <a:lnTo>
                    <a:pt x="96519" y="223519"/>
                  </a:lnTo>
                  <a:lnTo>
                    <a:pt x="100329" y="227329"/>
                  </a:lnTo>
                  <a:lnTo>
                    <a:pt x="115569" y="237489"/>
                  </a:lnTo>
                  <a:lnTo>
                    <a:pt x="120650" y="240029"/>
                  </a:lnTo>
                  <a:lnTo>
                    <a:pt x="124459" y="241300"/>
                  </a:lnTo>
                  <a:lnTo>
                    <a:pt x="129539" y="243839"/>
                  </a:lnTo>
                  <a:lnTo>
                    <a:pt x="133350" y="245110"/>
                  </a:lnTo>
                  <a:lnTo>
                    <a:pt x="143509" y="247650"/>
                  </a:lnTo>
                  <a:lnTo>
                    <a:pt x="147319" y="247650"/>
                  </a:lnTo>
                  <a:lnTo>
                    <a:pt x="152400" y="248919"/>
                  </a:lnTo>
                  <a:lnTo>
                    <a:pt x="173989" y="248919"/>
                  </a:lnTo>
                  <a:lnTo>
                    <a:pt x="184150" y="247650"/>
                  </a:lnTo>
                  <a:lnTo>
                    <a:pt x="189229" y="245110"/>
                  </a:lnTo>
                  <a:lnTo>
                    <a:pt x="194309" y="245110"/>
                  </a:lnTo>
                  <a:lnTo>
                    <a:pt x="199389" y="242569"/>
                  </a:lnTo>
                  <a:lnTo>
                    <a:pt x="203200" y="241300"/>
                  </a:lnTo>
                  <a:lnTo>
                    <a:pt x="208279" y="238760"/>
                  </a:lnTo>
                  <a:lnTo>
                    <a:pt x="212089" y="236219"/>
                  </a:lnTo>
                  <a:lnTo>
                    <a:pt x="217169" y="233679"/>
                  </a:lnTo>
                  <a:lnTo>
                    <a:pt x="224789" y="228600"/>
                  </a:lnTo>
                  <a:lnTo>
                    <a:pt x="233679" y="219710"/>
                  </a:lnTo>
                  <a:close/>
                </a:path>
                <a:path w="265429" h="334009">
                  <a:moveTo>
                    <a:pt x="254000" y="67310"/>
                  </a:moveTo>
                  <a:lnTo>
                    <a:pt x="142239" y="67310"/>
                  </a:lnTo>
                  <a:lnTo>
                    <a:pt x="143509" y="68579"/>
                  </a:lnTo>
                  <a:lnTo>
                    <a:pt x="144779" y="68579"/>
                  </a:lnTo>
                  <a:lnTo>
                    <a:pt x="147319" y="69850"/>
                  </a:lnTo>
                  <a:lnTo>
                    <a:pt x="148589" y="71119"/>
                  </a:lnTo>
                  <a:lnTo>
                    <a:pt x="151129" y="71119"/>
                  </a:lnTo>
                  <a:lnTo>
                    <a:pt x="154939" y="74929"/>
                  </a:lnTo>
                  <a:lnTo>
                    <a:pt x="158750" y="77469"/>
                  </a:lnTo>
                  <a:lnTo>
                    <a:pt x="161289" y="81279"/>
                  </a:lnTo>
                  <a:lnTo>
                    <a:pt x="163829" y="83819"/>
                  </a:lnTo>
                  <a:lnTo>
                    <a:pt x="167639" y="91439"/>
                  </a:lnTo>
                  <a:lnTo>
                    <a:pt x="168909" y="92710"/>
                  </a:lnTo>
                  <a:lnTo>
                    <a:pt x="170179" y="97789"/>
                  </a:lnTo>
                  <a:lnTo>
                    <a:pt x="171450" y="104139"/>
                  </a:lnTo>
                  <a:lnTo>
                    <a:pt x="171450" y="109219"/>
                  </a:lnTo>
                  <a:lnTo>
                    <a:pt x="172719" y="115569"/>
                  </a:lnTo>
                  <a:lnTo>
                    <a:pt x="172719" y="130810"/>
                  </a:lnTo>
                  <a:lnTo>
                    <a:pt x="171450" y="137160"/>
                  </a:lnTo>
                  <a:lnTo>
                    <a:pt x="171450" y="143510"/>
                  </a:lnTo>
                  <a:lnTo>
                    <a:pt x="170179" y="149860"/>
                  </a:lnTo>
                  <a:lnTo>
                    <a:pt x="168909" y="154939"/>
                  </a:lnTo>
                  <a:lnTo>
                    <a:pt x="165100" y="162560"/>
                  </a:lnTo>
                  <a:lnTo>
                    <a:pt x="163829" y="163829"/>
                  </a:lnTo>
                  <a:lnTo>
                    <a:pt x="163829" y="165100"/>
                  </a:lnTo>
                  <a:lnTo>
                    <a:pt x="158750" y="170179"/>
                  </a:lnTo>
                  <a:lnTo>
                    <a:pt x="157479" y="172719"/>
                  </a:lnTo>
                  <a:lnTo>
                    <a:pt x="156209" y="172719"/>
                  </a:lnTo>
                  <a:lnTo>
                    <a:pt x="154939" y="175260"/>
                  </a:lnTo>
                  <a:lnTo>
                    <a:pt x="152400" y="175260"/>
                  </a:lnTo>
                  <a:lnTo>
                    <a:pt x="149859" y="177800"/>
                  </a:lnTo>
                  <a:lnTo>
                    <a:pt x="148589" y="177800"/>
                  </a:lnTo>
                  <a:lnTo>
                    <a:pt x="146050" y="179069"/>
                  </a:lnTo>
                  <a:lnTo>
                    <a:pt x="144779" y="179069"/>
                  </a:lnTo>
                  <a:lnTo>
                    <a:pt x="142239" y="180339"/>
                  </a:lnTo>
                  <a:lnTo>
                    <a:pt x="257333" y="180339"/>
                  </a:lnTo>
                  <a:lnTo>
                    <a:pt x="264159" y="142239"/>
                  </a:lnTo>
                  <a:lnTo>
                    <a:pt x="265429" y="127000"/>
                  </a:lnTo>
                  <a:lnTo>
                    <a:pt x="261619" y="88900"/>
                  </a:lnTo>
                  <a:lnTo>
                    <a:pt x="257809" y="77469"/>
                  </a:lnTo>
                  <a:lnTo>
                    <a:pt x="254000" y="67310"/>
                  </a:lnTo>
                  <a:close/>
                </a:path>
                <a:path w="265429" h="334009">
                  <a:moveTo>
                    <a:pt x="180339" y="1269"/>
                  </a:moveTo>
                  <a:lnTo>
                    <a:pt x="146050" y="1269"/>
                  </a:lnTo>
                  <a:lnTo>
                    <a:pt x="140969" y="2539"/>
                  </a:lnTo>
                  <a:lnTo>
                    <a:pt x="134619" y="5079"/>
                  </a:lnTo>
                  <a:lnTo>
                    <a:pt x="129539" y="6350"/>
                  </a:lnTo>
                  <a:lnTo>
                    <a:pt x="119379" y="11429"/>
                  </a:lnTo>
                  <a:lnTo>
                    <a:pt x="115569" y="12700"/>
                  </a:lnTo>
                  <a:lnTo>
                    <a:pt x="111759" y="15239"/>
                  </a:lnTo>
                  <a:lnTo>
                    <a:pt x="104139" y="22860"/>
                  </a:lnTo>
                  <a:lnTo>
                    <a:pt x="99059" y="26669"/>
                  </a:lnTo>
                  <a:lnTo>
                    <a:pt x="95250" y="30479"/>
                  </a:lnTo>
                  <a:lnTo>
                    <a:pt x="86359" y="40639"/>
                  </a:lnTo>
                  <a:lnTo>
                    <a:pt x="240937" y="40639"/>
                  </a:lnTo>
                  <a:lnTo>
                    <a:pt x="238759" y="36829"/>
                  </a:lnTo>
                  <a:lnTo>
                    <a:pt x="234950" y="31750"/>
                  </a:lnTo>
                  <a:lnTo>
                    <a:pt x="227329" y="24129"/>
                  </a:lnTo>
                  <a:lnTo>
                    <a:pt x="223519" y="21589"/>
                  </a:lnTo>
                  <a:lnTo>
                    <a:pt x="215900" y="13969"/>
                  </a:lnTo>
                  <a:lnTo>
                    <a:pt x="210819" y="11429"/>
                  </a:lnTo>
                  <a:lnTo>
                    <a:pt x="207009" y="8889"/>
                  </a:lnTo>
                  <a:lnTo>
                    <a:pt x="201929" y="7619"/>
                  </a:lnTo>
                  <a:lnTo>
                    <a:pt x="196850" y="5079"/>
                  </a:lnTo>
                  <a:lnTo>
                    <a:pt x="186689" y="2539"/>
                  </a:lnTo>
                  <a:lnTo>
                    <a:pt x="180339" y="1269"/>
                  </a:lnTo>
                  <a:close/>
                </a:path>
                <a:path w="265429" h="334009">
                  <a:moveTo>
                    <a:pt x="163829" y="0"/>
                  </a:moveTo>
                  <a:lnTo>
                    <a:pt x="157479" y="0"/>
                  </a:lnTo>
                  <a:lnTo>
                    <a:pt x="152400" y="1269"/>
                  </a:lnTo>
                  <a:lnTo>
                    <a:pt x="175259" y="1269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3400" y="891540"/>
              <a:ext cx="90170" cy="12318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20690" y="834390"/>
              <a:ext cx="10160" cy="328930"/>
            </a:xfrm>
            <a:custGeom>
              <a:avLst/>
              <a:gdLst/>
              <a:ahLst/>
              <a:cxnLst/>
              <a:rect l="l" t="t" r="r" b="b"/>
              <a:pathLst>
                <a:path w="10160" h="328930">
                  <a:moveTo>
                    <a:pt x="10160" y="0"/>
                  </a:moveTo>
                  <a:lnTo>
                    <a:pt x="0" y="0"/>
                  </a:lnTo>
                  <a:lnTo>
                    <a:pt x="0" y="328930"/>
                  </a:lnTo>
                  <a:lnTo>
                    <a:pt x="10160" y="32893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0690" y="824230"/>
              <a:ext cx="274320" cy="34417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728720" y="2948939"/>
            <a:ext cx="668020" cy="354330"/>
            <a:chOff x="3728720" y="2948939"/>
            <a:chExt cx="668020" cy="354330"/>
          </a:xfrm>
        </p:grpSpPr>
        <p:sp>
          <p:nvSpPr>
            <p:cNvPr id="33" name="object 33"/>
            <p:cNvSpPr/>
            <p:nvPr/>
          </p:nvSpPr>
          <p:spPr>
            <a:xfrm>
              <a:off x="3733800" y="2954019"/>
              <a:ext cx="363220" cy="342900"/>
            </a:xfrm>
            <a:custGeom>
              <a:avLst/>
              <a:gdLst/>
              <a:ahLst/>
              <a:cxnLst/>
              <a:rect l="l" t="t" r="r" b="b"/>
              <a:pathLst>
                <a:path w="363220" h="342900">
                  <a:moveTo>
                    <a:pt x="357656" y="299719"/>
                  </a:moveTo>
                  <a:lnTo>
                    <a:pt x="260350" y="299719"/>
                  </a:lnTo>
                  <a:lnTo>
                    <a:pt x="265429" y="303529"/>
                  </a:lnTo>
                  <a:lnTo>
                    <a:pt x="271779" y="308609"/>
                  </a:lnTo>
                  <a:lnTo>
                    <a:pt x="280670" y="313689"/>
                  </a:lnTo>
                  <a:lnTo>
                    <a:pt x="300989" y="326389"/>
                  </a:lnTo>
                  <a:lnTo>
                    <a:pt x="312420" y="331469"/>
                  </a:lnTo>
                  <a:lnTo>
                    <a:pt x="322579" y="337819"/>
                  </a:lnTo>
                  <a:lnTo>
                    <a:pt x="334010" y="342900"/>
                  </a:lnTo>
                  <a:lnTo>
                    <a:pt x="357656" y="299719"/>
                  </a:lnTo>
                  <a:close/>
                </a:path>
                <a:path w="363220" h="342900">
                  <a:moveTo>
                    <a:pt x="194310" y="0"/>
                  </a:moveTo>
                  <a:lnTo>
                    <a:pt x="153670" y="0"/>
                  </a:lnTo>
                  <a:lnTo>
                    <a:pt x="118110" y="5079"/>
                  </a:lnTo>
                  <a:lnTo>
                    <a:pt x="100329" y="10159"/>
                  </a:lnTo>
                  <a:lnTo>
                    <a:pt x="92710" y="12700"/>
                  </a:lnTo>
                  <a:lnTo>
                    <a:pt x="85089" y="16509"/>
                  </a:lnTo>
                  <a:lnTo>
                    <a:pt x="78739" y="19050"/>
                  </a:lnTo>
                  <a:lnTo>
                    <a:pt x="71120" y="22859"/>
                  </a:lnTo>
                  <a:lnTo>
                    <a:pt x="64770" y="26669"/>
                  </a:lnTo>
                  <a:lnTo>
                    <a:pt x="52070" y="36829"/>
                  </a:lnTo>
                  <a:lnTo>
                    <a:pt x="45720" y="40639"/>
                  </a:lnTo>
                  <a:lnTo>
                    <a:pt x="40639" y="46989"/>
                  </a:lnTo>
                  <a:lnTo>
                    <a:pt x="30479" y="57150"/>
                  </a:lnTo>
                  <a:lnTo>
                    <a:pt x="25400" y="64769"/>
                  </a:lnTo>
                  <a:lnTo>
                    <a:pt x="21589" y="69850"/>
                  </a:lnTo>
                  <a:lnTo>
                    <a:pt x="17779" y="77469"/>
                  </a:lnTo>
                  <a:lnTo>
                    <a:pt x="13970" y="83819"/>
                  </a:lnTo>
                  <a:lnTo>
                    <a:pt x="11429" y="91439"/>
                  </a:lnTo>
                  <a:lnTo>
                    <a:pt x="6350" y="105409"/>
                  </a:lnTo>
                  <a:lnTo>
                    <a:pt x="2539" y="121919"/>
                  </a:lnTo>
                  <a:lnTo>
                    <a:pt x="0" y="157479"/>
                  </a:lnTo>
                  <a:lnTo>
                    <a:pt x="1270" y="176529"/>
                  </a:lnTo>
                  <a:lnTo>
                    <a:pt x="3810" y="194309"/>
                  </a:lnTo>
                  <a:lnTo>
                    <a:pt x="20320" y="241300"/>
                  </a:lnTo>
                  <a:lnTo>
                    <a:pt x="52070" y="278129"/>
                  </a:lnTo>
                  <a:lnTo>
                    <a:pt x="64770" y="285750"/>
                  </a:lnTo>
                  <a:lnTo>
                    <a:pt x="69850" y="289559"/>
                  </a:lnTo>
                  <a:lnTo>
                    <a:pt x="105410" y="304800"/>
                  </a:lnTo>
                  <a:lnTo>
                    <a:pt x="173989" y="313689"/>
                  </a:lnTo>
                  <a:lnTo>
                    <a:pt x="186689" y="313689"/>
                  </a:lnTo>
                  <a:lnTo>
                    <a:pt x="199389" y="312419"/>
                  </a:lnTo>
                  <a:lnTo>
                    <a:pt x="210820" y="311150"/>
                  </a:lnTo>
                  <a:lnTo>
                    <a:pt x="220979" y="309879"/>
                  </a:lnTo>
                  <a:lnTo>
                    <a:pt x="232410" y="308609"/>
                  </a:lnTo>
                  <a:lnTo>
                    <a:pt x="241300" y="306069"/>
                  </a:lnTo>
                  <a:lnTo>
                    <a:pt x="251460" y="303529"/>
                  </a:lnTo>
                  <a:lnTo>
                    <a:pt x="260350" y="299719"/>
                  </a:lnTo>
                  <a:lnTo>
                    <a:pt x="357656" y="299719"/>
                  </a:lnTo>
                  <a:lnTo>
                    <a:pt x="363220" y="289559"/>
                  </a:lnTo>
                  <a:lnTo>
                    <a:pt x="355600" y="287019"/>
                  </a:lnTo>
                  <a:lnTo>
                    <a:pt x="349250" y="284479"/>
                  </a:lnTo>
                  <a:lnTo>
                    <a:pt x="339089" y="279400"/>
                  </a:lnTo>
                  <a:lnTo>
                    <a:pt x="312420" y="264159"/>
                  </a:lnTo>
                  <a:lnTo>
                    <a:pt x="317500" y="259079"/>
                  </a:lnTo>
                  <a:lnTo>
                    <a:pt x="321310" y="252729"/>
                  </a:lnTo>
                  <a:lnTo>
                    <a:pt x="327977" y="243839"/>
                  </a:lnTo>
                  <a:lnTo>
                    <a:pt x="175260" y="243839"/>
                  </a:lnTo>
                  <a:lnTo>
                    <a:pt x="166370" y="242569"/>
                  </a:lnTo>
                  <a:lnTo>
                    <a:pt x="158750" y="242569"/>
                  </a:lnTo>
                  <a:lnTo>
                    <a:pt x="156210" y="241300"/>
                  </a:lnTo>
                  <a:lnTo>
                    <a:pt x="152400" y="241300"/>
                  </a:lnTo>
                  <a:lnTo>
                    <a:pt x="148589" y="240029"/>
                  </a:lnTo>
                  <a:lnTo>
                    <a:pt x="146050" y="238759"/>
                  </a:lnTo>
                  <a:lnTo>
                    <a:pt x="142239" y="237489"/>
                  </a:lnTo>
                  <a:lnTo>
                    <a:pt x="139700" y="234950"/>
                  </a:lnTo>
                  <a:lnTo>
                    <a:pt x="137160" y="233679"/>
                  </a:lnTo>
                  <a:lnTo>
                    <a:pt x="133350" y="232409"/>
                  </a:lnTo>
                  <a:lnTo>
                    <a:pt x="130810" y="229869"/>
                  </a:lnTo>
                  <a:lnTo>
                    <a:pt x="128270" y="228600"/>
                  </a:lnTo>
                  <a:lnTo>
                    <a:pt x="120650" y="220979"/>
                  </a:lnTo>
                  <a:lnTo>
                    <a:pt x="119379" y="218439"/>
                  </a:lnTo>
                  <a:lnTo>
                    <a:pt x="116839" y="214629"/>
                  </a:lnTo>
                  <a:lnTo>
                    <a:pt x="115570" y="212089"/>
                  </a:lnTo>
                  <a:lnTo>
                    <a:pt x="113029" y="208279"/>
                  </a:lnTo>
                  <a:lnTo>
                    <a:pt x="111760" y="204469"/>
                  </a:lnTo>
                  <a:lnTo>
                    <a:pt x="106679" y="186689"/>
                  </a:lnTo>
                  <a:lnTo>
                    <a:pt x="105410" y="176529"/>
                  </a:lnTo>
                  <a:lnTo>
                    <a:pt x="104139" y="165100"/>
                  </a:lnTo>
                  <a:lnTo>
                    <a:pt x="104139" y="143509"/>
                  </a:lnTo>
                  <a:lnTo>
                    <a:pt x="105410" y="133350"/>
                  </a:lnTo>
                  <a:lnTo>
                    <a:pt x="106679" y="124459"/>
                  </a:lnTo>
                  <a:lnTo>
                    <a:pt x="113029" y="105409"/>
                  </a:lnTo>
                  <a:lnTo>
                    <a:pt x="115570" y="101600"/>
                  </a:lnTo>
                  <a:lnTo>
                    <a:pt x="116839" y="99059"/>
                  </a:lnTo>
                  <a:lnTo>
                    <a:pt x="121920" y="93979"/>
                  </a:lnTo>
                  <a:lnTo>
                    <a:pt x="123189" y="90169"/>
                  </a:lnTo>
                  <a:lnTo>
                    <a:pt x="127000" y="88900"/>
                  </a:lnTo>
                  <a:lnTo>
                    <a:pt x="146050" y="76200"/>
                  </a:lnTo>
                  <a:lnTo>
                    <a:pt x="148589" y="74929"/>
                  </a:lnTo>
                  <a:lnTo>
                    <a:pt x="156210" y="72389"/>
                  </a:lnTo>
                  <a:lnTo>
                    <a:pt x="158750" y="72389"/>
                  </a:lnTo>
                  <a:lnTo>
                    <a:pt x="162560" y="71119"/>
                  </a:lnTo>
                  <a:lnTo>
                    <a:pt x="328422" y="71119"/>
                  </a:lnTo>
                  <a:lnTo>
                    <a:pt x="327660" y="69850"/>
                  </a:lnTo>
                  <a:lnTo>
                    <a:pt x="323850" y="62229"/>
                  </a:lnTo>
                  <a:lnTo>
                    <a:pt x="320039" y="57150"/>
                  </a:lnTo>
                  <a:lnTo>
                    <a:pt x="314960" y="50800"/>
                  </a:lnTo>
                  <a:lnTo>
                    <a:pt x="309879" y="45719"/>
                  </a:lnTo>
                  <a:lnTo>
                    <a:pt x="303529" y="40639"/>
                  </a:lnTo>
                  <a:lnTo>
                    <a:pt x="298450" y="35559"/>
                  </a:lnTo>
                  <a:lnTo>
                    <a:pt x="264160" y="15239"/>
                  </a:lnTo>
                  <a:lnTo>
                    <a:pt x="232410" y="5079"/>
                  </a:lnTo>
                  <a:lnTo>
                    <a:pt x="194310" y="0"/>
                  </a:lnTo>
                  <a:close/>
                </a:path>
                <a:path w="363220" h="342900">
                  <a:moveTo>
                    <a:pt x="170179" y="186689"/>
                  </a:moveTo>
                  <a:lnTo>
                    <a:pt x="153670" y="219709"/>
                  </a:lnTo>
                  <a:lnTo>
                    <a:pt x="172720" y="227329"/>
                  </a:lnTo>
                  <a:lnTo>
                    <a:pt x="177800" y="229869"/>
                  </a:lnTo>
                  <a:lnTo>
                    <a:pt x="182879" y="233679"/>
                  </a:lnTo>
                  <a:lnTo>
                    <a:pt x="186689" y="236219"/>
                  </a:lnTo>
                  <a:lnTo>
                    <a:pt x="191770" y="238759"/>
                  </a:lnTo>
                  <a:lnTo>
                    <a:pt x="194310" y="241300"/>
                  </a:lnTo>
                  <a:lnTo>
                    <a:pt x="190500" y="242569"/>
                  </a:lnTo>
                  <a:lnTo>
                    <a:pt x="185420" y="242569"/>
                  </a:lnTo>
                  <a:lnTo>
                    <a:pt x="180339" y="243839"/>
                  </a:lnTo>
                  <a:lnTo>
                    <a:pt x="327977" y="243839"/>
                  </a:lnTo>
                  <a:lnTo>
                    <a:pt x="328929" y="242569"/>
                  </a:lnTo>
                  <a:lnTo>
                    <a:pt x="335279" y="229869"/>
                  </a:lnTo>
                  <a:lnTo>
                    <a:pt x="340360" y="217169"/>
                  </a:lnTo>
                  <a:lnTo>
                    <a:pt x="340706" y="215900"/>
                  </a:lnTo>
                  <a:lnTo>
                    <a:pt x="232410" y="215900"/>
                  </a:lnTo>
                  <a:lnTo>
                    <a:pt x="229870" y="214629"/>
                  </a:lnTo>
                  <a:lnTo>
                    <a:pt x="227329" y="212089"/>
                  </a:lnTo>
                  <a:lnTo>
                    <a:pt x="223520" y="210819"/>
                  </a:lnTo>
                  <a:lnTo>
                    <a:pt x="220979" y="209550"/>
                  </a:lnTo>
                  <a:lnTo>
                    <a:pt x="203200" y="198119"/>
                  </a:lnTo>
                  <a:lnTo>
                    <a:pt x="195579" y="194309"/>
                  </a:lnTo>
                  <a:lnTo>
                    <a:pt x="191770" y="191769"/>
                  </a:lnTo>
                  <a:lnTo>
                    <a:pt x="189229" y="190500"/>
                  </a:lnTo>
                  <a:lnTo>
                    <a:pt x="186689" y="190500"/>
                  </a:lnTo>
                  <a:lnTo>
                    <a:pt x="185420" y="189229"/>
                  </a:lnTo>
                  <a:lnTo>
                    <a:pt x="182879" y="189229"/>
                  </a:lnTo>
                  <a:lnTo>
                    <a:pt x="170179" y="186689"/>
                  </a:lnTo>
                  <a:close/>
                </a:path>
                <a:path w="363220" h="342900">
                  <a:moveTo>
                    <a:pt x="328422" y="71119"/>
                  </a:moveTo>
                  <a:lnTo>
                    <a:pt x="182879" y="71119"/>
                  </a:lnTo>
                  <a:lnTo>
                    <a:pt x="189229" y="72389"/>
                  </a:lnTo>
                  <a:lnTo>
                    <a:pt x="193039" y="72389"/>
                  </a:lnTo>
                  <a:lnTo>
                    <a:pt x="204470" y="76200"/>
                  </a:lnTo>
                  <a:lnTo>
                    <a:pt x="207010" y="77469"/>
                  </a:lnTo>
                  <a:lnTo>
                    <a:pt x="210820" y="78739"/>
                  </a:lnTo>
                  <a:lnTo>
                    <a:pt x="215900" y="81279"/>
                  </a:lnTo>
                  <a:lnTo>
                    <a:pt x="218439" y="83819"/>
                  </a:lnTo>
                  <a:lnTo>
                    <a:pt x="220979" y="85089"/>
                  </a:lnTo>
                  <a:lnTo>
                    <a:pt x="231139" y="95250"/>
                  </a:lnTo>
                  <a:lnTo>
                    <a:pt x="232410" y="97789"/>
                  </a:lnTo>
                  <a:lnTo>
                    <a:pt x="234950" y="101600"/>
                  </a:lnTo>
                  <a:lnTo>
                    <a:pt x="240029" y="116839"/>
                  </a:lnTo>
                  <a:lnTo>
                    <a:pt x="245110" y="134619"/>
                  </a:lnTo>
                  <a:lnTo>
                    <a:pt x="245110" y="175259"/>
                  </a:lnTo>
                  <a:lnTo>
                    <a:pt x="243839" y="182879"/>
                  </a:lnTo>
                  <a:lnTo>
                    <a:pt x="242570" y="191769"/>
                  </a:lnTo>
                  <a:lnTo>
                    <a:pt x="240029" y="198119"/>
                  </a:lnTo>
                  <a:lnTo>
                    <a:pt x="238760" y="204469"/>
                  </a:lnTo>
                  <a:lnTo>
                    <a:pt x="236220" y="210819"/>
                  </a:lnTo>
                  <a:lnTo>
                    <a:pt x="234950" y="213359"/>
                  </a:lnTo>
                  <a:lnTo>
                    <a:pt x="232410" y="215900"/>
                  </a:lnTo>
                  <a:lnTo>
                    <a:pt x="340706" y="215900"/>
                  </a:lnTo>
                  <a:lnTo>
                    <a:pt x="344170" y="203200"/>
                  </a:lnTo>
                  <a:lnTo>
                    <a:pt x="347979" y="187959"/>
                  </a:lnTo>
                  <a:lnTo>
                    <a:pt x="349250" y="172719"/>
                  </a:lnTo>
                  <a:lnTo>
                    <a:pt x="349250" y="138429"/>
                  </a:lnTo>
                  <a:lnTo>
                    <a:pt x="346710" y="120650"/>
                  </a:lnTo>
                  <a:lnTo>
                    <a:pt x="344170" y="105409"/>
                  </a:lnTo>
                  <a:lnTo>
                    <a:pt x="337820" y="88900"/>
                  </a:lnTo>
                  <a:lnTo>
                    <a:pt x="335279" y="82550"/>
                  </a:lnTo>
                  <a:lnTo>
                    <a:pt x="328422" y="71119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2860" y="3020059"/>
              <a:ext cx="151129" cy="18161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28720" y="2948939"/>
              <a:ext cx="374650" cy="35433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32580" y="3042919"/>
              <a:ext cx="259079" cy="224790"/>
            </a:xfrm>
            <a:custGeom>
              <a:avLst/>
              <a:gdLst/>
              <a:ahLst/>
              <a:cxnLst/>
              <a:rect l="l" t="t" r="r" b="b"/>
              <a:pathLst>
                <a:path w="259079" h="224789">
                  <a:moveTo>
                    <a:pt x="259080" y="0"/>
                  </a:moveTo>
                  <a:lnTo>
                    <a:pt x="165100" y="0"/>
                  </a:lnTo>
                  <a:lnTo>
                    <a:pt x="165100" y="113029"/>
                  </a:lnTo>
                  <a:lnTo>
                    <a:pt x="163830" y="119379"/>
                  </a:lnTo>
                  <a:lnTo>
                    <a:pt x="163830" y="125729"/>
                  </a:lnTo>
                  <a:lnTo>
                    <a:pt x="161290" y="135889"/>
                  </a:lnTo>
                  <a:lnTo>
                    <a:pt x="160020" y="138429"/>
                  </a:lnTo>
                  <a:lnTo>
                    <a:pt x="158750" y="139700"/>
                  </a:lnTo>
                  <a:lnTo>
                    <a:pt x="157480" y="142239"/>
                  </a:lnTo>
                  <a:lnTo>
                    <a:pt x="154940" y="144779"/>
                  </a:lnTo>
                  <a:lnTo>
                    <a:pt x="153670" y="147319"/>
                  </a:lnTo>
                  <a:lnTo>
                    <a:pt x="148590" y="152400"/>
                  </a:lnTo>
                  <a:lnTo>
                    <a:pt x="147320" y="152400"/>
                  </a:lnTo>
                  <a:lnTo>
                    <a:pt x="144780" y="153669"/>
                  </a:lnTo>
                  <a:lnTo>
                    <a:pt x="142240" y="156209"/>
                  </a:lnTo>
                  <a:lnTo>
                    <a:pt x="138430" y="156209"/>
                  </a:lnTo>
                  <a:lnTo>
                    <a:pt x="135890" y="157479"/>
                  </a:lnTo>
                  <a:lnTo>
                    <a:pt x="134620" y="157479"/>
                  </a:lnTo>
                  <a:lnTo>
                    <a:pt x="132080" y="158750"/>
                  </a:lnTo>
                  <a:lnTo>
                    <a:pt x="123190" y="158750"/>
                  </a:lnTo>
                  <a:lnTo>
                    <a:pt x="119380" y="157479"/>
                  </a:lnTo>
                  <a:lnTo>
                    <a:pt x="115570" y="157479"/>
                  </a:lnTo>
                  <a:lnTo>
                    <a:pt x="114300" y="156209"/>
                  </a:lnTo>
                  <a:lnTo>
                    <a:pt x="110490" y="156209"/>
                  </a:lnTo>
                  <a:lnTo>
                    <a:pt x="109220" y="154939"/>
                  </a:lnTo>
                  <a:lnTo>
                    <a:pt x="107950" y="154939"/>
                  </a:lnTo>
                  <a:lnTo>
                    <a:pt x="106680" y="153669"/>
                  </a:lnTo>
                  <a:lnTo>
                    <a:pt x="106680" y="152400"/>
                  </a:lnTo>
                  <a:lnTo>
                    <a:pt x="105410" y="152400"/>
                  </a:lnTo>
                  <a:lnTo>
                    <a:pt x="99060" y="146050"/>
                  </a:lnTo>
                  <a:lnTo>
                    <a:pt x="99060" y="144779"/>
                  </a:lnTo>
                  <a:lnTo>
                    <a:pt x="97790" y="143509"/>
                  </a:lnTo>
                  <a:lnTo>
                    <a:pt x="97790" y="142239"/>
                  </a:lnTo>
                  <a:lnTo>
                    <a:pt x="95250" y="134619"/>
                  </a:lnTo>
                  <a:lnTo>
                    <a:pt x="93980" y="129539"/>
                  </a:lnTo>
                  <a:lnTo>
                    <a:pt x="93980" y="0"/>
                  </a:lnTo>
                  <a:lnTo>
                    <a:pt x="0" y="0"/>
                  </a:lnTo>
                  <a:lnTo>
                    <a:pt x="0" y="149859"/>
                  </a:lnTo>
                  <a:lnTo>
                    <a:pt x="2540" y="168909"/>
                  </a:lnTo>
                  <a:lnTo>
                    <a:pt x="5080" y="176529"/>
                  </a:lnTo>
                  <a:lnTo>
                    <a:pt x="8890" y="184150"/>
                  </a:lnTo>
                  <a:lnTo>
                    <a:pt x="10160" y="187959"/>
                  </a:lnTo>
                  <a:lnTo>
                    <a:pt x="12700" y="191769"/>
                  </a:lnTo>
                  <a:lnTo>
                    <a:pt x="15240" y="194309"/>
                  </a:lnTo>
                  <a:lnTo>
                    <a:pt x="16510" y="198119"/>
                  </a:lnTo>
                  <a:lnTo>
                    <a:pt x="24130" y="205739"/>
                  </a:lnTo>
                  <a:lnTo>
                    <a:pt x="27940" y="208279"/>
                  </a:lnTo>
                  <a:lnTo>
                    <a:pt x="30480" y="210819"/>
                  </a:lnTo>
                  <a:lnTo>
                    <a:pt x="34290" y="213359"/>
                  </a:lnTo>
                  <a:lnTo>
                    <a:pt x="36830" y="214629"/>
                  </a:lnTo>
                  <a:lnTo>
                    <a:pt x="48260" y="218439"/>
                  </a:lnTo>
                  <a:lnTo>
                    <a:pt x="52070" y="220979"/>
                  </a:lnTo>
                  <a:lnTo>
                    <a:pt x="55880" y="220979"/>
                  </a:lnTo>
                  <a:lnTo>
                    <a:pt x="64770" y="223519"/>
                  </a:lnTo>
                  <a:lnTo>
                    <a:pt x="72390" y="223519"/>
                  </a:lnTo>
                  <a:lnTo>
                    <a:pt x="82550" y="224789"/>
                  </a:lnTo>
                  <a:lnTo>
                    <a:pt x="88900" y="224789"/>
                  </a:lnTo>
                  <a:lnTo>
                    <a:pt x="96520" y="223519"/>
                  </a:lnTo>
                  <a:lnTo>
                    <a:pt x="102870" y="223519"/>
                  </a:lnTo>
                  <a:lnTo>
                    <a:pt x="115570" y="220979"/>
                  </a:lnTo>
                  <a:lnTo>
                    <a:pt x="120650" y="218439"/>
                  </a:lnTo>
                  <a:lnTo>
                    <a:pt x="125730" y="217169"/>
                  </a:lnTo>
                  <a:lnTo>
                    <a:pt x="132080" y="214629"/>
                  </a:lnTo>
                  <a:lnTo>
                    <a:pt x="135890" y="212089"/>
                  </a:lnTo>
                  <a:lnTo>
                    <a:pt x="140970" y="209550"/>
                  </a:lnTo>
                  <a:lnTo>
                    <a:pt x="161290" y="194309"/>
                  </a:lnTo>
                  <a:lnTo>
                    <a:pt x="171450" y="184150"/>
                  </a:lnTo>
                  <a:lnTo>
                    <a:pt x="171450" y="219709"/>
                  </a:lnTo>
                  <a:lnTo>
                    <a:pt x="259080" y="21970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32580" y="3042919"/>
              <a:ext cx="259079" cy="224790"/>
            </a:xfrm>
            <a:custGeom>
              <a:avLst/>
              <a:gdLst/>
              <a:ahLst/>
              <a:cxnLst/>
              <a:rect l="l" t="t" r="r" b="b"/>
              <a:pathLst>
                <a:path w="259079" h="224789">
                  <a:moveTo>
                    <a:pt x="259080" y="219709"/>
                  </a:moveTo>
                  <a:lnTo>
                    <a:pt x="171450" y="219709"/>
                  </a:lnTo>
                  <a:lnTo>
                    <a:pt x="171450" y="184150"/>
                  </a:lnTo>
                  <a:lnTo>
                    <a:pt x="166370" y="189229"/>
                  </a:lnTo>
                  <a:lnTo>
                    <a:pt x="161290" y="194309"/>
                  </a:lnTo>
                  <a:lnTo>
                    <a:pt x="156210" y="198119"/>
                  </a:lnTo>
                  <a:lnTo>
                    <a:pt x="151130" y="201929"/>
                  </a:lnTo>
                  <a:lnTo>
                    <a:pt x="146050" y="205739"/>
                  </a:lnTo>
                  <a:lnTo>
                    <a:pt x="140970" y="209550"/>
                  </a:lnTo>
                  <a:lnTo>
                    <a:pt x="135890" y="212089"/>
                  </a:lnTo>
                  <a:lnTo>
                    <a:pt x="132080" y="214629"/>
                  </a:lnTo>
                  <a:lnTo>
                    <a:pt x="125730" y="217169"/>
                  </a:lnTo>
                  <a:lnTo>
                    <a:pt x="120650" y="218439"/>
                  </a:lnTo>
                  <a:lnTo>
                    <a:pt x="115570" y="220979"/>
                  </a:lnTo>
                  <a:lnTo>
                    <a:pt x="109220" y="222250"/>
                  </a:lnTo>
                  <a:lnTo>
                    <a:pt x="102870" y="223519"/>
                  </a:lnTo>
                  <a:lnTo>
                    <a:pt x="96520" y="223519"/>
                  </a:lnTo>
                  <a:lnTo>
                    <a:pt x="88900" y="224789"/>
                  </a:lnTo>
                  <a:lnTo>
                    <a:pt x="82550" y="224789"/>
                  </a:lnTo>
                  <a:lnTo>
                    <a:pt x="72390" y="223519"/>
                  </a:lnTo>
                  <a:lnTo>
                    <a:pt x="64770" y="223519"/>
                  </a:lnTo>
                  <a:lnTo>
                    <a:pt x="55880" y="220979"/>
                  </a:lnTo>
                  <a:lnTo>
                    <a:pt x="52070" y="220979"/>
                  </a:lnTo>
                  <a:lnTo>
                    <a:pt x="48260" y="218439"/>
                  </a:lnTo>
                  <a:lnTo>
                    <a:pt x="44450" y="217169"/>
                  </a:lnTo>
                  <a:lnTo>
                    <a:pt x="40640" y="215900"/>
                  </a:lnTo>
                  <a:lnTo>
                    <a:pt x="36830" y="214629"/>
                  </a:lnTo>
                  <a:lnTo>
                    <a:pt x="34290" y="213359"/>
                  </a:lnTo>
                  <a:lnTo>
                    <a:pt x="30480" y="210819"/>
                  </a:lnTo>
                  <a:lnTo>
                    <a:pt x="27940" y="208279"/>
                  </a:lnTo>
                  <a:lnTo>
                    <a:pt x="24130" y="205739"/>
                  </a:lnTo>
                  <a:lnTo>
                    <a:pt x="21590" y="203200"/>
                  </a:lnTo>
                  <a:lnTo>
                    <a:pt x="19050" y="200659"/>
                  </a:lnTo>
                  <a:lnTo>
                    <a:pt x="16510" y="198119"/>
                  </a:lnTo>
                  <a:lnTo>
                    <a:pt x="15240" y="194309"/>
                  </a:lnTo>
                  <a:lnTo>
                    <a:pt x="12700" y="191769"/>
                  </a:lnTo>
                  <a:lnTo>
                    <a:pt x="10160" y="187959"/>
                  </a:lnTo>
                  <a:lnTo>
                    <a:pt x="8890" y="184150"/>
                  </a:lnTo>
                  <a:lnTo>
                    <a:pt x="5080" y="176529"/>
                  </a:lnTo>
                  <a:lnTo>
                    <a:pt x="2540" y="168909"/>
                  </a:lnTo>
                  <a:lnTo>
                    <a:pt x="1270" y="160019"/>
                  </a:lnTo>
                  <a:lnTo>
                    <a:pt x="0" y="149859"/>
                  </a:lnTo>
                  <a:lnTo>
                    <a:pt x="0" y="139700"/>
                  </a:lnTo>
                  <a:lnTo>
                    <a:pt x="0" y="0"/>
                  </a:lnTo>
                  <a:lnTo>
                    <a:pt x="93980" y="0"/>
                  </a:lnTo>
                  <a:lnTo>
                    <a:pt x="93980" y="120650"/>
                  </a:lnTo>
                  <a:lnTo>
                    <a:pt x="93980" y="125729"/>
                  </a:lnTo>
                  <a:lnTo>
                    <a:pt x="93980" y="129539"/>
                  </a:lnTo>
                  <a:lnTo>
                    <a:pt x="95250" y="134619"/>
                  </a:lnTo>
                  <a:lnTo>
                    <a:pt x="96520" y="138429"/>
                  </a:lnTo>
                  <a:lnTo>
                    <a:pt x="97790" y="142239"/>
                  </a:lnTo>
                  <a:lnTo>
                    <a:pt x="97790" y="143509"/>
                  </a:lnTo>
                  <a:lnTo>
                    <a:pt x="99060" y="144779"/>
                  </a:lnTo>
                  <a:lnTo>
                    <a:pt x="99060" y="146050"/>
                  </a:lnTo>
                  <a:lnTo>
                    <a:pt x="100330" y="147319"/>
                  </a:lnTo>
                  <a:lnTo>
                    <a:pt x="101600" y="148589"/>
                  </a:lnTo>
                  <a:lnTo>
                    <a:pt x="102870" y="149859"/>
                  </a:lnTo>
                  <a:lnTo>
                    <a:pt x="104140" y="151129"/>
                  </a:lnTo>
                  <a:lnTo>
                    <a:pt x="105410" y="152400"/>
                  </a:lnTo>
                  <a:lnTo>
                    <a:pt x="106680" y="152400"/>
                  </a:lnTo>
                  <a:lnTo>
                    <a:pt x="106680" y="153669"/>
                  </a:lnTo>
                  <a:lnTo>
                    <a:pt x="107950" y="154939"/>
                  </a:lnTo>
                  <a:lnTo>
                    <a:pt x="109220" y="154939"/>
                  </a:lnTo>
                  <a:lnTo>
                    <a:pt x="110490" y="156209"/>
                  </a:lnTo>
                  <a:lnTo>
                    <a:pt x="113030" y="156209"/>
                  </a:lnTo>
                  <a:lnTo>
                    <a:pt x="114300" y="156209"/>
                  </a:lnTo>
                  <a:lnTo>
                    <a:pt x="115570" y="157479"/>
                  </a:lnTo>
                  <a:lnTo>
                    <a:pt x="118110" y="157479"/>
                  </a:lnTo>
                  <a:lnTo>
                    <a:pt x="119380" y="157479"/>
                  </a:lnTo>
                  <a:lnTo>
                    <a:pt x="123190" y="158750"/>
                  </a:lnTo>
                  <a:lnTo>
                    <a:pt x="127000" y="158750"/>
                  </a:lnTo>
                  <a:lnTo>
                    <a:pt x="128270" y="158750"/>
                  </a:lnTo>
                  <a:lnTo>
                    <a:pt x="130810" y="158750"/>
                  </a:lnTo>
                  <a:lnTo>
                    <a:pt x="132080" y="158750"/>
                  </a:lnTo>
                  <a:lnTo>
                    <a:pt x="134620" y="157479"/>
                  </a:lnTo>
                  <a:lnTo>
                    <a:pt x="135890" y="157479"/>
                  </a:lnTo>
                  <a:lnTo>
                    <a:pt x="138430" y="156209"/>
                  </a:lnTo>
                  <a:lnTo>
                    <a:pt x="139700" y="156209"/>
                  </a:lnTo>
                  <a:lnTo>
                    <a:pt x="142240" y="156209"/>
                  </a:lnTo>
                  <a:lnTo>
                    <a:pt x="143510" y="154939"/>
                  </a:lnTo>
                  <a:lnTo>
                    <a:pt x="144780" y="153669"/>
                  </a:lnTo>
                  <a:lnTo>
                    <a:pt x="147320" y="152400"/>
                  </a:lnTo>
                  <a:lnTo>
                    <a:pt x="148590" y="152400"/>
                  </a:lnTo>
                  <a:lnTo>
                    <a:pt x="149860" y="151129"/>
                  </a:lnTo>
                  <a:lnTo>
                    <a:pt x="151130" y="149859"/>
                  </a:lnTo>
                  <a:lnTo>
                    <a:pt x="153670" y="147319"/>
                  </a:lnTo>
                  <a:lnTo>
                    <a:pt x="154940" y="144779"/>
                  </a:lnTo>
                  <a:lnTo>
                    <a:pt x="156210" y="143509"/>
                  </a:lnTo>
                  <a:lnTo>
                    <a:pt x="157480" y="142239"/>
                  </a:lnTo>
                  <a:lnTo>
                    <a:pt x="158750" y="139700"/>
                  </a:lnTo>
                  <a:lnTo>
                    <a:pt x="160020" y="138429"/>
                  </a:lnTo>
                  <a:lnTo>
                    <a:pt x="161290" y="135889"/>
                  </a:lnTo>
                  <a:lnTo>
                    <a:pt x="162560" y="130809"/>
                  </a:lnTo>
                  <a:lnTo>
                    <a:pt x="163830" y="125729"/>
                  </a:lnTo>
                  <a:lnTo>
                    <a:pt x="163830" y="119379"/>
                  </a:lnTo>
                  <a:lnTo>
                    <a:pt x="165100" y="113029"/>
                  </a:lnTo>
                  <a:lnTo>
                    <a:pt x="165100" y="105409"/>
                  </a:lnTo>
                  <a:lnTo>
                    <a:pt x="165100" y="0"/>
                  </a:lnTo>
                  <a:lnTo>
                    <a:pt x="259080" y="0"/>
                  </a:lnTo>
                  <a:lnTo>
                    <a:pt x="259080" y="21970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446270" y="2954020"/>
            <a:ext cx="387350" cy="313690"/>
            <a:chOff x="4446270" y="2954020"/>
            <a:chExt cx="387350" cy="313690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6270" y="2954020"/>
              <a:ext cx="104139" cy="3124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80027" y="3038247"/>
              <a:ext cx="253184" cy="22905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08940" y="5414009"/>
            <a:ext cx="831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30" dirty="0">
                <a:solidFill>
                  <a:srgbClr val="0000FF"/>
                </a:solidFill>
                <a:latin typeface="Arial"/>
                <a:cs typeface="Arial"/>
                <a:hlinkClick r:id="rId15"/>
              </a:rPr>
              <a:t>http://www.orkut.co.in/Main#Community.aspx?cmm=55127430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890520" y="4930140"/>
            <a:ext cx="607060" cy="430530"/>
            <a:chOff x="2890520" y="4930140"/>
            <a:chExt cx="607060" cy="430530"/>
          </a:xfrm>
        </p:grpSpPr>
        <p:sp>
          <p:nvSpPr>
            <p:cNvPr id="43" name="object 43"/>
            <p:cNvSpPr/>
            <p:nvPr/>
          </p:nvSpPr>
          <p:spPr>
            <a:xfrm>
              <a:off x="2895600" y="4935220"/>
              <a:ext cx="290830" cy="420370"/>
            </a:xfrm>
            <a:custGeom>
              <a:avLst/>
              <a:gdLst/>
              <a:ahLst/>
              <a:cxnLst/>
              <a:rect l="l" t="t" r="r" b="b"/>
              <a:pathLst>
                <a:path w="290830" h="420370">
                  <a:moveTo>
                    <a:pt x="144780" y="0"/>
                  </a:moveTo>
                  <a:lnTo>
                    <a:pt x="96519" y="7619"/>
                  </a:lnTo>
                  <a:lnTo>
                    <a:pt x="64769" y="26669"/>
                  </a:lnTo>
                  <a:lnTo>
                    <a:pt x="58419" y="30479"/>
                  </a:lnTo>
                  <a:lnTo>
                    <a:pt x="53339" y="36829"/>
                  </a:lnTo>
                  <a:lnTo>
                    <a:pt x="46989" y="41909"/>
                  </a:lnTo>
                  <a:lnTo>
                    <a:pt x="41910" y="48259"/>
                  </a:lnTo>
                  <a:lnTo>
                    <a:pt x="36830" y="55879"/>
                  </a:lnTo>
                  <a:lnTo>
                    <a:pt x="33019" y="62229"/>
                  </a:lnTo>
                  <a:lnTo>
                    <a:pt x="27939" y="69849"/>
                  </a:lnTo>
                  <a:lnTo>
                    <a:pt x="24130" y="77469"/>
                  </a:lnTo>
                  <a:lnTo>
                    <a:pt x="20319" y="86359"/>
                  </a:lnTo>
                  <a:lnTo>
                    <a:pt x="17780" y="93979"/>
                  </a:lnTo>
                  <a:lnTo>
                    <a:pt x="13969" y="102869"/>
                  </a:lnTo>
                  <a:lnTo>
                    <a:pt x="11430" y="111759"/>
                  </a:lnTo>
                  <a:lnTo>
                    <a:pt x="8889" y="121919"/>
                  </a:lnTo>
                  <a:lnTo>
                    <a:pt x="1269" y="162559"/>
                  </a:lnTo>
                  <a:lnTo>
                    <a:pt x="0" y="186689"/>
                  </a:lnTo>
                  <a:lnTo>
                    <a:pt x="0" y="243839"/>
                  </a:lnTo>
                  <a:lnTo>
                    <a:pt x="6350" y="289559"/>
                  </a:lnTo>
                  <a:lnTo>
                    <a:pt x="17780" y="328929"/>
                  </a:lnTo>
                  <a:lnTo>
                    <a:pt x="29210" y="350519"/>
                  </a:lnTo>
                  <a:lnTo>
                    <a:pt x="34289" y="360679"/>
                  </a:lnTo>
                  <a:lnTo>
                    <a:pt x="46989" y="378459"/>
                  </a:lnTo>
                  <a:lnTo>
                    <a:pt x="60960" y="392429"/>
                  </a:lnTo>
                  <a:lnTo>
                    <a:pt x="68580" y="398779"/>
                  </a:lnTo>
                  <a:lnTo>
                    <a:pt x="77469" y="402589"/>
                  </a:lnTo>
                  <a:lnTo>
                    <a:pt x="85089" y="407669"/>
                  </a:lnTo>
                  <a:lnTo>
                    <a:pt x="93980" y="411479"/>
                  </a:lnTo>
                  <a:lnTo>
                    <a:pt x="104139" y="415289"/>
                  </a:lnTo>
                  <a:lnTo>
                    <a:pt x="124460" y="417829"/>
                  </a:lnTo>
                  <a:lnTo>
                    <a:pt x="147319" y="420369"/>
                  </a:lnTo>
                  <a:lnTo>
                    <a:pt x="170180" y="417829"/>
                  </a:lnTo>
                  <a:lnTo>
                    <a:pt x="209550" y="406399"/>
                  </a:lnTo>
                  <a:lnTo>
                    <a:pt x="240030" y="380999"/>
                  </a:lnTo>
                  <a:lnTo>
                    <a:pt x="269239" y="335279"/>
                  </a:lnTo>
                  <a:lnTo>
                    <a:pt x="273191" y="326389"/>
                  </a:lnTo>
                  <a:lnTo>
                    <a:pt x="144780" y="326389"/>
                  </a:lnTo>
                  <a:lnTo>
                    <a:pt x="132080" y="323849"/>
                  </a:lnTo>
                  <a:lnTo>
                    <a:pt x="128269" y="323849"/>
                  </a:lnTo>
                  <a:lnTo>
                    <a:pt x="123189" y="321309"/>
                  </a:lnTo>
                  <a:lnTo>
                    <a:pt x="120650" y="318769"/>
                  </a:lnTo>
                  <a:lnTo>
                    <a:pt x="118110" y="317499"/>
                  </a:lnTo>
                  <a:lnTo>
                    <a:pt x="115569" y="314959"/>
                  </a:lnTo>
                  <a:lnTo>
                    <a:pt x="113030" y="313689"/>
                  </a:lnTo>
                  <a:lnTo>
                    <a:pt x="105410" y="306069"/>
                  </a:lnTo>
                  <a:lnTo>
                    <a:pt x="104139" y="302259"/>
                  </a:lnTo>
                  <a:lnTo>
                    <a:pt x="101600" y="299719"/>
                  </a:lnTo>
                  <a:lnTo>
                    <a:pt x="100330" y="295909"/>
                  </a:lnTo>
                  <a:lnTo>
                    <a:pt x="97789" y="292099"/>
                  </a:lnTo>
                  <a:lnTo>
                    <a:pt x="96519" y="288289"/>
                  </a:lnTo>
                  <a:lnTo>
                    <a:pt x="95250" y="283209"/>
                  </a:lnTo>
                  <a:lnTo>
                    <a:pt x="93980" y="279399"/>
                  </a:lnTo>
                  <a:lnTo>
                    <a:pt x="91439" y="274319"/>
                  </a:lnTo>
                  <a:lnTo>
                    <a:pt x="90169" y="264159"/>
                  </a:lnTo>
                  <a:lnTo>
                    <a:pt x="87630" y="251459"/>
                  </a:lnTo>
                  <a:lnTo>
                    <a:pt x="87630" y="240029"/>
                  </a:lnTo>
                  <a:lnTo>
                    <a:pt x="86360" y="224789"/>
                  </a:lnTo>
                  <a:lnTo>
                    <a:pt x="86360" y="195579"/>
                  </a:lnTo>
                  <a:lnTo>
                    <a:pt x="87514" y="182879"/>
                  </a:lnTo>
                  <a:lnTo>
                    <a:pt x="87630" y="168909"/>
                  </a:lnTo>
                  <a:lnTo>
                    <a:pt x="90169" y="157479"/>
                  </a:lnTo>
                  <a:lnTo>
                    <a:pt x="91439" y="147319"/>
                  </a:lnTo>
                  <a:lnTo>
                    <a:pt x="93980" y="142239"/>
                  </a:lnTo>
                  <a:lnTo>
                    <a:pt x="95250" y="137159"/>
                  </a:lnTo>
                  <a:lnTo>
                    <a:pt x="97789" y="129539"/>
                  </a:lnTo>
                  <a:lnTo>
                    <a:pt x="100330" y="125729"/>
                  </a:lnTo>
                  <a:lnTo>
                    <a:pt x="101600" y="121919"/>
                  </a:lnTo>
                  <a:lnTo>
                    <a:pt x="104139" y="119379"/>
                  </a:lnTo>
                  <a:lnTo>
                    <a:pt x="106680" y="115569"/>
                  </a:lnTo>
                  <a:lnTo>
                    <a:pt x="107950" y="113029"/>
                  </a:lnTo>
                  <a:lnTo>
                    <a:pt x="118110" y="102869"/>
                  </a:lnTo>
                  <a:lnTo>
                    <a:pt x="128269" y="97789"/>
                  </a:lnTo>
                  <a:lnTo>
                    <a:pt x="132080" y="96519"/>
                  </a:lnTo>
                  <a:lnTo>
                    <a:pt x="134619" y="96519"/>
                  </a:lnTo>
                  <a:lnTo>
                    <a:pt x="137160" y="95249"/>
                  </a:lnTo>
                  <a:lnTo>
                    <a:pt x="272868" y="95249"/>
                  </a:lnTo>
                  <a:lnTo>
                    <a:pt x="271780" y="92709"/>
                  </a:lnTo>
                  <a:lnTo>
                    <a:pt x="269239" y="85089"/>
                  </a:lnTo>
                  <a:lnTo>
                    <a:pt x="265430" y="76199"/>
                  </a:lnTo>
                  <a:lnTo>
                    <a:pt x="261619" y="68579"/>
                  </a:lnTo>
                  <a:lnTo>
                    <a:pt x="256539" y="60959"/>
                  </a:lnTo>
                  <a:lnTo>
                    <a:pt x="252730" y="54609"/>
                  </a:lnTo>
                  <a:lnTo>
                    <a:pt x="247650" y="46989"/>
                  </a:lnTo>
                  <a:lnTo>
                    <a:pt x="226060" y="25399"/>
                  </a:lnTo>
                  <a:lnTo>
                    <a:pt x="219710" y="21589"/>
                  </a:lnTo>
                  <a:lnTo>
                    <a:pt x="213360" y="16509"/>
                  </a:lnTo>
                  <a:lnTo>
                    <a:pt x="207010" y="13969"/>
                  </a:lnTo>
                  <a:lnTo>
                    <a:pt x="193039" y="7619"/>
                  </a:lnTo>
                  <a:lnTo>
                    <a:pt x="177800" y="3809"/>
                  </a:lnTo>
                  <a:lnTo>
                    <a:pt x="161289" y="1269"/>
                  </a:lnTo>
                  <a:lnTo>
                    <a:pt x="144780" y="0"/>
                  </a:lnTo>
                  <a:close/>
                </a:path>
                <a:path w="290830" h="420370">
                  <a:moveTo>
                    <a:pt x="272868" y="95249"/>
                  </a:moveTo>
                  <a:lnTo>
                    <a:pt x="151130" y="95249"/>
                  </a:lnTo>
                  <a:lnTo>
                    <a:pt x="156210" y="96519"/>
                  </a:lnTo>
                  <a:lnTo>
                    <a:pt x="160019" y="97789"/>
                  </a:lnTo>
                  <a:lnTo>
                    <a:pt x="162560" y="99059"/>
                  </a:lnTo>
                  <a:lnTo>
                    <a:pt x="166369" y="100329"/>
                  </a:lnTo>
                  <a:lnTo>
                    <a:pt x="171450" y="102869"/>
                  </a:lnTo>
                  <a:lnTo>
                    <a:pt x="179069" y="110489"/>
                  </a:lnTo>
                  <a:lnTo>
                    <a:pt x="180339" y="113029"/>
                  </a:lnTo>
                  <a:lnTo>
                    <a:pt x="185419" y="118109"/>
                  </a:lnTo>
                  <a:lnTo>
                    <a:pt x="187960" y="121919"/>
                  </a:lnTo>
                  <a:lnTo>
                    <a:pt x="189230" y="125729"/>
                  </a:lnTo>
                  <a:lnTo>
                    <a:pt x="191769" y="128269"/>
                  </a:lnTo>
                  <a:lnTo>
                    <a:pt x="200660" y="166369"/>
                  </a:lnTo>
                  <a:lnTo>
                    <a:pt x="203200" y="191769"/>
                  </a:lnTo>
                  <a:lnTo>
                    <a:pt x="203200" y="220979"/>
                  </a:lnTo>
                  <a:lnTo>
                    <a:pt x="199389" y="262889"/>
                  </a:lnTo>
                  <a:lnTo>
                    <a:pt x="195580" y="279399"/>
                  </a:lnTo>
                  <a:lnTo>
                    <a:pt x="194310" y="283209"/>
                  </a:lnTo>
                  <a:lnTo>
                    <a:pt x="193039" y="288289"/>
                  </a:lnTo>
                  <a:lnTo>
                    <a:pt x="190500" y="295909"/>
                  </a:lnTo>
                  <a:lnTo>
                    <a:pt x="185419" y="303529"/>
                  </a:lnTo>
                  <a:lnTo>
                    <a:pt x="184150" y="306069"/>
                  </a:lnTo>
                  <a:lnTo>
                    <a:pt x="179069" y="311149"/>
                  </a:lnTo>
                  <a:lnTo>
                    <a:pt x="177800" y="313689"/>
                  </a:lnTo>
                  <a:lnTo>
                    <a:pt x="175260" y="314959"/>
                  </a:lnTo>
                  <a:lnTo>
                    <a:pt x="172719" y="317499"/>
                  </a:lnTo>
                  <a:lnTo>
                    <a:pt x="168910" y="318769"/>
                  </a:lnTo>
                  <a:lnTo>
                    <a:pt x="166369" y="321309"/>
                  </a:lnTo>
                  <a:lnTo>
                    <a:pt x="161289" y="323849"/>
                  </a:lnTo>
                  <a:lnTo>
                    <a:pt x="157480" y="323849"/>
                  </a:lnTo>
                  <a:lnTo>
                    <a:pt x="144780" y="326389"/>
                  </a:lnTo>
                  <a:lnTo>
                    <a:pt x="273191" y="326389"/>
                  </a:lnTo>
                  <a:lnTo>
                    <a:pt x="274319" y="323849"/>
                  </a:lnTo>
                  <a:lnTo>
                    <a:pt x="278130" y="311149"/>
                  </a:lnTo>
                  <a:lnTo>
                    <a:pt x="280669" y="299719"/>
                  </a:lnTo>
                  <a:lnTo>
                    <a:pt x="284480" y="285749"/>
                  </a:lnTo>
                  <a:lnTo>
                    <a:pt x="285750" y="271779"/>
                  </a:lnTo>
                  <a:lnTo>
                    <a:pt x="288289" y="256539"/>
                  </a:lnTo>
                  <a:lnTo>
                    <a:pt x="289560" y="240029"/>
                  </a:lnTo>
                  <a:lnTo>
                    <a:pt x="289560" y="223519"/>
                  </a:lnTo>
                  <a:lnTo>
                    <a:pt x="290830" y="207009"/>
                  </a:lnTo>
                  <a:lnTo>
                    <a:pt x="289489" y="181609"/>
                  </a:lnTo>
                  <a:lnTo>
                    <a:pt x="288289" y="160019"/>
                  </a:lnTo>
                  <a:lnTo>
                    <a:pt x="280669" y="119379"/>
                  </a:lnTo>
                  <a:lnTo>
                    <a:pt x="275589" y="101599"/>
                  </a:lnTo>
                  <a:lnTo>
                    <a:pt x="272868" y="95249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76880" y="5025390"/>
              <a:ext cx="127000" cy="24003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0520" y="4930140"/>
              <a:ext cx="299719" cy="4305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233420" y="4941570"/>
              <a:ext cx="259079" cy="406400"/>
            </a:xfrm>
            <a:custGeom>
              <a:avLst/>
              <a:gdLst/>
              <a:ahLst/>
              <a:cxnLst/>
              <a:rect l="l" t="t" r="r" b="b"/>
              <a:pathLst>
                <a:path w="259079" h="406400">
                  <a:moveTo>
                    <a:pt x="138430" y="0"/>
                  </a:moveTo>
                  <a:lnTo>
                    <a:pt x="0" y="0"/>
                  </a:lnTo>
                  <a:lnTo>
                    <a:pt x="0" y="406399"/>
                  </a:lnTo>
                  <a:lnTo>
                    <a:pt x="140969" y="406399"/>
                  </a:lnTo>
                  <a:lnTo>
                    <a:pt x="153669" y="403859"/>
                  </a:lnTo>
                  <a:lnTo>
                    <a:pt x="167640" y="401319"/>
                  </a:lnTo>
                  <a:lnTo>
                    <a:pt x="181609" y="396239"/>
                  </a:lnTo>
                  <a:lnTo>
                    <a:pt x="191769" y="391159"/>
                  </a:lnTo>
                  <a:lnTo>
                    <a:pt x="207009" y="379729"/>
                  </a:lnTo>
                  <a:lnTo>
                    <a:pt x="210819" y="374649"/>
                  </a:lnTo>
                  <a:lnTo>
                    <a:pt x="215900" y="369569"/>
                  </a:lnTo>
                  <a:lnTo>
                    <a:pt x="220980" y="363219"/>
                  </a:lnTo>
                  <a:lnTo>
                    <a:pt x="224790" y="358139"/>
                  </a:lnTo>
                  <a:lnTo>
                    <a:pt x="228600" y="350519"/>
                  </a:lnTo>
                  <a:lnTo>
                    <a:pt x="232409" y="344169"/>
                  </a:lnTo>
                  <a:lnTo>
                    <a:pt x="240030" y="328929"/>
                  </a:lnTo>
                  <a:lnTo>
                    <a:pt x="242569" y="320039"/>
                  </a:lnTo>
                  <a:lnTo>
                    <a:pt x="245109" y="314959"/>
                  </a:lnTo>
                  <a:lnTo>
                    <a:pt x="87630" y="314959"/>
                  </a:lnTo>
                  <a:lnTo>
                    <a:pt x="87630" y="92709"/>
                  </a:lnTo>
                  <a:lnTo>
                    <a:pt x="245110" y="92709"/>
                  </a:lnTo>
                  <a:lnTo>
                    <a:pt x="243840" y="88899"/>
                  </a:lnTo>
                  <a:lnTo>
                    <a:pt x="240030" y="80009"/>
                  </a:lnTo>
                  <a:lnTo>
                    <a:pt x="237490" y="72389"/>
                  </a:lnTo>
                  <a:lnTo>
                    <a:pt x="233680" y="64769"/>
                  </a:lnTo>
                  <a:lnTo>
                    <a:pt x="229869" y="58419"/>
                  </a:lnTo>
                  <a:lnTo>
                    <a:pt x="226059" y="50799"/>
                  </a:lnTo>
                  <a:lnTo>
                    <a:pt x="222250" y="45719"/>
                  </a:lnTo>
                  <a:lnTo>
                    <a:pt x="212090" y="33019"/>
                  </a:lnTo>
                  <a:lnTo>
                    <a:pt x="207009" y="27939"/>
                  </a:lnTo>
                  <a:lnTo>
                    <a:pt x="201930" y="24129"/>
                  </a:lnTo>
                  <a:lnTo>
                    <a:pt x="196850" y="19049"/>
                  </a:lnTo>
                  <a:lnTo>
                    <a:pt x="156209" y="2539"/>
                  </a:lnTo>
                  <a:lnTo>
                    <a:pt x="138430" y="0"/>
                  </a:lnTo>
                  <a:close/>
                </a:path>
                <a:path w="259079" h="406400">
                  <a:moveTo>
                    <a:pt x="245110" y="92709"/>
                  </a:moveTo>
                  <a:lnTo>
                    <a:pt x="116840" y="92709"/>
                  </a:lnTo>
                  <a:lnTo>
                    <a:pt x="132080" y="95249"/>
                  </a:lnTo>
                  <a:lnTo>
                    <a:pt x="138430" y="97789"/>
                  </a:lnTo>
                  <a:lnTo>
                    <a:pt x="140969" y="99059"/>
                  </a:lnTo>
                  <a:lnTo>
                    <a:pt x="146050" y="104139"/>
                  </a:lnTo>
                  <a:lnTo>
                    <a:pt x="148590" y="105409"/>
                  </a:lnTo>
                  <a:lnTo>
                    <a:pt x="156209" y="113029"/>
                  </a:lnTo>
                  <a:lnTo>
                    <a:pt x="157480" y="115569"/>
                  </a:lnTo>
                  <a:lnTo>
                    <a:pt x="158750" y="119379"/>
                  </a:lnTo>
                  <a:lnTo>
                    <a:pt x="161290" y="123189"/>
                  </a:lnTo>
                  <a:lnTo>
                    <a:pt x="165100" y="134619"/>
                  </a:lnTo>
                  <a:lnTo>
                    <a:pt x="166369" y="139699"/>
                  </a:lnTo>
                  <a:lnTo>
                    <a:pt x="167640" y="151129"/>
                  </a:lnTo>
                  <a:lnTo>
                    <a:pt x="170180" y="162559"/>
                  </a:lnTo>
                  <a:lnTo>
                    <a:pt x="171450" y="175259"/>
                  </a:lnTo>
                  <a:lnTo>
                    <a:pt x="171450" y="227329"/>
                  </a:lnTo>
                  <a:lnTo>
                    <a:pt x="170180" y="237489"/>
                  </a:lnTo>
                  <a:lnTo>
                    <a:pt x="170180" y="246379"/>
                  </a:lnTo>
                  <a:lnTo>
                    <a:pt x="161290" y="285749"/>
                  </a:lnTo>
                  <a:lnTo>
                    <a:pt x="160019" y="289559"/>
                  </a:lnTo>
                  <a:lnTo>
                    <a:pt x="152400" y="300989"/>
                  </a:lnTo>
                  <a:lnTo>
                    <a:pt x="146050" y="307339"/>
                  </a:lnTo>
                  <a:lnTo>
                    <a:pt x="143509" y="307339"/>
                  </a:lnTo>
                  <a:lnTo>
                    <a:pt x="140969" y="309879"/>
                  </a:lnTo>
                  <a:lnTo>
                    <a:pt x="137159" y="311149"/>
                  </a:lnTo>
                  <a:lnTo>
                    <a:pt x="127000" y="313689"/>
                  </a:lnTo>
                  <a:lnTo>
                    <a:pt x="121919" y="313689"/>
                  </a:lnTo>
                  <a:lnTo>
                    <a:pt x="109219" y="314959"/>
                  </a:lnTo>
                  <a:lnTo>
                    <a:pt x="245109" y="314959"/>
                  </a:lnTo>
                  <a:lnTo>
                    <a:pt x="246380" y="312419"/>
                  </a:lnTo>
                  <a:lnTo>
                    <a:pt x="248919" y="303529"/>
                  </a:lnTo>
                  <a:lnTo>
                    <a:pt x="254000" y="283209"/>
                  </a:lnTo>
                  <a:lnTo>
                    <a:pt x="256540" y="260349"/>
                  </a:lnTo>
                  <a:lnTo>
                    <a:pt x="259080" y="232409"/>
                  </a:lnTo>
                  <a:lnTo>
                    <a:pt x="259080" y="181609"/>
                  </a:lnTo>
                  <a:lnTo>
                    <a:pt x="257809" y="171449"/>
                  </a:lnTo>
                  <a:lnTo>
                    <a:pt x="257809" y="161289"/>
                  </a:lnTo>
                  <a:lnTo>
                    <a:pt x="252730" y="123189"/>
                  </a:lnTo>
                  <a:lnTo>
                    <a:pt x="250190" y="114299"/>
                  </a:lnTo>
                  <a:lnTo>
                    <a:pt x="248919" y="105409"/>
                  </a:lnTo>
                  <a:lnTo>
                    <a:pt x="246380" y="96519"/>
                  </a:lnTo>
                  <a:lnTo>
                    <a:pt x="245110" y="92709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5970" y="5029200"/>
              <a:ext cx="93979" cy="2311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29610" y="4936490"/>
              <a:ext cx="267969" cy="41656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29610" y="4936490"/>
              <a:ext cx="8890" cy="411480"/>
            </a:xfrm>
            <a:custGeom>
              <a:avLst/>
              <a:gdLst/>
              <a:ahLst/>
              <a:cxnLst/>
              <a:rect l="l" t="t" r="r" b="b"/>
              <a:pathLst>
                <a:path w="8889" h="411479">
                  <a:moveTo>
                    <a:pt x="8890" y="5080"/>
                  </a:moveTo>
                  <a:lnTo>
                    <a:pt x="3810" y="5080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411480"/>
                  </a:lnTo>
                  <a:lnTo>
                    <a:pt x="8890" y="411480"/>
                  </a:lnTo>
                  <a:lnTo>
                    <a:pt x="889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650387" y="4936490"/>
            <a:ext cx="2374265" cy="537210"/>
            <a:chOff x="3650387" y="4936490"/>
            <a:chExt cx="2374265" cy="537210"/>
          </a:xfrm>
        </p:grpSpPr>
        <p:sp>
          <p:nvSpPr>
            <p:cNvPr id="51" name="object 51"/>
            <p:cNvSpPr/>
            <p:nvPr/>
          </p:nvSpPr>
          <p:spPr>
            <a:xfrm>
              <a:off x="3655059" y="5046980"/>
              <a:ext cx="234950" cy="308610"/>
            </a:xfrm>
            <a:custGeom>
              <a:avLst/>
              <a:gdLst/>
              <a:ahLst/>
              <a:cxnLst/>
              <a:rect l="l" t="t" r="r" b="b"/>
              <a:pathLst>
                <a:path w="234950" h="308610">
                  <a:moveTo>
                    <a:pt x="118110" y="0"/>
                  </a:moveTo>
                  <a:lnTo>
                    <a:pt x="109219" y="0"/>
                  </a:lnTo>
                  <a:lnTo>
                    <a:pt x="92710" y="2540"/>
                  </a:lnTo>
                  <a:lnTo>
                    <a:pt x="52069" y="19050"/>
                  </a:lnTo>
                  <a:lnTo>
                    <a:pt x="49529" y="21590"/>
                  </a:lnTo>
                  <a:lnTo>
                    <a:pt x="45719" y="24130"/>
                  </a:lnTo>
                  <a:lnTo>
                    <a:pt x="38100" y="31750"/>
                  </a:lnTo>
                  <a:lnTo>
                    <a:pt x="35560" y="35560"/>
                  </a:lnTo>
                  <a:lnTo>
                    <a:pt x="31750" y="39370"/>
                  </a:lnTo>
                  <a:lnTo>
                    <a:pt x="27939" y="44450"/>
                  </a:lnTo>
                  <a:lnTo>
                    <a:pt x="25400" y="49530"/>
                  </a:lnTo>
                  <a:lnTo>
                    <a:pt x="22860" y="53340"/>
                  </a:lnTo>
                  <a:lnTo>
                    <a:pt x="20319" y="59690"/>
                  </a:lnTo>
                  <a:lnTo>
                    <a:pt x="17779" y="63500"/>
                  </a:lnTo>
                  <a:lnTo>
                    <a:pt x="15239" y="68580"/>
                  </a:lnTo>
                  <a:lnTo>
                    <a:pt x="12700" y="74930"/>
                  </a:lnTo>
                  <a:lnTo>
                    <a:pt x="10160" y="80010"/>
                  </a:lnTo>
                  <a:lnTo>
                    <a:pt x="7619" y="87630"/>
                  </a:lnTo>
                  <a:lnTo>
                    <a:pt x="6350" y="96520"/>
                  </a:lnTo>
                  <a:lnTo>
                    <a:pt x="3810" y="105410"/>
                  </a:lnTo>
                  <a:lnTo>
                    <a:pt x="2539" y="113030"/>
                  </a:lnTo>
                  <a:lnTo>
                    <a:pt x="0" y="133350"/>
                  </a:lnTo>
                  <a:lnTo>
                    <a:pt x="0" y="176530"/>
                  </a:lnTo>
                  <a:lnTo>
                    <a:pt x="2539" y="195580"/>
                  </a:lnTo>
                  <a:lnTo>
                    <a:pt x="6350" y="218440"/>
                  </a:lnTo>
                  <a:lnTo>
                    <a:pt x="8889" y="226060"/>
                  </a:lnTo>
                  <a:lnTo>
                    <a:pt x="11429" y="231140"/>
                  </a:lnTo>
                  <a:lnTo>
                    <a:pt x="13969" y="238760"/>
                  </a:lnTo>
                  <a:lnTo>
                    <a:pt x="16510" y="243840"/>
                  </a:lnTo>
                  <a:lnTo>
                    <a:pt x="19050" y="250190"/>
                  </a:lnTo>
                  <a:lnTo>
                    <a:pt x="21589" y="255270"/>
                  </a:lnTo>
                  <a:lnTo>
                    <a:pt x="25400" y="260350"/>
                  </a:lnTo>
                  <a:lnTo>
                    <a:pt x="29210" y="266700"/>
                  </a:lnTo>
                  <a:lnTo>
                    <a:pt x="33019" y="271780"/>
                  </a:lnTo>
                  <a:lnTo>
                    <a:pt x="36829" y="275590"/>
                  </a:lnTo>
                  <a:lnTo>
                    <a:pt x="40639" y="280670"/>
                  </a:lnTo>
                  <a:lnTo>
                    <a:pt x="44450" y="284480"/>
                  </a:lnTo>
                  <a:lnTo>
                    <a:pt x="49529" y="288290"/>
                  </a:lnTo>
                  <a:lnTo>
                    <a:pt x="54610" y="290830"/>
                  </a:lnTo>
                  <a:lnTo>
                    <a:pt x="59689" y="294640"/>
                  </a:lnTo>
                  <a:lnTo>
                    <a:pt x="69850" y="299720"/>
                  </a:lnTo>
                  <a:lnTo>
                    <a:pt x="74929" y="300990"/>
                  </a:lnTo>
                  <a:lnTo>
                    <a:pt x="81279" y="303530"/>
                  </a:lnTo>
                  <a:lnTo>
                    <a:pt x="93979" y="306070"/>
                  </a:lnTo>
                  <a:lnTo>
                    <a:pt x="124460" y="308610"/>
                  </a:lnTo>
                  <a:lnTo>
                    <a:pt x="132079" y="308610"/>
                  </a:lnTo>
                  <a:lnTo>
                    <a:pt x="172719" y="298450"/>
                  </a:lnTo>
                  <a:lnTo>
                    <a:pt x="210819" y="262890"/>
                  </a:lnTo>
                  <a:lnTo>
                    <a:pt x="220979" y="243840"/>
                  </a:lnTo>
                  <a:lnTo>
                    <a:pt x="224789" y="237490"/>
                  </a:lnTo>
                  <a:lnTo>
                    <a:pt x="229869" y="222250"/>
                  </a:lnTo>
                  <a:lnTo>
                    <a:pt x="231139" y="214630"/>
                  </a:lnTo>
                  <a:lnTo>
                    <a:pt x="233679" y="207010"/>
                  </a:lnTo>
                  <a:lnTo>
                    <a:pt x="234950" y="198120"/>
                  </a:lnTo>
                  <a:lnTo>
                    <a:pt x="160019" y="186690"/>
                  </a:lnTo>
                  <a:lnTo>
                    <a:pt x="158750" y="193040"/>
                  </a:lnTo>
                  <a:lnTo>
                    <a:pt x="157479" y="198120"/>
                  </a:lnTo>
                  <a:lnTo>
                    <a:pt x="156210" y="201930"/>
                  </a:lnTo>
                  <a:lnTo>
                    <a:pt x="153669" y="207010"/>
                  </a:lnTo>
                  <a:lnTo>
                    <a:pt x="152400" y="210820"/>
                  </a:lnTo>
                  <a:lnTo>
                    <a:pt x="147319" y="218440"/>
                  </a:lnTo>
                  <a:lnTo>
                    <a:pt x="137160" y="228600"/>
                  </a:lnTo>
                  <a:lnTo>
                    <a:pt x="133350" y="229870"/>
                  </a:lnTo>
                  <a:lnTo>
                    <a:pt x="130810" y="231140"/>
                  </a:lnTo>
                  <a:lnTo>
                    <a:pt x="127000" y="231140"/>
                  </a:lnTo>
                  <a:lnTo>
                    <a:pt x="123189" y="232410"/>
                  </a:lnTo>
                  <a:lnTo>
                    <a:pt x="119379" y="232410"/>
                  </a:lnTo>
                  <a:lnTo>
                    <a:pt x="114300" y="231140"/>
                  </a:lnTo>
                  <a:lnTo>
                    <a:pt x="110489" y="231140"/>
                  </a:lnTo>
                  <a:lnTo>
                    <a:pt x="107950" y="229870"/>
                  </a:lnTo>
                  <a:lnTo>
                    <a:pt x="106679" y="229870"/>
                  </a:lnTo>
                  <a:lnTo>
                    <a:pt x="104139" y="228600"/>
                  </a:lnTo>
                  <a:lnTo>
                    <a:pt x="102869" y="227330"/>
                  </a:lnTo>
                  <a:lnTo>
                    <a:pt x="100329" y="226060"/>
                  </a:lnTo>
                  <a:lnTo>
                    <a:pt x="99060" y="224790"/>
                  </a:lnTo>
                  <a:lnTo>
                    <a:pt x="96519" y="223520"/>
                  </a:lnTo>
                  <a:lnTo>
                    <a:pt x="95250" y="222250"/>
                  </a:lnTo>
                  <a:lnTo>
                    <a:pt x="92710" y="217170"/>
                  </a:lnTo>
                  <a:lnTo>
                    <a:pt x="88900" y="213360"/>
                  </a:lnTo>
                  <a:lnTo>
                    <a:pt x="83819" y="203200"/>
                  </a:lnTo>
                  <a:lnTo>
                    <a:pt x="82550" y="199390"/>
                  </a:lnTo>
                  <a:lnTo>
                    <a:pt x="81279" y="196850"/>
                  </a:lnTo>
                  <a:lnTo>
                    <a:pt x="80010" y="190500"/>
                  </a:lnTo>
                  <a:lnTo>
                    <a:pt x="77469" y="175260"/>
                  </a:lnTo>
                  <a:lnTo>
                    <a:pt x="77469" y="139700"/>
                  </a:lnTo>
                  <a:lnTo>
                    <a:pt x="78739" y="130810"/>
                  </a:lnTo>
                  <a:lnTo>
                    <a:pt x="81279" y="115570"/>
                  </a:lnTo>
                  <a:lnTo>
                    <a:pt x="82550" y="111760"/>
                  </a:lnTo>
                  <a:lnTo>
                    <a:pt x="85089" y="106680"/>
                  </a:lnTo>
                  <a:lnTo>
                    <a:pt x="86360" y="102870"/>
                  </a:lnTo>
                  <a:lnTo>
                    <a:pt x="88900" y="97790"/>
                  </a:lnTo>
                  <a:lnTo>
                    <a:pt x="92710" y="92710"/>
                  </a:lnTo>
                  <a:lnTo>
                    <a:pt x="93979" y="91440"/>
                  </a:lnTo>
                  <a:lnTo>
                    <a:pt x="95250" y="88900"/>
                  </a:lnTo>
                  <a:lnTo>
                    <a:pt x="97789" y="87630"/>
                  </a:lnTo>
                  <a:lnTo>
                    <a:pt x="99060" y="85090"/>
                  </a:lnTo>
                  <a:lnTo>
                    <a:pt x="101600" y="83820"/>
                  </a:lnTo>
                  <a:lnTo>
                    <a:pt x="102869" y="82550"/>
                  </a:lnTo>
                  <a:lnTo>
                    <a:pt x="105410" y="81280"/>
                  </a:lnTo>
                  <a:lnTo>
                    <a:pt x="106679" y="80010"/>
                  </a:lnTo>
                  <a:lnTo>
                    <a:pt x="109219" y="80010"/>
                  </a:lnTo>
                  <a:lnTo>
                    <a:pt x="111760" y="78740"/>
                  </a:lnTo>
                  <a:lnTo>
                    <a:pt x="115569" y="78740"/>
                  </a:lnTo>
                  <a:lnTo>
                    <a:pt x="120650" y="77470"/>
                  </a:lnTo>
                  <a:lnTo>
                    <a:pt x="124460" y="77470"/>
                  </a:lnTo>
                  <a:lnTo>
                    <a:pt x="128269" y="78740"/>
                  </a:lnTo>
                  <a:lnTo>
                    <a:pt x="130810" y="80010"/>
                  </a:lnTo>
                  <a:lnTo>
                    <a:pt x="134619" y="80010"/>
                  </a:lnTo>
                  <a:lnTo>
                    <a:pt x="139700" y="82550"/>
                  </a:lnTo>
                  <a:lnTo>
                    <a:pt x="147319" y="90170"/>
                  </a:lnTo>
                  <a:lnTo>
                    <a:pt x="148589" y="92710"/>
                  </a:lnTo>
                  <a:lnTo>
                    <a:pt x="151129" y="95250"/>
                  </a:lnTo>
                  <a:lnTo>
                    <a:pt x="156210" y="110490"/>
                  </a:lnTo>
                  <a:lnTo>
                    <a:pt x="157479" y="115570"/>
                  </a:lnTo>
                  <a:lnTo>
                    <a:pt x="231139" y="101600"/>
                  </a:lnTo>
                  <a:lnTo>
                    <a:pt x="227329" y="90170"/>
                  </a:lnTo>
                  <a:lnTo>
                    <a:pt x="224789" y="78740"/>
                  </a:lnTo>
                  <a:lnTo>
                    <a:pt x="220979" y="67310"/>
                  </a:lnTo>
                  <a:lnTo>
                    <a:pt x="215900" y="58420"/>
                  </a:lnTo>
                  <a:lnTo>
                    <a:pt x="212089" y="49530"/>
                  </a:lnTo>
                  <a:lnTo>
                    <a:pt x="205739" y="40640"/>
                  </a:lnTo>
                  <a:lnTo>
                    <a:pt x="200660" y="33020"/>
                  </a:lnTo>
                  <a:lnTo>
                    <a:pt x="190500" y="22860"/>
                  </a:lnTo>
                  <a:lnTo>
                    <a:pt x="171450" y="10160"/>
                  </a:lnTo>
                  <a:lnTo>
                    <a:pt x="162560" y="7620"/>
                  </a:lnTo>
                  <a:lnTo>
                    <a:pt x="152400" y="3810"/>
                  </a:lnTo>
                  <a:lnTo>
                    <a:pt x="130810" y="127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5059" y="5046980"/>
              <a:ext cx="234950" cy="308610"/>
            </a:xfrm>
            <a:custGeom>
              <a:avLst/>
              <a:gdLst/>
              <a:ahLst/>
              <a:cxnLst/>
              <a:rect l="l" t="t" r="r" b="b"/>
              <a:pathLst>
                <a:path w="234950" h="308610">
                  <a:moveTo>
                    <a:pt x="160019" y="186690"/>
                  </a:moveTo>
                  <a:lnTo>
                    <a:pt x="234950" y="198120"/>
                  </a:lnTo>
                  <a:lnTo>
                    <a:pt x="233679" y="207010"/>
                  </a:lnTo>
                  <a:lnTo>
                    <a:pt x="231139" y="214630"/>
                  </a:lnTo>
                  <a:lnTo>
                    <a:pt x="229869" y="222250"/>
                  </a:lnTo>
                  <a:lnTo>
                    <a:pt x="227329" y="229870"/>
                  </a:lnTo>
                  <a:lnTo>
                    <a:pt x="224789" y="237490"/>
                  </a:lnTo>
                  <a:lnTo>
                    <a:pt x="220979" y="243840"/>
                  </a:lnTo>
                  <a:lnTo>
                    <a:pt x="218439" y="250190"/>
                  </a:lnTo>
                  <a:lnTo>
                    <a:pt x="214629" y="256540"/>
                  </a:lnTo>
                  <a:lnTo>
                    <a:pt x="210819" y="262890"/>
                  </a:lnTo>
                  <a:lnTo>
                    <a:pt x="189229" y="287020"/>
                  </a:lnTo>
                  <a:lnTo>
                    <a:pt x="184150" y="290830"/>
                  </a:lnTo>
                  <a:lnTo>
                    <a:pt x="147319" y="306070"/>
                  </a:lnTo>
                  <a:lnTo>
                    <a:pt x="139700" y="307340"/>
                  </a:lnTo>
                  <a:lnTo>
                    <a:pt x="132079" y="308610"/>
                  </a:lnTo>
                  <a:lnTo>
                    <a:pt x="124460" y="308610"/>
                  </a:lnTo>
                  <a:lnTo>
                    <a:pt x="81279" y="303530"/>
                  </a:lnTo>
                  <a:lnTo>
                    <a:pt x="74929" y="300990"/>
                  </a:lnTo>
                  <a:lnTo>
                    <a:pt x="69850" y="299720"/>
                  </a:lnTo>
                  <a:lnTo>
                    <a:pt x="64769" y="297180"/>
                  </a:lnTo>
                  <a:lnTo>
                    <a:pt x="59689" y="294640"/>
                  </a:lnTo>
                  <a:lnTo>
                    <a:pt x="54610" y="290830"/>
                  </a:lnTo>
                  <a:lnTo>
                    <a:pt x="49529" y="288290"/>
                  </a:lnTo>
                  <a:lnTo>
                    <a:pt x="44450" y="284480"/>
                  </a:lnTo>
                  <a:lnTo>
                    <a:pt x="40639" y="280670"/>
                  </a:lnTo>
                  <a:lnTo>
                    <a:pt x="36829" y="275590"/>
                  </a:lnTo>
                  <a:lnTo>
                    <a:pt x="33019" y="271780"/>
                  </a:lnTo>
                  <a:lnTo>
                    <a:pt x="29210" y="266700"/>
                  </a:lnTo>
                  <a:lnTo>
                    <a:pt x="25400" y="260350"/>
                  </a:lnTo>
                  <a:lnTo>
                    <a:pt x="21589" y="255270"/>
                  </a:lnTo>
                  <a:lnTo>
                    <a:pt x="19050" y="250190"/>
                  </a:lnTo>
                  <a:lnTo>
                    <a:pt x="16510" y="243840"/>
                  </a:lnTo>
                  <a:lnTo>
                    <a:pt x="13969" y="238760"/>
                  </a:lnTo>
                  <a:lnTo>
                    <a:pt x="11429" y="231140"/>
                  </a:lnTo>
                  <a:lnTo>
                    <a:pt x="8889" y="226060"/>
                  </a:lnTo>
                  <a:lnTo>
                    <a:pt x="6350" y="218440"/>
                  </a:lnTo>
                  <a:lnTo>
                    <a:pt x="5079" y="210820"/>
                  </a:lnTo>
                  <a:lnTo>
                    <a:pt x="3810" y="203200"/>
                  </a:lnTo>
                  <a:lnTo>
                    <a:pt x="2539" y="195580"/>
                  </a:lnTo>
                  <a:lnTo>
                    <a:pt x="1269" y="185420"/>
                  </a:lnTo>
                  <a:lnTo>
                    <a:pt x="0" y="176530"/>
                  </a:lnTo>
                  <a:lnTo>
                    <a:pt x="0" y="166370"/>
                  </a:lnTo>
                  <a:lnTo>
                    <a:pt x="0" y="154940"/>
                  </a:lnTo>
                  <a:lnTo>
                    <a:pt x="0" y="144780"/>
                  </a:lnTo>
                  <a:lnTo>
                    <a:pt x="0" y="133350"/>
                  </a:lnTo>
                  <a:lnTo>
                    <a:pt x="1269" y="123190"/>
                  </a:lnTo>
                  <a:lnTo>
                    <a:pt x="2539" y="113030"/>
                  </a:lnTo>
                  <a:lnTo>
                    <a:pt x="3810" y="105410"/>
                  </a:lnTo>
                  <a:lnTo>
                    <a:pt x="6350" y="96520"/>
                  </a:lnTo>
                  <a:lnTo>
                    <a:pt x="7619" y="87630"/>
                  </a:lnTo>
                  <a:lnTo>
                    <a:pt x="10160" y="80010"/>
                  </a:lnTo>
                  <a:lnTo>
                    <a:pt x="12700" y="74930"/>
                  </a:lnTo>
                  <a:lnTo>
                    <a:pt x="15239" y="68580"/>
                  </a:lnTo>
                  <a:lnTo>
                    <a:pt x="17779" y="63500"/>
                  </a:lnTo>
                  <a:lnTo>
                    <a:pt x="20319" y="59690"/>
                  </a:lnTo>
                  <a:lnTo>
                    <a:pt x="22860" y="53340"/>
                  </a:lnTo>
                  <a:lnTo>
                    <a:pt x="25400" y="49530"/>
                  </a:lnTo>
                  <a:lnTo>
                    <a:pt x="27939" y="44450"/>
                  </a:lnTo>
                  <a:lnTo>
                    <a:pt x="31750" y="39370"/>
                  </a:lnTo>
                  <a:lnTo>
                    <a:pt x="35560" y="35560"/>
                  </a:lnTo>
                  <a:lnTo>
                    <a:pt x="38100" y="31750"/>
                  </a:lnTo>
                  <a:lnTo>
                    <a:pt x="41910" y="27940"/>
                  </a:lnTo>
                  <a:lnTo>
                    <a:pt x="45719" y="24130"/>
                  </a:lnTo>
                  <a:lnTo>
                    <a:pt x="49529" y="21590"/>
                  </a:lnTo>
                  <a:lnTo>
                    <a:pt x="52069" y="19050"/>
                  </a:lnTo>
                  <a:lnTo>
                    <a:pt x="55879" y="16510"/>
                  </a:lnTo>
                  <a:lnTo>
                    <a:pt x="59689" y="13970"/>
                  </a:lnTo>
                  <a:lnTo>
                    <a:pt x="66039" y="10160"/>
                  </a:lnTo>
                  <a:lnTo>
                    <a:pt x="72389" y="7620"/>
                  </a:lnTo>
                  <a:lnTo>
                    <a:pt x="78739" y="5080"/>
                  </a:lnTo>
                  <a:lnTo>
                    <a:pt x="85089" y="3810"/>
                  </a:lnTo>
                  <a:lnTo>
                    <a:pt x="92710" y="2540"/>
                  </a:lnTo>
                  <a:lnTo>
                    <a:pt x="101600" y="1270"/>
                  </a:lnTo>
                  <a:lnTo>
                    <a:pt x="109219" y="0"/>
                  </a:lnTo>
                  <a:lnTo>
                    <a:pt x="118110" y="0"/>
                  </a:lnTo>
                  <a:lnTo>
                    <a:pt x="130810" y="1270"/>
                  </a:lnTo>
                  <a:lnTo>
                    <a:pt x="140969" y="2540"/>
                  </a:lnTo>
                  <a:lnTo>
                    <a:pt x="152400" y="3810"/>
                  </a:lnTo>
                  <a:lnTo>
                    <a:pt x="162560" y="7620"/>
                  </a:lnTo>
                  <a:lnTo>
                    <a:pt x="171450" y="10160"/>
                  </a:lnTo>
                  <a:lnTo>
                    <a:pt x="179069" y="15240"/>
                  </a:lnTo>
                  <a:lnTo>
                    <a:pt x="186689" y="20320"/>
                  </a:lnTo>
                  <a:lnTo>
                    <a:pt x="190500" y="22860"/>
                  </a:lnTo>
                  <a:lnTo>
                    <a:pt x="194310" y="26670"/>
                  </a:lnTo>
                  <a:lnTo>
                    <a:pt x="200660" y="33020"/>
                  </a:lnTo>
                  <a:lnTo>
                    <a:pt x="205739" y="40640"/>
                  </a:lnTo>
                  <a:lnTo>
                    <a:pt x="212089" y="49530"/>
                  </a:lnTo>
                  <a:lnTo>
                    <a:pt x="215900" y="58420"/>
                  </a:lnTo>
                  <a:lnTo>
                    <a:pt x="220979" y="67310"/>
                  </a:lnTo>
                  <a:lnTo>
                    <a:pt x="224789" y="78740"/>
                  </a:lnTo>
                  <a:lnTo>
                    <a:pt x="227329" y="90170"/>
                  </a:lnTo>
                  <a:lnTo>
                    <a:pt x="231139" y="101600"/>
                  </a:lnTo>
                  <a:lnTo>
                    <a:pt x="157479" y="115570"/>
                  </a:lnTo>
                  <a:lnTo>
                    <a:pt x="156210" y="110490"/>
                  </a:lnTo>
                  <a:lnTo>
                    <a:pt x="154939" y="106680"/>
                  </a:lnTo>
                  <a:lnTo>
                    <a:pt x="153669" y="102870"/>
                  </a:lnTo>
                  <a:lnTo>
                    <a:pt x="152400" y="99060"/>
                  </a:lnTo>
                  <a:lnTo>
                    <a:pt x="151129" y="95250"/>
                  </a:lnTo>
                  <a:lnTo>
                    <a:pt x="148589" y="92710"/>
                  </a:lnTo>
                  <a:lnTo>
                    <a:pt x="147319" y="90170"/>
                  </a:lnTo>
                  <a:lnTo>
                    <a:pt x="146050" y="88900"/>
                  </a:lnTo>
                  <a:lnTo>
                    <a:pt x="144779" y="87630"/>
                  </a:lnTo>
                  <a:lnTo>
                    <a:pt x="143510" y="86360"/>
                  </a:lnTo>
                  <a:lnTo>
                    <a:pt x="142239" y="85090"/>
                  </a:lnTo>
                  <a:lnTo>
                    <a:pt x="139700" y="82550"/>
                  </a:lnTo>
                  <a:lnTo>
                    <a:pt x="137160" y="81280"/>
                  </a:lnTo>
                  <a:lnTo>
                    <a:pt x="134619" y="80010"/>
                  </a:lnTo>
                  <a:lnTo>
                    <a:pt x="130810" y="80010"/>
                  </a:lnTo>
                  <a:lnTo>
                    <a:pt x="128269" y="78740"/>
                  </a:lnTo>
                  <a:lnTo>
                    <a:pt x="124460" y="77470"/>
                  </a:lnTo>
                  <a:lnTo>
                    <a:pt x="120650" y="77470"/>
                  </a:lnTo>
                  <a:lnTo>
                    <a:pt x="115569" y="78740"/>
                  </a:lnTo>
                  <a:lnTo>
                    <a:pt x="113029" y="78740"/>
                  </a:lnTo>
                  <a:lnTo>
                    <a:pt x="111760" y="78740"/>
                  </a:lnTo>
                  <a:lnTo>
                    <a:pt x="109219" y="80010"/>
                  </a:lnTo>
                  <a:lnTo>
                    <a:pt x="106679" y="80010"/>
                  </a:lnTo>
                  <a:lnTo>
                    <a:pt x="105410" y="81280"/>
                  </a:lnTo>
                  <a:lnTo>
                    <a:pt x="102869" y="82550"/>
                  </a:lnTo>
                  <a:lnTo>
                    <a:pt x="101600" y="83820"/>
                  </a:lnTo>
                  <a:lnTo>
                    <a:pt x="99060" y="85090"/>
                  </a:lnTo>
                  <a:lnTo>
                    <a:pt x="97789" y="87630"/>
                  </a:lnTo>
                  <a:lnTo>
                    <a:pt x="95250" y="88900"/>
                  </a:lnTo>
                  <a:lnTo>
                    <a:pt x="93979" y="91440"/>
                  </a:lnTo>
                  <a:lnTo>
                    <a:pt x="92710" y="92710"/>
                  </a:lnTo>
                  <a:lnTo>
                    <a:pt x="88900" y="97790"/>
                  </a:lnTo>
                  <a:lnTo>
                    <a:pt x="87629" y="100330"/>
                  </a:lnTo>
                  <a:lnTo>
                    <a:pt x="86360" y="102870"/>
                  </a:lnTo>
                  <a:lnTo>
                    <a:pt x="85089" y="106680"/>
                  </a:lnTo>
                  <a:lnTo>
                    <a:pt x="83819" y="109220"/>
                  </a:lnTo>
                  <a:lnTo>
                    <a:pt x="82550" y="111760"/>
                  </a:lnTo>
                  <a:lnTo>
                    <a:pt x="81279" y="115570"/>
                  </a:lnTo>
                  <a:lnTo>
                    <a:pt x="80010" y="123190"/>
                  </a:lnTo>
                  <a:lnTo>
                    <a:pt x="78739" y="130810"/>
                  </a:lnTo>
                  <a:lnTo>
                    <a:pt x="77469" y="139700"/>
                  </a:lnTo>
                  <a:lnTo>
                    <a:pt x="77469" y="148590"/>
                  </a:lnTo>
                  <a:lnTo>
                    <a:pt x="77469" y="158750"/>
                  </a:lnTo>
                  <a:lnTo>
                    <a:pt x="77469" y="167640"/>
                  </a:lnTo>
                  <a:lnTo>
                    <a:pt x="77469" y="175260"/>
                  </a:lnTo>
                  <a:lnTo>
                    <a:pt x="78739" y="182880"/>
                  </a:lnTo>
                  <a:lnTo>
                    <a:pt x="80010" y="190500"/>
                  </a:lnTo>
                  <a:lnTo>
                    <a:pt x="81279" y="196850"/>
                  </a:lnTo>
                  <a:lnTo>
                    <a:pt x="82550" y="199390"/>
                  </a:lnTo>
                  <a:lnTo>
                    <a:pt x="83819" y="203200"/>
                  </a:lnTo>
                  <a:lnTo>
                    <a:pt x="85089" y="205740"/>
                  </a:lnTo>
                  <a:lnTo>
                    <a:pt x="86360" y="208280"/>
                  </a:lnTo>
                  <a:lnTo>
                    <a:pt x="87629" y="210820"/>
                  </a:lnTo>
                  <a:lnTo>
                    <a:pt x="88900" y="213360"/>
                  </a:lnTo>
                  <a:lnTo>
                    <a:pt x="92710" y="217170"/>
                  </a:lnTo>
                  <a:lnTo>
                    <a:pt x="93979" y="219710"/>
                  </a:lnTo>
                  <a:lnTo>
                    <a:pt x="95250" y="222250"/>
                  </a:lnTo>
                  <a:lnTo>
                    <a:pt x="96519" y="223520"/>
                  </a:lnTo>
                  <a:lnTo>
                    <a:pt x="99060" y="224790"/>
                  </a:lnTo>
                  <a:lnTo>
                    <a:pt x="100329" y="226060"/>
                  </a:lnTo>
                  <a:lnTo>
                    <a:pt x="102869" y="227330"/>
                  </a:lnTo>
                  <a:lnTo>
                    <a:pt x="104139" y="228600"/>
                  </a:lnTo>
                  <a:lnTo>
                    <a:pt x="106679" y="229870"/>
                  </a:lnTo>
                  <a:lnTo>
                    <a:pt x="107950" y="229870"/>
                  </a:lnTo>
                  <a:lnTo>
                    <a:pt x="110489" y="231140"/>
                  </a:lnTo>
                  <a:lnTo>
                    <a:pt x="114300" y="231140"/>
                  </a:lnTo>
                  <a:lnTo>
                    <a:pt x="119379" y="232410"/>
                  </a:lnTo>
                  <a:lnTo>
                    <a:pt x="123189" y="232410"/>
                  </a:lnTo>
                  <a:lnTo>
                    <a:pt x="127000" y="231140"/>
                  </a:lnTo>
                  <a:lnTo>
                    <a:pt x="130810" y="231140"/>
                  </a:lnTo>
                  <a:lnTo>
                    <a:pt x="133350" y="229870"/>
                  </a:lnTo>
                  <a:lnTo>
                    <a:pt x="137160" y="228600"/>
                  </a:lnTo>
                  <a:lnTo>
                    <a:pt x="139700" y="226060"/>
                  </a:lnTo>
                  <a:lnTo>
                    <a:pt x="142239" y="223520"/>
                  </a:lnTo>
                  <a:lnTo>
                    <a:pt x="144779" y="220980"/>
                  </a:lnTo>
                  <a:lnTo>
                    <a:pt x="147319" y="218440"/>
                  </a:lnTo>
                  <a:lnTo>
                    <a:pt x="149860" y="214630"/>
                  </a:lnTo>
                  <a:lnTo>
                    <a:pt x="152400" y="210820"/>
                  </a:lnTo>
                  <a:lnTo>
                    <a:pt x="153669" y="207010"/>
                  </a:lnTo>
                  <a:lnTo>
                    <a:pt x="156210" y="201930"/>
                  </a:lnTo>
                  <a:lnTo>
                    <a:pt x="157479" y="198120"/>
                  </a:lnTo>
                  <a:lnTo>
                    <a:pt x="158750" y="193040"/>
                  </a:lnTo>
                  <a:lnTo>
                    <a:pt x="160019" y="1866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16679" y="5046980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79" h="308610">
                  <a:moveTo>
                    <a:pt x="115570" y="0"/>
                  </a:moveTo>
                  <a:lnTo>
                    <a:pt x="68580" y="11430"/>
                  </a:lnTo>
                  <a:lnTo>
                    <a:pt x="63500" y="15240"/>
                  </a:lnTo>
                  <a:lnTo>
                    <a:pt x="57150" y="17780"/>
                  </a:lnTo>
                  <a:lnTo>
                    <a:pt x="53340" y="21590"/>
                  </a:lnTo>
                  <a:lnTo>
                    <a:pt x="48260" y="24130"/>
                  </a:lnTo>
                  <a:lnTo>
                    <a:pt x="43180" y="29210"/>
                  </a:lnTo>
                  <a:lnTo>
                    <a:pt x="35560" y="39370"/>
                  </a:lnTo>
                  <a:lnTo>
                    <a:pt x="30480" y="44450"/>
                  </a:lnTo>
                  <a:lnTo>
                    <a:pt x="24130" y="55880"/>
                  </a:lnTo>
                  <a:lnTo>
                    <a:pt x="20320" y="60960"/>
                  </a:lnTo>
                  <a:lnTo>
                    <a:pt x="17780" y="67310"/>
                  </a:lnTo>
                  <a:lnTo>
                    <a:pt x="13970" y="73660"/>
                  </a:lnTo>
                  <a:lnTo>
                    <a:pt x="11430" y="80010"/>
                  </a:lnTo>
                  <a:lnTo>
                    <a:pt x="10160" y="86360"/>
                  </a:lnTo>
                  <a:lnTo>
                    <a:pt x="7620" y="93980"/>
                  </a:lnTo>
                  <a:lnTo>
                    <a:pt x="6350" y="100330"/>
                  </a:lnTo>
                  <a:lnTo>
                    <a:pt x="3810" y="107950"/>
                  </a:lnTo>
                  <a:lnTo>
                    <a:pt x="1270" y="123190"/>
                  </a:lnTo>
                  <a:lnTo>
                    <a:pt x="105" y="137160"/>
                  </a:lnTo>
                  <a:lnTo>
                    <a:pt x="0" y="172720"/>
                  </a:lnTo>
                  <a:lnTo>
                    <a:pt x="1270" y="181610"/>
                  </a:lnTo>
                  <a:lnTo>
                    <a:pt x="2540" y="189230"/>
                  </a:lnTo>
                  <a:lnTo>
                    <a:pt x="3810" y="198120"/>
                  </a:lnTo>
                  <a:lnTo>
                    <a:pt x="6350" y="213360"/>
                  </a:lnTo>
                  <a:lnTo>
                    <a:pt x="8890" y="220980"/>
                  </a:lnTo>
                  <a:lnTo>
                    <a:pt x="11430" y="227330"/>
                  </a:lnTo>
                  <a:lnTo>
                    <a:pt x="13970" y="234950"/>
                  </a:lnTo>
                  <a:lnTo>
                    <a:pt x="17780" y="241300"/>
                  </a:lnTo>
                  <a:lnTo>
                    <a:pt x="20320" y="247650"/>
                  </a:lnTo>
                  <a:lnTo>
                    <a:pt x="24130" y="255270"/>
                  </a:lnTo>
                  <a:lnTo>
                    <a:pt x="27940" y="260350"/>
                  </a:lnTo>
                  <a:lnTo>
                    <a:pt x="31750" y="266700"/>
                  </a:lnTo>
                  <a:lnTo>
                    <a:pt x="36830" y="271780"/>
                  </a:lnTo>
                  <a:lnTo>
                    <a:pt x="72390" y="299720"/>
                  </a:lnTo>
                  <a:lnTo>
                    <a:pt x="116840" y="308610"/>
                  </a:lnTo>
                  <a:lnTo>
                    <a:pt x="142240" y="306070"/>
                  </a:lnTo>
                  <a:lnTo>
                    <a:pt x="153670" y="302260"/>
                  </a:lnTo>
                  <a:lnTo>
                    <a:pt x="165100" y="297180"/>
                  </a:lnTo>
                  <a:lnTo>
                    <a:pt x="170180" y="294640"/>
                  </a:lnTo>
                  <a:lnTo>
                    <a:pt x="175260" y="290830"/>
                  </a:lnTo>
                  <a:lnTo>
                    <a:pt x="180340" y="288290"/>
                  </a:lnTo>
                  <a:lnTo>
                    <a:pt x="185420" y="284480"/>
                  </a:lnTo>
                  <a:lnTo>
                    <a:pt x="190500" y="279400"/>
                  </a:lnTo>
                  <a:lnTo>
                    <a:pt x="194310" y="274320"/>
                  </a:lnTo>
                  <a:lnTo>
                    <a:pt x="198120" y="270510"/>
                  </a:lnTo>
                  <a:lnTo>
                    <a:pt x="201930" y="265430"/>
                  </a:lnTo>
                  <a:lnTo>
                    <a:pt x="209550" y="254000"/>
                  </a:lnTo>
                  <a:lnTo>
                    <a:pt x="213360" y="247650"/>
                  </a:lnTo>
                  <a:lnTo>
                    <a:pt x="219963" y="231140"/>
                  </a:lnTo>
                  <a:lnTo>
                    <a:pt x="109220" y="231140"/>
                  </a:lnTo>
                  <a:lnTo>
                    <a:pt x="106680" y="229870"/>
                  </a:lnTo>
                  <a:lnTo>
                    <a:pt x="105410" y="228600"/>
                  </a:lnTo>
                  <a:lnTo>
                    <a:pt x="102870" y="228600"/>
                  </a:lnTo>
                  <a:lnTo>
                    <a:pt x="100330" y="226060"/>
                  </a:lnTo>
                  <a:lnTo>
                    <a:pt x="97790" y="224790"/>
                  </a:lnTo>
                  <a:lnTo>
                    <a:pt x="96520" y="223520"/>
                  </a:lnTo>
                  <a:lnTo>
                    <a:pt x="95250" y="220980"/>
                  </a:lnTo>
                  <a:lnTo>
                    <a:pt x="91440" y="217170"/>
                  </a:lnTo>
                  <a:lnTo>
                    <a:pt x="90170" y="214630"/>
                  </a:lnTo>
                  <a:lnTo>
                    <a:pt x="88900" y="213360"/>
                  </a:lnTo>
                  <a:lnTo>
                    <a:pt x="85090" y="205740"/>
                  </a:lnTo>
                  <a:lnTo>
                    <a:pt x="83820" y="201930"/>
                  </a:lnTo>
                  <a:lnTo>
                    <a:pt x="83820" y="199390"/>
                  </a:lnTo>
                  <a:lnTo>
                    <a:pt x="82550" y="195580"/>
                  </a:lnTo>
                  <a:lnTo>
                    <a:pt x="81280" y="189230"/>
                  </a:lnTo>
                  <a:lnTo>
                    <a:pt x="78740" y="181610"/>
                  </a:lnTo>
                  <a:lnTo>
                    <a:pt x="78740" y="173990"/>
                  </a:lnTo>
                  <a:lnTo>
                    <a:pt x="77470" y="163830"/>
                  </a:lnTo>
                  <a:lnTo>
                    <a:pt x="77470" y="154940"/>
                  </a:lnTo>
                  <a:lnTo>
                    <a:pt x="78740" y="146050"/>
                  </a:lnTo>
                  <a:lnTo>
                    <a:pt x="78740" y="137160"/>
                  </a:lnTo>
                  <a:lnTo>
                    <a:pt x="80010" y="128270"/>
                  </a:lnTo>
                  <a:lnTo>
                    <a:pt x="82550" y="113030"/>
                  </a:lnTo>
                  <a:lnTo>
                    <a:pt x="83820" y="107950"/>
                  </a:lnTo>
                  <a:lnTo>
                    <a:pt x="86360" y="102870"/>
                  </a:lnTo>
                  <a:lnTo>
                    <a:pt x="87630" y="99060"/>
                  </a:lnTo>
                  <a:lnTo>
                    <a:pt x="88900" y="96520"/>
                  </a:lnTo>
                  <a:lnTo>
                    <a:pt x="91440" y="92710"/>
                  </a:lnTo>
                  <a:lnTo>
                    <a:pt x="95250" y="88900"/>
                  </a:lnTo>
                  <a:lnTo>
                    <a:pt x="96520" y="86360"/>
                  </a:lnTo>
                  <a:lnTo>
                    <a:pt x="97790" y="85090"/>
                  </a:lnTo>
                  <a:lnTo>
                    <a:pt x="100330" y="83820"/>
                  </a:lnTo>
                  <a:lnTo>
                    <a:pt x="102870" y="81280"/>
                  </a:lnTo>
                  <a:lnTo>
                    <a:pt x="105410" y="80010"/>
                  </a:lnTo>
                  <a:lnTo>
                    <a:pt x="106680" y="80010"/>
                  </a:lnTo>
                  <a:lnTo>
                    <a:pt x="109220" y="78740"/>
                  </a:lnTo>
                  <a:lnTo>
                    <a:pt x="113030" y="78740"/>
                  </a:lnTo>
                  <a:lnTo>
                    <a:pt x="115570" y="77470"/>
                  </a:lnTo>
                  <a:lnTo>
                    <a:pt x="220980" y="77470"/>
                  </a:lnTo>
                  <a:lnTo>
                    <a:pt x="219710" y="73660"/>
                  </a:lnTo>
                  <a:lnTo>
                    <a:pt x="214630" y="62230"/>
                  </a:lnTo>
                  <a:lnTo>
                    <a:pt x="208280" y="52070"/>
                  </a:lnTo>
                  <a:lnTo>
                    <a:pt x="200660" y="39370"/>
                  </a:lnTo>
                  <a:lnTo>
                    <a:pt x="190500" y="29210"/>
                  </a:lnTo>
                  <a:lnTo>
                    <a:pt x="186690" y="24130"/>
                  </a:lnTo>
                  <a:lnTo>
                    <a:pt x="180340" y="20320"/>
                  </a:lnTo>
                  <a:lnTo>
                    <a:pt x="175260" y="16510"/>
                  </a:lnTo>
                  <a:lnTo>
                    <a:pt x="170180" y="13970"/>
                  </a:lnTo>
                  <a:lnTo>
                    <a:pt x="163830" y="10160"/>
                  </a:lnTo>
                  <a:lnTo>
                    <a:pt x="157480" y="7620"/>
                  </a:lnTo>
                  <a:lnTo>
                    <a:pt x="144780" y="3810"/>
                  </a:lnTo>
                  <a:lnTo>
                    <a:pt x="130810" y="1270"/>
                  </a:lnTo>
                  <a:lnTo>
                    <a:pt x="115570" y="0"/>
                  </a:lnTo>
                  <a:close/>
                </a:path>
                <a:path w="233679" h="308610">
                  <a:moveTo>
                    <a:pt x="220980" y="77470"/>
                  </a:moveTo>
                  <a:lnTo>
                    <a:pt x="119380" y="77470"/>
                  </a:lnTo>
                  <a:lnTo>
                    <a:pt x="120650" y="78740"/>
                  </a:lnTo>
                  <a:lnTo>
                    <a:pt x="124460" y="78740"/>
                  </a:lnTo>
                  <a:lnTo>
                    <a:pt x="127000" y="80010"/>
                  </a:lnTo>
                  <a:lnTo>
                    <a:pt x="128270" y="80010"/>
                  </a:lnTo>
                  <a:lnTo>
                    <a:pt x="130810" y="81280"/>
                  </a:lnTo>
                  <a:lnTo>
                    <a:pt x="133350" y="83820"/>
                  </a:lnTo>
                  <a:lnTo>
                    <a:pt x="135890" y="85090"/>
                  </a:lnTo>
                  <a:lnTo>
                    <a:pt x="137160" y="86360"/>
                  </a:lnTo>
                  <a:lnTo>
                    <a:pt x="138430" y="88900"/>
                  </a:lnTo>
                  <a:lnTo>
                    <a:pt x="140970" y="92710"/>
                  </a:lnTo>
                  <a:lnTo>
                    <a:pt x="144780" y="96520"/>
                  </a:lnTo>
                  <a:lnTo>
                    <a:pt x="148590" y="104140"/>
                  </a:lnTo>
                  <a:lnTo>
                    <a:pt x="148590" y="106680"/>
                  </a:lnTo>
                  <a:lnTo>
                    <a:pt x="149860" y="110490"/>
                  </a:lnTo>
                  <a:lnTo>
                    <a:pt x="151130" y="113030"/>
                  </a:lnTo>
                  <a:lnTo>
                    <a:pt x="154940" y="135890"/>
                  </a:lnTo>
                  <a:lnTo>
                    <a:pt x="154940" y="172720"/>
                  </a:lnTo>
                  <a:lnTo>
                    <a:pt x="153670" y="181610"/>
                  </a:lnTo>
                  <a:lnTo>
                    <a:pt x="151130" y="196850"/>
                  </a:lnTo>
                  <a:lnTo>
                    <a:pt x="148590" y="201930"/>
                  </a:lnTo>
                  <a:lnTo>
                    <a:pt x="148590" y="205740"/>
                  </a:lnTo>
                  <a:lnTo>
                    <a:pt x="144780" y="213360"/>
                  </a:lnTo>
                  <a:lnTo>
                    <a:pt x="140970" y="217170"/>
                  </a:lnTo>
                  <a:lnTo>
                    <a:pt x="139700" y="219710"/>
                  </a:lnTo>
                  <a:lnTo>
                    <a:pt x="138430" y="220980"/>
                  </a:lnTo>
                  <a:lnTo>
                    <a:pt x="137160" y="223520"/>
                  </a:lnTo>
                  <a:lnTo>
                    <a:pt x="135890" y="224790"/>
                  </a:lnTo>
                  <a:lnTo>
                    <a:pt x="133350" y="226060"/>
                  </a:lnTo>
                  <a:lnTo>
                    <a:pt x="130810" y="228600"/>
                  </a:lnTo>
                  <a:lnTo>
                    <a:pt x="128270" y="228600"/>
                  </a:lnTo>
                  <a:lnTo>
                    <a:pt x="127000" y="229870"/>
                  </a:lnTo>
                  <a:lnTo>
                    <a:pt x="124460" y="231140"/>
                  </a:lnTo>
                  <a:lnTo>
                    <a:pt x="219963" y="231140"/>
                  </a:lnTo>
                  <a:lnTo>
                    <a:pt x="226060" y="215900"/>
                  </a:lnTo>
                  <a:lnTo>
                    <a:pt x="227330" y="208280"/>
                  </a:lnTo>
                  <a:lnTo>
                    <a:pt x="229870" y="200660"/>
                  </a:lnTo>
                  <a:lnTo>
                    <a:pt x="232410" y="185420"/>
                  </a:lnTo>
                  <a:lnTo>
                    <a:pt x="233680" y="170180"/>
                  </a:lnTo>
                  <a:lnTo>
                    <a:pt x="233564" y="137160"/>
                  </a:lnTo>
                  <a:lnTo>
                    <a:pt x="232410" y="124460"/>
                  </a:lnTo>
                  <a:lnTo>
                    <a:pt x="229870" y="110490"/>
                  </a:lnTo>
                  <a:lnTo>
                    <a:pt x="227330" y="97790"/>
                  </a:lnTo>
                  <a:lnTo>
                    <a:pt x="223520" y="85090"/>
                  </a:lnTo>
                  <a:lnTo>
                    <a:pt x="220980" y="7747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0339" y="5120640"/>
              <a:ext cx="86360" cy="1625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11599" y="5043170"/>
              <a:ext cx="243839" cy="3175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188459" y="5046980"/>
              <a:ext cx="345440" cy="300990"/>
            </a:xfrm>
            <a:custGeom>
              <a:avLst/>
              <a:gdLst/>
              <a:ahLst/>
              <a:cxnLst/>
              <a:rect l="l" t="t" r="r" b="b"/>
              <a:pathLst>
                <a:path w="345439" h="300989">
                  <a:moveTo>
                    <a:pt x="73660" y="7620"/>
                  </a:moveTo>
                  <a:lnTo>
                    <a:pt x="0" y="7620"/>
                  </a:lnTo>
                  <a:lnTo>
                    <a:pt x="0" y="300990"/>
                  </a:lnTo>
                  <a:lnTo>
                    <a:pt x="78739" y="300990"/>
                  </a:lnTo>
                  <a:lnTo>
                    <a:pt x="78739" y="128270"/>
                  </a:lnTo>
                  <a:lnTo>
                    <a:pt x="80010" y="123190"/>
                  </a:lnTo>
                  <a:lnTo>
                    <a:pt x="81279" y="116840"/>
                  </a:lnTo>
                  <a:lnTo>
                    <a:pt x="82550" y="113030"/>
                  </a:lnTo>
                  <a:lnTo>
                    <a:pt x="83819" y="111760"/>
                  </a:lnTo>
                  <a:lnTo>
                    <a:pt x="83819" y="109220"/>
                  </a:lnTo>
                  <a:lnTo>
                    <a:pt x="85089" y="106680"/>
                  </a:lnTo>
                  <a:lnTo>
                    <a:pt x="86360" y="105410"/>
                  </a:lnTo>
                  <a:lnTo>
                    <a:pt x="86360" y="102870"/>
                  </a:lnTo>
                  <a:lnTo>
                    <a:pt x="87629" y="101600"/>
                  </a:lnTo>
                  <a:lnTo>
                    <a:pt x="88900" y="99060"/>
                  </a:lnTo>
                  <a:lnTo>
                    <a:pt x="96519" y="91440"/>
                  </a:lnTo>
                  <a:lnTo>
                    <a:pt x="97789" y="91440"/>
                  </a:lnTo>
                  <a:lnTo>
                    <a:pt x="100329" y="90170"/>
                  </a:lnTo>
                  <a:lnTo>
                    <a:pt x="101600" y="90170"/>
                  </a:lnTo>
                  <a:lnTo>
                    <a:pt x="102869" y="88900"/>
                  </a:lnTo>
                  <a:lnTo>
                    <a:pt x="344169" y="88900"/>
                  </a:lnTo>
                  <a:lnTo>
                    <a:pt x="342900" y="76200"/>
                  </a:lnTo>
                  <a:lnTo>
                    <a:pt x="337819" y="53340"/>
                  </a:lnTo>
                  <a:lnTo>
                    <a:pt x="336550" y="49530"/>
                  </a:lnTo>
                  <a:lnTo>
                    <a:pt x="73660" y="49530"/>
                  </a:lnTo>
                  <a:lnTo>
                    <a:pt x="73660" y="7620"/>
                  </a:lnTo>
                  <a:close/>
                </a:path>
                <a:path w="345439" h="300989">
                  <a:moveTo>
                    <a:pt x="231139" y="91440"/>
                  </a:moveTo>
                  <a:lnTo>
                    <a:pt x="120650" y="91440"/>
                  </a:lnTo>
                  <a:lnTo>
                    <a:pt x="121919" y="93980"/>
                  </a:lnTo>
                  <a:lnTo>
                    <a:pt x="127000" y="99060"/>
                  </a:lnTo>
                  <a:lnTo>
                    <a:pt x="127000" y="100330"/>
                  </a:lnTo>
                  <a:lnTo>
                    <a:pt x="132079" y="110490"/>
                  </a:lnTo>
                  <a:lnTo>
                    <a:pt x="132079" y="116840"/>
                  </a:lnTo>
                  <a:lnTo>
                    <a:pt x="133350" y="123190"/>
                  </a:lnTo>
                  <a:lnTo>
                    <a:pt x="133350" y="300990"/>
                  </a:lnTo>
                  <a:lnTo>
                    <a:pt x="212089" y="300990"/>
                  </a:lnTo>
                  <a:lnTo>
                    <a:pt x="212089" y="134620"/>
                  </a:lnTo>
                  <a:lnTo>
                    <a:pt x="213360" y="128270"/>
                  </a:lnTo>
                  <a:lnTo>
                    <a:pt x="213360" y="121920"/>
                  </a:lnTo>
                  <a:lnTo>
                    <a:pt x="214629" y="116840"/>
                  </a:lnTo>
                  <a:lnTo>
                    <a:pt x="215900" y="113030"/>
                  </a:lnTo>
                  <a:lnTo>
                    <a:pt x="217169" y="111760"/>
                  </a:lnTo>
                  <a:lnTo>
                    <a:pt x="217169" y="109220"/>
                  </a:lnTo>
                  <a:lnTo>
                    <a:pt x="218439" y="106680"/>
                  </a:lnTo>
                  <a:lnTo>
                    <a:pt x="220979" y="104140"/>
                  </a:lnTo>
                  <a:lnTo>
                    <a:pt x="220979" y="101600"/>
                  </a:lnTo>
                  <a:lnTo>
                    <a:pt x="222250" y="99060"/>
                  </a:lnTo>
                  <a:lnTo>
                    <a:pt x="227329" y="93980"/>
                  </a:lnTo>
                  <a:lnTo>
                    <a:pt x="228600" y="93980"/>
                  </a:lnTo>
                  <a:lnTo>
                    <a:pt x="231139" y="91440"/>
                  </a:lnTo>
                  <a:close/>
                </a:path>
                <a:path w="345439" h="300989">
                  <a:moveTo>
                    <a:pt x="344169" y="88900"/>
                  </a:moveTo>
                  <a:lnTo>
                    <a:pt x="246379" y="88900"/>
                  </a:lnTo>
                  <a:lnTo>
                    <a:pt x="247650" y="90170"/>
                  </a:lnTo>
                  <a:lnTo>
                    <a:pt x="248919" y="90170"/>
                  </a:lnTo>
                  <a:lnTo>
                    <a:pt x="250189" y="91440"/>
                  </a:lnTo>
                  <a:lnTo>
                    <a:pt x="252729" y="91440"/>
                  </a:lnTo>
                  <a:lnTo>
                    <a:pt x="252729" y="92710"/>
                  </a:lnTo>
                  <a:lnTo>
                    <a:pt x="255269" y="93980"/>
                  </a:lnTo>
                  <a:lnTo>
                    <a:pt x="256539" y="96520"/>
                  </a:lnTo>
                  <a:lnTo>
                    <a:pt x="257810" y="96520"/>
                  </a:lnTo>
                  <a:lnTo>
                    <a:pt x="260350" y="100330"/>
                  </a:lnTo>
                  <a:lnTo>
                    <a:pt x="261619" y="104140"/>
                  </a:lnTo>
                  <a:lnTo>
                    <a:pt x="264160" y="106680"/>
                  </a:lnTo>
                  <a:lnTo>
                    <a:pt x="264160" y="109220"/>
                  </a:lnTo>
                  <a:lnTo>
                    <a:pt x="266700" y="116840"/>
                  </a:lnTo>
                  <a:lnTo>
                    <a:pt x="266700" y="124460"/>
                  </a:lnTo>
                  <a:lnTo>
                    <a:pt x="267969" y="128270"/>
                  </a:lnTo>
                  <a:lnTo>
                    <a:pt x="267969" y="300990"/>
                  </a:lnTo>
                  <a:lnTo>
                    <a:pt x="345439" y="300990"/>
                  </a:lnTo>
                  <a:lnTo>
                    <a:pt x="345313" y="100330"/>
                  </a:lnTo>
                  <a:lnTo>
                    <a:pt x="344169" y="88900"/>
                  </a:lnTo>
                  <a:close/>
                </a:path>
                <a:path w="345439" h="300989">
                  <a:moveTo>
                    <a:pt x="237489" y="88900"/>
                  </a:moveTo>
                  <a:lnTo>
                    <a:pt x="115569" y="88900"/>
                  </a:lnTo>
                  <a:lnTo>
                    <a:pt x="118110" y="91440"/>
                  </a:lnTo>
                  <a:lnTo>
                    <a:pt x="233679" y="91440"/>
                  </a:lnTo>
                  <a:lnTo>
                    <a:pt x="234950" y="90170"/>
                  </a:lnTo>
                  <a:lnTo>
                    <a:pt x="236219" y="90170"/>
                  </a:lnTo>
                  <a:lnTo>
                    <a:pt x="237489" y="88900"/>
                  </a:lnTo>
                  <a:close/>
                </a:path>
                <a:path w="345439" h="300989">
                  <a:moveTo>
                    <a:pt x="148589" y="0"/>
                  </a:moveTo>
                  <a:lnTo>
                    <a:pt x="138429" y="0"/>
                  </a:lnTo>
                  <a:lnTo>
                    <a:pt x="132079" y="1270"/>
                  </a:lnTo>
                  <a:lnTo>
                    <a:pt x="127000" y="2540"/>
                  </a:lnTo>
                  <a:lnTo>
                    <a:pt x="121919" y="2540"/>
                  </a:lnTo>
                  <a:lnTo>
                    <a:pt x="118110" y="5080"/>
                  </a:lnTo>
                  <a:lnTo>
                    <a:pt x="113029" y="6350"/>
                  </a:lnTo>
                  <a:lnTo>
                    <a:pt x="105410" y="11430"/>
                  </a:lnTo>
                  <a:lnTo>
                    <a:pt x="100329" y="15240"/>
                  </a:lnTo>
                  <a:lnTo>
                    <a:pt x="96519" y="19050"/>
                  </a:lnTo>
                  <a:lnTo>
                    <a:pt x="92710" y="21590"/>
                  </a:lnTo>
                  <a:lnTo>
                    <a:pt x="81279" y="36830"/>
                  </a:lnTo>
                  <a:lnTo>
                    <a:pt x="73660" y="49530"/>
                  </a:lnTo>
                  <a:lnTo>
                    <a:pt x="205739" y="49530"/>
                  </a:lnTo>
                  <a:lnTo>
                    <a:pt x="203200" y="44450"/>
                  </a:lnTo>
                  <a:lnTo>
                    <a:pt x="200660" y="38100"/>
                  </a:lnTo>
                  <a:lnTo>
                    <a:pt x="198119" y="33020"/>
                  </a:lnTo>
                  <a:lnTo>
                    <a:pt x="194310" y="29210"/>
                  </a:lnTo>
                  <a:lnTo>
                    <a:pt x="189229" y="19050"/>
                  </a:lnTo>
                  <a:lnTo>
                    <a:pt x="185419" y="16510"/>
                  </a:lnTo>
                  <a:lnTo>
                    <a:pt x="181610" y="12700"/>
                  </a:lnTo>
                  <a:lnTo>
                    <a:pt x="170179" y="5080"/>
                  </a:lnTo>
                  <a:lnTo>
                    <a:pt x="154939" y="1270"/>
                  </a:lnTo>
                  <a:lnTo>
                    <a:pt x="148589" y="0"/>
                  </a:lnTo>
                  <a:close/>
                </a:path>
                <a:path w="345439" h="300989">
                  <a:moveTo>
                    <a:pt x="275589" y="0"/>
                  </a:moveTo>
                  <a:lnTo>
                    <a:pt x="270510" y="0"/>
                  </a:lnTo>
                  <a:lnTo>
                    <a:pt x="260350" y="2540"/>
                  </a:lnTo>
                  <a:lnTo>
                    <a:pt x="255269" y="2540"/>
                  </a:lnTo>
                  <a:lnTo>
                    <a:pt x="251460" y="5080"/>
                  </a:lnTo>
                  <a:lnTo>
                    <a:pt x="246379" y="6350"/>
                  </a:lnTo>
                  <a:lnTo>
                    <a:pt x="242569" y="7620"/>
                  </a:lnTo>
                  <a:lnTo>
                    <a:pt x="238760" y="10160"/>
                  </a:lnTo>
                  <a:lnTo>
                    <a:pt x="234950" y="13970"/>
                  </a:lnTo>
                  <a:lnTo>
                    <a:pt x="231139" y="16510"/>
                  </a:lnTo>
                  <a:lnTo>
                    <a:pt x="227329" y="21590"/>
                  </a:lnTo>
                  <a:lnTo>
                    <a:pt x="218439" y="30480"/>
                  </a:lnTo>
                  <a:lnTo>
                    <a:pt x="214629" y="36830"/>
                  </a:lnTo>
                  <a:lnTo>
                    <a:pt x="209550" y="43180"/>
                  </a:lnTo>
                  <a:lnTo>
                    <a:pt x="205739" y="49530"/>
                  </a:lnTo>
                  <a:lnTo>
                    <a:pt x="336550" y="49530"/>
                  </a:lnTo>
                  <a:lnTo>
                    <a:pt x="335279" y="44450"/>
                  </a:lnTo>
                  <a:lnTo>
                    <a:pt x="332739" y="39370"/>
                  </a:lnTo>
                  <a:lnTo>
                    <a:pt x="331469" y="35560"/>
                  </a:lnTo>
                  <a:lnTo>
                    <a:pt x="328929" y="31750"/>
                  </a:lnTo>
                  <a:lnTo>
                    <a:pt x="326389" y="29210"/>
                  </a:lnTo>
                  <a:lnTo>
                    <a:pt x="325119" y="24130"/>
                  </a:lnTo>
                  <a:lnTo>
                    <a:pt x="317500" y="16510"/>
                  </a:lnTo>
                  <a:lnTo>
                    <a:pt x="313689" y="13970"/>
                  </a:lnTo>
                  <a:lnTo>
                    <a:pt x="308610" y="8890"/>
                  </a:lnTo>
                  <a:lnTo>
                    <a:pt x="304800" y="7620"/>
                  </a:lnTo>
                  <a:lnTo>
                    <a:pt x="302260" y="5080"/>
                  </a:lnTo>
                  <a:lnTo>
                    <a:pt x="298450" y="5080"/>
                  </a:lnTo>
                  <a:lnTo>
                    <a:pt x="290829" y="2540"/>
                  </a:lnTo>
                  <a:lnTo>
                    <a:pt x="275589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88459" y="5046980"/>
              <a:ext cx="345440" cy="300990"/>
            </a:xfrm>
            <a:custGeom>
              <a:avLst/>
              <a:gdLst/>
              <a:ahLst/>
              <a:cxnLst/>
              <a:rect l="l" t="t" r="r" b="b"/>
              <a:pathLst>
                <a:path w="345439" h="300989">
                  <a:moveTo>
                    <a:pt x="0" y="7620"/>
                  </a:moveTo>
                  <a:lnTo>
                    <a:pt x="73660" y="7620"/>
                  </a:lnTo>
                  <a:lnTo>
                    <a:pt x="73660" y="49530"/>
                  </a:lnTo>
                  <a:lnTo>
                    <a:pt x="77469" y="43180"/>
                  </a:lnTo>
                  <a:lnTo>
                    <a:pt x="81279" y="36830"/>
                  </a:lnTo>
                  <a:lnTo>
                    <a:pt x="85089" y="31750"/>
                  </a:lnTo>
                  <a:lnTo>
                    <a:pt x="88900" y="26670"/>
                  </a:lnTo>
                  <a:lnTo>
                    <a:pt x="92710" y="21590"/>
                  </a:lnTo>
                  <a:lnTo>
                    <a:pt x="96519" y="19050"/>
                  </a:lnTo>
                  <a:lnTo>
                    <a:pt x="100329" y="15240"/>
                  </a:lnTo>
                  <a:lnTo>
                    <a:pt x="105410" y="11430"/>
                  </a:lnTo>
                  <a:lnTo>
                    <a:pt x="109219" y="8890"/>
                  </a:lnTo>
                  <a:lnTo>
                    <a:pt x="113029" y="6350"/>
                  </a:lnTo>
                  <a:lnTo>
                    <a:pt x="118110" y="5080"/>
                  </a:lnTo>
                  <a:lnTo>
                    <a:pt x="121919" y="2540"/>
                  </a:lnTo>
                  <a:lnTo>
                    <a:pt x="127000" y="2540"/>
                  </a:lnTo>
                  <a:lnTo>
                    <a:pt x="132079" y="1270"/>
                  </a:lnTo>
                  <a:lnTo>
                    <a:pt x="138429" y="0"/>
                  </a:lnTo>
                  <a:lnTo>
                    <a:pt x="143510" y="0"/>
                  </a:lnTo>
                  <a:lnTo>
                    <a:pt x="148589" y="0"/>
                  </a:lnTo>
                  <a:lnTo>
                    <a:pt x="154939" y="1270"/>
                  </a:lnTo>
                  <a:lnTo>
                    <a:pt x="160019" y="2540"/>
                  </a:lnTo>
                  <a:lnTo>
                    <a:pt x="165100" y="3810"/>
                  </a:lnTo>
                  <a:lnTo>
                    <a:pt x="170179" y="5080"/>
                  </a:lnTo>
                  <a:lnTo>
                    <a:pt x="173989" y="7620"/>
                  </a:lnTo>
                  <a:lnTo>
                    <a:pt x="177800" y="10160"/>
                  </a:lnTo>
                  <a:lnTo>
                    <a:pt x="181610" y="12700"/>
                  </a:lnTo>
                  <a:lnTo>
                    <a:pt x="185419" y="16510"/>
                  </a:lnTo>
                  <a:lnTo>
                    <a:pt x="189229" y="19050"/>
                  </a:lnTo>
                  <a:lnTo>
                    <a:pt x="191769" y="24130"/>
                  </a:lnTo>
                  <a:lnTo>
                    <a:pt x="194310" y="29210"/>
                  </a:lnTo>
                  <a:lnTo>
                    <a:pt x="198119" y="33020"/>
                  </a:lnTo>
                  <a:lnTo>
                    <a:pt x="200660" y="38100"/>
                  </a:lnTo>
                  <a:lnTo>
                    <a:pt x="203200" y="44450"/>
                  </a:lnTo>
                  <a:lnTo>
                    <a:pt x="205739" y="49530"/>
                  </a:lnTo>
                  <a:lnTo>
                    <a:pt x="209550" y="43180"/>
                  </a:lnTo>
                  <a:lnTo>
                    <a:pt x="214629" y="36830"/>
                  </a:lnTo>
                  <a:lnTo>
                    <a:pt x="218439" y="30480"/>
                  </a:lnTo>
                  <a:lnTo>
                    <a:pt x="223519" y="25400"/>
                  </a:lnTo>
                  <a:lnTo>
                    <a:pt x="227329" y="21590"/>
                  </a:lnTo>
                  <a:lnTo>
                    <a:pt x="231139" y="16510"/>
                  </a:lnTo>
                  <a:lnTo>
                    <a:pt x="234950" y="13970"/>
                  </a:lnTo>
                  <a:lnTo>
                    <a:pt x="238760" y="10160"/>
                  </a:lnTo>
                  <a:lnTo>
                    <a:pt x="242569" y="7620"/>
                  </a:lnTo>
                  <a:lnTo>
                    <a:pt x="246379" y="6350"/>
                  </a:lnTo>
                  <a:lnTo>
                    <a:pt x="251460" y="5080"/>
                  </a:lnTo>
                  <a:lnTo>
                    <a:pt x="255269" y="2540"/>
                  </a:lnTo>
                  <a:lnTo>
                    <a:pt x="260350" y="2540"/>
                  </a:lnTo>
                  <a:lnTo>
                    <a:pt x="265429" y="1270"/>
                  </a:lnTo>
                  <a:lnTo>
                    <a:pt x="270510" y="0"/>
                  </a:lnTo>
                  <a:lnTo>
                    <a:pt x="275589" y="0"/>
                  </a:lnTo>
                  <a:lnTo>
                    <a:pt x="283210" y="1270"/>
                  </a:lnTo>
                  <a:lnTo>
                    <a:pt x="290829" y="2540"/>
                  </a:lnTo>
                  <a:lnTo>
                    <a:pt x="298450" y="5080"/>
                  </a:lnTo>
                  <a:lnTo>
                    <a:pt x="302260" y="5080"/>
                  </a:lnTo>
                  <a:lnTo>
                    <a:pt x="304800" y="7620"/>
                  </a:lnTo>
                  <a:lnTo>
                    <a:pt x="308610" y="8890"/>
                  </a:lnTo>
                  <a:lnTo>
                    <a:pt x="311150" y="11430"/>
                  </a:lnTo>
                  <a:lnTo>
                    <a:pt x="313689" y="13970"/>
                  </a:lnTo>
                  <a:lnTo>
                    <a:pt x="317500" y="16510"/>
                  </a:lnTo>
                  <a:lnTo>
                    <a:pt x="320039" y="19050"/>
                  </a:lnTo>
                  <a:lnTo>
                    <a:pt x="322579" y="21590"/>
                  </a:lnTo>
                  <a:lnTo>
                    <a:pt x="325119" y="24130"/>
                  </a:lnTo>
                  <a:lnTo>
                    <a:pt x="326389" y="29210"/>
                  </a:lnTo>
                  <a:lnTo>
                    <a:pt x="328929" y="31750"/>
                  </a:lnTo>
                  <a:lnTo>
                    <a:pt x="331469" y="35560"/>
                  </a:lnTo>
                  <a:lnTo>
                    <a:pt x="332739" y="39370"/>
                  </a:lnTo>
                  <a:lnTo>
                    <a:pt x="335279" y="44450"/>
                  </a:lnTo>
                  <a:lnTo>
                    <a:pt x="336550" y="49530"/>
                  </a:lnTo>
                  <a:lnTo>
                    <a:pt x="337819" y="53340"/>
                  </a:lnTo>
                  <a:lnTo>
                    <a:pt x="340360" y="64770"/>
                  </a:lnTo>
                  <a:lnTo>
                    <a:pt x="342900" y="76200"/>
                  </a:lnTo>
                  <a:lnTo>
                    <a:pt x="344169" y="88900"/>
                  </a:lnTo>
                  <a:lnTo>
                    <a:pt x="345439" y="101600"/>
                  </a:lnTo>
                  <a:lnTo>
                    <a:pt x="345439" y="116840"/>
                  </a:lnTo>
                  <a:lnTo>
                    <a:pt x="345439" y="300990"/>
                  </a:lnTo>
                  <a:lnTo>
                    <a:pt x="267969" y="300990"/>
                  </a:lnTo>
                  <a:lnTo>
                    <a:pt x="267969" y="133350"/>
                  </a:lnTo>
                  <a:lnTo>
                    <a:pt x="267969" y="128270"/>
                  </a:lnTo>
                  <a:lnTo>
                    <a:pt x="266700" y="124460"/>
                  </a:lnTo>
                  <a:lnTo>
                    <a:pt x="266700" y="120650"/>
                  </a:lnTo>
                  <a:lnTo>
                    <a:pt x="266700" y="116840"/>
                  </a:lnTo>
                  <a:lnTo>
                    <a:pt x="265429" y="113030"/>
                  </a:lnTo>
                  <a:lnTo>
                    <a:pt x="264160" y="109220"/>
                  </a:lnTo>
                  <a:lnTo>
                    <a:pt x="264160" y="107950"/>
                  </a:lnTo>
                  <a:lnTo>
                    <a:pt x="264160" y="106680"/>
                  </a:lnTo>
                  <a:lnTo>
                    <a:pt x="262889" y="105410"/>
                  </a:lnTo>
                  <a:lnTo>
                    <a:pt x="261619" y="104140"/>
                  </a:lnTo>
                  <a:lnTo>
                    <a:pt x="260350" y="100330"/>
                  </a:lnTo>
                  <a:lnTo>
                    <a:pt x="257810" y="96520"/>
                  </a:lnTo>
                  <a:lnTo>
                    <a:pt x="256539" y="96520"/>
                  </a:lnTo>
                  <a:lnTo>
                    <a:pt x="255269" y="93980"/>
                  </a:lnTo>
                  <a:lnTo>
                    <a:pt x="252729" y="92710"/>
                  </a:lnTo>
                  <a:lnTo>
                    <a:pt x="252729" y="91440"/>
                  </a:lnTo>
                  <a:lnTo>
                    <a:pt x="250189" y="91440"/>
                  </a:lnTo>
                  <a:lnTo>
                    <a:pt x="248919" y="90170"/>
                  </a:lnTo>
                  <a:lnTo>
                    <a:pt x="247650" y="90170"/>
                  </a:lnTo>
                  <a:lnTo>
                    <a:pt x="246379" y="88900"/>
                  </a:lnTo>
                  <a:lnTo>
                    <a:pt x="245110" y="88900"/>
                  </a:lnTo>
                  <a:lnTo>
                    <a:pt x="243839" y="88900"/>
                  </a:lnTo>
                  <a:lnTo>
                    <a:pt x="242569" y="88900"/>
                  </a:lnTo>
                  <a:lnTo>
                    <a:pt x="238760" y="88900"/>
                  </a:lnTo>
                  <a:lnTo>
                    <a:pt x="237489" y="88900"/>
                  </a:lnTo>
                  <a:lnTo>
                    <a:pt x="236219" y="90170"/>
                  </a:lnTo>
                  <a:lnTo>
                    <a:pt x="234950" y="90170"/>
                  </a:lnTo>
                  <a:lnTo>
                    <a:pt x="233679" y="91440"/>
                  </a:lnTo>
                  <a:lnTo>
                    <a:pt x="231139" y="91440"/>
                  </a:lnTo>
                  <a:lnTo>
                    <a:pt x="229869" y="92710"/>
                  </a:lnTo>
                  <a:lnTo>
                    <a:pt x="228600" y="93980"/>
                  </a:lnTo>
                  <a:lnTo>
                    <a:pt x="227329" y="93980"/>
                  </a:lnTo>
                  <a:lnTo>
                    <a:pt x="226060" y="95250"/>
                  </a:lnTo>
                  <a:lnTo>
                    <a:pt x="224789" y="96520"/>
                  </a:lnTo>
                  <a:lnTo>
                    <a:pt x="223519" y="97790"/>
                  </a:lnTo>
                  <a:lnTo>
                    <a:pt x="222250" y="99060"/>
                  </a:lnTo>
                  <a:lnTo>
                    <a:pt x="220979" y="101600"/>
                  </a:lnTo>
                  <a:lnTo>
                    <a:pt x="220979" y="104140"/>
                  </a:lnTo>
                  <a:lnTo>
                    <a:pt x="219710" y="105410"/>
                  </a:lnTo>
                  <a:lnTo>
                    <a:pt x="218439" y="106680"/>
                  </a:lnTo>
                  <a:lnTo>
                    <a:pt x="217169" y="109220"/>
                  </a:lnTo>
                  <a:lnTo>
                    <a:pt x="217169" y="111760"/>
                  </a:lnTo>
                  <a:lnTo>
                    <a:pt x="215900" y="113030"/>
                  </a:lnTo>
                  <a:lnTo>
                    <a:pt x="214629" y="116840"/>
                  </a:lnTo>
                  <a:lnTo>
                    <a:pt x="213360" y="121920"/>
                  </a:lnTo>
                  <a:lnTo>
                    <a:pt x="213360" y="128270"/>
                  </a:lnTo>
                  <a:lnTo>
                    <a:pt x="212089" y="134620"/>
                  </a:lnTo>
                  <a:lnTo>
                    <a:pt x="212089" y="142240"/>
                  </a:lnTo>
                  <a:lnTo>
                    <a:pt x="212089" y="149860"/>
                  </a:lnTo>
                  <a:lnTo>
                    <a:pt x="212089" y="300990"/>
                  </a:lnTo>
                  <a:lnTo>
                    <a:pt x="133350" y="300990"/>
                  </a:lnTo>
                  <a:lnTo>
                    <a:pt x="133350" y="139700"/>
                  </a:lnTo>
                  <a:lnTo>
                    <a:pt x="133350" y="130810"/>
                  </a:lnTo>
                  <a:lnTo>
                    <a:pt x="133350" y="123190"/>
                  </a:lnTo>
                  <a:lnTo>
                    <a:pt x="132079" y="116840"/>
                  </a:lnTo>
                  <a:lnTo>
                    <a:pt x="132079" y="114300"/>
                  </a:lnTo>
                  <a:lnTo>
                    <a:pt x="132079" y="113030"/>
                  </a:lnTo>
                  <a:lnTo>
                    <a:pt x="132079" y="110490"/>
                  </a:lnTo>
                  <a:lnTo>
                    <a:pt x="130810" y="107950"/>
                  </a:lnTo>
                  <a:lnTo>
                    <a:pt x="129539" y="105410"/>
                  </a:lnTo>
                  <a:lnTo>
                    <a:pt x="128269" y="102870"/>
                  </a:lnTo>
                  <a:lnTo>
                    <a:pt x="127000" y="100330"/>
                  </a:lnTo>
                  <a:lnTo>
                    <a:pt x="127000" y="99060"/>
                  </a:lnTo>
                  <a:lnTo>
                    <a:pt x="124460" y="96520"/>
                  </a:lnTo>
                  <a:lnTo>
                    <a:pt x="123189" y="95250"/>
                  </a:lnTo>
                  <a:lnTo>
                    <a:pt x="121919" y="93980"/>
                  </a:lnTo>
                  <a:lnTo>
                    <a:pt x="120650" y="91440"/>
                  </a:lnTo>
                  <a:lnTo>
                    <a:pt x="118110" y="91440"/>
                  </a:lnTo>
                  <a:lnTo>
                    <a:pt x="116839" y="90170"/>
                  </a:lnTo>
                  <a:lnTo>
                    <a:pt x="115569" y="88900"/>
                  </a:lnTo>
                  <a:lnTo>
                    <a:pt x="113029" y="88900"/>
                  </a:lnTo>
                  <a:lnTo>
                    <a:pt x="111760" y="88900"/>
                  </a:lnTo>
                  <a:lnTo>
                    <a:pt x="109219" y="88900"/>
                  </a:lnTo>
                  <a:lnTo>
                    <a:pt x="105410" y="88900"/>
                  </a:lnTo>
                  <a:lnTo>
                    <a:pt x="104139" y="88900"/>
                  </a:lnTo>
                  <a:lnTo>
                    <a:pt x="102869" y="88900"/>
                  </a:lnTo>
                  <a:lnTo>
                    <a:pt x="101600" y="90170"/>
                  </a:lnTo>
                  <a:lnTo>
                    <a:pt x="100329" y="90170"/>
                  </a:lnTo>
                  <a:lnTo>
                    <a:pt x="97789" y="91440"/>
                  </a:lnTo>
                  <a:lnTo>
                    <a:pt x="96519" y="91440"/>
                  </a:lnTo>
                  <a:lnTo>
                    <a:pt x="95250" y="92710"/>
                  </a:lnTo>
                  <a:lnTo>
                    <a:pt x="93979" y="93980"/>
                  </a:lnTo>
                  <a:lnTo>
                    <a:pt x="92710" y="95250"/>
                  </a:lnTo>
                  <a:lnTo>
                    <a:pt x="91439" y="96520"/>
                  </a:lnTo>
                  <a:lnTo>
                    <a:pt x="90169" y="97790"/>
                  </a:lnTo>
                  <a:lnTo>
                    <a:pt x="88900" y="99060"/>
                  </a:lnTo>
                  <a:lnTo>
                    <a:pt x="87629" y="101600"/>
                  </a:lnTo>
                  <a:lnTo>
                    <a:pt x="86360" y="102870"/>
                  </a:lnTo>
                  <a:lnTo>
                    <a:pt x="86360" y="105410"/>
                  </a:lnTo>
                  <a:lnTo>
                    <a:pt x="85089" y="106680"/>
                  </a:lnTo>
                  <a:lnTo>
                    <a:pt x="83819" y="109220"/>
                  </a:lnTo>
                  <a:lnTo>
                    <a:pt x="83819" y="111760"/>
                  </a:lnTo>
                  <a:lnTo>
                    <a:pt x="82550" y="113030"/>
                  </a:lnTo>
                  <a:lnTo>
                    <a:pt x="81279" y="116840"/>
                  </a:lnTo>
                  <a:lnTo>
                    <a:pt x="80010" y="123190"/>
                  </a:lnTo>
                  <a:lnTo>
                    <a:pt x="78739" y="128270"/>
                  </a:lnTo>
                  <a:lnTo>
                    <a:pt x="78739" y="135890"/>
                  </a:lnTo>
                  <a:lnTo>
                    <a:pt x="78739" y="142240"/>
                  </a:lnTo>
                  <a:lnTo>
                    <a:pt x="78739" y="151130"/>
                  </a:lnTo>
                  <a:lnTo>
                    <a:pt x="78739" y="300990"/>
                  </a:lnTo>
                  <a:lnTo>
                    <a:pt x="0" y="300990"/>
                  </a:lnTo>
                  <a:lnTo>
                    <a:pt x="0" y="76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80889" y="5046980"/>
              <a:ext cx="345440" cy="300990"/>
            </a:xfrm>
            <a:custGeom>
              <a:avLst/>
              <a:gdLst/>
              <a:ahLst/>
              <a:cxnLst/>
              <a:rect l="l" t="t" r="r" b="b"/>
              <a:pathLst>
                <a:path w="345439" h="300989">
                  <a:moveTo>
                    <a:pt x="276860" y="0"/>
                  </a:moveTo>
                  <a:lnTo>
                    <a:pt x="270510" y="0"/>
                  </a:lnTo>
                  <a:lnTo>
                    <a:pt x="260350" y="2540"/>
                  </a:lnTo>
                  <a:lnTo>
                    <a:pt x="255270" y="2540"/>
                  </a:lnTo>
                  <a:lnTo>
                    <a:pt x="251460" y="5080"/>
                  </a:lnTo>
                  <a:lnTo>
                    <a:pt x="246380" y="6350"/>
                  </a:lnTo>
                  <a:lnTo>
                    <a:pt x="242570" y="7620"/>
                  </a:lnTo>
                  <a:lnTo>
                    <a:pt x="238760" y="10160"/>
                  </a:lnTo>
                  <a:lnTo>
                    <a:pt x="234950" y="13970"/>
                  </a:lnTo>
                  <a:lnTo>
                    <a:pt x="231139" y="16510"/>
                  </a:lnTo>
                  <a:lnTo>
                    <a:pt x="227330" y="21590"/>
                  </a:lnTo>
                  <a:lnTo>
                    <a:pt x="218439" y="30480"/>
                  </a:lnTo>
                  <a:lnTo>
                    <a:pt x="214630" y="36830"/>
                  </a:lnTo>
                  <a:lnTo>
                    <a:pt x="209550" y="43180"/>
                  </a:lnTo>
                  <a:lnTo>
                    <a:pt x="205739" y="49530"/>
                  </a:lnTo>
                  <a:lnTo>
                    <a:pt x="203200" y="44450"/>
                  </a:lnTo>
                  <a:lnTo>
                    <a:pt x="200660" y="38100"/>
                  </a:lnTo>
                  <a:lnTo>
                    <a:pt x="198120" y="33020"/>
                  </a:lnTo>
                  <a:lnTo>
                    <a:pt x="194310" y="29210"/>
                  </a:lnTo>
                  <a:lnTo>
                    <a:pt x="189230" y="19050"/>
                  </a:lnTo>
                  <a:lnTo>
                    <a:pt x="185420" y="16510"/>
                  </a:lnTo>
                  <a:lnTo>
                    <a:pt x="181610" y="12700"/>
                  </a:lnTo>
                  <a:lnTo>
                    <a:pt x="170180" y="5080"/>
                  </a:lnTo>
                  <a:lnTo>
                    <a:pt x="154939" y="1270"/>
                  </a:lnTo>
                  <a:lnTo>
                    <a:pt x="148589" y="0"/>
                  </a:lnTo>
                  <a:lnTo>
                    <a:pt x="138430" y="0"/>
                  </a:lnTo>
                  <a:lnTo>
                    <a:pt x="132080" y="1270"/>
                  </a:lnTo>
                  <a:lnTo>
                    <a:pt x="127000" y="2540"/>
                  </a:lnTo>
                  <a:lnTo>
                    <a:pt x="121920" y="2540"/>
                  </a:lnTo>
                  <a:lnTo>
                    <a:pt x="118110" y="5080"/>
                  </a:lnTo>
                  <a:lnTo>
                    <a:pt x="113030" y="6350"/>
                  </a:lnTo>
                  <a:lnTo>
                    <a:pt x="105410" y="11430"/>
                  </a:lnTo>
                  <a:lnTo>
                    <a:pt x="100330" y="15240"/>
                  </a:lnTo>
                  <a:lnTo>
                    <a:pt x="96520" y="19050"/>
                  </a:lnTo>
                  <a:lnTo>
                    <a:pt x="92710" y="21590"/>
                  </a:lnTo>
                  <a:lnTo>
                    <a:pt x="81280" y="36830"/>
                  </a:lnTo>
                  <a:lnTo>
                    <a:pt x="73660" y="49530"/>
                  </a:lnTo>
                  <a:lnTo>
                    <a:pt x="73660" y="7620"/>
                  </a:lnTo>
                  <a:lnTo>
                    <a:pt x="0" y="7620"/>
                  </a:lnTo>
                  <a:lnTo>
                    <a:pt x="0" y="300990"/>
                  </a:lnTo>
                  <a:lnTo>
                    <a:pt x="78739" y="300990"/>
                  </a:lnTo>
                  <a:lnTo>
                    <a:pt x="78739" y="128270"/>
                  </a:lnTo>
                  <a:lnTo>
                    <a:pt x="80010" y="123190"/>
                  </a:lnTo>
                  <a:lnTo>
                    <a:pt x="81280" y="116840"/>
                  </a:lnTo>
                  <a:lnTo>
                    <a:pt x="82550" y="113030"/>
                  </a:lnTo>
                  <a:lnTo>
                    <a:pt x="83820" y="111760"/>
                  </a:lnTo>
                  <a:lnTo>
                    <a:pt x="83820" y="109220"/>
                  </a:lnTo>
                  <a:lnTo>
                    <a:pt x="85089" y="106680"/>
                  </a:lnTo>
                  <a:lnTo>
                    <a:pt x="86360" y="105410"/>
                  </a:lnTo>
                  <a:lnTo>
                    <a:pt x="86360" y="102870"/>
                  </a:lnTo>
                  <a:lnTo>
                    <a:pt x="87630" y="101600"/>
                  </a:lnTo>
                  <a:lnTo>
                    <a:pt x="88900" y="99060"/>
                  </a:lnTo>
                  <a:lnTo>
                    <a:pt x="96520" y="91440"/>
                  </a:lnTo>
                  <a:lnTo>
                    <a:pt x="97789" y="91440"/>
                  </a:lnTo>
                  <a:lnTo>
                    <a:pt x="100330" y="90170"/>
                  </a:lnTo>
                  <a:lnTo>
                    <a:pt x="101600" y="90170"/>
                  </a:lnTo>
                  <a:lnTo>
                    <a:pt x="102870" y="88900"/>
                  </a:lnTo>
                  <a:lnTo>
                    <a:pt x="115570" y="88900"/>
                  </a:lnTo>
                  <a:lnTo>
                    <a:pt x="118110" y="91440"/>
                  </a:lnTo>
                  <a:lnTo>
                    <a:pt x="120650" y="91440"/>
                  </a:lnTo>
                  <a:lnTo>
                    <a:pt x="121920" y="93980"/>
                  </a:lnTo>
                  <a:lnTo>
                    <a:pt x="127000" y="99060"/>
                  </a:lnTo>
                  <a:lnTo>
                    <a:pt x="127000" y="100330"/>
                  </a:lnTo>
                  <a:lnTo>
                    <a:pt x="132080" y="110490"/>
                  </a:lnTo>
                  <a:lnTo>
                    <a:pt x="132080" y="116840"/>
                  </a:lnTo>
                  <a:lnTo>
                    <a:pt x="133350" y="123190"/>
                  </a:lnTo>
                  <a:lnTo>
                    <a:pt x="133350" y="300990"/>
                  </a:lnTo>
                  <a:lnTo>
                    <a:pt x="212089" y="300990"/>
                  </a:lnTo>
                  <a:lnTo>
                    <a:pt x="212089" y="134620"/>
                  </a:lnTo>
                  <a:lnTo>
                    <a:pt x="213360" y="128270"/>
                  </a:lnTo>
                  <a:lnTo>
                    <a:pt x="213360" y="121920"/>
                  </a:lnTo>
                  <a:lnTo>
                    <a:pt x="214630" y="116840"/>
                  </a:lnTo>
                  <a:lnTo>
                    <a:pt x="215900" y="113030"/>
                  </a:lnTo>
                  <a:lnTo>
                    <a:pt x="217170" y="111760"/>
                  </a:lnTo>
                  <a:lnTo>
                    <a:pt x="217170" y="109220"/>
                  </a:lnTo>
                  <a:lnTo>
                    <a:pt x="218439" y="106680"/>
                  </a:lnTo>
                  <a:lnTo>
                    <a:pt x="220980" y="104140"/>
                  </a:lnTo>
                  <a:lnTo>
                    <a:pt x="220980" y="101600"/>
                  </a:lnTo>
                  <a:lnTo>
                    <a:pt x="222250" y="99060"/>
                  </a:lnTo>
                  <a:lnTo>
                    <a:pt x="227330" y="93980"/>
                  </a:lnTo>
                  <a:lnTo>
                    <a:pt x="228600" y="93980"/>
                  </a:lnTo>
                  <a:lnTo>
                    <a:pt x="231139" y="91440"/>
                  </a:lnTo>
                  <a:lnTo>
                    <a:pt x="232410" y="91440"/>
                  </a:lnTo>
                  <a:lnTo>
                    <a:pt x="234950" y="90170"/>
                  </a:lnTo>
                  <a:lnTo>
                    <a:pt x="236220" y="90170"/>
                  </a:lnTo>
                  <a:lnTo>
                    <a:pt x="237489" y="88900"/>
                  </a:lnTo>
                  <a:lnTo>
                    <a:pt x="246380" y="88900"/>
                  </a:lnTo>
                  <a:lnTo>
                    <a:pt x="247650" y="90170"/>
                  </a:lnTo>
                  <a:lnTo>
                    <a:pt x="248920" y="90170"/>
                  </a:lnTo>
                  <a:lnTo>
                    <a:pt x="250189" y="91440"/>
                  </a:lnTo>
                  <a:lnTo>
                    <a:pt x="252730" y="91440"/>
                  </a:lnTo>
                  <a:lnTo>
                    <a:pt x="252730" y="92710"/>
                  </a:lnTo>
                  <a:lnTo>
                    <a:pt x="254000" y="93980"/>
                  </a:lnTo>
                  <a:lnTo>
                    <a:pt x="255270" y="93980"/>
                  </a:lnTo>
                  <a:lnTo>
                    <a:pt x="256539" y="96520"/>
                  </a:lnTo>
                  <a:lnTo>
                    <a:pt x="257810" y="96520"/>
                  </a:lnTo>
                  <a:lnTo>
                    <a:pt x="260350" y="100330"/>
                  </a:lnTo>
                  <a:lnTo>
                    <a:pt x="261620" y="104140"/>
                  </a:lnTo>
                  <a:lnTo>
                    <a:pt x="264160" y="106680"/>
                  </a:lnTo>
                  <a:lnTo>
                    <a:pt x="264160" y="109220"/>
                  </a:lnTo>
                  <a:lnTo>
                    <a:pt x="266700" y="116840"/>
                  </a:lnTo>
                  <a:lnTo>
                    <a:pt x="266700" y="124460"/>
                  </a:lnTo>
                  <a:lnTo>
                    <a:pt x="267970" y="128270"/>
                  </a:lnTo>
                  <a:lnTo>
                    <a:pt x="267970" y="300990"/>
                  </a:lnTo>
                  <a:lnTo>
                    <a:pt x="345439" y="300990"/>
                  </a:lnTo>
                  <a:lnTo>
                    <a:pt x="345439" y="101600"/>
                  </a:lnTo>
                  <a:lnTo>
                    <a:pt x="341630" y="64770"/>
                  </a:lnTo>
                  <a:lnTo>
                    <a:pt x="339089" y="53340"/>
                  </a:lnTo>
                  <a:lnTo>
                    <a:pt x="336550" y="49530"/>
                  </a:lnTo>
                  <a:lnTo>
                    <a:pt x="334010" y="39370"/>
                  </a:lnTo>
                  <a:lnTo>
                    <a:pt x="328930" y="31750"/>
                  </a:lnTo>
                  <a:lnTo>
                    <a:pt x="325120" y="24130"/>
                  </a:lnTo>
                  <a:lnTo>
                    <a:pt x="314960" y="13970"/>
                  </a:lnTo>
                  <a:lnTo>
                    <a:pt x="311150" y="11430"/>
                  </a:lnTo>
                  <a:lnTo>
                    <a:pt x="308610" y="8890"/>
                  </a:lnTo>
                  <a:lnTo>
                    <a:pt x="304800" y="7620"/>
                  </a:lnTo>
                  <a:lnTo>
                    <a:pt x="302260" y="5080"/>
                  </a:lnTo>
                  <a:lnTo>
                    <a:pt x="298450" y="5080"/>
                  </a:lnTo>
                  <a:lnTo>
                    <a:pt x="292100" y="254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80889" y="5046980"/>
              <a:ext cx="345440" cy="300990"/>
            </a:xfrm>
            <a:custGeom>
              <a:avLst/>
              <a:gdLst/>
              <a:ahLst/>
              <a:cxnLst/>
              <a:rect l="l" t="t" r="r" b="b"/>
              <a:pathLst>
                <a:path w="345439" h="300989">
                  <a:moveTo>
                    <a:pt x="0" y="7620"/>
                  </a:moveTo>
                  <a:lnTo>
                    <a:pt x="73660" y="7620"/>
                  </a:lnTo>
                  <a:lnTo>
                    <a:pt x="73660" y="49530"/>
                  </a:lnTo>
                  <a:lnTo>
                    <a:pt x="77470" y="43180"/>
                  </a:lnTo>
                  <a:lnTo>
                    <a:pt x="81280" y="36830"/>
                  </a:lnTo>
                  <a:lnTo>
                    <a:pt x="85089" y="31750"/>
                  </a:lnTo>
                  <a:lnTo>
                    <a:pt x="88900" y="26670"/>
                  </a:lnTo>
                  <a:lnTo>
                    <a:pt x="92710" y="21590"/>
                  </a:lnTo>
                  <a:lnTo>
                    <a:pt x="96520" y="19050"/>
                  </a:lnTo>
                  <a:lnTo>
                    <a:pt x="100330" y="15240"/>
                  </a:lnTo>
                  <a:lnTo>
                    <a:pt x="105410" y="11430"/>
                  </a:lnTo>
                  <a:lnTo>
                    <a:pt x="109220" y="8890"/>
                  </a:lnTo>
                  <a:lnTo>
                    <a:pt x="113030" y="6350"/>
                  </a:lnTo>
                  <a:lnTo>
                    <a:pt x="118110" y="5080"/>
                  </a:lnTo>
                  <a:lnTo>
                    <a:pt x="121920" y="2540"/>
                  </a:lnTo>
                  <a:lnTo>
                    <a:pt x="127000" y="2540"/>
                  </a:lnTo>
                  <a:lnTo>
                    <a:pt x="132080" y="1270"/>
                  </a:lnTo>
                  <a:lnTo>
                    <a:pt x="138430" y="0"/>
                  </a:lnTo>
                  <a:lnTo>
                    <a:pt x="143510" y="0"/>
                  </a:lnTo>
                  <a:lnTo>
                    <a:pt x="148589" y="0"/>
                  </a:lnTo>
                  <a:lnTo>
                    <a:pt x="154939" y="1270"/>
                  </a:lnTo>
                  <a:lnTo>
                    <a:pt x="160020" y="2540"/>
                  </a:lnTo>
                  <a:lnTo>
                    <a:pt x="165100" y="3810"/>
                  </a:lnTo>
                  <a:lnTo>
                    <a:pt x="170180" y="5080"/>
                  </a:lnTo>
                  <a:lnTo>
                    <a:pt x="173989" y="7620"/>
                  </a:lnTo>
                  <a:lnTo>
                    <a:pt x="177800" y="10160"/>
                  </a:lnTo>
                  <a:lnTo>
                    <a:pt x="181610" y="12700"/>
                  </a:lnTo>
                  <a:lnTo>
                    <a:pt x="185420" y="16510"/>
                  </a:lnTo>
                  <a:lnTo>
                    <a:pt x="189230" y="19050"/>
                  </a:lnTo>
                  <a:lnTo>
                    <a:pt x="191770" y="24130"/>
                  </a:lnTo>
                  <a:lnTo>
                    <a:pt x="194310" y="29210"/>
                  </a:lnTo>
                  <a:lnTo>
                    <a:pt x="198120" y="33020"/>
                  </a:lnTo>
                  <a:lnTo>
                    <a:pt x="200660" y="38100"/>
                  </a:lnTo>
                  <a:lnTo>
                    <a:pt x="203200" y="44450"/>
                  </a:lnTo>
                  <a:lnTo>
                    <a:pt x="205739" y="49530"/>
                  </a:lnTo>
                  <a:lnTo>
                    <a:pt x="209550" y="43180"/>
                  </a:lnTo>
                  <a:lnTo>
                    <a:pt x="214630" y="36830"/>
                  </a:lnTo>
                  <a:lnTo>
                    <a:pt x="218439" y="30480"/>
                  </a:lnTo>
                  <a:lnTo>
                    <a:pt x="223520" y="25400"/>
                  </a:lnTo>
                  <a:lnTo>
                    <a:pt x="227330" y="21590"/>
                  </a:lnTo>
                  <a:lnTo>
                    <a:pt x="231139" y="16510"/>
                  </a:lnTo>
                  <a:lnTo>
                    <a:pt x="234950" y="13970"/>
                  </a:lnTo>
                  <a:lnTo>
                    <a:pt x="238760" y="10160"/>
                  </a:lnTo>
                  <a:lnTo>
                    <a:pt x="242570" y="7620"/>
                  </a:lnTo>
                  <a:lnTo>
                    <a:pt x="246380" y="6350"/>
                  </a:lnTo>
                  <a:lnTo>
                    <a:pt x="251460" y="5080"/>
                  </a:lnTo>
                  <a:lnTo>
                    <a:pt x="255270" y="2540"/>
                  </a:lnTo>
                  <a:lnTo>
                    <a:pt x="260350" y="2540"/>
                  </a:lnTo>
                  <a:lnTo>
                    <a:pt x="265430" y="1270"/>
                  </a:lnTo>
                  <a:lnTo>
                    <a:pt x="270510" y="0"/>
                  </a:lnTo>
                  <a:lnTo>
                    <a:pt x="276860" y="0"/>
                  </a:lnTo>
                  <a:lnTo>
                    <a:pt x="284480" y="1270"/>
                  </a:lnTo>
                  <a:lnTo>
                    <a:pt x="292100" y="2540"/>
                  </a:lnTo>
                  <a:lnTo>
                    <a:pt x="298450" y="5080"/>
                  </a:lnTo>
                  <a:lnTo>
                    <a:pt x="302260" y="5080"/>
                  </a:lnTo>
                  <a:lnTo>
                    <a:pt x="304800" y="7620"/>
                  </a:lnTo>
                  <a:lnTo>
                    <a:pt x="308610" y="8890"/>
                  </a:lnTo>
                  <a:lnTo>
                    <a:pt x="311150" y="11430"/>
                  </a:lnTo>
                  <a:lnTo>
                    <a:pt x="314960" y="13970"/>
                  </a:lnTo>
                  <a:lnTo>
                    <a:pt x="317500" y="16510"/>
                  </a:lnTo>
                  <a:lnTo>
                    <a:pt x="320039" y="19050"/>
                  </a:lnTo>
                  <a:lnTo>
                    <a:pt x="322580" y="21590"/>
                  </a:lnTo>
                  <a:lnTo>
                    <a:pt x="325120" y="24130"/>
                  </a:lnTo>
                  <a:lnTo>
                    <a:pt x="327660" y="29210"/>
                  </a:lnTo>
                  <a:lnTo>
                    <a:pt x="328930" y="31750"/>
                  </a:lnTo>
                  <a:lnTo>
                    <a:pt x="331470" y="35560"/>
                  </a:lnTo>
                  <a:lnTo>
                    <a:pt x="334010" y="39370"/>
                  </a:lnTo>
                  <a:lnTo>
                    <a:pt x="335280" y="44450"/>
                  </a:lnTo>
                  <a:lnTo>
                    <a:pt x="336550" y="49530"/>
                  </a:lnTo>
                  <a:lnTo>
                    <a:pt x="339089" y="53340"/>
                  </a:lnTo>
                  <a:lnTo>
                    <a:pt x="341630" y="64770"/>
                  </a:lnTo>
                  <a:lnTo>
                    <a:pt x="342900" y="76200"/>
                  </a:lnTo>
                  <a:lnTo>
                    <a:pt x="344170" y="88900"/>
                  </a:lnTo>
                  <a:lnTo>
                    <a:pt x="345439" y="101600"/>
                  </a:lnTo>
                  <a:lnTo>
                    <a:pt x="345439" y="116840"/>
                  </a:lnTo>
                  <a:lnTo>
                    <a:pt x="345439" y="300990"/>
                  </a:lnTo>
                  <a:lnTo>
                    <a:pt x="267970" y="300990"/>
                  </a:lnTo>
                  <a:lnTo>
                    <a:pt x="267970" y="133350"/>
                  </a:lnTo>
                  <a:lnTo>
                    <a:pt x="267970" y="128270"/>
                  </a:lnTo>
                  <a:lnTo>
                    <a:pt x="266700" y="124460"/>
                  </a:lnTo>
                  <a:lnTo>
                    <a:pt x="266700" y="120650"/>
                  </a:lnTo>
                  <a:lnTo>
                    <a:pt x="266700" y="116840"/>
                  </a:lnTo>
                  <a:lnTo>
                    <a:pt x="265430" y="113030"/>
                  </a:lnTo>
                  <a:lnTo>
                    <a:pt x="264160" y="109220"/>
                  </a:lnTo>
                  <a:lnTo>
                    <a:pt x="264160" y="107950"/>
                  </a:lnTo>
                  <a:lnTo>
                    <a:pt x="264160" y="106680"/>
                  </a:lnTo>
                  <a:lnTo>
                    <a:pt x="262889" y="105410"/>
                  </a:lnTo>
                  <a:lnTo>
                    <a:pt x="261620" y="104140"/>
                  </a:lnTo>
                  <a:lnTo>
                    <a:pt x="260350" y="100330"/>
                  </a:lnTo>
                  <a:lnTo>
                    <a:pt x="257810" y="96520"/>
                  </a:lnTo>
                  <a:lnTo>
                    <a:pt x="256539" y="96520"/>
                  </a:lnTo>
                  <a:lnTo>
                    <a:pt x="255270" y="93980"/>
                  </a:lnTo>
                  <a:lnTo>
                    <a:pt x="254000" y="93980"/>
                  </a:lnTo>
                  <a:lnTo>
                    <a:pt x="252730" y="92710"/>
                  </a:lnTo>
                  <a:lnTo>
                    <a:pt x="252730" y="91440"/>
                  </a:lnTo>
                  <a:lnTo>
                    <a:pt x="250189" y="91440"/>
                  </a:lnTo>
                  <a:lnTo>
                    <a:pt x="248920" y="90170"/>
                  </a:lnTo>
                  <a:lnTo>
                    <a:pt x="247650" y="90170"/>
                  </a:lnTo>
                  <a:lnTo>
                    <a:pt x="246380" y="88900"/>
                  </a:lnTo>
                  <a:lnTo>
                    <a:pt x="237489" y="88900"/>
                  </a:lnTo>
                  <a:lnTo>
                    <a:pt x="236220" y="90170"/>
                  </a:lnTo>
                  <a:lnTo>
                    <a:pt x="234950" y="90170"/>
                  </a:lnTo>
                  <a:lnTo>
                    <a:pt x="232410" y="91440"/>
                  </a:lnTo>
                  <a:lnTo>
                    <a:pt x="231139" y="91440"/>
                  </a:lnTo>
                  <a:lnTo>
                    <a:pt x="229870" y="92710"/>
                  </a:lnTo>
                  <a:lnTo>
                    <a:pt x="228600" y="93980"/>
                  </a:lnTo>
                  <a:lnTo>
                    <a:pt x="227330" y="93980"/>
                  </a:lnTo>
                  <a:lnTo>
                    <a:pt x="226060" y="95250"/>
                  </a:lnTo>
                  <a:lnTo>
                    <a:pt x="224789" y="96520"/>
                  </a:lnTo>
                  <a:lnTo>
                    <a:pt x="223520" y="97790"/>
                  </a:lnTo>
                  <a:lnTo>
                    <a:pt x="222250" y="99060"/>
                  </a:lnTo>
                  <a:lnTo>
                    <a:pt x="220980" y="101600"/>
                  </a:lnTo>
                  <a:lnTo>
                    <a:pt x="220980" y="104140"/>
                  </a:lnTo>
                  <a:lnTo>
                    <a:pt x="219710" y="105410"/>
                  </a:lnTo>
                  <a:lnTo>
                    <a:pt x="218439" y="106680"/>
                  </a:lnTo>
                  <a:lnTo>
                    <a:pt x="217170" y="109220"/>
                  </a:lnTo>
                  <a:lnTo>
                    <a:pt x="217170" y="111760"/>
                  </a:lnTo>
                  <a:lnTo>
                    <a:pt x="215900" y="113030"/>
                  </a:lnTo>
                  <a:lnTo>
                    <a:pt x="214630" y="116840"/>
                  </a:lnTo>
                  <a:lnTo>
                    <a:pt x="213360" y="121920"/>
                  </a:lnTo>
                  <a:lnTo>
                    <a:pt x="213360" y="128270"/>
                  </a:lnTo>
                  <a:lnTo>
                    <a:pt x="212089" y="134620"/>
                  </a:lnTo>
                  <a:lnTo>
                    <a:pt x="212089" y="142240"/>
                  </a:lnTo>
                  <a:lnTo>
                    <a:pt x="212089" y="149860"/>
                  </a:lnTo>
                  <a:lnTo>
                    <a:pt x="212089" y="300990"/>
                  </a:lnTo>
                  <a:lnTo>
                    <a:pt x="133350" y="300990"/>
                  </a:lnTo>
                  <a:lnTo>
                    <a:pt x="133350" y="139700"/>
                  </a:lnTo>
                  <a:lnTo>
                    <a:pt x="133350" y="130810"/>
                  </a:lnTo>
                  <a:lnTo>
                    <a:pt x="133350" y="123190"/>
                  </a:lnTo>
                  <a:lnTo>
                    <a:pt x="132080" y="116840"/>
                  </a:lnTo>
                  <a:lnTo>
                    <a:pt x="132080" y="114300"/>
                  </a:lnTo>
                  <a:lnTo>
                    <a:pt x="132080" y="113030"/>
                  </a:lnTo>
                  <a:lnTo>
                    <a:pt x="132080" y="110490"/>
                  </a:lnTo>
                  <a:lnTo>
                    <a:pt x="130810" y="107950"/>
                  </a:lnTo>
                  <a:lnTo>
                    <a:pt x="129539" y="105410"/>
                  </a:lnTo>
                  <a:lnTo>
                    <a:pt x="128270" y="102870"/>
                  </a:lnTo>
                  <a:lnTo>
                    <a:pt x="127000" y="100330"/>
                  </a:lnTo>
                  <a:lnTo>
                    <a:pt x="127000" y="99060"/>
                  </a:lnTo>
                  <a:lnTo>
                    <a:pt x="124460" y="96520"/>
                  </a:lnTo>
                  <a:lnTo>
                    <a:pt x="123189" y="95250"/>
                  </a:lnTo>
                  <a:lnTo>
                    <a:pt x="121920" y="93980"/>
                  </a:lnTo>
                  <a:lnTo>
                    <a:pt x="120650" y="91440"/>
                  </a:lnTo>
                  <a:lnTo>
                    <a:pt x="118110" y="91440"/>
                  </a:lnTo>
                  <a:lnTo>
                    <a:pt x="116839" y="90170"/>
                  </a:lnTo>
                  <a:lnTo>
                    <a:pt x="115570" y="88900"/>
                  </a:lnTo>
                  <a:lnTo>
                    <a:pt x="113030" y="88900"/>
                  </a:lnTo>
                  <a:lnTo>
                    <a:pt x="111760" y="88900"/>
                  </a:lnTo>
                  <a:lnTo>
                    <a:pt x="109220" y="88900"/>
                  </a:lnTo>
                  <a:lnTo>
                    <a:pt x="105410" y="88900"/>
                  </a:lnTo>
                  <a:lnTo>
                    <a:pt x="104139" y="88900"/>
                  </a:lnTo>
                  <a:lnTo>
                    <a:pt x="102870" y="88900"/>
                  </a:lnTo>
                  <a:lnTo>
                    <a:pt x="101600" y="90170"/>
                  </a:lnTo>
                  <a:lnTo>
                    <a:pt x="100330" y="90170"/>
                  </a:lnTo>
                  <a:lnTo>
                    <a:pt x="97789" y="91440"/>
                  </a:lnTo>
                  <a:lnTo>
                    <a:pt x="96520" y="91440"/>
                  </a:lnTo>
                  <a:lnTo>
                    <a:pt x="95250" y="92710"/>
                  </a:lnTo>
                  <a:lnTo>
                    <a:pt x="93980" y="93980"/>
                  </a:lnTo>
                  <a:lnTo>
                    <a:pt x="92710" y="95250"/>
                  </a:lnTo>
                  <a:lnTo>
                    <a:pt x="91439" y="96520"/>
                  </a:lnTo>
                  <a:lnTo>
                    <a:pt x="90170" y="97790"/>
                  </a:lnTo>
                  <a:lnTo>
                    <a:pt x="88900" y="99060"/>
                  </a:lnTo>
                  <a:lnTo>
                    <a:pt x="87630" y="101600"/>
                  </a:lnTo>
                  <a:lnTo>
                    <a:pt x="86360" y="102870"/>
                  </a:lnTo>
                  <a:lnTo>
                    <a:pt x="86360" y="105410"/>
                  </a:lnTo>
                  <a:lnTo>
                    <a:pt x="85089" y="106680"/>
                  </a:lnTo>
                  <a:lnTo>
                    <a:pt x="83820" y="109220"/>
                  </a:lnTo>
                  <a:lnTo>
                    <a:pt x="83820" y="111760"/>
                  </a:lnTo>
                  <a:lnTo>
                    <a:pt x="82550" y="113030"/>
                  </a:lnTo>
                  <a:lnTo>
                    <a:pt x="81280" y="116840"/>
                  </a:lnTo>
                  <a:lnTo>
                    <a:pt x="80010" y="123190"/>
                  </a:lnTo>
                  <a:lnTo>
                    <a:pt x="78739" y="128270"/>
                  </a:lnTo>
                  <a:lnTo>
                    <a:pt x="78739" y="135890"/>
                  </a:lnTo>
                  <a:lnTo>
                    <a:pt x="78739" y="142240"/>
                  </a:lnTo>
                  <a:lnTo>
                    <a:pt x="78739" y="151130"/>
                  </a:lnTo>
                  <a:lnTo>
                    <a:pt x="78739" y="300990"/>
                  </a:lnTo>
                  <a:lnTo>
                    <a:pt x="0" y="300990"/>
                  </a:lnTo>
                  <a:lnTo>
                    <a:pt x="0" y="76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72050" y="5054600"/>
              <a:ext cx="215900" cy="300990"/>
            </a:xfrm>
            <a:custGeom>
              <a:avLst/>
              <a:gdLst/>
              <a:ahLst/>
              <a:cxnLst/>
              <a:rect l="l" t="t" r="r" b="b"/>
              <a:pathLst>
                <a:path w="215900" h="300989">
                  <a:moveTo>
                    <a:pt x="215900" y="0"/>
                  </a:moveTo>
                  <a:lnTo>
                    <a:pt x="137160" y="0"/>
                  </a:lnTo>
                  <a:lnTo>
                    <a:pt x="137160" y="167639"/>
                  </a:lnTo>
                  <a:lnTo>
                    <a:pt x="134620" y="181609"/>
                  </a:lnTo>
                  <a:lnTo>
                    <a:pt x="133350" y="185419"/>
                  </a:lnTo>
                  <a:lnTo>
                    <a:pt x="133350" y="187959"/>
                  </a:lnTo>
                  <a:lnTo>
                    <a:pt x="132079" y="190500"/>
                  </a:lnTo>
                  <a:lnTo>
                    <a:pt x="130810" y="191769"/>
                  </a:lnTo>
                  <a:lnTo>
                    <a:pt x="128270" y="196850"/>
                  </a:lnTo>
                  <a:lnTo>
                    <a:pt x="128270" y="199390"/>
                  </a:lnTo>
                  <a:lnTo>
                    <a:pt x="120650" y="207009"/>
                  </a:lnTo>
                  <a:lnTo>
                    <a:pt x="118110" y="208280"/>
                  </a:lnTo>
                  <a:lnTo>
                    <a:pt x="116839" y="209550"/>
                  </a:lnTo>
                  <a:lnTo>
                    <a:pt x="115570" y="209550"/>
                  </a:lnTo>
                  <a:lnTo>
                    <a:pt x="114300" y="210819"/>
                  </a:lnTo>
                  <a:lnTo>
                    <a:pt x="113029" y="210819"/>
                  </a:lnTo>
                  <a:lnTo>
                    <a:pt x="110489" y="212090"/>
                  </a:lnTo>
                  <a:lnTo>
                    <a:pt x="100329" y="212090"/>
                  </a:lnTo>
                  <a:lnTo>
                    <a:pt x="96520" y="210819"/>
                  </a:lnTo>
                  <a:lnTo>
                    <a:pt x="95250" y="209550"/>
                  </a:lnTo>
                  <a:lnTo>
                    <a:pt x="93979" y="209550"/>
                  </a:lnTo>
                  <a:lnTo>
                    <a:pt x="92710" y="208280"/>
                  </a:lnTo>
                  <a:lnTo>
                    <a:pt x="91439" y="208280"/>
                  </a:lnTo>
                  <a:lnTo>
                    <a:pt x="91439" y="207009"/>
                  </a:lnTo>
                  <a:lnTo>
                    <a:pt x="87629" y="203200"/>
                  </a:lnTo>
                  <a:lnTo>
                    <a:pt x="87629" y="201930"/>
                  </a:lnTo>
                  <a:lnTo>
                    <a:pt x="83820" y="198119"/>
                  </a:lnTo>
                  <a:lnTo>
                    <a:pt x="83820" y="195580"/>
                  </a:lnTo>
                  <a:lnTo>
                    <a:pt x="82550" y="194309"/>
                  </a:lnTo>
                  <a:lnTo>
                    <a:pt x="82550" y="191769"/>
                  </a:lnTo>
                  <a:lnTo>
                    <a:pt x="81279" y="190500"/>
                  </a:lnTo>
                  <a:lnTo>
                    <a:pt x="80010" y="185419"/>
                  </a:lnTo>
                  <a:lnTo>
                    <a:pt x="80010" y="180340"/>
                  </a:lnTo>
                  <a:lnTo>
                    <a:pt x="78739" y="173989"/>
                  </a:lnTo>
                  <a:lnTo>
                    <a:pt x="78739" y="0"/>
                  </a:lnTo>
                  <a:lnTo>
                    <a:pt x="0" y="0"/>
                  </a:lnTo>
                  <a:lnTo>
                    <a:pt x="0" y="200659"/>
                  </a:lnTo>
                  <a:lnTo>
                    <a:pt x="2539" y="226059"/>
                  </a:lnTo>
                  <a:lnTo>
                    <a:pt x="5079" y="237490"/>
                  </a:lnTo>
                  <a:lnTo>
                    <a:pt x="8889" y="252730"/>
                  </a:lnTo>
                  <a:lnTo>
                    <a:pt x="10160" y="256540"/>
                  </a:lnTo>
                  <a:lnTo>
                    <a:pt x="12700" y="261619"/>
                  </a:lnTo>
                  <a:lnTo>
                    <a:pt x="13970" y="265430"/>
                  </a:lnTo>
                  <a:lnTo>
                    <a:pt x="21589" y="276859"/>
                  </a:lnTo>
                  <a:lnTo>
                    <a:pt x="22860" y="279400"/>
                  </a:lnTo>
                  <a:lnTo>
                    <a:pt x="25400" y="281940"/>
                  </a:lnTo>
                  <a:lnTo>
                    <a:pt x="29210" y="284480"/>
                  </a:lnTo>
                  <a:lnTo>
                    <a:pt x="36829" y="292100"/>
                  </a:lnTo>
                  <a:lnTo>
                    <a:pt x="40639" y="293369"/>
                  </a:lnTo>
                  <a:lnTo>
                    <a:pt x="44450" y="295909"/>
                  </a:lnTo>
                  <a:lnTo>
                    <a:pt x="46989" y="295909"/>
                  </a:lnTo>
                  <a:lnTo>
                    <a:pt x="53339" y="298450"/>
                  </a:lnTo>
                  <a:lnTo>
                    <a:pt x="69850" y="300990"/>
                  </a:lnTo>
                  <a:lnTo>
                    <a:pt x="74929" y="300990"/>
                  </a:lnTo>
                  <a:lnTo>
                    <a:pt x="81279" y="299719"/>
                  </a:lnTo>
                  <a:lnTo>
                    <a:pt x="96520" y="295909"/>
                  </a:lnTo>
                  <a:lnTo>
                    <a:pt x="101600" y="293369"/>
                  </a:lnTo>
                  <a:lnTo>
                    <a:pt x="105410" y="290830"/>
                  </a:lnTo>
                  <a:lnTo>
                    <a:pt x="110489" y="288290"/>
                  </a:lnTo>
                  <a:lnTo>
                    <a:pt x="118110" y="280669"/>
                  </a:lnTo>
                  <a:lnTo>
                    <a:pt x="123189" y="276859"/>
                  </a:lnTo>
                  <a:lnTo>
                    <a:pt x="127000" y="271780"/>
                  </a:lnTo>
                  <a:lnTo>
                    <a:pt x="130810" y="265430"/>
                  </a:lnTo>
                  <a:lnTo>
                    <a:pt x="134620" y="260350"/>
                  </a:lnTo>
                  <a:lnTo>
                    <a:pt x="138429" y="252730"/>
                  </a:lnTo>
                  <a:lnTo>
                    <a:pt x="142239" y="246380"/>
                  </a:lnTo>
                  <a:lnTo>
                    <a:pt x="142239" y="293369"/>
                  </a:lnTo>
                  <a:lnTo>
                    <a:pt x="215900" y="293369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72050" y="5054600"/>
              <a:ext cx="215900" cy="300990"/>
            </a:xfrm>
            <a:custGeom>
              <a:avLst/>
              <a:gdLst/>
              <a:ahLst/>
              <a:cxnLst/>
              <a:rect l="l" t="t" r="r" b="b"/>
              <a:pathLst>
                <a:path w="215900" h="300989">
                  <a:moveTo>
                    <a:pt x="215900" y="293369"/>
                  </a:moveTo>
                  <a:lnTo>
                    <a:pt x="142239" y="293369"/>
                  </a:lnTo>
                  <a:lnTo>
                    <a:pt x="142239" y="246380"/>
                  </a:lnTo>
                  <a:lnTo>
                    <a:pt x="138429" y="252730"/>
                  </a:lnTo>
                  <a:lnTo>
                    <a:pt x="134620" y="260350"/>
                  </a:lnTo>
                  <a:lnTo>
                    <a:pt x="130810" y="265430"/>
                  </a:lnTo>
                  <a:lnTo>
                    <a:pt x="127000" y="271780"/>
                  </a:lnTo>
                  <a:lnTo>
                    <a:pt x="123189" y="276859"/>
                  </a:lnTo>
                  <a:lnTo>
                    <a:pt x="118110" y="280669"/>
                  </a:lnTo>
                  <a:lnTo>
                    <a:pt x="114300" y="284480"/>
                  </a:lnTo>
                  <a:lnTo>
                    <a:pt x="110489" y="288290"/>
                  </a:lnTo>
                  <a:lnTo>
                    <a:pt x="105410" y="290830"/>
                  </a:lnTo>
                  <a:lnTo>
                    <a:pt x="101600" y="293369"/>
                  </a:lnTo>
                  <a:lnTo>
                    <a:pt x="96520" y="295909"/>
                  </a:lnTo>
                  <a:lnTo>
                    <a:pt x="91439" y="297180"/>
                  </a:lnTo>
                  <a:lnTo>
                    <a:pt x="86360" y="298450"/>
                  </a:lnTo>
                  <a:lnTo>
                    <a:pt x="81279" y="299719"/>
                  </a:lnTo>
                  <a:lnTo>
                    <a:pt x="74929" y="300990"/>
                  </a:lnTo>
                  <a:lnTo>
                    <a:pt x="69850" y="300990"/>
                  </a:lnTo>
                  <a:lnTo>
                    <a:pt x="60960" y="299719"/>
                  </a:lnTo>
                  <a:lnTo>
                    <a:pt x="53339" y="298450"/>
                  </a:lnTo>
                  <a:lnTo>
                    <a:pt x="46989" y="295909"/>
                  </a:lnTo>
                  <a:lnTo>
                    <a:pt x="44450" y="295909"/>
                  </a:lnTo>
                  <a:lnTo>
                    <a:pt x="40639" y="293369"/>
                  </a:lnTo>
                  <a:lnTo>
                    <a:pt x="36829" y="292100"/>
                  </a:lnTo>
                  <a:lnTo>
                    <a:pt x="34289" y="289559"/>
                  </a:lnTo>
                  <a:lnTo>
                    <a:pt x="31750" y="287019"/>
                  </a:lnTo>
                  <a:lnTo>
                    <a:pt x="29210" y="284480"/>
                  </a:lnTo>
                  <a:lnTo>
                    <a:pt x="25400" y="281940"/>
                  </a:lnTo>
                  <a:lnTo>
                    <a:pt x="22860" y="279400"/>
                  </a:lnTo>
                  <a:lnTo>
                    <a:pt x="21589" y="276859"/>
                  </a:lnTo>
                  <a:lnTo>
                    <a:pt x="19050" y="273050"/>
                  </a:lnTo>
                  <a:lnTo>
                    <a:pt x="16510" y="269240"/>
                  </a:lnTo>
                  <a:lnTo>
                    <a:pt x="13970" y="265430"/>
                  </a:lnTo>
                  <a:lnTo>
                    <a:pt x="12700" y="261619"/>
                  </a:lnTo>
                  <a:lnTo>
                    <a:pt x="10160" y="256540"/>
                  </a:lnTo>
                  <a:lnTo>
                    <a:pt x="8889" y="252730"/>
                  </a:lnTo>
                  <a:lnTo>
                    <a:pt x="7620" y="247650"/>
                  </a:lnTo>
                  <a:lnTo>
                    <a:pt x="6350" y="242569"/>
                  </a:lnTo>
                  <a:lnTo>
                    <a:pt x="5079" y="237490"/>
                  </a:lnTo>
                  <a:lnTo>
                    <a:pt x="2539" y="226059"/>
                  </a:lnTo>
                  <a:lnTo>
                    <a:pt x="1270" y="214630"/>
                  </a:lnTo>
                  <a:lnTo>
                    <a:pt x="0" y="200659"/>
                  </a:lnTo>
                  <a:lnTo>
                    <a:pt x="0" y="186690"/>
                  </a:lnTo>
                  <a:lnTo>
                    <a:pt x="0" y="0"/>
                  </a:lnTo>
                  <a:lnTo>
                    <a:pt x="78739" y="0"/>
                  </a:lnTo>
                  <a:lnTo>
                    <a:pt x="78739" y="161289"/>
                  </a:lnTo>
                  <a:lnTo>
                    <a:pt x="78739" y="167639"/>
                  </a:lnTo>
                  <a:lnTo>
                    <a:pt x="78739" y="173989"/>
                  </a:lnTo>
                  <a:lnTo>
                    <a:pt x="80010" y="180340"/>
                  </a:lnTo>
                  <a:lnTo>
                    <a:pt x="80010" y="185419"/>
                  </a:lnTo>
                  <a:lnTo>
                    <a:pt x="81279" y="190500"/>
                  </a:lnTo>
                  <a:lnTo>
                    <a:pt x="82550" y="191769"/>
                  </a:lnTo>
                  <a:lnTo>
                    <a:pt x="82550" y="194309"/>
                  </a:lnTo>
                  <a:lnTo>
                    <a:pt x="83820" y="195580"/>
                  </a:lnTo>
                  <a:lnTo>
                    <a:pt x="83820" y="198119"/>
                  </a:lnTo>
                  <a:lnTo>
                    <a:pt x="85089" y="199390"/>
                  </a:lnTo>
                  <a:lnTo>
                    <a:pt x="86360" y="200659"/>
                  </a:lnTo>
                  <a:lnTo>
                    <a:pt x="87629" y="201930"/>
                  </a:lnTo>
                  <a:lnTo>
                    <a:pt x="87629" y="203200"/>
                  </a:lnTo>
                  <a:lnTo>
                    <a:pt x="88900" y="204469"/>
                  </a:lnTo>
                  <a:lnTo>
                    <a:pt x="90170" y="205740"/>
                  </a:lnTo>
                  <a:lnTo>
                    <a:pt x="91439" y="207009"/>
                  </a:lnTo>
                  <a:lnTo>
                    <a:pt x="91439" y="208280"/>
                  </a:lnTo>
                  <a:lnTo>
                    <a:pt x="92710" y="208280"/>
                  </a:lnTo>
                  <a:lnTo>
                    <a:pt x="93979" y="209550"/>
                  </a:lnTo>
                  <a:lnTo>
                    <a:pt x="95250" y="209550"/>
                  </a:lnTo>
                  <a:lnTo>
                    <a:pt x="96520" y="210819"/>
                  </a:lnTo>
                  <a:lnTo>
                    <a:pt x="100329" y="212090"/>
                  </a:lnTo>
                  <a:lnTo>
                    <a:pt x="102870" y="212090"/>
                  </a:lnTo>
                  <a:lnTo>
                    <a:pt x="105410" y="212090"/>
                  </a:lnTo>
                  <a:lnTo>
                    <a:pt x="109220" y="212090"/>
                  </a:lnTo>
                  <a:lnTo>
                    <a:pt x="110489" y="212090"/>
                  </a:lnTo>
                  <a:lnTo>
                    <a:pt x="113029" y="210819"/>
                  </a:lnTo>
                  <a:lnTo>
                    <a:pt x="114300" y="210819"/>
                  </a:lnTo>
                  <a:lnTo>
                    <a:pt x="115570" y="209550"/>
                  </a:lnTo>
                  <a:lnTo>
                    <a:pt x="116839" y="209550"/>
                  </a:lnTo>
                  <a:lnTo>
                    <a:pt x="118110" y="208280"/>
                  </a:lnTo>
                  <a:lnTo>
                    <a:pt x="120650" y="207009"/>
                  </a:lnTo>
                  <a:lnTo>
                    <a:pt x="121920" y="205740"/>
                  </a:lnTo>
                  <a:lnTo>
                    <a:pt x="123189" y="204469"/>
                  </a:lnTo>
                  <a:lnTo>
                    <a:pt x="124460" y="203200"/>
                  </a:lnTo>
                  <a:lnTo>
                    <a:pt x="125729" y="201930"/>
                  </a:lnTo>
                  <a:lnTo>
                    <a:pt x="127000" y="200659"/>
                  </a:lnTo>
                  <a:lnTo>
                    <a:pt x="128270" y="199390"/>
                  </a:lnTo>
                  <a:lnTo>
                    <a:pt x="128270" y="196850"/>
                  </a:lnTo>
                  <a:lnTo>
                    <a:pt x="129539" y="194309"/>
                  </a:lnTo>
                  <a:lnTo>
                    <a:pt x="130810" y="191769"/>
                  </a:lnTo>
                  <a:lnTo>
                    <a:pt x="132079" y="190500"/>
                  </a:lnTo>
                  <a:lnTo>
                    <a:pt x="133350" y="187959"/>
                  </a:lnTo>
                  <a:lnTo>
                    <a:pt x="133350" y="185419"/>
                  </a:lnTo>
                  <a:lnTo>
                    <a:pt x="134620" y="181609"/>
                  </a:lnTo>
                  <a:lnTo>
                    <a:pt x="135889" y="175260"/>
                  </a:lnTo>
                  <a:lnTo>
                    <a:pt x="137160" y="167639"/>
                  </a:lnTo>
                  <a:lnTo>
                    <a:pt x="137160" y="160019"/>
                  </a:lnTo>
                  <a:lnTo>
                    <a:pt x="137160" y="151130"/>
                  </a:lnTo>
                  <a:lnTo>
                    <a:pt x="137160" y="140969"/>
                  </a:lnTo>
                  <a:lnTo>
                    <a:pt x="137160" y="0"/>
                  </a:lnTo>
                  <a:lnTo>
                    <a:pt x="215900" y="0"/>
                  </a:lnTo>
                  <a:lnTo>
                    <a:pt x="215900" y="29336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34939" y="5046980"/>
              <a:ext cx="215900" cy="300990"/>
            </a:xfrm>
            <a:custGeom>
              <a:avLst/>
              <a:gdLst/>
              <a:ahLst/>
              <a:cxnLst/>
              <a:rect l="l" t="t" r="r" b="b"/>
              <a:pathLst>
                <a:path w="215900" h="300989">
                  <a:moveTo>
                    <a:pt x="72389" y="7620"/>
                  </a:moveTo>
                  <a:lnTo>
                    <a:pt x="0" y="7620"/>
                  </a:lnTo>
                  <a:lnTo>
                    <a:pt x="0" y="300990"/>
                  </a:lnTo>
                  <a:lnTo>
                    <a:pt x="77470" y="300990"/>
                  </a:lnTo>
                  <a:lnTo>
                    <a:pt x="77470" y="151130"/>
                  </a:lnTo>
                  <a:lnTo>
                    <a:pt x="80010" y="133350"/>
                  </a:lnTo>
                  <a:lnTo>
                    <a:pt x="80010" y="125730"/>
                  </a:lnTo>
                  <a:lnTo>
                    <a:pt x="82550" y="113030"/>
                  </a:lnTo>
                  <a:lnTo>
                    <a:pt x="85089" y="107950"/>
                  </a:lnTo>
                  <a:lnTo>
                    <a:pt x="86360" y="106680"/>
                  </a:lnTo>
                  <a:lnTo>
                    <a:pt x="86360" y="104140"/>
                  </a:lnTo>
                  <a:lnTo>
                    <a:pt x="87630" y="102870"/>
                  </a:lnTo>
                  <a:lnTo>
                    <a:pt x="88900" y="100330"/>
                  </a:lnTo>
                  <a:lnTo>
                    <a:pt x="96520" y="92710"/>
                  </a:lnTo>
                  <a:lnTo>
                    <a:pt x="99060" y="91440"/>
                  </a:lnTo>
                  <a:lnTo>
                    <a:pt x="100330" y="91440"/>
                  </a:lnTo>
                  <a:lnTo>
                    <a:pt x="101600" y="90170"/>
                  </a:lnTo>
                  <a:lnTo>
                    <a:pt x="102870" y="90170"/>
                  </a:lnTo>
                  <a:lnTo>
                    <a:pt x="104139" y="88900"/>
                  </a:lnTo>
                  <a:lnTo>
                    <a:pt x="214630" y="88900"/>
                  </a:lnTo>
                  <a:lnTo>
                    <a:pt x="214630" y="87630"/>
                  </a:lnTo>
                  <a:lnTo>
                    <a:pt x="213360" y="74930"/>
                  </a:lnTo>
                  <a:lnTo>
                    <a:pt x="210820" y="63500"/>
                  </a:lnTo>
                  <a:lnTo>
                    <a:pt x="208597" y="54610"/>
                  </a:lnTo>
                  <a:lnTo>
                    <a:pt x="72389" y="54610"/>
                  </a:lnTo>
                  <a:lnTo>
                    <a:pt x="72389" y="7620"/>
                  </a:lnTo>
                  <a:close/>
                </a:path>
                <a:path w="215900" h="300989">
                  <a:moveTo>
                    <a:pt x="214630" y="88900"/>
                  </a:moveTo>
                  <a:lnTo>
                    <a:pt x="115570" y="88900"/>
                  </a:lnTo>
                  <a:lnTo>
                    <a:pt x="119380" y="90170"/>
                  </a:lnTo>
                  <a:lnTo>
                    <a:pt x="120650" y="91440"/>
                  </a:lnTo>
                  <a:lnTo>
                    <a:pt x="121920" y="91440"/>
                  </a:lnTo>
                  <a:lnTo>
                    <a:pt x="129539" y="99060"/>
                  </a:lnTo>
                  <a:lnTo>
                    <a:pt x="129539" y="100330"/>
                  </a:lnTo>
                  <a:lnTo>
                    <a:pt x="130810" y="101600"/>
                  </a:lnTo>
                  <a:lnTo>
                    <a:pt x="132080" y="104140"/>
                  </a:lnTo>
                  <a:lnTo>
                    <a:pt x="132080" y="105410"/>
                  </a:lnTo>
                  <a:lnTo>
                    <a:pt x="133350" y="106680"/>
                  </a:lnTo>
                  <a:lnTo>
                    <a:pt x="133350" y="109220"/>
                  </a:lnTo>
                  <a:lnTo>
                    <a:pt x="134620" y="110490"/>
                  </a:lnTo>
                  <a:lnTo>
                    <a:pt x="134620" y="115570"/>
                  </a:lnTo>
                  <a:lnTo>
                    <a:pt x="135889" y="120650"/>
                  </a:lnTo>
                  <a:lnTo>
                    <a:pt x="137160" y="127000"/>
                  </a:lnTo>
                  <a:lnTo>
                    <a:pt x="137160" y="300990"/>
                  </a:lnTo>
                  <a:lnTo>
                    <a:pt x="215900" y="300990"/>
                  </a:lnTo>
                  <a:lnTo>
                    <a:pt x="215784" y="113030"/>
                  </a:lnTo>
                  <a:lnTo>
                    <a:pt x="214745" y="101600"/>
                  </a:lnTo>
                  <a:lnTo>
                    <a:pt x="214630" y="88900"/>
                  </a:lnTo>
                  <a:close/>
                </a:path>
                <a:path w="215900" h="300989">
                  <a:moveTo>
                    <a:pt x="146050" y="0"/>
                  </a:moveTo>
                  <a:lnTo>
                    <a:pt x="140970" y="0"/>
                  </a:lnTo>
                  <a:lnTo>
                    <a:pt x="134620" y="1270"/>
                  </a:lnTo>
                  <a:lnTo>
                    <a:pt x="119380" y="5080"/>
                  </a:lnTo>
                  <a:lnTo>
                    <a:pt x="114300" y="7620"/>
                  </a:lnTo>
                  <a:lnTo>
                    <a:pt x="110489" y="10160"/>
                  </a:lnTo>
                  <a:lnTo>
                    <a:pt x="105410" y="12700"/>
                  </a:lnTo>
                  <a:lnTo>
                    <a:pt x="97789" y="20320"/>
                  </a:lnTo>
                  <a:lnTo>
                    <a:pt x="92710" y="24130"/>
                  </a:lnTo>
                  <a:lnTo>
                    <a:pt x="88900" y="29210"/>
                  </a:lnTo>
                  <a:lnTo>
                    <a:pt x="77470" y="48260"/>
                  </a:lnTo>
                  <a:lnTo>
                    <a:pt x="72389" y="54610"/>
                  </a:lnTo>
                  <a:lnTo>
                    <a:pt x="208597" y="54610"/>
                  </a:lnTo>
                  <a:lnTo>
                    <a:pt x="207010" y="48260"/>
                  </a:lnTo>
                  <a:lnTo>
                    <a:pt x="204470" y="44450"/>
                  </a:lnTo>
                  <a:lnTo>
                    <a:pt x="203200" y="39370"/>
                  </a:lnTo>
                  <a:lnTo>
                    <a:pt x="201930" y="35560"/>
                  </a:lnTo>
                  <a:lnTo>
                    <a:pt x="199389" y="31750"/>
                  </a:lnTo>
                  <a:lnTo>
                    <a:pt x="196850" y="29210"/>
                  </a:lnTo>
                  <a:lnTo>
                    <a:pt x="193039" y="21590"/>
                  </a:lnTo>
                  <a:lnTo>
                    <a:pt x="190500" y="19050"/>
                  </a:lnTo>
                  <a:lnTo>
                    <a:pt x="186689" y="16510"/>
                  </a:lnTo>
                  <a:lnTo>
                    <a:pt x="181610" y="11430"/>
                  </a:lnTo>
                  <a:lnTo>
                    <a:pt x="177800" y="8890"/>
                  </a:lnTo>
                  <a:lnTo>
                    <a:pt x="175260" y="7620"/>
                  </a:lnTo>
                  <a:lnTo>
                    <a:pt x="171450" y="5080"/>
                  </a:lnTo>
                  <a:lnTo>
                    <a:pt x="168910" y="5080"/>
                  </a:lnTo>
                  <a:lnTo>
                    <a:pt x="161289" y="254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34939" y="5046980"/>
              <a:ext cx="215900" cy="300990"/>
            </a:xfrm>
            <a:custGeom>
              <a:avLst/>
              <a:gdLst/>
              <a:ahLst/>
              <a:cxnLst/>
              <a:rect l="l" t="t" r="r" b="b"/>
              <a:pathLst>
                <a:path w="215900" h="300989">
                  <a:moveTo>
                    <a:pt x="0" y="7620"/>
                  </a:moveTo>
                  <a:lnTo>
                    <a:pt x="72389" y="7620"/>
                  </a:lnTo>
                  <a:lnTo>
                    <a:pt x="72389" y="54610"/>
                  </a:lnTo>
                  <a:lnTo>
                    <a:pt x="77470" y="48260"/>
                  </a:lnTo>
                  <a:lnTo>
                    <a:pt x="81280" y="41910"/>
                  </a:lnTo>
                  <a:lnTo>
                    <a:pt x="85089" y="35560"/>
                  </a:lnTo>
                  <a:lnTo>
                    <a:pt x="88900" y="29210"/>
                  </a:lnTo>
                  <a:lnTo>
                    <a:pt x="92710" y="24130"/>
                  </a:lnTo>
                  <a:lnTo>
                    <a:pt x="97789" y="20320"/>
                  </a:lnTo>
                  <a:lnTo>
                    <a:pt x="101600" y="16510"/>
                  </a:lnTo>
                  <a:lnTo>
                    <a:pt x="105410" y="12700"/>
                  </a:lnTo>
                  <a:lnTo>
                    <a:pt x="110489" y="10160"/>
                  </a:lnTo>
                  <a:lnTo>
                    <a:pt x="114300" y="7620"/>
                  </a:lnTo>
                  <a:lnTo>
                    <a:pt x="140970" y="0"/>
                  </a:lnTo>
                  <a:lnTo>
                    <a:pt x="146050" y="0"/>
                  </a:lnTo>
                  <a:lnTo>
                    <a:pt x="153670" y="1270"/>
                  </a:lnTo>
                  <a:lnTo>
                    <a:pt x="161289" y="2540"/>
                  </a:lnTo>
                  <a:lnTo>
                    <a:pt x="168910" y="5080"/>
                  </a:lnTo>
                  <a:lnTo>
                    <a:pt x="171450" y="5080"/>
                  </a:lnTo>
                  <a:lnTo>
                    <a:pt x="175260" y="7620"/>
                  </a:lnTo>
                  <a:lnTo>
                    <a:pt x="177800" y="8890"/>
                  </a:lnTo>
                  <a:lnTo>
                    <a:pt x="181610" y="11430"/>
                  </a:lnTo>
                  <a:lnTo>
                    <a:pt x="184150" y="13970"/>
                  </a:lnTo>
                  <a:lnTo>
                    <a:pt x="186689" y="16510"/>
                  </a:lnTo>
                  <a:lnTo>
                    <a:pt x="190500" y="19050"/>
                  </a:lnTo>
                  <a:lnTo>
                    <a:pt x="193039" y="21590"/>
                  </a:lnTo>
                  <a:lnTo>
                    <a:pt x="194310" y="24130"/>
                  </a:lnTo>
                  <a:lnTo>
                    <a:pt x="196850" y="29210"/>
                  </a:lnTo>
                  <a:lnTo>
                    <a:pt x="199389" y="31750"/>
                  </a:lnTo>
                  <a:lnTo>
                    <a:pt x="201930" y="35560"/>
                  </a:lnTo>
                  <a:lnTo>
                    <a:pt x="203200" y="39370"/>
                  </a:lnTo>
                  <a:lnTo>
                    <a:pt x="204470" y="44450"/>
                  </a:lnTo>
                  <a:lnTo>
                    <a:pt x="207010" y="48260"/>
                  </a:lnTo>
                  <a:lnTo>
                    <a:pt x="208280" y="53340"/>
                  </a:lnTo>
                  <a:lnTo>
                    <a:pt x="209550" y="58420"/>
                  </a:lnTo>
                  <a:lnTo>
                    <a:pt x="210820" y="63500"/>
                  </a:lnTo>
                  <a:lnTo>
                    <a:pt x="213360" y="74930"/>
                  </a:lnTo>
                  <a:lnTo>
                    <a:pt x="214630" y="87630"/>
                  </a:lnTo>
                  <a:lnTo>
                    <a:pt x="214630" y="100330"/>
                  </a:lnTo>
                  <a:lnTo>
                    <a:pt x="215900" y="114300"/>
                  </a:lnTo>
                  <a:lnTo>
                    <a:pt x="215900" y="300990"/>
                  </a:lnTo>
                  <a:lnTo>
                    <a:pt x="137160" y="300990"/>
                  </a:lnTo>
                  <a:lnTo>
                    <a:pt x="137160" y="139700"/>
                  </a:lnTo>
                  <a:lnTo>
                    <a:pt x="137160" y="133350"/>
                  </a:lnTo>
                  <a:lnTo>
                    <a:pt x="137160" y="127000"/>
                  </a:lnTo>
                  <a:lnTo>
                    <a:pt x="135889" y="120650"/>
                  </a:lnTo>
                  <a:lnTo>
                    <a:pt x="134620" y="115570"/>
                  </a:lnTo>
                  <a:lnTo>
                    <a:pt x="134620" y="110490"/>
                  </a:lnTo>
                  <a:lnTo>
                    <a:pt x="133350" y="109220"/>
                  </a:lnTo>
                  <a:lnTo>
                    <a:pt x="133350" y="106680"/>
                  </a:lnTo>
                  <a:lnTo>
                    <a:pt x="132080" y="105410"/>
                  </a:lnTo>
                  <a:lnTo>
                    <a:pt x="132080" y="104140"/>
                  </a:lnTo>
                  <a:lnTo>
                    <a:pt x="130810" y="101600"/>
                  </a:lnTo>
                  <a:lnTo>
                    <a:pt x="129539" y="100330"/>
                  </a:lnTo>
                  <a:lnTo>
                    <a:pt x="129539" y="99060"/>
                  </a:lnTo>
                  <a:lnTo>
                    <a:pt x="128270" y="97790"/>
                  </a:lnTo>
                  <a:lnTo>
                    <a:pt x="127000" y="96520"/>
                  </a:lnTo>
                  <a:lnTo>
                    <a:pt x="125730" y="95250"/>
                  </a:lnTo>
                  <a:lnTo>
                    <a:pt x="124460" y="93980"/>
                  </a:lnTo>
                  <a:lnTo>
                    <a:pt x="123189" y="92710"/>
                  </a:lnTo>
                  <a:lnTo>
                    <a:pt x="121920" y="91440"/>
                  </a:lnTo>
                  <a:lnTo>
                    <a:pt x="120650" y="91440"/>
                  </a:lnTo>
                  <a:lnTo>
                    <a:pt x="119380" y="90170"/>
                  </a:lnTo>
                  <a:lnTo>
                    <a:pt x="115570" y="88900"/>
                  </a:lnTo>
                  <a:lnTo>
                    <a:pt x="113030" y="88900"/>
                  </a:lnTo>
                  <a:lnTo>
                    <a:pt x="110489" y="88900"/>
                  </a:lnTo>
                  <a:lnTo>
                    <a:pt x="106680" y="88900"/>
                  </a:lnTo>
                  <a:lnTo>
                    <a:pt x="104139" y="88900"/>
                  </a:lnTo>
                  <a:lnTo>
                    <a:pt x="102870" y="90170"/>
                  </a:lnTo>
                  <a:lnTo>
                    <a:pt x="101600" y="90170"/>
                  </a:lnTo>
                  <a:lnTo>
                    <a:pt x="100330" y="91440"/>
                  </a:lnTo>
                  <a:lnTo>
                    <a:pt x="99060" y="91440"/>
                  </a:lnTo>
                  <a:lnTo>
                    <a:pt x="96520" y="92710"/>
                  </a:lnTo>
                  <a:lnTo>
                    <a:pt x="95250" y="93980"/>
                  </a:lnTo>
                  <a:lnTo>
                    <a:pt x="93980" y="95250"/>
                  </a:lnTo>
                  <a:lnTo>
                    <a:pt x="92710" y="96520"/>
                  </a:lnTo>
                  <a:lnTo>
                    <a:pt x="91439" y="97790"/>
                  </a:lnTo>
                  <a:lnTo>
                    <a:pt x="90170" y="99060"/>
                  </a:lnTo>
                  <a:lnTo>
                    <a:pt x="88900" y="100330"/>
                  </a:lnTo>
                  <a:lnTo>
                    <a:pt x="87630" y="102870"/>
                  </a:lnTo>
                  <a:lnTo>
                    <a:pt x="86360" y="104140"/>
                  </a:lnTo>
                  <a:lnTo>
                    <a:pt x="86360" y="106680"/>
                  </a:lnTo>
                  <a:lnTo>
                    <a:pt x="85089" y="107950"/>
                  </a:lnTo>
                  <a:lnTo>
                    <a:pt x="83820" y="110490"/>
                  </a:lnTo>
                  <a:lnTo>
                    <a:pt x="82550" y="113030"/>
                  </a:lnTo>
                  <a:lnTo>
                    <a:pt x="81280" y="119380"/>
                  </a:lnTo>
                  <a:lnTo>
                    <a:pt x="80010" y="125730"/>
                  </a:lnTo>
                  <a:lnTo>
                    <a:pt x="80010" y="133350"/>
                  </a:lnTo>
                  <a:lnTo>
                    <a:pt x="78739" y="142240"/>
                  </a:lnTo>
                  <a:lnTo>
                    <a:pt x="77470" y="151130"/>
                  </a:lnTo>
                  <a:lnTo>
                    <a:pt x="77470" y="160020"/>
                  </a:lnTo>
                  <a:lnTo>
                    <a:pt x="77470" y="300990"/>
                  </a:lnTo>
                  <a:lnTo>
                    <a:pt x="0" y="300990"/>
                  </a:lnTo>
                  <a:lnTo>
                    <a:pt x="0" y="76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00370" y="4941570"/>
              <a:ext cx="77470" cy="406400"/>
            </a:xfrm>
            <a:custGeom>
              <a:avLst/>
              <a:gdLst/>
              <a:ahLst/>
              <a:cxnLst/>
              <a:rect l="l" t="t" r="r" b="b"/>
              <a:pathLst>
                <a:path w="77470" h="406400">
                  <a:moveTo>
                    <a:pt x="77470" y="113030"/>
                  </a:moveTo>
                  <a:lnTo>
                    <a:pt x="0" y="113030"/>
                  </a:lnTo>
                  <a:lnTo>
                    <a:pt x="0" y="406400"/>
                  </a:lnTo>
                  <a:lnTo>
                    <a:pt x="77470" y="406400"/>
                  </a:lnTo>
                  <a:lnTo>
                    <a:pt x="77470" y="113030"/>
                  </a:lnTo>
                  <a:close/>
                </a:path>
                <a:path w="77470" h="406400">
                  <a:moveTo>
                    <a:pt x="7747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77470" y="7747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95290" y="4936490"/>
              <a:ext cx="87630" cy="416559"/>
            </a:xfrm>
            <a:custGeom>
              <a:avLst/>
              <a:gdLst/>
              <a:ahLst/>
              <a:cxnLst/>
              <a:rect l="l" t="t" r="r" b="b"/>
              <a:pathLst>
                <a:path w="87629" h="416560">
                  <a:moveTo>
                    <a:pt x="87630" y="113030"/>
                  </a:moveTo>
                  <a:lnTo>
                    <a:pt x="82550" y="113030"/>
                  </a:lnTo>
                  <a:lnTo>
                    <a:pt x="77470" y="113030"/>
                  </a:lnTo>
                  <a:lnTo>
                    <a:pt x="77470" y="121920"/>
                  </a:lnTo>
                  <a:lnTo>
                    <a:pt x="77470" y="407670"/>
                  </a:lnTo>
                  <a:lnTo>
                    <a:pt x="8890" y="407670"/>
                  </a:lnTo>
                  <a:lnTo>
                    <a:pt x="8890" y="121920"/>
                  </a:lnTo>
                  <a:lnTo>
                    <a:pt x="77470" y="121920"/>
                  </a:lnTo>
                  <a:lnTo>
                    <a:pt x="77470" y="113030"/>
                  </a:lnTo>
                  <a:lnTo>
                    <a:pt x="5080" y="113030"/>
                  </a:lnTo>
                  <a:lnTo>
                    <a:pt x="0" y="113030"/>
                  </a:lnTo>
                  <a:lnTo>
                    <a:pt x="0" y="118110"/>
                  </a:lnTo>
                  <a:lnTo>
                    <a:pt x="0" y="411480"/>
                  </a:lnTo>
                  <a:lnTo>
                    <a:pt x="0" y="416560"/>
                  </a:lnTo>
                  <a:lnTo>
                    <a:pt x="5080" y="416560"/>
                  </a:lnTo>
                  <a:lnTo>
                    <a:pt x="82550" y="416560"/>
                  </a:lnTo>
                  <a:lnTo>
                    <a:pt x="87630" y="416560"/>
                  </a:lnTo>
                  <a:lnTo>
                    <a:pt x="87630" y="411480"/>
                  </a:lnTo>
                  <a:lnTo>
                    <a:pt x="87630" y="118110"/>
                  </a:lnTo>
                  <a:lnTo>
                    <a:pt x="87630" y="113030"/>
                  </a:lnTo>
                  <a:close/>
                </a:path>
                <a:path w="87629" h="416560">
                  <a:moveTo>
                    <a:pt x="87630" y="0"/>
                  </a:moveTo>
                  <a:lnTo>
                    <a:pt x="82550" y="0"/>
                  </a:lnTo>
                  <a:lnTo>
                    <a:pt x="77470" y="0"/>
                  </a:lnTo>
                  <a:lnTo>
                    <a:pt x="77470" y="10160"/>
                  </a:lnTo>
                  <a:lnTo>
                    <a:pt x="77470" y="77470"/>
                  </a:lnTo>
                  <a:lnTo>
                    <a:pt x="8890" y="77470"/>
                  </a:lnTo>
                  <a:lnTo>
                    <a:pt x="8890" y="10160"/>
                  </a:lnTo>
                  <a:lnTo>
                    <a:pt x="77470" y="10160"/>
                  </a:lnTo>
                  <a:lnTo>
                    <a:pt x="7747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2550"/>
                  </a:lnTo>
                  <a:lnTo>
                    <a:pt x="0" y="86360"/>
                  </a:lnTo>
                  <a:lnTo>
                    <a:pt x="5080" y="86360"/>
                  </a:lnTo>
                  <a:lnTo>
                    <a:pt x="82550" y="86360"/>
                  </a:lnTo>
                  <a:lnTo>
                    <a:pt x="87630" y="86360"/>
                  </a:lnTo>
                  <a:lnTo>
                    <a:pt x="87630" y="82550"/>
                  </a:lnTo>
                  <a:lnTo>
                    <a:pt x="87630" y="508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14669" y="4942840"/>
              <a:ext cx="152400" cy="412750"/>
            </a:xfrm>
            <a:custGeom>
              <a:avLst/>
              <a:gdLst/>
              <a:ahLst/>
              <a:cxnLst/>
              <a:rect l="l" t="t" r="r" b="b"/>
              <a:pathLst>
                <a:path w="152400" h="412750">
                  <a:moveTo>
                    <a:pt x="106679" y="193040"/>
                  </a:moveTo>
                  <a:lnTo>
                    <a:pt x="29209" y="193040"/>
                  </a:lnTo>
                  <a:lnTo>
                    <a:pt x="29209" y="320040"/>
                  </a:lnTo>
                  <a:lnTo>
                    <a:pt x="30479" y="330200"/>
                  </a:lnTo>
                  <a:lnTo>
                    <a:pt x="30479" y="340360"/>
                  </a:lnTo>
                  <a:lnTo>
                    <a:pt x="31750" y="347980"/>
                  </a:lnTo>
                  <a:lnTo>
                    <a:pt x="33019" y="356870"/>
                  </a:lnTo>
                  <a:lnTo>
                    <a:pt x="34289" y="363220"/>
                  </a:lnTo>
                  <a:lnTo>
                    <a:pt x="36829" y="373380"/>
                  </a:lnTo>
                  <a:lnTo>
                    <a:pt x="41909" y="383540"/>
                  </a:lnTo>
                  <a:lnTo>
                    <a:pt x="43179" y="388620"/>
                  </a:lnTo>
                  <a:lnTo>
                    <a:pt x="46989" y="391160"/>
                  </a:lnTo>
                  <a:lnTo>
                    <a:pt x="49529" y="394970"/>
                  </a:lnTo>
                  <a:lnTo>
                    <a:pt x="55879" y="401320"/>
                  </a:lnTo>
                  <a:lnTo>
                    <a:pt x="58419" y="402590"/>
                  </a:lnTo>
                  <a:lnTo>
                    <a:pt x="59689" y="403860"/>
                  </a:lnTo>
                  <a:lnTo>
                    <a:pt x="63500" y="406400"/>
                  </a:lnTo>
                  <a:lnTo>
                    <a:pt x="68579" y="407670"/>
                  </a:lnTo>
                  <a:lnTo>
                    <a:pt x="73659" y="410210"/>
                  </a:lnTo>
                  <a:lnTo>
                    <a:pt x="78739" y="410210"/>
                  </a:lnTo>
                  <a:lnTo>
                    <a:pt x="91439" y="412750"/>
                  </a:lnTo>
                  <a:lnTo>
                    <a:pt x="99059" y="412750"/>
                  </a:lnTo>
                  <a:lnTo>
                    <a:pt x="125729" y="410210"/>
                  </a:lnTo>
                  <a:lnTo>
                    <a:pt x="138429" y="407670"/>
                  </a:lnTo>
                  <a:lnTo>
                    <a:pt x="152400" y="402590"/>
                  </a:lnTo>
                  <a:lnTo>
                    <a:pt x="147819" y="332740"/>
                  </a:lnTo>
                  <a:lnTo>
                    <a:pt x="120650" y="332740"/>
                  </a:lnTo>
                  <a:lnTo>
                    <a:pt x="119379" y="331470"/>
                  </a:lnTo>
                  <a:lnTo>
                    <a:pt x="118109" y="331470"/>
                  </a:lnTo>
                  <a:lnTo>
                    <a:pt x="116839" y="330200"/>
                  </a:lnTo>
                  <a:lnTo>
                    <a:pt x="115569" y="330200"/>
                  </a:lnTo>
                  <a:lnTo>
                    <a:pt x="114300" y="328930"/>
                  </a:lnTo>
                  <a:lnTo>
                    <a:pt x="113029" y="328930"/>
                  </a:lnTo>
                  <a:lnTo>
                    <a:pt x="113029" y="327660"/>
                  </a:lnTo>
                  <a:lnTo>
                    <a:pt x="111759" y="327660"/>
                  </a:lnTo>
                  <a:lnTo>
                    <a:pt x="111759" y="326390"/>
                  </a:lnTo>
                  <a:lnTo>
                    <a:pt x="110489" y="325120"/>
                  </a:lnTo>
                  <a:lnTo>
                    <a:pt x="110489" y="323850"/>
                  </a:lnTo>
                  <a:lnTo>
                    <a:pt x="109219" y="322580"/>
                  </a:lnTo>
                  <a:lnTo>
                    <a:pt x="109219" y="318770"/>
                  </a:lnTo>
                  <a:lnTo>
                    <a:pt x="107950" y="316230"/>
                  </a:lnTo>
                  <a:lnTo>
                    <a:pt x="107950" y="311150"/>
                  </a:lnTo>
                  <a:lnTo>
                    <a:pt x="106679" y="306070"/>
                  </a:lnTo>
                  <a:lnTo>
                    <a:pt x="106679" y="193040"/>
                  </a:lnTo>
                  <a:close/>
                </a:path>
                <a:path w="152400" h="412750">
                  <a:moveTo>
                    <a:pt x="147319" y="325120"/>
                  </a:moveTo>
                  <a:lnTo>
                    <a:pt x="137159" y="330200"/>
                  </a:lnTo>
                  <a:lnTo>
                    <a:pt x="133350" y="330200"/>
                  </a:lnTo>
                  <a:lnTo>
                    <a:pt x="130809" y="331470"/>
                  </a:lnTo>
                  <a:lnTo>
                    <a:pt x="128269" y="331470"/>
                  </a:lnTo>
                  <a:lnTo>
                    <a:pt x="125729" y="332740"/>
                  </a:lnTo>
                  <a:lnTo>
                    <a:pt x="147819" y="332740"/>
                  </a:lnTo>
                  <a:lnTo>
                    <a:pt x="147319" y="325120"/>
                  </a:lnTo>
                  <a:close/>
                </a:path>
                <a:path w="152400" h="412750">
                  <a:moveTo>
                    <a:pt x="149859" y="111760"/>
                  </a:moveTo>
                  <a:lnTo>
                    <a:pt x="0" y="111760"/>
                  </a:lnTo>
                  <a:lnTo>
                    <a:pt x="0" y="193040"/>
                  </a:lnTo>
                  <a:lnTo>
                    <a:pt x="149859" y="193040"/>
                  </a:lnTo>
                  <a:lnTo>
                    <a:pt x="149859" y="111760"/>
                  </a:lnTo>
                  <a:close/>
                </a:path>
                <a:path w="152400" h="412750">
                  <a:moveTo>
                    <a:pt x="106679" y="0"/>
                  </a:moveTo>
                  <a:lnTo>
                    <a:pt x="29209" y="57150"/>
                  </a:lnTo>
                  <a:lnTo>
                    <a:pt x="29209" y="111760"/>
                  </a:lnTo>
                  <a:lnTo>
                    <a:pt x="106679" y="11176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14669" y="4942840"/>
              <a:ext cx="152400" cy="412750"/>
            </a:xfrm>
            <a:custGeom>
              <a:avLst/>
              <a:gdLst/>
              <a:ahLst/>
              <a:cxnLst/>
              <a:rect l="l" t="t" r="r" b="b"/>
              <a:pathLst>
                <a:path w="152400" h="412750">
                  <a:moveTo>
                    <a:pt x="106679" y="0"/>
                  </a:moveTo>
                  <a:lnTo>
                    <a:pt x="106679" y="111760"/>
                  </a:lnTo>
                  <a:lnTo>
                    <a:pt x="149859" y="111760"/>
                  </a:lnTo>
                  <a:lnTo>
                    <a:pt x="149859" y="193040"/>
                  </a:lnTo>
                  <a:lnTo>
                    <a:pt x="106679" y="193040"/>
                  </a:lnTo>
                  <a:lnTo>
                    <a:pt x="106679" y="298450"/>
                  </a:lnTo>
                  <a:lnTo>
                    <a:pt x="106679" y="306070"/>
                  </a:lnTo>
                  <a:lnTo>
                    <a:pt x="107950" y="311150"/>
                  </a:lnTo>
                  <a:lnTo>
                    <a:pt x="107950" y="313690"/>
                  </a:lnTo>
                  <a:lnTo>
                    <a:pt x="107950" y="316230"/>
                  </a:lnTo>
                  <a:lnTo>
                    <a:pt x="109219" y="318770"/>
                  </a:lnTo>
                  <a:lnTo>
                    <a:pt x="109219" y="320040"/>
                  </a:lnTo>
                  <a:lnTo>
                    <a:pt x="109219" y="321310"/>
                  </a:lnTo>
                  <a:lnTo>
                    <a:pt x="109219" y="322580"/>
                  </a:lnTo>
                  <a:lnTo>
                    <a:pt x="110489" y="323850"/>
                  </a:lnTo>
                  <a:lnTo>
                    <a:pt x="110489" y="325120"/>
                  </a:lnTo>
                  <a:lnTo>
                    <a:pt x="111759" y="326390"/>
                  </a:lnTo>
                  <a:lnTo>
                    <a:pt x="111759" y="327660"/>
                  </a:lnTo>
                  <a:lnTo>
                    <a:pt x="113029" y="327660"/>
                  </a:lnTo>
                  <a:lnTo>
                    <a:pt x="113029" y="328930"/>
                  </a:lnTo>
                  <a:lnTo>
                    <a:pt x="114300" y="328930"/>
                  </a:lnTo>
                  <a:lnTo>
                    <a:pt x="115569" y="330200"/>
                  </a:lnTo>
                  <a:lnTo>
                    <a:pt x="116839" y="330200"/>
                  </a:lnTo>
                  <a:lnTo>
                    <a:pt x="118109" y="331470"/>
                  </a:lnTo>
                  <a:lnTo>
                    <a:pt x="119379" y="331470"/>
                  </a:lnTo>
                  <a:lnTo>
                    <a:pt x="120650" y="332740"/>
                  </a:lnTo>
                  <a:lnTo>
                    <a:pt x="123189" y="332740"/>
                  </a:lnTo>
                  <a:lnTo>
                    <a:pt x="125729" y="332740"/>
                  </a:lnTo>
                  <a:lnTo>
                    <a:pt x="128269" y="331470"/>
                  </a:lnTo>
                  <a:lnTo>
                    <a:pt x="130809" y="331470"/>
                  </a:lnTo>
                  <a:lnTo>
                    <a:pt x="133350" y="330200"/>
                  </a:lnTo>
                  <a:lnTo>
                    <a:pt x="137159" y="330200"/>
                  </a:lnTo>
                  <a:lnTo>
                    <a:pt x="139700" y="328930"/>
                  </a:lnTo>
                  <a:lnTo>
                    <a:pt x="147319" y="325120"/>
                  </a:lnTo>
                  <a:lnTo>
                    <a:pt x="152400" y="402590"/>
                  </a:lnTo>
                  <a:lnTo>
                    <a:pt x="138429" y="407670"/>
                  </a:lnTo>
                  <a:lnTo>
                    <a:pt x="125729" y="410210"/>
                  </a:lnTo>
                  <a:lnTo>
                    <a:pt x="111759" y="411480"/>
                  </a:lnTo>
                  <a:lnTo>
                    <a:pt x="99059" y="412750"/>
                  </a:lnTo>
                  <a:lnTo>
                    <a:pt x="91439" y="412750"/>
                  </a:lnTo>
                  <a:lnTo>
                    <a:pt x="85089" y="411480"/>
                  </a:lnTo>
                  <a:lnTo>
                    <a:pt x="78739" y="410210"/>
                  </a:lnTo>
                  <a:lnTo>
                    <a:pt x="73659" y="410210"/>
                  </a:lnTo>
                  <a:lnTo>
                    <a:pt x="68579" y="407670"/>
                  </a:lnTo>
                  <a:lnTo>
                    <a:pt x="63500" y="406400"/>
                  </a:lnTo>
                  <a:lnTo>
                    <a:pt x="59689" y="403860"/>
                  </a:lnTo>
                  <a:lnTo>
                    <a:pt x="58419" y="402590"/>
                  </a:lnTo>
                  <a:lnTo>
                    <a:pt x="55879" y="401320"/>
                  </a:lnTo>
                  <a:lnTo>
                    <a:pt x="53339" y="398780"/>
                  </a:lnTo>
                  <a:lnTo>
                    <a:pt x="49529" y="394970"/>
                  </a:lnTo>
                  <a:lnTo>
                    <a:pt x="46989" y="391160"/>
                  </a:lnTo>
                  <a:lnTo>
                    <a:pt x="43179" y="388620"/>
                  </a:lnTo>
                  <a:lnTo>
                    <a:pt x="41909" y="383540"/>
                  </a:lnTo>
                  <a:lnTo>
                    <a:pt x="39369" y="378460"/>
                  </a:lnTo>
                  <a:lnTo>
                    <a:pt x="31750" y="347980"/>
                  </a:lnTo>
                  <a:lnTo>
                    <a:pt x="30479" y="340360"/>
                  </a:lnTo>
                  <a:lnTo>
                    <a:pt x="30479" y="330200"/>
                  </a:lnTo>
                  <a:lnTo>
                    <a:pt x="29209" y="320040"/>
                  </a:lnTo>
                  <a:lnTo>
                    <a:pt x="29209" y="297180"/>
                  </a:lnTo>
                  <a:lnTo>
                    <a:pt x="29209" y="193040"/>
                  </a:lnTo>
                  <a:lnTo>
                    <a:pt x="0" y="193040"/>
                  </a:lnTo>
                  <a:lnTo>
                    <a:pt x="0" y="111760"/>
                  </a:lnTo>
                  <a:lnTo>
                    <a:pt x="29209" y="111760"/>
                  </a:lnTo>
                  <a:lnTo>
                    <a:pt x="29209" y="57150"/>
                  </a:lnTo>
                  <a:lnTo>
                    <a:pt x="10667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79769" y="5054600"/>
              <a:ext cx="240029" cy="414020"/>
            </a:xfrm>
            <a:custGeom>
              <a:avLst/>
              <a:gdLst/>
              <a:ahLst/>
              <a:cxnLst/>
              <a:rect l="l" t="t" r="r" b="b"/>
              <a:pathLst>
                <a:path w="240029" h="414020">
                  <a:moveTo>
                    <a:pt x="240029" y="0"/>
                  </a:moveTo>
                  <a:lnTo>
                    <a:pt x="162559" y="0"/>
                  </a:lnTo>
                  <a:lnTo>
                    <a:pt x="124459" y="19558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85089" y="293369"/>
                  </a:lnTo>
                  <a:lnTo>
                    <a:pt x="83819" y="299719"/>
                  </a:lnTo>
                  <a:lnTo>
                    <a:pt x="81279" y="304800"/>
                  </a:lnTo>
                  <a:lnTo>
                    <a:pt x="80009" y="309880"/>
                  </a:lnTo>
                  <a:lnTo>
                    <a:pt x="78739" y="313690"/>
                  </a:lnTo>
                  <a:lnTo>
                    <a:pt x="76200" y="317500"/>
                  </a:lnTo>
                  <a:lnTo>
                    <a:pt x="74929" y="321309"/>
                  </a:lnTo>
                  <a:lnTo>
                    <a:pt x="71119" y="325119"/>
                  </a:lnTo>
                  <a:lnTo>
                    <a:pt x="71119" y="326390"/>
                  </a:lnTo>
                  <a:lnTo>
                    <a:pt x="68579" y="328930"/>
                  </a:lnTo>
                  <a:lnTo>
                    <a:pt x="66039" y="330200"/>
                  </a:lnTo>
                  <a:lnTo>
                    <a:pt x="63500" y="332740"/>
                  </a:lnTo>
                  <a:lnTo>
                    <a:pt x="60959" y="334009"/>
                  </a:lnTo>
                  <a:lnTo>
                    <a:pt x="58419" y="334009"/>
                  </a:lnTo>
                  <a:lnTo>
                    <a:pt x="54609" y="335280"/>
                  </a:lnTo>
                  <a:lnTo>
                    <a:pt x="52069" y="336550"/>
                  </a:lnTo>
                  <a:lnTo>
                    <a:pt x="43179" y="336550"/>
                  </a:lnTo>
                  <a:lnTo>
                    <a:pt x="38100" y="335280"/>
                  </a:lnTo>
                  <a:lnTo>
                    <a:pt x="33019" y="335280"/>
                  </a:lnTo>
                  <a:lnTo>
                    <a:pt x="27939" y="334009"/>
                  </a:lnTo>
                  <a:lnTo>
                    <a:pt x="24129" y="332740"/>
                  </a:lnTo>
                  <a:lnTo>
                    <a:pt x="19050" y="331469"/>
                  </a:lnTo>
                  <a:lnTo>
                    <a:pt x="15239" y="330200"/>
                  </a:lnTo>
                  <a:lnTo>
                    <a:pt x="11429" y="327659"/>
                  </a:lnTo>
                  <a:lnTo>
                    <a:pt x="16509" y="406400"/>
                  </a:lnTo>
                  <a:lnTo>
                    <a:pt x="33019" y="410209"/>
                  </a:lnTo>
                  <a:lnTo>
                    <a:pt x="59689" y="412750"/>
                  </a:lnTo>
                  <a:lnTo>
                    <a:pt x="68579" y="414019"/>
                  </a:lnTo>
                  <a:lnTo>
                    <a:pt x="97789" y="410209"/>
                  </a:lnTo>
                  <a:lnTo>
                    <a:pt x="113029" y="402590"/>
                  </a:lnTo>
                  <a:lnTo>
                    <a:pt x="116839" y="401319"/>
                  </a:lnTo>
                  <a:lnTo>
                    <a:pt x="119379" y="398780"/>
                  </a:lnTo>
                  <a:lnTo>
                    <a:pt x="123189" y="396240"/>
                  </a:lnTo>
                  <a:lnTo>
                    <a:pt x="125729" y="393700"/>
                  </a:lnTo>
                  <a:lnTo>
                    <a:pt x="128269" y="389890"/>
                  </a:lnTo>
                  <a:lnTo>
                    <a:pt x="133350" y="384809"/>
                  </a:lnTo>
                  <a:lnTo>
                    <a:pt x="134619" y="382269"/>
                  </a:lnTo>
                  <a:lnTo>
                    <a:pt x="138429" y="375919"/>
                  </a:lnTo>
                  <a:lnTo>
                    <a:pt x="140969" y="368300"/>
                  </a:lnTo>
                  <a:lnTo>
                    <a:pt x="144779" y="359409"/>
                  </a:lnTo>
                  <a:lnTo>
                    <a:pt x="152400" y="339090"/>
                  </a:lnTo>
                  <a:lnTo>
                    <a:pt x="158750" y="313690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79769" y="5054600"/>
              <a:ext cx="240029" cy="414020"/>
            </a:xfrm>
            <a:custGeom>
              <a:avLst/>
              <a:gdLst/>
              <a:ahLst/>
              <a:cxnLst/>
              <a:rect l="l" t="t" r="r" b="b"/>
              <a:pathLst>
                <a:path w="240029" h="414020">
                  <a:moveTo>
                    <a:pt x="0" y="0"/>
                  </a:moveTo>
                  <a:lnTo>
                    <a:pt x="82550" y="0"/>
                  </a:lnTo>
                  <a:lnTo>
                    <a:pt x="124459" y="195580"/>
                  </a:lnTo>
                  <a:lnTo>
                    <a:pt x="162559" y="0"/>
                  </a:lnTo>
                  <a:lnTo>
                    <a:pt x="240029" y="0"/>
                  </a:lnTo>
                  <a:lnTo>
                    <a:pt x="158750" y="313690"/>
                  </a:lnTo>
                  <a:lnTo>
                    <a:pt x="152400" y="339090"/>
                  </a:lnTo>
                  <a:lnTo>
                    <a:pt x="148589" y="349250"/>
                  </a:lnTo>
                  <a:lnTo>
                    <a:pt x="144779" y="359409"/>
                  </a:lnTo>
                  <a:lnTo>
                    <a:pt x="140969" y="368300"/>
                  </a:lnTo>
                  <a:lnTo>
                    <a:pt x="138429" y="375919"/>
                  </a:lnTo>
                  <a:lnTo>
                    <a:pt x="134619" y="382269"/>
                  </a:lnTo>
                  <a:lnTo>
                    <a:pt x="133350" y="384809"/>
                  </a:lnTo>
                  <a:lnTo>
                    <a:pt x="130809" y="387350"/>
                  </a:lnTo>
                  <a:lnTo>
                    <a:pt x="128269" y="389890"/>
                  </a:lnTo>
                  <a:lnTo>
                    <a:pt x="125729" y="393700"/>
                  </a:lnTo>
                  <a:lnTo>
                    <a:pt x="123189" y="396240"/>
                  </a:lnTo>
                  <a:lnTo>
                    <a:pt x="119379" y="398780"/>
                  </a:lnTo>
                  <a:lnTo>
                    <a:pt x="116839" y="401319"/>
                  </a:lnTo>
                  <a:lnTo>
                    <a:pt x="113029" y="402590"/>
                  </a:lnTo>
                  <a:lnTo>
                    <a:pt x="105409" y="406400"/>
                  </a:lnTo>
                  <a:lnTo>
                    <a:pt x="97789" y="410209"/>
                  </a:lnTo>
                  <a:lnTo>
                    <a:pt x="88900" y="411480"/>
                  </a:lnTo>
                  <a:lnTo>
                    <a:pt x="78739" y="412750"/>
                  </a:lnTo>
                  <a:lnTo>
                    <a:pt x="68579" y="414019"/>
                  </a:lnTo>
                  <a:lnTo>
                    <a:pt x="59689" y="412750"/>
                  </a:lnTo>
                  <a:lnTo>
                    <a:pt x="46989" y="411480"/>
                  </a:lnTo>
                  <a:lnTo>
                    <a:pt x="33019" y="410209"/>
                  </a:lnTo>
                  <a:lnTo>
                    <a:pt x="16509" y="406400"/>
                  </a:lnTo>
                  <a:lnTo>
                    <a:pt x="11429" y="327659"/>
                  </a:lnTo>
                  <a:lnTo>
                    <a:pt x="15239" y="330200"/>
                  </a:lnTo>
                  <a:lnTo>
                    <a:pt x="19050" y="331469"/>
                  </a:lnTo>
                  <a:lnTo>
                    <a:pt x="24129" y="332740"/>
                  </a:lnTo>
                  <a:lnTo>
                    <a:pt x="27939" y="334009"/>
                  </a:lnTo>
                  <a:lnTo>
                    <a:pt x="33019" y="335280"/>
                  </a:lnTo>
                  <a:lnTo>
                    <a:pt x="38100" y="335280"/>
                  </a:lnTo>
                  <a:lnTo>
                    <a:pt x="43179" y="336550"/>
                  </a:lnTo>
                  <a:lnTo>
                    <a:pt x="48259" y="336550"/>
                  </a:lnTo>
                  <a:lnTo>
                    <a:pt x="52069" y="336550"/>
                  </a:lnTo>
                  <a:lnTo>
                    <a:pt x="54609" y="335280"/>
                  </a:lnTo>
                  <a:lnTo>
                    <a:pt x="58419" y="334009"/>
                  </a:lnTo>
                  <a:lnTo>
                    <a:pt x="60959" y="334009"/>
                  </a:lnTo>
                  <a:lnTo>
                    <a:pt x="63500" y="332740"/>
                  </a:lnTo>
                  <a:lnTo>
                    <a:pt x="66039" y="330200"/>
                  </a:lnTo>
                  <a:lnTo>
                    <a:pt x="68579" y="328930"/>
                  </a:lnTo>
                  <a:lnTo>
                    <a:pt x="71119" y="326390"/>
                  </a:lnTo>
                  <a:lnTo>
                    <a:pt x="71119" y="325119"/>
                  </a:lnTo>
                  <a:lnTo>
                    <a:pt x="72389" y="323850"/>
                  </a:lnTo>
                  <a:lnTo>
                    <a:pt x="74929" y="321309"/>
                  </a:lnTo>
                  <a:lnTo>
                    <a:pt x="76200" y="317500"/>
                  </a:lnTo>
                  <a:lnTo>
                    <a:pt x="78739" y="313690"/>
                  </a:lnTo>
                  <a:lnTo>
                    <a:pt x="80009" y="309880"/>
                  </a:lnTo>
                  <a:lnTo>
                    <a:pt x="81279" y="304800"/>
                  </a:lnTo>
                  <a:lnTo>
                    <a:pt x="83819" y="299719"/>
                  </a:lnTo>
                  <a:lnTo>
                    <a:pt x="85089" y="293369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762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" y="67309"/>
            <a:ext cx="125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</a:t>
            </a:r>
            <a:r>
              <a:rPr spc="-35" dirty="0"/>
              <a:t>o</a:t>
            </a:r>
            <a:r>
              <a:rPr spc="-40" dirty="0"/>
              <a:t>c</a:t>
            </a:r>
            <a:r>
              <a:rPr spc="-35" dirty="0"/>
              <a:t>u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07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3269" y="1070609"/>
            <a:ext cx="824357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Chang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" dirty="0">
                <a:latin typeface="Arial MT"/>
                <a:cs typeface="Arial MT"/>
              </a:rPr>
              <a:t> ne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8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spc="-8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spc="-8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6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spc="-45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eren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4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ta</a:t>
            </a:r>
            <a:r>
              <a:rPr sz="2400" spc="-6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h</a:t>
            </a:r>
            <a:r>
              <a:rPr sz="2400" spc="-3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be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viewed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spc="-30" dirty="0">
                <a:latin typeface="Arial MT"/>
                <a:cs typeface="Arial MT"/>
              </a:rPr>
              <a:t>opportunity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as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threat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880" y="1203960"/>
            <a:ext cx="248920" cy="2654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286000"/>
            <a:ext cx="248920" cy="264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352800"/>
            <a:ext cx="248920" cy="2641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0100" y="3205479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7390" y="2971799"/>
            <a:ext cx="384810" cy="914400"/>
          </a:xfrm>
          <a:custGeom>
            <a:avLst/>
            <a:gdLst/>
            <a:ahLst/>
            <a:cxnLst/>
            <a:rect l="l" t="t" r="r" b="b"/>
            <a:pathLst>
              <a:path w="384810" h="914400">
                <a:moveTo>
                  <a:pt x="384810" y="0"/>
                </a:moveTo>
                <a:lnTo>
                  <a:pt x="308610" y="36830"/>
                </a:lnTo>
                <a:lnTo>
                  <a:pt x="334911" y="56565"/>
                </a:lnTo>
                <a:lnTo>
                  <a:pt x="0" y="495300"/>
                </a:lnTo>
                <a:lnTo>
                  <a:pt x="3810" y="498475"/>
                </a:lnTo>
                <a:lnTo>
                  <a:pt x="0" y="501650"/>
                </a:lnTo>
                <a:lnTo>
                  <a:pt x="330479" y="861733"/>
                </a:lnTo>
                <a:lnTo>
                  <a:pt x="306070" y="883920"/>
                </a:lnTo>
                <a:lnTo>
                  <a:pt x="384810" y="914400"/>
                </a:lnTo>
                <a:lnTo>
                  <a:pt x="361950" y="833120"/>
                </a:lnTo>
                <a:lnTo>
                  <a:pt x="337807" y="855065"/>
                </a:lnTo>
                <a:lnTo>
                  <a:pt x="10261" y="498195"/>
                </a:lnTo>
                <a:lnTo>
                  <a:pt x="342849" y="62522"/>
                </a:lnTo>
                <a:lnTo>
                  <a:pt x="369570" y="82550"/>
                </a:lnTo>
                <a:lnTo>
                  <a:pt x="3848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4589" y="2711450"/>
            <a:ext cx="423164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>
              <a:lnSpc>
                <a:spcPts val="2485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spc="-3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50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</a:t>
            </a:r>
            <a:r>
              <a:rPr sz="2400" spc="-9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nge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485"/>
              </a:lnSpc>
            </a:pPr>
            <a:r>
              <a:rPr sz="2400" dirty="0">
                <a:latin typeface="Arial MT"/>
                <a:cs typeface="Arial MT"/>
              </a:rPr>
              <a:t>(m</a:t>
            </a:r>
            <a:r>
              <a:rPr sz="2400" spc="-9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2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</a:t>
            </a:r>
            <a:r>
              <a:rPr sz="2400" spc="-114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erat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</a:t>
            </a:r>
            <a:r>
              <a:rPr sz="2400" spc="-55" dirty="0">
                <a:latin typeface="Arial MT"/>
                <a:cs typeface="Arial MT"/>
              </a:rPr>
              <a:t>j</a:t>
            </a:r>
            <a:r>
              <a:rPr sz="2400" spc="-3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stm</a:t>
            </a:r>
            <a:r>
              <a:rPr sz="2400" spc="-114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nts)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430" y="5943600"/>
            <a:ext cx="7117080" cy="43434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2400" spc="-25" dirty="0">
                <a:latin typeface="Arial MT"/>
                <a:cs typeface="Arial MT"/>
              </a:rPr>
              <a:t>OD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consultants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experts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organizational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change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940" y="3662679"/>
            <a:ext cx="7167245" cy="1686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53539" marR="1590040" indent="100330">
              <a:lnSpc>
                <a:spcPts val="2400"/>
              </a:lnSpc>
              <a:spcBef>
                <a:spcPts val="580"/>
              </a:spcBef>
            </a:pPr>
            <a:r>
              <a:rPr sz="2400" spc="-25" dirty="0">
                <a:latin typeface="Arial MT"/>
                <a:cs typeface="Arial MT"/>
              </a:rPr>
              <a:t>Second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order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change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(reinvent,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reengineer,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rewrite)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needs</a:t>
            </a:r>
            <a:r>
              <a:rPr sz="26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changed</a:t>
            </a:r>
            <a:r>
              <a:rPr sz="2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2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000FF"/>
                </a:solidFill>
                <a:latin typeface="Arial MT"/>
                <a:cs typeface="Arial MT"/>
              </a:rPr>
              <a:t>go</a:t>
            </a:r>
            <a:r>
              <a:rPr sz="2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000FF"/>
                </a:solidFill>
                <a:latin typeface="Arial MT"/>
                <a:cs typeface="Arial MT"/>
              </a:rPr>
              <a:t>about</a:t>
            </a:r>
            <a:r>
              <a:rPr sz="2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800" y="4812029"/>
            <a:ext cx="425450" cy="675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143000"/>
            <a:ext cx="2819400" cy="609600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2819400" y="0"/>
                </a:moveTo>
                <a:lnTo>
                  <a:pt x="0" y="0"/>
                </a:lnTo>
                <a:lnTo>
                  <a:pt x="0" y="609600"/>
                </a:lnTo>
                <a:lnTo>
                  <a:pt x="1409700" y="609600"/>
                </a:lnTo>
                <a:lnTo>
                  <a:pt x="2819400" y="6096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90" y="67309"/>
            <a:ext cx="2225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Orientation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0730"/>
            <a:ext cx="8305800" cy="977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800" y="1143000"/>
            <a:ext cx="2819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50"/>
              </a:spcBef>
            </a:pPr>
            <a:r>
              <a:rPr sz="2400" spc="-25" dirty="0">
                <a:latin typeface="Arial MT"/>
                <a:cs typeface="Arial MT"/>
              </a:rPr>
              <a:t>Diagnosing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981200"/>
            <a:ext cx="2819400" cy="609600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2819400" y="0"/>
                </a:moveTo>
                <a:lnTo>
                  <a:pt x="0" y="0"/>
                </a:lnTo>
                <a:lnTo>
                  <a:pt x="0" y="609600"/>
                </a:lnTo>
                <a:lnTo>
                  <a:pt x="1409700" y="609600"/>
                </a:lnTo>
                <a:lnTo>
                  <a:pt x="2819400" y="6096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1981200"/>
            <a:ext cx="2819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450"/>
              </a:spcBef>
            </a:pPr>
            <a:r>
              <a:rPr sz="2400" spc="-20" dirty="0">
                <a:latin typeface="Arial MT"/>
                <a:cs typeface="Arial MT"/>
              </a:rPr>
              <a:t>Taking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2819400"/>
            <a:ext cx="2819400" cy="609600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2819400" y="0"/>
                </a:moveTo>
                <a:lnTo>
                  <a:pt x="0" y="0"/>
                </a:lnTo>
                <a:lnTo>
                  <a:pt x="0" y="609600"/>
                </a:lnTo>
                <a:lnTo>
                  <a:pt x="1409700" y="609600"/>
                </a:lnTo>
                <a:lnTo>
                  <a:pt x="2819400" y="6096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00" y="2819400"/>
            <a:ext cx="2819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450"/>
              </a:spcBef>
            </a:pPr>
            <a:r>
              <a:rPr sz="2400" spc="-25" dirty="0">
                <a:latin typeface="Arial MT"/>
                <a:cs typeface="Arial MT"/>
              </a:rPr>
              <a:t>Re-Diagnosing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3657600"/>
            <a:ext cx="2819400" cy="609600"/>
          </a:xfrm>
          <a:custGeom>
            <a:avLst/>
            <a:gdLst/>
            <a:ahLst/>
            <a:cxnLst/>
            <a:rect l="l" t="t" r="r" b="b"/>
            <a:pathLst>
              <a:path w="2819400" h="609600">
                <a:moveTo>
                  <a:pt x="2819400" y="0"/>
                </a:moveTo>
                <a:lnTo>
                  <a:pt x="0" y="0"/>
                </a:lnTo>
                <a:lnTo>
                  <a:pt x="0" y="609600"/>
                </a:lnTo>
                <a:lnTo>
                  <a:pt x="1409700" y="609600"/>
                </a:lnTo>
                <a:lnTo>
                  <a:pt x="2819400" y="6096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800" y="3657600"/>
            <a:ext cx="28194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450"/>
              </a:spcBef>
            </a:pPr>
            <a:r>
              <a:rPr sz="2400" spc="-20" dirty="0">
                <a:latin typeface="Arial MT"/>
                <a:cs typeface="Arial MT"/>
              </a:rPr>
              <a:t>Taking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38300" y="1752599"/>
            <a:ext cx="76200" cy="2743200"/>
          </a:xfrm>
          <a:custGeom>
            <a:avLst/>
            <a:gdLst/>
            <a:ahLst/>
            <a:cxnLst/>
            <a:rect l="l" t="t" r="r" b="b"/>
            <a:pathLst>
              <a:path w="76200" h="2743200">
                <a:moveTo>
                  <a:pt x="76200" y="2667000"/>
                </a:moveTo>
                <a:lnTo>
                  <a:pt x="43180" y="2667000"/>
                </a:lnTo>
                <a:lnTo>
                  <a:pt x="43180" y="2514600"/>
                </a:lnTo>
                <a:lnTo>
                  <a:pt x="33020" y="2514600"/>
                </a:lnTo>
                <a:lnTo>
                  <a:pt x="33020" y="2667000"/>
                </a:lnTo>
                <a:lnTo>
                  <a:pt x="0" y="2667000"/>
                </a:lnTo>
                <a:lnTo>
                  <a:pt x="38100" y="2743200"/>
                </a:lnTo>
                <a:lnTo>
                  <a:pt x="76200" y="2667000"/>
                </a:lnTo>
                <a:close/>
              </a:path>
              <a:path w="76200" h="2743200">
                <a:moveTo>
                  <a:pt x="76200" y="1828800"/>
                </a:moveTo>
                <a:lnTo>
                  <a:pt x="43180" y="1828800"/>
                </a:lnTo>
                <a:lnTo>
                  <a:pt x="43180" y="1676400"/>
                </a:lnTo>
                <a:lnTo>
                  <a:pt x="33020" y="1676400"/>
                </a:lnTo>
                <a:lnTo>
                  <a:pt x="33020" y="1828800"/>
                </a:lnTo>
                <a:lnTo>
                  <a:pt x="0" y="1828800"/>
                </a:lnTo>
                <a:lnTo>
                  <a:pt x="38100" y="1905000"/>
                </a:lnTo>
                <a:lnTo>
                  <a:pt x="76200" y="1828800"/>
                </a:lnTo>
                <a:close/>
              </a:path>
              <a:path w="76200" h="2743200">
                <a:moveTo>
                  <a:pt x="76200" y="991870"/>
                </a:moveTo>
                <a:lnTo>
                  <a:pt x="43180" y="991870"/>
                </a:lnTo>
                <a:lnTo>
                  <a:pt x="43180" y="838200"/>
                </a:lnTo>
                <a:lnTo>
                  <a:pt x="33020" y="838200"/>
                </a:lnTo>
                <a:lnTo>
                  <a:pt x="33020" y="991870"/>
                </a:lnTo>
                <a:lnTo>
                  <a:pt x="0" y="991870"/>
                </a:lnTo>
                <a:lnTo>
                  <a:pt x="38100" y="1066800"/>
                </a:lnTo>
                <a:lnTo>
                  <a:pt x="76200" y="991870"/>
                </a:lnTo>
                <a:close/>
              </a:path>
              <a:path w="76200" h="2743200">
                <a:moveTo>
                  <a:pt x="76200" y="152400"/>
                </a:moveTo>
                <a:lnTo>
                  <a:pt x="43180" y="152400"/>
                </a:lnTo>
                <a:lnTo>
                  <a:pt x="43180" y="0"/>
                </a:lnTo>
                <a:lnTo>
                  <a:pt x="33020" y="0"/>
                </a:lnTo>
                <a:lnTo>
                  <a:pt x="33020" y="152400"/>
                </a:lnTo>
                <a:lnTo>
                  <a:pt x="0" y="152400"/>
                </a:lnTo>
                <a:lnTo>
                  <a:pt x="38100" y="2286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4140" y="1148079"/>
            <a:ext cx="338391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5" dirty="0">
                <a:latin typeface="Arial MT"/>
                <a:cs typeface="Arial MT"/>
              </a:rPr>
              <a:t>This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known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137160">
              <a:lnSpc>
                <a:spcPts val="3704"/>
              </a:lnSpc>
            </a:pPr>
            <a:r>
              <a:rPr sz="3200" spc="-5" dirty="0">
                <a:latin typeface="Arial MT"/>
                <a:cs typeface="Arial MT"/>
              </a:rPr>
              <a:t>‘</a:t>
            </a:r>
            <a:r>
              <a:rPr sz="3200" spc="-5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3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0000FF"/>
                </a:solidFill>
                <a:latin typeface="Arial MT"/>
                <a:cs typeface="Arial MT"/>
              </a:rPr>
              <a:t>Research</a:t>
            </a:r>
            <a:r>
              <a:rPr sz="3200" spc="5" dirty="0">
                <a:latin typeface="Arial MT"/>
                <a:cs typeface="Arial MT"/>
              </a:rPr>
              <a:t>’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0400" y="4577079"/>
            <a:ext cx="5655310" cy="17513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  <a:tabLst>
                <a:tab pos="1294765" algn="l"/>
                <a:tab pos="2409825" algn="l"/>
                <a:tab pos="3458845" algn="l"/>
                <a:tab pos="4026535" algn="l"/>
                <a:tab pos="4676775" algn="l"/>
              </a:tabLst>
            </a:pPr>
            <a:r>
              <a:rPr sz="2400" spc="-5" dirty="0">
                <a:latin typeface="Arial MT"/>
                <a:cs typeface="Arial MT"/>
              </a:rPr>
              <a:t>Chang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5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curs	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6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sed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5" dirty="0">
                <a:latin typeface="Arial MT"/>
                <a:cs typeface="Arial MT"/>
              </a:rPr>
              <a:t>th</a:t>
            </a:r>
            <a:r>
              <a:rPr sz="2400" dirty="0">
                <a:latin typeface="Arial MT"/>
                <a:cs typeface="Arial MT"/>
              </a:rPr>
              <a:t>e	</a:t>
            </a:r>
            <a:r>
              <a:rPr sz="2400" spc="-5" dirty="0">
                <a:latin typeface="Arial MT"/>
                <a:cs typeface="Arial MT"/>
              </a:rPr>
              <a:t>actions  </a:t>
            </a:r>
            <a:r>
              <a:rPr sz="2400" spc="-20" dirty="0">
                <a:latin typeface="Arial MT"/>
                <a:cs typeface="Arial MT"/>
              </a:rPr>
              <a:t>taken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 MT"/>
              <a:cs typeface="Arial MT"/>
            </a:endParaRPr>
          </a:p>
          <a:p>
            <a:pPr marL="12700" marR="16510">
              <a:lnSpc>
                <a:spcPts val="2680"/>
              </a:lnSpc>
              <a:tabLst>
                <a:tab pos="796925" algn="l"/>
                <a:tab pos="2413635" algn="l"/>
                <a:tab pos="3479165" algn="l"/>
                <a:tab pos="4261485" algn="l"/>
              </a:tabLst>
            </a:pPr>
            <a:r>
              <a:rPr sz="2400" spc="-5" dirty="0">
                <a:latin typeface="Arial MT"/>
                <a:cs typeface="Arial MT"/>
              </a:rPr>
              <a:t>Ne</a:t>
            </a:r>
            <a:r>
              <a:rPr sz="2400" dirty="0">
                <a:latin typeface="Arial MT"/>
                <a:cs typeface="Arial MT"/>
              </a:rPr>
              <a:t>w	know</a:t>
            </a:r>
            <a:r>
              <a:rPr sz="2400" spc="-110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6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e	c</a:t>
            </a:r>
            <a:r>
              <a:rPr sz="2400" spc="-5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mes	</a:t>
            </a:r>
            <a:r>
              <a:rPr sz="2400" spc="-5" dirty="0">
                <a:latin typeface="Arial MT"/>
                <a:cs typeface="Arial MT"/>
              </a:rPr>
              <a:t>fro</a:t>
            </a:r>
            <a:r>
              <a:rPr sz="2400" dirty="0">
                <a:latin typeface="Arial MT"/>
                <a:cs typeface="Arial MT"/>
              </a:rPr>
              <a:t>m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5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am</a:t>
            </a:r>
            <a:r>
              <a:rPr sz="2400" spc="-70" dirty="0">
                <a:latin typeface="Arial MT"/>
                <a:cs typeface="Arial MT"/>
              </a:rPr>
              <a:t>i</a:t>
            </a:r>
            <a:r>
              <a:rPr sz="2400" spc="-3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ing  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results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4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actions.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0329" y="2133600"/>
            <a:ext cx="4911090" cy="188595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Arial MT"/>
                <a:cs typeface="Arial MT"/>
              </a:rPr>
              <a:t>Three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ingredients: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tabLst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3.	Participation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tabLst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5.	OD consultant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(as</a:t>
            </a:r>
            <a:r>
              <a:rPr sz="1800" spc="-10" dirty="0">
                <a:latin typeface="Arial MT"/>
                <a:cs typeface="Arial MT"/>
              </a:rPr>
              <a:t> collaborator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colearner)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tabLst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7.	Iterative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diagnosis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876800"/>
            <a:ext cx="1388110" cy="1447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600" y="4724400"/>
            <a:ext cx="248919" cy="2641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5600" y="5791200"/>
            <a:ext cx="248919" cy="264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79" y="67309"/>
            <a:ext cx="372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Definition(s)</a:t>
            </a:r>
            <a:r>
              <a:rPr spc="-75" dirty="0"/>
              <a:t> </a:t>
            </a:r>
            <a:r>
              <a:rPr spc="-20" dirty="0"/>
              <a:t>of</a:t>
            </a:r>
            <a:r>
              <a:rPr spc="-70" dirty="0"/>
              <a:t> </a:t>
            </a:r>
            <a:r>
              <a:rPr spc="-30" dirty="0"/>
              <a:t>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6070" y="1136650"/>
            <a:ext cx="860996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914400" algn="just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 MT"/>
                <a:cs typeface="Arial MT"/>
              </a:rPr>
              <a:t>Organization </a:t>
            </a:r>
            <a:r>
              <a:rPr sz="1800" spc="-10" dirty="0">
                <a:latin typeface="Arial MT"/>
                <a:cs typeface="Arial MT"/>
              </a:rPr>
              <a:t>Development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10" dirty="0">
                <a:latin typeface="Arial MT"/>
                <a:cs typeface="Arial MT"/>
              </a:rPr>
              <a:t>an </a:t>
            </a:r>
            <a:r>
              <a:rPr sz="1800" spc="-5" dirty="0">
                <a:latin typeface="Arial MT"/>
                <a:cs typeface="Arial MT"/>
              </a:rPr>
              <a:t>effort (1) </a:t>
            </a:r>
            <a:r>
              <a:rPr sz="1800" i="1" spc="-10" dirty="0">
                <a:latin typeface="Arial"/>
                <a:cs typeface="Arial"/>
              </a:rPr>
              <a:t>planned</a:t>
            </a:r>
            <a:r>
              <a:rPr sz="1800" spc="-1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(2) </a:t>
            </a:r>
            <a:r>
              <a:rPr sz="1800" i="1" spc="-10" dirty="0">
                <a:latin typeface="Arial"/>
                <a:cs typeface="Arial"/>
              </a:rPr>
              <a:t>organization-wide</a:t>
            </a:r>
            <a:r>
              <a:rPr sz="1800" spc="-10" dirty="0">
                <a:latin typeface="Arial MT"/>
                <a:cs typeface="Arial MT"/>
              </a:rPr>
              <a:t>,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(3) </a:t>
            </a:r>
            <a:r>
              <a:rPr sz="1800" i="1" spc="-10" dirty="0">
                <a:latin typeface="Arial"/>
                <a:cs typeface="Arial"/>
              </a:rPr>
              <a:t>managed </a:t>
            </a:r>
            <a:r>
              <a:rPr sz="1800" i="1" spc="-5" dirty="0">
                <a:latin typeface="Arial"/>
                <a:cs typeface="Arial"/>
              </a:rPr>
              <a:t>from top</a:t>
            </a:r>
            <a:r>
              <a:rPr sz="1800" spc="-5" dirty="0">
                <a:latin typeface="Arial MT"/>
                <a:cs typeface="Arial MT"/>
              </a:rPr>
              <a:t>, to (4) </a:t>
            </a:r>
            <a:r>
              <a:rPr sz="1800" i="1" spc="-5" dirty="0">
                <a:latin typeface="Arial"/>
                <a:cs typeface="Arial"/>
              </a:rPr>
              <a:t>increase </a:t>
            </a:r>
            <a:r>
              <a:rPr sz="1800" i="1" spc="-10" dirty="0">
                <a:latin typeface="Arial"/>
                <a:cs typeface="Arial"/>
              </a:rPr>
              <a:t>organization </a:t>
            </a:r>
            <a:r>
              <a:rPr sz="1800" i="1" spc="-5" dirty="0">
                <a:latin typeface="Arial"/>
                <a:cs typeface="Arial"/>
              </a:rPr>
              <a:t>effectiveness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i="1" spc="-5" dirty="0">
                <a:latin typeface="Arial"/>
                <a:cs typeface="Arial"/>
              </a:rPr>
              <a:t>health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spc="40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(5)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i="1" spc="-10" dirty="0">
                <a:latin typeface="Arial"/>
                <a:cs typeface="Arial"/>
              </a:rPr>
              <a:t>planned</a:t>
            </a:r>
            <a:r>
              <a:rPr sz="1800" i="1" spc="4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interventions</a:t>
            </a:r>
            <a:r>
              <a:rPr sz="1800" i="1" spc="409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organization’s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“processes”,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415" dirty="0">
                <a:latin typeface="Arial MT"/>
                <a:cs typeface="Arial MT"/>
              </a:rPr>
              <a:t> </a:t>
            </a:r>
            <a:r>
              <a:rPr sz="1800" i="1" spc="-10" dirty="0">
                <a:latin typeface="Arial"/>
                <a:cs typeface="Arial"/>
              </a:rPr>
              <a:t>behavioral-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" y="1905000"/>
            <a:ext cx="201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science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0" y="1955800"/>
            <a:ext cx="1431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0000FF"/>
                </a:solidFill>
                <a:latin typeface="Arial MT"/>
                <a:cs typeface="Arial MT"/>
              </a:rPr>
              <a:t>…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kh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rd,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96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" y="2416809"/>
            <a:ext cx="860996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914400" algn="just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 MT"/>
                <a:cs typeface="Arial MT"/>
              </a:rPr>
              <a:t>Organization </a:t>
            </a:r>
            <a:r>
              <a:rPr sz="1800" spc="-10" dirty="0">
                <a:latin typeface="Arial MT"/>
                <a:cs typeface="Arial MT"/>
              </a:rPr>
              <a:t>Development </a:t>
            </a:r>
            <a:r>
              <a:rPr sz="1800" dirty="0">
                <a:latin typeface="Arial MT"/>
                <a:cs typeface="Arial MT"/>
              </a:rPr>
              <a:t>is a </a:t>
            </a:r>
            <a:r>
              <a:rPr sz="1800" spc="-5" dirty="0">
                <a:latin typeface="Arial MT"/>
                <a:cs typeface="Arial MT"/>
              </a:rPr>
              <a:t>process of </a:t>
            </a:r>
            <a:r>
              <a:rPr sz="1800" spc="-10" dirty="0">
                <a:latin typeface="Arial MT"/>
                <a:cs typeface="Arial MT"/>
              </a:rPr>
              <a:t>planned change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change </a:t>
            </a:r>
            <a:r>
              <a:rPr sz="1800" spc="-5" dirty="0">
                <a:latin typeface="Arial MT"/>
                <a:cs typeface="Arial MT"/>
              </a:rPr>
              <a:t>of an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organization’s </a:t>
            </a:r>
            <a:r>
              <a:rPr sz="1800" spc="-5" dirty="0">
                <a:latin typeface="Arial MT"/>
                <a:cs typeface="Arial MT"/>
              </a:rPr>
              <a:t>culture from </a:t>
            </a:r>
            <a:r>
              <a:rPr sz="1800" spc="-10" dirty="0">
                <a:latin typeface="Arial MT"/>
                <a:cs typeface="Arial MT"/>
              </a:rPr>
              <a:t>one </a:t>
            </a:r>
            <a:r>
              <a:rPr sz="1800" spc="-5" dirty="0">
                <a:latin typeface="Arial MT"/>
                <a:cs typeface="Arial MT"/>
              </a:rPr>
              <a:t>which </a:t>
            </a:r>
            <a:r>
              <a:rPr sz="1800" spc="-10" dirty="0">
                <a:latin typeface="Arial MT"/>
                <a:cs typeface="Arial MT"/>
              </a:rPr>
              <a:t>avoids an </a:t>
            </a:r>
            <a:r>
              <a:rPr sz="1800" spc="-5" dirty="0">
                <a:latin typeface="Arial MT"/>
                <a:cs typeface="Arial MT"/>
              </a:rPr>
              <a:t>examination of social processes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(especially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making,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planning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communication)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one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070" y="3185159"/>
            <a:ext cx="491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institutionalizes</a:t>
            </a:r>
            <a:r>
              <a:rPr sz="1800" spc="-10" dirty="0">
                <a:latin typeface="Arial MT"/>
                <a:cs typeface="Arial MT"/>
              </a:rPr>
              <a:t> and </a:t>
            </a:r>
            <a:r>
              <a:rPr sz="1800" spc="-5" dirty="0">
                <a:latin typeface="Arial MT"/>
                <a:cs typeface="Arial MT"/>
              </a:rPr>
              <a:t>legitimizes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examination.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379" y="3235959"/>
            <a:ext cx="2110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…Burke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Hornstein,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1972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0" y="3641090"/>
            <a:ext cx="8609965" cy="17792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914400" algn="just">
              <a:lnSpc>
                <a:spcPct val="93300"/>
              </a:lnSpc>
              <a:spcBef>
                <a:spcPts val="244"/>
              </a:spcBef>
            </a:pPr>
            <a:r>
              <a:rPr sz="1800" spc="-5" dirty="0">
                <a:latin typeface="Arial MT"/>
                <a:cs typeface="Arial MT"/>
              </a:rPr>
              <a:t>Organization </a:t>
            </a:r>
            <a:r>
              <a:rPr sz="1800" spc="-10" dirty="0">
                <a:latin typeface="Arial MT"/>
                <a:cs typeface="Arial MT"/>
              </a:rPr>
              <a:t>Development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systematic </a:t>
            </a:r>
            <a:r>
              <a:rPr sz="1800" spc="-10" dirty="0">
                <a:latin typeface="Arial MT"/>
                <a:cs typeface="Arial MT"/>
              </a:rPr>
              <a:t>application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behavioral </a:t>
            </a:r>
            <a:r>
              <a:rPr sz="1800" spc="-5" dirty="0">
                <a:latin typeface="Arial MT"/>
                <a:cs typeface="Arial MT"/>
              </a:rPr>
              <a:t>science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-5" dirty="0">
                <a:latin typeface="Arial MT"/>
                <a:cs typeface="Arial MT"/>
              </a:rPr>
              <a:t>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planned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development</a:t>
            </a:r>
            <a:r>
              <a:rPr sz="1800" spc="-5" dirty="0">
                <a:latin typeface="Arial MT"/>
                <a:cs typeface="Arial MT"/>
              </a:rPr>
              <a:t>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reinforcement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organizational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strategies,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structures,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2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improving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organization’s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effectiveness.</a:t>
            </a:r>
            <a:endParaRPr sz="1800">
              <a:latin typeface="Arial MT"/>
              <a:cs typeface="Arial MT"/>
            </a:endParaRPr>
          </a:p>
          <a:p>
            <a:pPr marL="442595" algn="ctr">
              <a:lnSpc>
                <a:spcPct val="100000"/>
              </a:lnSpc>
              <a:spcBef>
                <a:spcPts val="250"/>
              </a:spcBef>
            </a:pP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…Cummings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&amp;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Worley,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1993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ts val="2020"/>
              </a:lnSpc>
              <a:tabLst>
                <a:tab pos="827405" algn="l"/>
                <a:tab pos="1435735" algn="l"/>
                <a:tab pos="1730375" algn="l"/>
                <a:tab pos="2177415" algn="l"/>
                <a:tab pos="2872105" algn="l"/>
                <a:tab pos="3168015" algn="l"/>
                <a:tab pos="3258185" algn="l"/>
                <a:tab pos="3427095" algn="l"/>
                <a:tab pos="3578225" algn="l"/>
                <a:tab pos="4368165" algn="l"/>
                <a:tab pos="4759325" algn="l"/>
                <a:tab pos="5297805" algn="l"/>
                <a:tab pos="5619115" algn="l"/>
                <a:tab pos="5662295" algn="l"/>
                <a:tab pos="6497955" algn="l"/>
                <a:tab pos="6805295" algn="l"/>
                <a:tab pos="7134225" algn="l"/>
                <a:tab pos="7190105" algn="l"/>
                <a:tab pos="8216265" algn="l"/>
              </a:tabLst>
            </a:pPr>
            <a:r>
              <a:rPr sz="1800" spc="-5" dirty="0">
                <a:latin typeface="Arial MT"/>
                <a:cs typeface="Arial MT"/>
              </a:rPr>
              <a:t>Organization	</a:t>
            </a:r>
            <a:r>
              <a:rPr sz="1800" spc="-10" dirty="0">
                <a:latin typeface="Arial MT"/>
                <a:cs typeface="Arial MT"/>
              </a:rPr>
              <a:t>development	</a:t>
            </a:r>
            <a:r>
              <a:rPr sz="1800" dirty="0">
                <a:latin typeface="Arial MT"/>
                <a:cs typeface="Arial MT"/>
              </a:rPr>
              <a:t>is	a	</a:t>
            </a:r>
            <a:r>
              <a:rPr sz="1800" spc="-10" dirty="0">
                <a:latin typeface="Arial MT"/>
                <a:cs typeface="Arial MT"/>
              </a:rPr>
              <a:t>planned	</a:t>
            </a:r>
            <a:r>
              <a:rPr sz="1800" spc="-5" dirty="0">
                <a:latin typeface="Arial MT"/>
                <a:cs typeface="Arial MT"/>
              </a:rPr>
              <a:t>process	of	change	in	an		</a:t>
            </a:r>
            <a:r>
              <a:rPr sz="1800" spc="-10" dirty="0">
                <a:latin typeface="Arial MT"/>
                <a:cs typeface="Arial MT"/>
              </a:rPr>
              <a:t>organization’s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ul</a:t>
            </a:r>
            <a:r>
              <a:rPr sz="1800" spc="-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re	</a:t>
            </a:r>
            <a:r>
              <a:rPr sz="1800" spc="-5" dirty="0">
                <a:latin typeface="Arial MT"/>
                <a:cs typeface="Arial MT"/>
              </a:rPr>
              <a:t>th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h	</a:t>
            </a:r>
            <a:r>
              <a:rPr sz="1800" spc="-5" dirty="0">
                <a:latin typeface="Arial MT"/>
                <a:cs typeface="Arial MT"/>
              </a:rPr>
              <a:t>th</a:t>
            </a:r>
            <a:r>
              <a:rPr sz="1800" dirty="0">
                <a:latin typeface="Arial MT"/>
                <a:cs typeface="Arial MT"/>
              </a:rPr>
              <a:t>e	</a:t>
            </a:r>
            <a:r>
              <a:rPr sz="1800" spc="-5" dirty="0">
                <a:latin typeface="Arial MT"/>
                <a:cs typeface="Arial MT"/>
              </a:rPr>
              <a:t>ut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0" dirty="0">
                <a:latin typeface="Arial MT"/>
                <a:cs typeface="Arial MT"/>
              </a:rPr>
              <a:t>z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n		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	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ha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	</a:t>
            </a:r>
            <a:r>
              <a:rPr sz="1800" spc="-1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en</a:t>
            </a:r>
            <a:r>
              <a:rPr sz="1800" dirty="0">
                <a:latin typeface="Arial MT"/>
                <a:cs typeface="Arial MT"/>
              </a:rPr>
              <a:t>ce		</a:t>
            </a:r>
            <a:r>
              <a:rPr sz="1800" spc="-5" dirty="0">
                <a:latin typeface="Arial MT"/>
                <a:cs typeface="Arial MT"/>
              </a:rPr>
              <a:t>te</a:t>
            </a:r>
            <a:r>
              <a:rPr sz="1800" spc="-1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hn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s,	r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rc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,	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070" y="5375909"/>
            <a:ext cx="72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0369" y="5426709"/>
            <a:ext cx="1149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…Burke,</a:t>
            </a:r>
            <a:r>
              <a:rPr sz="1400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1994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09" y="6730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History</a:t>
            </a:r>
            <a:r>
              <a:rPr spc="-95" dirty="0"/>
              <a:t> </a:t>
            </a:r>
            <a:r>
              <a:rPr spc="-20" dirty="0"/>
              <a:t>of</a:t>
            </a:r>
            <a:r>
              <a:rPr spc="-70" dirty="0"/>
              <a:t> </a:t>
            </a:r>
            <a:r>
              <a:rPr spc="-30" dirty="0"/>
              <a:t>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100" y="1229359"/>
            <a:ext cx="2740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Four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major stems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970" y="772159"/>
            <a:ext cx="5165090" cy="117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270">
              <a:lnSpc>
                <a:spcPts val="2315"/>
              </a:lnSpc>
              <a:spcBef>
                <a:spcPts val="100"/>
              </a:spcBef>
              <a:buAutoNum type="arabicParenBoth"/>
              <a:tabLst>
                <a:tab pos="394970" algn="l"/>
              </a:tabLst>
            </a:pPr>
            <a:r>
              <a:rPr sz="2000" dirty="0">
                <a:latin typeface="Arial MT"/>
                <a:cs typeface="Arial MT"/>
              </a:rPr>
              <a:t>T-group</a:t>
            </a:r>
            <a:endParaRPr sz="2000">
              <a:latin typeface="Arial MT"/>
              <a:cs typeface="Arial MT"/>
            </a:endParaRPr>
          </a:p>
          <a:p>
            <a:pPr marL="394970" indent="-382270">
              <a:lnSpc>
                <a:spcPts val="2230"/>
              </a:lnSpc>
              <a:buAutoNum type="arabicParenBoth"/>
              <a:tabLst>
                <a:tab pos="394970" algn="l"/>
              </a:tabLst>
            </a:pPr>
            <a:r>
              <a:rPr sz="2000" dirty="0">
                <a:latin typeface="Arial MT"/>
                <a:cs typeface="Arial MT"/>
              </a:rPr>
              <a:t>Survey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Feedback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  <a:p>
            <a:pPr marL="394970" indent="-382270">
              <a:lnSpc>
                <a:spcPts val="2230"/>
              </a:lnSpc>
              <a:buAutoNum type="arabicParenBoth"/>
              <a:tabLst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Action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research</a:t>
            </a:r>
            <a:endParaRPr sz="2000">
              <a:latin typeface="Arial MT"/>
              <a:cs typeface="Arial MT"/>
            </a:endParaRPr>
          </a:p>
          <a:p>
            <a:pPr marL="394970" indent="-382270">
              <a:lnSpc>
                <a:spcPts val="2315"/>
              </a:lnSpc>
              <a:buAutoNum type="arabicParenBoth"/>
              <a:tabLst>
                <a:tab pos="394970" algn="l"/>
              </a:tabLst>
            </a:pPr>
            <a:r>
              <a:rPr sz="2000" dirty="0">
                <a:latin typeface="Arial MT"/>
                <a:cs typeface="Arial MT"/>
              </a:rPr>
              <a:t>Sociotechnical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Socioclinical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approaches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" y="2204720"/>
            <a:ext cx="8703945" cy="34861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2460"/>
              </a:lnSpc>
              <a:spcBef>
                <a:spcPts val="330"/>
              </a:spcBef>
              <a:buAutoNum type="arabicParenBoth"/>
              <a:tabLst>
                <a:tab pos="546100" algn="l"/>
              </a:tabLst>
            </a:pPr>
            <a:r>
              <a:rPr sz="2200" spc="-20" dirty="0">
                <a:latin typeface="Arial MT"/>
                <a:cs typeface="Arial MT"/>
              </a:rPr>
              <a:t>T-Group (Laboratory Training) </a:t>
            </a:r>
            <a:r>
              <a:rPr sz="2200" dirty="0">
                <a:latin typeface="Arial MT"/>
                <a:cs typeface="Arial MT"/>
              </a:rPr>
              <a:t>– </a:t>
            </a:r>
            <a:r>
              <a:rPr sz="2200" spc="-20" dirty="0">
                <a:latin typeface="Arial MT"/>
                <a:cs typeface="Arial MT"/>
              </a:rPr>
              <a:t>participants </a:t>
            </a:r>
            <a:r>
              <a:rPr sz="2200" spc="-15" dirty="0">
                <a:latin typeface="Arial MT"/>
                <a:cs typeface="Arial MT"/>
              </a:rPr>
              <a:t>learn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from their </a:t>
            </a:r>
            <a:r>
              <a:rPr sz="2200" spc="-20" dirty="0">
                <a:latin typeface="Arial MT"/>
                <a:cs typeface="Arial MT"/>
              </a:rPr>
              <a:t>own 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group’s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evolving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dynamics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arenBoth"/>
            </a:pPr>
            <a:endParaRPr sz="2100">
              <a:latin typeface="Arial MT"/>
              <a:cs typeface="Arial MT"/>
            </a:endParaRPr>
          </a:p>
          <a:p>
            <a:pPr marL="12700" marR="6350" algn="just">
              <a:lnSpc>
                <a:spcPts val="2460"/>
              </a:lnSpc>
              <a:buAutoNum type="arabicParenBoth"/>
              <a:tabLst>
                <a:tab pos="450850" algn="l"/>
              </a:tabLst>
            </a:pPr>
            <a:r>
              <a:rPr sz="2200" spc="-20" dirty="0">
                <a:latin typeface="Arial MT"/>
                <a:cs typeface="Arial MT"/>
              </a:rPr>
              <a:t>Developing reliable questionnaires, collecting data </a:t>
            </a:r>
            <a:r>
              <a:rPr sz="2200" spc="-15" dirty="0">
                <a:latin typeface="Arial MT"/>
                <a:cs typeface="Arial MT"/>
              </a:rPr>
              <a:t>from </a:t>
            </a:r>
            <a:r>
              <a:rPr sz="2200" spc="-20" dirty="0">
                <a:latin typeface="Arial MT"/>
                <a:cs typeface="Arial MT"/>
              </a:rPr>
              <a:t>personnel, 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analyzing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15" dirty="0">
                <a:latin typeface="Arial MT"/>
                <a:cs typeface="Arial MT"/>
              </a:rPr>
              <a:t>for </a:t>
            </a:r>
            <a:r>
              <a:rPr sz="2200" spc="-20" dirty="0">
                <a:latin typeface="Arial MT"/>
                <a:cs typeface="Arial MT"/>
              </a:rPr>
              <a:t>trends, </a:t>
            </a:r>
            <a:r>
              <a:rPr sz="2200" spc="-15" dirty="0">
                <a:latin typeface="Arial MT"/>
                <a:cs typeface="Arial MT"/>
              </a:rPr>
              <a:t>and </a:t>
            </a:r>
            <a:r>
              <a:rPr sz="2200" spc="-20" dirty="0">
                <a:latin typeface="Arial MT"/>
                <a:cs typeface="Arial MT"/>
              </a:rPr>
              <a:t>feeding </a:t>
            </a:r>
            <a:r>
              <a:rPr sz="2200" spc="-15" dirty="0">
                <a:latin typeface="Arial MT"/>
                <a:cs typeface="Arial MT"/>
              </a:rPr>
              <a:t>the results </a:t>
            </a:r>
            <a:r>
              <a:rPr sz="2200" spc="-20" dirty="0">
                <a:latin typeface="Arial MT"/>
                <a:cs typeface="Arial MT"/>
              </a:rPr>
              <a:t>back </a:t>
            </a:r>
            <a:r>
              <a:rPr sz="2200" spc="-10" dirty="0">
                <a:latin typeface="Arial MT"/>
                <a:cs typeface="Arial MT"/>
              </a:rPr>
              <a:t>to </a:t>
            </a:r>
            <a:r>
              <a:rPr sz="2200" spc="-20" dirty="0">
                <a:latin typeface="Arial MT"/>
                <a:cs typeface="Arial MT"/>
              </a:rPr>
              <a:t>everyone </a:t>
            </a:r>
            <a:r>
              <a:rPr sz="2200" spc="-15" dirty="0">
                <a:latin typeface="Arial MT"/>
                <a:cs typeface="Arial MT"/>
              </a:rPr>
              <a:t>for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planning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arenBoth"/>
            </a:pPr>
            <a:endParaRPr sz="1900">
              <a:latin typeface="Arial MT"/>
              <a:cs typeface="Arial MT"/>
            </a:endParaRPr>
          </a:p>
          <a:p>
            <a:pPr marL="500380" indent="-487680" algn="just">
              <a:lnSpc>
                <a:spcPct val="100000"/>
              </a:lnSpc>
              <a:buAutoNum type="arabicParenBoth"/>
              <a:tabLst>
                <a:tab pos="500380" algn="l"/>
              </a:tabLst>
            </a:pPr>
            <a:r>
              <a:rPr sz="2200" spc="-20" dirty="0">
                <a:latin typeface="Arial MT"/>
                <a:cs typeface="Arial MT"/>
              </a:rPr>
              <a:t>Diagnosing,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taking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action, re-diagnosing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taking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new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action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arenBoth"/>
            </a:pPr>
            <a:endParaRPr sz="2150">
              <a:latin typeface="Arial MT"/>
              <a:cs typeface="Arial MT"/>
            </a:endParaRPr>
          </a:p>
          <a:p>
            <a:pPr marL="12700" marR="6350" algn="just">
              <a:lnSpc>
                <a:spcPts val="2460"/>
              </a:lnSpc>
              <a:buAutoNum type="arabicParenBoth"/>
              <a:tabLst>
                <a:tab pos="807720" algn="l"/>
              </a:tabLst>
            </a:pPr>
            <a:r>
              <a:rPr sz="2200" spc="-20" dirty="0">
                <a:latin typeface="Arial MT"/>
                <a:cs typeface="Arial MT"/>
              </a:rPr>
              <a:t>Integrate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social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requirements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of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employees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5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technical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requirements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needed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do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work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provided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environment.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4029" y="1003300"/>
            <a:ext cx="461009" cy="864869"/>
          </a:xfrm>
          <a:custGeom>
            <a:avLst/>
            <a:gdLst/>
            <a:ahLst/>
            <a:cxnLst/>
            <a:rect l="l" t="t" r="r" b="b"/>
            <a:pathLst>
              <a:path w="461010" h="864869">
                <a:moveTo>
                  <a:pt x="6350" y="402589"/>
                </a:moveTo>
                <a:lnTo>
                  <a:pt x="458469" y="0"/>
                </a:lnTo>
              </a:path>
              <a:path w="461010" h="864869">
                <a:moveTo>
                  <a:pt x="0" y="402589"/>
                </a:moveTo>
                <a:lnTo>
                  <a:pt x="459740" y="864870"/>
                </a:lnTo>
              </a:path>
              <a:path w="461010" h="864869">
                <a:moveTo>
                  <a:pt x="13969" y="405129"/>
                </a:moveTo>
                <a:lnTo>
                  <a:pt x="447040" y="302260"/>
                </a:lnTo>
              </a:path>
              <a:path w="461010" h="864869">
                <a:moveTo>
                  <a:pt x="13969" y="410210"/>
                </a:moveTo>
                <a:lnTo>
                  <a:pt x="461009" y="584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" y="67309"/>
            <a:ext cx="746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Revolutionary</a:t>
            </a:r>
            <a:r>
              <a:rPr spc="-65" dirty="0"/>
              <a:t> </a:t>
            </a:r>
            <a:r>
              <a:rPr spc="-30" dirty="0"/>
              <a:t>Values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30" dirty="0"/>
              <a:t>Beliefs</a:t>
            </a:r>
            <a:r>
              <a:rPr spc="-65" dirty="0"/>
              <a:t> </a:t>
            </a:r>
            <a:r>
              <a:rPr spc="-20" dirty="0"/>
              <a:t>of</a:t>
            </a:r>
            <a:r>
              <a:rPr spc="-35" dirty="0"/>
              <a:t> </a:t>
            </a:r>
            <a:r>
              <a:rPr spc="-30" dirty="0"/>
              <a:t>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1003300"/>
            <a:ext cx="780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Organic systems (mutual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confidence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trust)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than</a:t>
            </a:r>
            <a:r>
              <a:rPr sz="1800" spc="-5" dirty="0">
                <a:latin typeface="Arial MT"/>
                <a:cs typeface="Arial MT"/>
              </a:rPr>
              <a:t> mechanical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259840"/>
            <a:ext cx="217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(authority-obedience)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200" y="1310640"/>
            <a:ext cx="1461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….</a:t>
            </a:r>
            <a:r>
              <a:rPr sz="1400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Warren</a:t>
            </a:r>
            <a:r>
              <a:rPr sz="1400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Bennis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1771650"/>
            <a:ext cx="4919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Basic units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change</a:t>
            </a:r>
            <a:r>
              <a:rPr sz="1800" spc="-5" dirty="0">
                <a:latin typeface="Arial MT"/>
                <a:cs typeface="Arial MT"/>
              </a:rPr>
              <a:t> 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600" y="1822450"/>
            <a:ext cx="1692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….</a:t>
            </a:r>
            <a:r>
              <a:rPr sz="1400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Richard</a:t>
            </a:r>
            <a:r>
              <a:rPr sz="14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Beckhard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27579"/>
            <a:ext cx="775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Away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resisting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fearing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differences towards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accepting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48285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utilizing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2533650"/>
            <a:ext cx="1911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….</a:t>
            </a:r>
            <a:r>
              <a:rPr sz="14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Robert</a:t>
            </a:r>
            <a:r>
              <a:rPr sz="1400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Tannenbaum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1820" y="3636009"/>
            <a:ext cx="3699510" cy="2331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58800">
              <a:lnSpc>
                <a:spcPct val="140000"/>
              </a:lnSpc>
              <a:spcBef>
                <a:spcPts val="105"/>
              </a:spcBef>
            </a:pPr>
            <a:r>
              <a:rPr sz="1800" spc="-5" dirty="0">
                <a:latin typeface="Arial MT"/>
                <a:cs typeface="Arial MT"/>
              </a:rPr>
              <a:t>Trust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respect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 communication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Decentralized decision making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Collaboration and </a:t>
            </a:r>
            <a:r>
              <a:rPr sz="1800" spc="-10" dirty="0">
                <a:latin typeface="Arial MT"/>
                <a:cs typeface="Arial MT"/>
              </a:rPr>
              <a:t>cooperation </a:t>
            </a:r>
            <a:r>
              <a:rPr sz="1800" spc="-5" dirty="0">
                <a:latin typeface="Arial MT"/>
                <a:cs typeface="Arial MT"/>
              </a:rPr>
              <a:t> Appropriate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powers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Arial MT"/>
                <a:cs typeface="Arial MT"/>
              </a:rPr>
              <a:t>Authentic </a:t>
            </a:r>
            <a:r>
              <a:rPr sz="1800" spc="-10" dirty="0">
                <a:latin typeface="Arial MT"/>
                <a:cs typeface="Arial MT"/>
              </a:rPr>
              <a:t>interpersonal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relationships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106169"/>
            <a:ext cx="248920" cy="2654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868170"/>
            <a:ext cx="248920" cy="2654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2401570"/>
            <a:ext cx="248920" cy="26542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257551" y="3867151"/>
            <a:ext cx="984250" cy="2118360"/>
            <a:chOff x="3257551" y="3867151"/>
            <a:chExt cx="984250" cy="2118360"/>
          </a:xfrm>
        </p:grpSpPr>
        <p:sp>
          <p:nvSpPr>
            <p:cNvPr id="17" name="object 17"/>
            <p:cNvSpPr/>
            <p:nvPr/>
          </p:nvSpPr>
          <p:spPr>
            <a:xfrm>
              <a:off x="3384549" y="3909059"/>
              <a:ext cx="838200" cy="1066800"/>
            </a:xfrm>
            <a:custGeom>
              <a:avLst/>
              <a:gdLst/>
              <a:ahLst/>
              <a:cxnLst/>
              <a:rect l="l" t="t" r="r" b="b"/>
              <a:pathLst>
                <a:path w="838200" h="1066800">
                  <a:moveTo>
                    <a:pt x="838200" y="0"/>
                  </a:moveTo>
                  <a:lnTo>
                    <a:pt x="0" y="10668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6599" y="3886199"/>
              <a:ext cx="838200" cy="1066800"/>
            </a:xfrm>
            <a:custGeom>
              <a:avLst/>
              <a:gdLst/>
              <a:ahLst/>
              <a:cxnLst/>
              <a:rect l="l" t="t" r="r" b="b"/>
              <a:pathLst>
                <a:path w="838200" h="1066800">
                  <a:moveTo>
                    <a:pt x="838200" y="0"/>
                  </a:moveTo>
                  <a:lnTo>
                    <a:pt x="0" y="106680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4549" y="4975859"/>
              <a:ext cx="838200" cy="990600"/>
            </a:xfrm>
            <a:custGeom>
              <a:avLst/>
              <a:gdLst/>
              <a:ahLst/>
              <a:cxnLst/>
              <a:rect l="l" t="t" r="r" b="b"/>
              <a:pathLst>
                <a:path w="838200" h="990600">
                  <a:moveTo>
                    <a:pt x="0" y="0"/>
                  </a:moveTo>
                  <a:lnTo>
                    <a:pt x="838200" y="99059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6599" y="4952999"/>
              <a:ext cx="838200" cy="990600"/>
            </a:xfrm>
            <a:custGeom>
              <a:avLst/>
              <a:gdLst/>
              <a:ahLst/>
              <a:cxnLst/>
              <a:rect l="l" t="t" r="r" b="b"/>
              <a:pathLst>
                <a:path w="838200" h="990600">
                  <a:moveTo>
                    <a:pt x="0" y="0"/>
                  </a:moveTo>
                  <a:lnTo>
                    <a:pt x="838200" y="99060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4549" y="4366259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8382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6599" y="4343399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83820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84549" y="4975859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0"/>
                  </a:moveTo>
                  <a:lnTo>
                    <a:pt x="838200" y="60959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6599" y="4952999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0"/>
                  </a:moveTo>
                  <a:lnTo>
                    <a:pt x="838200" y="60960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4549" y="4747259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8382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6599" y="4724399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838200" y="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4549" y="4975859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0"/>
                  </a:moveTo>
                  <a:lnTo>
                    <a:pt x="838200" y="15240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6599" y="4952999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0"/>
                  </a:moveTo>
                  <a:lnTo>
                    <a:pt x="838200" y="152400"/>
                  </a:lnTo>
                </a:path>
              </a:pathLst>
            </a:custGeom>
            <a:ln w="38097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4669" y="4508500"/>
            <a:ext cx="2590165" cy="8115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44"/>
              </a:spcBef>
            </a:pPr>
            <a:r>
              <a:rPr sz="1800" spc="-10" dirty="0">
                <a:latin typeface="Arial MT"/>
                <a:cs typeface="Arial MT"/>
              </a:rPr>
              <a:t>Radical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departure</a:t>
            </a:r>
            <a:r>
              <a:rPr sz="1800" spc="-5" dirty="0">
                <a:latin typeface="Arial MT"/>
                <a:cs typeface="Arial MT"/>
              </a:rPr>
              <a:t> from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beliefs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1960’s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79" y="67309"/>
            <a:ext cx="472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Second-Generation</a:t>
            </a:r>
            <a:r>
              <a:rPr spc="-120" dirty="0"/>
              <a:t> </a:t>
            </a:r>
            <a:r>
              <a:rPr spc="-30" dirty="0"/>
              <a:t>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84530"/>
            <a:ext cx="8305800" cy="977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5400" y="1206500"/>
            <a:ext cx="6858000" cy="384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400" spc="-20" dirty="0">
                <a:latin typeface="Arial MT"/>
                <a:cs typeface="Arial MT"/>
              </a:rPr>
              <a:t>Organization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Transformation</a:t>
            </a:r>
            <a:endParaRPr sz="2400" dirty="0">
              <a:latin typeface="Arial MT"/>
              <a:cs typeface="Arial MT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sz="21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rgan</a:t>
            </a:r>
            <a:r>
              <a:rPr sz="2400" spc="-100" dirty="0">
                <a:latin typeface="Arial MT"/>
                <a:cs typeface="Arial MT"/>
              </a:rPr>
              <a:t>i</a:t>
            </a:r>
            <a:r>
              <a:rPr sz="2400" spc="-30" dirty="0">
                <a:latin typeface="Arial MT"/>
                <a:cs typeface="Arial MT"/>
              </a:rPr>
              <a:t>z</a:t>
            </a:r>
            <a:r>
              <a:rPr sz="2400" spc="-5" dirty="0">
                <a:latin typeface="Arial MT"/>
                <a:cs typeface="Arial MT"/>
              </a:rPr>
              <a:t>ationa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Culture</a:t>
            </a:r>
            <a:endParaRPr sz="2400" dirty="0">
              <a:latin typeface="Arial MT"/>
              <a:cs typeface="Arial MT"/>
            </a:endParaRPr>
          </a:p>
          <a:p>
            <a:pPr marL="355600" marR="910590" indent="-342900">
              <a:lnSpc>
                <a:spcPct val="1858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r>
              <a:rPr sz="2400" spc="-20" dirty="0">
                <a:latin typeface="Arial MT"/>
                <a:cs typeface="Arial MT"/>
              </a:rPr>
              <a:t>Learning </a:t>
            </a:r>
            <a:r>
              <a:rPr sz="2400" spc="-25" dirty="0">
                <a:latin typeface="Arial MT"/>
                <a:cs typeface="Arial MT"/>
              </a:rPr>
              <a:t>Organization</a:t>
            </a:r>
            <a:endParaRPr lang="en-IN" sz="2400" spc="-25" dirty="0">
              <a:latin typeface="Arial MT"/>
              <a:cs typeface="Arial MT"/>
            </a:endParaRPr>
          </a:p>
          <a:p>
            <a:pPr marL="355600" marR="910590" indent="-342900">
              <a:lnSpc>
                <a:spcPct val="1858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r>
              <a:rPr sz="2400" spc="-25" dirty="0">
                <a:latin typeface="Arial MT"/>
                <a:cs typeface="Arial MT"/>
              </a:rPr>
              <a:t>Total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Quality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Management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5350"/>
              </a:lnSpc>
              <a:spcBef>
                <a:spcPts val="390"/>
              </a:spcBef>
              <a:buFont typeface="Wingdings" panose="05000000000000000000" pitchFamily="2" charset="2"/>
              <a:buChar char="q"/>
            </a:pPr>
            <a:r>
              <a:rPr sz="2400" spc="-15" dirty="0">
                <a:latin typeface="Arial MT"/>
                <a:cs typeface="Arial MT"/>
              </a:rPr>
              <a:t>Visioning </a:t>
            </a:r>
            <a:r>
              <a:rPr sz="2400" spc="-5" dirty="0">
                <a:latin typeface="Arial MT"/>
                <a:cs typeface="Arial MT"/>
              </a:rPr>
              <a:t>and Future </a:t>
            </a:r>
            <a:r>
              <a:rPr sz="2400" spc="-15" dirty="0">
                <a:latin typeface="Arial MT"/>
                <a:cs typeface="Arial MT"/>
              </a:rPr>
              <a:t>Search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</a:t>
            </a:r>
            <a:r>
              <a:rPr sz="2400" spc="-114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es</a:t>
            </a:r>
            <a:r>
              <a:rPr sz="2400" dirty="0">
                <a:latin typeface="Arial MT"/>
                <a:cs typeface="Arial MT"/>
              </a:rPr>
              <a:t>s</a:t>
            </a:r>
            <a:endParaRPr lang="en-IN" sz="2400" spc="-95" dirty="0">
              <a:latin typeface="Arial MT"/>
              <a:cs typeface="Arial MT"/>
            </a:endParaRPr>
          </a:p>
          <a:p>
            <a:pPr marL="355600" marR="5080" indent="-342900">
              <a:lnSpc>
                <a:spcPts val="5350"/>
              </a:lnSpc>
              <a:spcBef>
                <a:spcPts val="390"/>
              </a:spcBef>
              <a:buFont typeface="Wingdings" panose="05000000000000000000" pitchFamily="2" charset="2"/>
              <a:buChar char="q"/>
            </a:pPr>
            <a:r>
              <a:rPr sz="2400" spc="-2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ng</a:t>
            </a:r>
            <a:r>
              <a:rPr sz="2400" spc="-5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6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er</a:t>
            </a:r>
            <a:r>
              <a:rPr sz="2400" spc="-5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ng  </a:t>
            </a:r>
            <a:r>
              <a:rPr sz="2400" spc="-25" dirty="0">
                <a:latin typeface="Arial MT"/>
                <a:cs typeface="Arial MT"/>
              </a:rPr>
              <a:t>Quality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Life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2788</Words>
  <Application>Microsoft Office PowerPoint</Application>
  <PresentationFormat>On-screen Show (4:3)</PresentationFormat>
  <Paragraphs>449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Comic Sans MS</vt:lpstr>
      <vt:lpstr>Times New Roman</vt:lpstr>
      <vt:lpstr>Wingdings</vt:lpstr>
      <vt:lpstr>Office Theme</vt:lpstr>
      <vt:lpstr>Organization Development</vt:lpstr>
      <vt:lpstr>About Organization Development (OD)</vt:lpstr>
      <vt:lpstr>Start Point</vt:lpstr>
      <vt:lpstr>Focus</vt:lpstr>
      <vt:lpstr>Orientation</vt:lpstr>
      <vt:lpstr>Definition(s) of OD</vt:lpstr>
      <vt:lpstr>History of OD</vt:lpstr>
      <vt:lpstr>Revolutionary Values &amp; Beliefs of OD</vt:lpstr>
      <vt:lpstr>Second-Generation OD</vt:lpstr>
      <vt:lpstr>Models and theories</vt:lpstr>
      <vt:lpstr>Models and theories Contd..</vt:lpstr>
      <vt:lpstr>Models and theories Contd..</vt:lpstr>
      <vt:lpstr>Models and theories Contd..</vt:lpstr>
      <vt:lpstr>Models and theories Contd..</vt:lpstr>
      <vt:lpstr>Models and theories Contd..</vt:lpstr>
      <vt:lpstr>Models and theories Contd..</vt:lpstr>
      <vt:lpstr>Systems Theory</vt:lpstr>
      <vt:lpstr>Systems Theory Contd..</vt:lpstr>
      <vt:lpstr>Participation &amp; Empowerment</vt:lpstr>
      <vt:lpstr>Teams &amp; Teamwork</vt:lpstr>
      <vt:lpstr>Parallel Learning Structures</vt:lpstr>
      <vt:lpstr>Normative-Reeducative Strategy of Change</vt:lpstr>
      <vt:lpstr>Applied Behavioral Science</vt:lpstr>
      <vt:lpstr>Action Research</vt:lpstr>
      <vt:lpstr>Managing the OD Process</vt:lpstr>
      <vt:lpstr>Diagnosing Organizational Subsystems</vt:lpstr>
      <vt:lpstr>Diagnosing Organizational Processes</vt:lpstr>
      <vt:lpstr>Diagnosis – The Six-Box Model</vt:lpstr>
      <vt:lpstr>Actions</vt:lpstr>
      <vt:lpstr>Interventions</vt:lpstr>
      <vt:lpstr>PowerPoint Presentation</vt:lpstr>
      <vt:lpstr>Example : Team Building Interventions</vt:lpstr>
      <vt:lpstr>PowerPoint Presentation</vt:lpstr>
      <vt:lpstr>Program Management</vt:lpstr>
      <vt:lpstr>Program Management Contd..</vt:lpstr>
      <vt:lpstr>PowerPoint Presentation</vt:lpstr>
      <vt:lpstr>www.odnetwork.org An international association of professionals engaged in work that  makes organizations healthier and more effective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goog</dc:creator>
  <cp:lastModifiedBy>Vijay Pratap Singh</cp:lastModifiedBy>
  <cp:revision>3</cp:revision>
  <dcterms:created xsi:type="dcterms:W3CDTF">2021-09-30T09:33:00Z</dcterms:created>
  <dcterms:modified xsi:type="dcterms:W3CDTF">2023-09-07T15:30:25Z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2008-10-05T00:00:00Z</vt:filetime>
  </property>
  <property fmtid="{D5CDD505-2E9C-101B-9397-08002B2CF9AE}" pid="3" name="Creator">
    <vt:lpwstr>Impress</vt:lpwstr>
  </property>
  <property fmtid="{D5CDD505-2E9C-101B-9397-08002B2CF9AE}" pid="4" name="LastSaved">
    <vt:filetime>2008-10-05T00:00:00Z</vt:filetime>
  </property>
</Properties>
</file>