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270" y="0"/>
            <a:ext cx="9146540" cy="85090"/>
          </a:xfrm>
          <a:custGeom>
            <a:avLst/>
            <a:gdLst/>
            <a:ahLst/>
            <a:cxnLst/>
            <a:rect l="l" t="t" r="r" b="b"/>
            <a:pathLst>
              <a:path w="9146540" h="85090">
                <a:moveTo>
                  <a:pt x="9146540" y="0"/>
                </a:moveTo>
                <a:lnTo>
                  <a:pt x="0" y="0"/>
                </a:lnTo>
                <a:lnTo>
                  <a:pt x="0" y="40640"/>
                </a:lnTo>
                <a:lnTo>
                  <a:pt x="0" y="44450"/>
                </a:lnTo>
                <a:lnTo>
                  <a:pt x="0" y="85090"/>
                </a:lnTo>
                <a:lnTo>
                  <a:pt x="9146540" y="85090"/>
                </a:lnTo>
                <a:lnTo>
                  <a:pt x="9146540" y="44450"/>
                </a:lnTo>
                <a:lnTo>
                  <a:pt x="9146540" y="40640"/>
                </a:lnTo>
                <a:lnTo>
                  <a:pt x="9146540" y="0"/>
                </a:lnTo>
                <a:close/>
              </a:path>
            </a:pathLst>
          </a:custGeom>
          <a:solidFill>
            <a:srgbClr val="5976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270" y="8001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875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-1270" y="12065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874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-1270" y="16129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774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-1270" y="20192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773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-1270" y="24257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672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-1270" y="28320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67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-1270" y="32385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57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-1270" y="36448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57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-1270" y="40512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46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-1270" y="44577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46F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-1270" y="48641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36E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-1270" y="52704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36D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-1270" y="56768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26D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-1270" y="60832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26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-1270" y="64897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16B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-1270" y="68961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06B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-1270" y="73024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06A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-1270" y="77088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F69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-1270" y="81152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F6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-1270" y="850899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19">
                <a:moveTo>
                  <a:pt x="9146540" y="0"/>
                </a:moveTo>
                <a:lnTo>
                  <a:pt x="0" y="0"/>
                </a:lnTo>
                <a:lnTo>
                  <a:pt x="0" y="45720"/>
                </a:lnTo>
                <a:lnTo>
                  <a:pt x="9146540" y="45720"/>
                </a:lnTo>
                <a:lnTo>
                  <a:pt x="9146540" y="0"/>
                </a:lnTo>
                <a:close/>
              </a:path>
            </a:pathLst>
          </a:custGeom>
          <a:solidFill>
            <a:srgbClr val="4E68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-1270" y="891540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19">
                <a:moveTo>
                  <a:pt x="9146540" y="0"/>
                </a:moveTo>
                <a:lnTo>
                  <a:pt x="0" y="0"/>
                </a:lnTo>
                <a:lnTo>
                  <a:pt x="0" y="45720"/>
                </a:lnTo>
                <a:lnTo>
                  <a:pt x="9146540" y="45720"/>
                </a:lnTo>
                <a:lnTo>
                  <a:pt x="9146540" y="0"/>
                </a:lnTo>
                <a:close/>
              </a:path>
            </a:pathLst>
          </a:custGeom>
          <a:solidFill>
            <a:srgbClr val="4E6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-1270" y="932179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19">
                <a:moveTo>
                  <a:pt x="9146540" y="0"/>
                </a:moveTo>
                <a:lnTo>
                  <a:pt x="0" y="0"/>
                </a:lnTo>
                <a:lnTo>
                  <a:pt x="0" y="45720"/>
                </a:lnTo>
                <a:lnTo>
                  <a:pt x="9146540" y="45720"/>
                </a:lnTo>
                <a:lnTo>
                  <a:pt x="9146540" y="0"/>
                </a:lnTo>
                <a:close/>
              </a:path>
            </a:pathLst>
          </a:custGeom>
          <a:solidFill>
            <a:srgbClr val="4D66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-1270" y="97281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D66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-1270" y="101346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C6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-1270" y="105409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C6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-1270" y="109474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B64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-1270" y="113537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B6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-1270" y="117601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A6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-1270" y="121666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A61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-1270" y="125729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96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-1270" y="129794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960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-1270" y="133857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85F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-1270" y="137921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75F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-1270" y="141986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75E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-1270" y="146049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65D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-1270" y="150114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65D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-1270" y="154177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55C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-1270" y="158241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55B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-1270" y="162306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4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-1270" y="166370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45A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-1270" y="170434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359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-1270" y="174497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3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-1270" y="178561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25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-1270" y="1824990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19">
                <a:moveTo>
                  <a:pt x="9146540" y="0"/>
                </a:moveTo>
                <a:lnTo>
                  <a:pt x="0" y="0"/>
                </a:lnTo>
                <a:lnTo>
                  <a:pt x="0" y="45720"/>
                </a:lnTo>
                <a:lnTo>
                  <a:pt x="9146540" y="45720"/>
                </a:lnTo>
                <a:lnTo>
                  <a:pt x="9146540" y="0"/>
                </a:lnTo>
                <a:close/>
              </a:path>
            </a:pathLst>
          </a:custGeom>
          <a:solidFill>
            <a:srgbClr val="4257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-1270" y="1865629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19">
                <a:moveTo>
                  <a:pt x="9146540" y="0"/>
                </a:moveTo>
                <a:lnTo>
                  <a:pt x="0" y="0"/>
                </a:lnTo>
                <a:lnTo>
                  <a:pt x="0" y="45720"/>
                </a:lnTo>
                <a:lnTo>
                  <a:pt x="9146540" y="45720"/>
                </a:lnTo>
                <a:lnTo>
                  <a:pt x="9146540" y="0"/>
                </a:lnTo>
                <a:close/>
              </a:path>
            </a:pathLst>
          </a:custGeom>
          <a:solidFill>
            <a:srgbClr val="4156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-1270" y="190754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156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-1270" y="1948179"/>
            <a:ext cx="9146540" cy="43180"/>
          </a:xfrm>
          <a:custGeom>
            <a:avLst/>
            <a:gdLst/>
            <a:ahLst/>
            <a:cxnLst/>
            <a:rect l="l" t="t" r="r" b="b"/>
            <a:pathLst>
              <a:path w="9146540" h="43180">
                <a:moveTo>
                  <a:pt x="9146540" y="0"/>
                </a:moveTo>
                <a:lnTo>
                  <a:pt x="0" y="0"/>
                </a:lnTo>
                <a:lnTo>
                  <a:pt x="0" y="43180"/>
                </a:lnTo>
                <a:lnTo>
                  <a:pt x="9146540" y="43180"/>
                </a:lnTo>
                <a:lnTo>
                  <a:pt x="9146540" y="0"/>
                </a:lnTo>
                <a:close/>
              </a:path>
            </a:pathLst>
          </a:custGeom>
          <a:solidFill>
            <a:srgbClr val="405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-1270" y="198755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05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-1270" y="202819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F53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-1270" y="2068829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19">
                <a:moveTo>
                  <a:pt x="9146540" y="0"/>
                </a:moveTo>
                <a:lnTo>
                  <a:pt x="0" y="0"/>
                </a:lnTo>
                <a:lnTo>
                  <a:pt x="0" y="45720"/>
                </a:lnTo>
                <a:lnTo>
                  <a:pt x="9146540" y="45720"/>
                </a:lnTo>
                <a:lnTo>
                  <a:pt x="9146540" y="0"/>
                </a:lnTo>
                <a:close/>
              </a:path>
            </a:pathLst>
          </a:custGeom>
          <a:solidFill>
            <a:srgbClr val="3E5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-1270" y="210946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E52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-1270" y="215010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D51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-1270" y="219075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D51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-1270" y="223139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C50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-1270" y="227202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C4F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-1270" y="231266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B4F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-1270" y="235330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B4E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-1270" y="239395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A4D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-1270" y="243459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A4C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-1270" y="247522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94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-1270" y="251586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94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-1270" y="255650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84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-1270" y="259715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84A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-1270" y="263779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749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-1270" y="267842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748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-1270" y="271906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64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-1270" y="275970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547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-1270" y="280035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546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-1270" y="284099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44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-1270" y="288162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445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-1270" y="2922269"/>
            <a:ext cx="9146540" cy="43180"/>
          </a:xfrm>
          <a:custGeom>
            <a:avLst/>
            <a:gdLst/>
            <a:ahLst/>
            <a:cxnLst/>
            <a:rect l="l" t="t" r="r" b="b"/>
            <a:pathLst>
              <a:path w="9146540" h="43180">
                <a:moveTo>
                  <a:pt x="9146540" y="0"/>
                </a:moveTo>
                <a:lnTo>
                  <a:pt x="0" y="0"/>
                </a:lnTo>
                <a:lnTo>
                  <a:pt x="0" y="43179"/>
                </a:lnTo>
                <a:lnTo>
                  <a:pt x="9146540" y="43179"/>
                </a:lnTo>
                <a:lnTo>
                  <a:pt x="9146540" y="0"/>
                </a:lnTo>
                <a:close/>
              </a:path>
            </a:pathLst>
          </a:custGeom>
          <a:solidFill>
            <a:srgbClr val="3344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-1270" y="296164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343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-1270" y="3002279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19">
                <a:moveTo>
                  <a:pt x="9146540" y="0"/>
                </a:moveTo>
                <a:lnTo>
                  <a:pt x="0" y="0"/>
                </a:lnTo>
                <a:lnTo>
                  <a:pt x="0" y="45720"/>
                </a:lnTo>
                <a:lnTo>
                  <a:pt x="9146540" y="45720"/>
                </a:lnTo>
                <a:lnTo>
                  <a:pt x="9146540" y="0"/>
                </a:lnTo>
                <a:close/>
              </a:path>
            </a:pathLst>
          </a:custGeom>
          <a:solidFill>
            <a:srgbClr val="3343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-1270" y="3042919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19">
                <a:moveTo>
                  <a:pt x="9146540" y="0"/>
                </a:moveTo>
                <a:lnTo>
                  <a:pt x="0" y="0"/>
                </a:lnTo>
                <a:lnTo>
                  <a:pt x="0" y="45719"/>
                </a:lnTo>
                <a:lnTo>
                  <a:pt x="9146540" y="45719"/>
                </a:lnTo>
                <a:lnTo>
                  <a:pt x="9146540" y="0"/>
                </a:lnTo>
                <a:close/>
              </a:path>
            </a:pathLst>
          </a:custGeom>
          <a:solidFill>
            <a:srgbClr val="3342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-1270" y="308355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141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-1270" y="312420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141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-1270" y="316484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040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-1270" y="320547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03F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-1270" y="324611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F3E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-1270" y="328675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F3E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-1270" y="332740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E3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-1270" y="336803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E3C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-1270" y="340867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D3C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-1270" y="344932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C3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-1270" y="348995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C3A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-1270" y="353060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B3A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-1270" y="357123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B39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-1270" y="361187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A3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-1270" y="365252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2A37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-1270" y="369315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937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-1270" y="373380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93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-1270" y="377443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835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-1270" y="381507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835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-1270" y="385572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2734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-1270" y="389635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733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-1270" y="3935729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20">
                <a:moveTo>
                  <a:pt x="9146540" y="0"/>
                </a:moveTo>
                <a:lnTo>
                  <a:pt x="0" y="0"/>
                </a:lnTo>
                <a:lnTo>
                  <a:pt x="0" y="45720"/>
                </a:lnTo>
                <a:lnTo>
                  <a:pt x="9146540" y="45720"/>
                </a:lnTo>
                <a:lnTo>
                  <a:pt x="9146540" y="0"/>
                </a:lnTo>
                <a:close/>
              </a:path>
            </a:pathLst>
          </a:custGeom>
          <a:solidFill>
            <a:srgbClr val="2633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-1270" y="3976370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20">
                <a:moveTo>
                  <a:pt x="9146540" y="0"/>
                </a:moveTo>
                <a:lnTo>
                  <a:pt x="0" y="0"/>
                </a:lnTo>
                <a:lnTo>
                  <a:pt x="0" y="45719"/>
                </a:lnTo>
                <a:lnTo>
                  <a:pt x="9146540" y="45719"/>
                </a:lnTo>
                <a:lnTo>
                  <a:pt x="9146540" y="0"/>
                </a:lnTo>
                <a:close/>
              </a:path>
            </a:pathLst>
          </a:custGeom>
          <a:solidFill>
            <a:srgbClr val="2633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-1270" y="4017009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20">
                <a:moveTo>
                  <a:pt x="9146540" y="0"/>
                </a:moveTo>
                <a:lnTo>
                  <a:pt x="0" y="0"/>
                </a:lnTo>
                <a:lnTo>
                  <a:pt x="0" y="45719"/>
                </a:lnTo>
                <a:lnTo>
                  <a:pt x="9146540" y="45719"/>
                </a:lnTo>
                <a:lnTo>
                  <a:pt x="9146540" y="0"/>
                </a:lnTo>
                <a:close/>
              </a:path>
            </a:pathLst>
          </a:custGeom>
          <a:solidFill>
            <a:srgbClr val="2531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-1270" y="405765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53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-1270" y="409828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430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-1270" y="413892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32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-1270" y="417957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232E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-1270" y="422020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22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-1270" y="426085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22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-1270" y="430148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12C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-1270" y="434212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12C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-1270" y="438277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202B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-1270" y="442340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02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-1270" y="446405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F2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-1270" y="450468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F29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-1270" y="454532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E28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-1270" y="458597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1E27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-1270" y="462660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D2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-1270" y="466725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D2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-1270" y="470788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C2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-1270" y="474852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C25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-1270" y="478917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1B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-1270" y="482980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A2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-1270" y="487045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A22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-1270" y="4909820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20">
                <a:moveTo>
                  <a:pt x="9146540" y="0"/>
                </a:moveTo>
                <a:lnTo>
                  <a:pt x="0" y="0"/>
                </a:lnTo>
                <a:lnTo>
                  <a:pt x="0" y="45719"/>
                </a:lnTo>
                <a:lnTo>
                  <a:pt x="9146540" y="45719"/>
                </a:lnTo>
                <a:lnTo>
                  <a:pt x="9146540" y="0"/>
                </a:lnTo>
                <a:close/>
              </a:path>
            </a:pathLst>
          </a:custGeom>
          <a:solidFill>
            <a:srgbClr val="1922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-1270" y="4950459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20">
                <a:moveTo>
                  <a:pt x="9146540" y="0"/>
                </a:moveTo>
                <a:lnTo>
                  <a:pt x="0" y="0"/>
                </a:lnTo>
                <a:lnTo>
                  <a:pt x="0" y="45719"/>
                </a:lnTo>
                <a:lnTo>
                  <a:pt x="9146540" y="45719"/>
                </a:lnTo>
                <a:lnTo>
                  <a:pt x="9146540" y="0"/>
                </a:lnTo>
                <a:close/>
              </a:path>
            </a:pathLst>
          </a:custGeom>
          <a:solidFill>
            <a:srgbClr val="1921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-1270" y="499237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1820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-1270" y="5033009"/>
            <a:ext cx="9146540" cy="43180"/>
          </a:xfrm>
          <a:custGeom>
            <a:avLst/>
            <a:gdLst/>
            <a:ahLst/>
            <a:cxnLst/>
            <a:rect l="l" t="t" r="r" b="b"/>
            <a:pathLst>
              <a:path w="9146540" h="43179">
                <a:moveTo>
                  <a:pt x="9146540" y="0"/>
                </a:moveTo>
                <a:lnTo>
                  <a:pt x="0" y="0"/>
                </a:lnTo>
                <a:lnTo>
                  <a:pt x="0" y="43179"/>
                </a:lnTo>
                <a:lnTo>
                  <a:pt x="9146540" y="43179"/>
                </a:lnTo>
                <a:lnTo>
                  <a:pt x="9146540" y="0"/>
                </a:lnTo>
                <a:close/>
              </a:path>
            </a:pathLst>
          </a:custGeom>
          <a:solidFill>
            <a:srgbClr val="1820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-1270" y="507237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71F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-1270" y="511302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171E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-1270" y="5153659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20">
                <a:moveTo>
                  <a:pt x="9146540" y="0"/>
                </a:moveTo>
                <a:lnTo>
                  <a:pt x="0" y="0"/>
                </a:lnTo>
                <a:lnTo>
                  <a:pt x="0" y="45719"/>
                </a:lnTo>
                <a:lnTo>
                  <a:pt x="9146540" y="45719"/>
                </a:lnTo>
                <a:lnTo>
                  <a:pt x="9146540" y="0"/>
                </a:lnTo>
                <a:close/>
              </a:path>
            </a:pathLst>
          </a:custGeom>
          <a:solidFill>
            <a:srgbClr val="161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-1270" y="519430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61D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-1270" y="523493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51C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-1270" y="527557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51B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-1270" y="531622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141B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-1270" y="535685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141A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-1270" y="539750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319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g object 149"/>
          <p:cNvSpPr/>
          <p:nvPr/>
        </p:nvSpPr>
        <p:spPr>
          <a:xfrm>
            <a:off x="-1270" y="543813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319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g object 150"/>
          <p:cNvSpPr/>
          <p:nvPr/>
        </p:nvSpPr>
        <p:spPr>
          <a:xfrm>
            <a:off x="-1270" y="547877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218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-1270" y="551942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1117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-1270" y="556005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1117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-1270" y="560070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016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g object 154"/>
          <p:cNvSpPr/>
          <p:nvPr/>
        </p:nvSpPr>
        <p:spPr>
          <a:xfrm>
            <a:off x="-1270" y="564133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015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g object 155"/>
          <p:cNvSpPr/>
          <p:nvPr/>
        </p:nvSpPr>
        <p:spPr>
          <a:xfrm>
            <a:off x="-1270" y="568197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0F14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-1270" y="572262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0F14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-1270" y="576325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0E13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g object 158"/>
          <p:cNvSpPr/>
          <p:nvPr/>
        </p:nvSpPr>
        <p:spPr>
          <a:xfrm>
            <a:off x="-1270" y="580390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0E12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g object 159"/>
          <p:cNvSpPr/>
          <p:nvPr/>
        </p:nvSpPr>
        <p:spPr>
          <a:xfrm>
            <a:off x="-1270" y="584453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0D12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g object 160"/>
          <p:cNvSpPr/>
          <p:nvPr/>
        </p:nvSpPr>
        <p:spPr>
          <a:xfrm>
            <a:off x="-1270" y="588517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0D11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g object 161"/>
          <p:cNvSpPr/>
          <p:nvPr/>
        </p:nvSpPr>
        <p:spPr>
          <a:xfrm>
            <a:off x="-1270" y="592582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0C10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g object 162"/>
          <p:cNvSpPr/>
          <p:nvPr/>
        </p:nvSpPr>
        <p:spPr>
          <a:xfrm>
            <a:off x="-1270" y="596645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0C10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g object 163"/>
          <p:cNvSpPr/>
          <p:nvPr/>
        </p:nvSpPr>
        <p:spPr>
          <a:xfrm>
            <a:off x="-1270" y="6007100"/>
            <a:ext cx="9146540" cy="43180"/>
          </a:xfrm>
          <a:custGeom>
            <a:avLst/>
            <a:gdLst/>
            <a:ahLst/>
            <a:cxnLst/>
            <a:rect l="l" t="t" r="r" b="b"/>
            <a:pathLst>
              <a:path w="9146540" h="43179">
                <a:moveTo>
                  <a:pt x="9146540" y="0"/>
                </a:moveTo>
                <a:lnTo>
                  <a:pt x="0" y="0"/>
                </a:lnTo>
                <a:lnTo>
                  <a:pt x="0" y="43179"/>
                </a:lnTo>
                <a:lnTo>
                  <a:pt x="9146540" y="431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B0F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g object 164"/>
          <p:cNvSpPr/>
          <p:nvPr/>
        </p:nvSpPr>
        <p:spPr>
          <a:xfrm>
            <a:off x="-1270" y="6046470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20">
                <a:moveTo>
                  <a:pt x="9146540" y="0"/>
                </a:moveTo>
                <a:lnTo>
                  <a:pt x="0" y="0"/>
                </a:lnTo>
                <a:lnTo>
                  <a:pt x="0" y="45719"/>
                </a:lnTo>
                <a:lnTo>
                  <a:pt x="9146540" y="45719"/>
                </a:lnTo>
                <a:lnTo>
                  <a:pt x="9146540" y="0"/>
                </a:lnTo>
                <a:close/>
              </a:path>
            </a:pathLst>
          </a:custGeom>
          <a:solidFill>
            <a:srgbClr val="0B0E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g object 165"/>
          <p:cNvSpPr/>
          <p:nvPr/>
        </p:nvSpPr>
        <p:spPr>
          <a:xfrm>
            <a:off x="-1270" y="6087109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20">
                <a:moveTo>
                  <a:pt x="9146540" y="0"/>
                </a:moveTo>
                <a:lnTo>
                  <a:pt x="0" y="0"/>
                </a:lnTo>
                <a:lnTo>
                  <a:pt x="0" y="45719"/>
                </a:lnTo>
                <a:lnTo>
                  <a:pt x="9146540" y="45719"/>
                </a:lnTo>
                <a:lnTo>
                  <a:pt x="9146540" y="0"/>
                </a:lnTo>
                <a:close/>
              </a:path>
            </a:pathLst>
          </a:custGeom>
          <a:solidFill>
            <a:srgbClr val="0A0D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g object 166"/>
          <p:cNvSpPr/>
          <p:nvPr/>
        </p:nvSpPr>
        <p:spPr>
          <a:xfrm>
            <a:off x="-1270" y="6127750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20">
                <a:moveTo>
                  <a:pt x="9146540" y="0"/>
                </a:moveTo>
                <a:lnTo>
                  <a:pt x="0" y="0"/>
                </a:lnTo>
                <a:lnTo>
                  <a:pt x="0" y="45720"/>
                </a:lnTo>
                <a:lnTo>
                  <a:pt x="9146540" y="45720"/>
                </a:lnTo>
                <a:lnTo>
                  <a:pt x="9146540" y="0"/>
                </a:lnTo>
                <a:close/>
              </a:path>
            </a:pathLst>
          </a:custGeom>
          <a:solidFill>
            <a:srgbClr val="0A0D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g object 167"/>
          <p:cNvSpPr/>
          <p:nvPr/>
        </p:nvSpPr>
        <p:spPr>
          <a:xfrm>
            <a:off x="-1270" y="616838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090C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g object 168"/>
          <p:cNvSpPr/>
          <p:nvPr/>
        </p:nvSpPr>
        <p:spPr>
          <a:xfrm>
            <a:off x="-1270" y="620902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080B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g object 169"/>
          <p:cNvSpPr/>
          <p:nvPr/>
        </p:nvSpPr>
        <p:spPr>
          <a:xfrm>
            <a:off x="-1270" y="624967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080B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g object 170"/>
          <p:cNvSpPr/>
          <p:nvPr/>
        </p:nvSpPr>
        <p:spPr>
          <a:xfrm>
            <a:off x="-1270" y="629030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070A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g object 171"/>
          <p:cNvSpPr/>
          <p:nvPr/>
        </p:nvSpPr>
        <p:spPr>
          <a:xfrm>
            <a:off x="-1270" y="633095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0709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g object 172"/>
          <p:cNvSpPr/>
          <p:nvPr/>
        </p:nvSpPr>
        <p:spPr>
          <a:xfrm>
            <a:off x="-1270" y="637158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0609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g object 173"/>
          <p:cNvSpPr/>
          <p:nvPr/>
        </p:nvSpPr>
        <p:spPr>
          <a:xfrm>
            <a:off x="-1270" y="641222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0608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g object 174"/>
          <p:cNvSpPr/>
          <p:nvPr/>
        </p:nvSpPr>
        <p:spPr>
          <a:xfrm>
            <a:off x="-1270" y="645287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0507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g object 175"/>
          <p:cNvSpPr/>
          <p:nvPr/>
        </p:nvSpPr>
        <p:spPr>
          <a:xfrm>
            <a:off x="-1270" y="649350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0506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g object 176"/>
          <p:cNvSpPr/>
          <p:nvPr/>
        </p:nvSpPr>
        <p:spPr>
          <a:xfrm>
            <a:off x="-1270" y="653414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0406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g object 177"/>
          <p:cNvSpPr/>
          <p:nvPr/>
        </p:nvSpPr>
        <p:spPr>
          <a:xfrm>
            <a:off x="-1270" y="657478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0405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g object 178"/>
          <p:cNvSpPr/>
          <p:nvPr/>
        </p:nvSpPr>
        <p:spPr>
          <a:xfrm>
            <a:off x="-1270" y="661542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0304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g object 179"/>
          <p:cNvSpPr/>
          <p:nvPr/>
        </p:nvSpPr>
        <p:spPr>
          <a:xfrm>
            <a:off x="-1270" y="665607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0304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g object 180"/>
          <p:cNvSpPr/>
          <p:nvPr/>
        </p:nvSpPr>
        <p:spPr>
          <a:xfrm>
            <a:off x="-1270" y="669671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0203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g object 181"/>
          <p:cNvSpPr/>
          <p:nvPr/>
        </p:nvSpPr>
        <p:spPr>
          <a:xfrm>
            <a:off x="-1270" y="673734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0202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g object 182"/>
          <p:cNvSpPr/>
          <p:nvPr/>
        </p:nvSpPr>
        <p:spPr>
          <a:xfrm>
            <a:off x="-1270" y="677798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g object 183"/>
          <p:cNvSpPr/>
          <p:nvPr/>
        </p:nvSpPr>
        <p:spPr>
          <a:xfrm>
            <a:off x="0" y="6818629"/>
            <a:ext cx="9144000" cy="39370"/>
          </a:xfrm>
          <a:custGeom>
            <a:avLst/>
            <a:gdLst/>
            <a:ahLst/>
            <a:cxnLst/>
            <a:rect l="l" t="t" r="r" b="b"/>
            <a:pathLst>
              <a:path w="9144000" h="39370">
                <a:moveTo>
                  <a:pt x="0" y="3937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39370"/>
                </a:lnTo>
                <a:lnTo>
                  <a:pt x="0" y="3937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g object 184"/>
          <p:cNvSpPr/>
          <p:nvPr/>
        </p:nvSpPr>
        <p:spPr>
          <a:xfrm>
            <a:off x="0" y="0"/>
            <a:ext cx="364490" cy="6854190"/>
          </a:xfrm>
          <a:custGeom>
            <a:avLst/>
            <a:gdLst/>
            <a:ahLst/>
            <a:cxnLst/>
            <a:rect l="l" t="t" r="r" b="b"/>
            <a:pathLst>
              <a:path w="364490" h="6854190">
                <a:moveTo>
                  <a:pt x="364490" y="0"/>
                </a:moveTo>
                <a:lnTo>
                  <a:pt x="0" y="0"/>
                </a:lnTo>
                <a:lnTo>
                  <a:pt x="0" y="6854190"/>
                </a:lnTo>
                <a:lnTo>
                  <a:pt x="182880" y="6854190"/>
                </a:lnTo>
                <a:lnTo>
                  <a:pt x="364490" y="6854190"/>
                </a:lnTo>
                <a:lnTo>
                  <a:pt x="364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g object 185"/>
          <p:cNvSpPr/>
          <p:nvPr/>
        </p:nvSpPr>
        <p:spPr>
          <a:xfrm>
            <a:off x="255270" y="5046980"/>
            <a:ext cx="73660" cy="1691639"/>
          </a:xfrm>
          <a:custGeom>
            <a:avLst/>
            <a:gdLst/>
            <a:ahLst/>
            <a:cxnLst/>
            <a:rect l="l" t="t" r="r" b="b"/>
            <a:pathLst>
              <a:path w="73660" h="1691640">
                <a:moveTo>
                  <a:pt x="73659" y="0"/>
                </a:moveTo>
                <a:lnTo>
                  <a:pt x="0" y="0"/>
                </a:lnTo>
                <a:lnTo>
                  <a:pt x="0" y="1691640"/>
                </a:lnTo>
                <a:lnTo>
                  <a:pt x="36829" y="1691640"/>
                </a:lnTo>
                <a:lnTo>
                  <a:pt x="73659" y="1691640"/>
                </a:lnTo>
                <a:lnTo>
                  <a:pt x="73659" y="0"/>
                </a:lnTo>
                <a:close/>
              </a:path>
            </a:pathLst>
          </a:custGeom>
          <a:solidFill>
            <a:srgbClr val="E91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g object 186"/>
          <p:cNvSpPr/>
          <p:nvPr/>
        </p:nvSpPr>
        <p:spPr>
          <a:xfrm>
            <a:off x="255270" y="4796790"/>
            <a:ext cx="73660" cy="228600"/>
          </a:xfrm>
          <a:custGeom>
            <a:avLst/>
            <a:gdLst/>
            <a:ahLst/>
            <a:cxnLst/>
            <a:rect l="l" t="t" r="r" b="b"/>
            <a:pathLst>
              <a:path w="73660" h="228600">
                <a:moveTo>
                  <a:pt x="73659" y="0"/>
                </a:moveTo>
                <a:lnTo>
                  <a:pt x="0" y="0"/>
                </a:lnTo>
                <a:lnTo>
                  <a:pt x="0" y="228600"/>
                </a:lnTo>
                <a:lnTo>
                  <a:pt x="36829" y="228600"/>
                </a:lnTo>
                <a:lnTo>
                  <a:pt x="73659" y="228600"/>
                </a:lnTo>
                <a:lnTo>
                  <a:pt x="73659" y="0"/>
                </a:lnTo>
                <a:close/>
              </a:path>
            </a:pathLst>
          </a:custGeom>
          <a:solidFill>
            <a:srgbClr val="FDB7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g object 187"/>
          <p:cNvSpPr/>
          <p:nvPr/>
        </p:nvSpPr>
        <p:spPr>
          <a:xfrm>
            <a:off x="255270" y="4636770"/>
            <a:ext cx="73660" cy="138430"/>
          </a:xfrm>
          <a:custGeom>
            <a:avLst/>
            <a:gdLst/>
            <a:ahLst/>
            <a:cxnLst/>
            <a:rect l="l" t="t" r="r" b="b"/>
            <a:pathLst>
              <a:path w="73660" h="138429">
                <a:moveTo>
                  <a:pt x="73659" y="0"/>
                </a:moveTo>
                <a:lnTo>
                  <a:pt x="0" y="0"/>
                </a:lnTo>
                <a:lnTo>
                  <a:pt x="0" y="138429"/>
                </a:lnTo>
                <a:lnTo>
                  <a:pt x="36829" y="138429"/>
                </a:lnTo>
                <a:lnTo>
                  <a:pt x="73659" y="138429"/>
                </a:lnTo>
                <a:lnTo>
                  <a:pt x="73659" y="0"/>
                </a:lnTo>
                <a:close/>
              </a:path>
            </a:pathLst>
          </a:custGeom>
          <a:solidFill>
            <a:srgbClr val="4D5A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g object 188"/>
          <p:cNvSpPr/>
          <p:nvPr/>
        </p:nvSpPr>
        <p:spPr>
          <a:xfrm>
            <a:off x="255270" y="4541520"/>
            <a:ext cx="73660" cy="74930"/>
          </a:xfrm>
          <a:custGeom>
            <a:avLst/>
            <a:gdLst/>
            <a:ahLst/>
            <a:cxnLst/>
            <a:rect l="l" t="t" r="r" b="b"/>
            <a:pathLst>
              <a:path w="73660" h="74929">
                <a:moveTo>
                  <a:pt x="73659" y="0"/>
                </a:moveTo>
                <a:lnTo>
                  <a:pt x="0" y="0"/>
                </a:lnTo>
                <a:lnTo>
                  <a:pt x="0" y="74929"/>
                </a:lnTo>
                <a:lnTo>
                  <a:pt x="36829" y="74929"/>
                </a:lnTo>
                <a:lnTo>
                  <a:pt x="73659" y="74929"/>
                </a:lnTo>
                <a:lnTo>
                  <a:pt x="73659" y="0"/>
                </a:lnTo>
                <a:close/>
              </a:path>
            </a:pathLst>
          </a:custGeom>
          <a:solidFill>
            <a:srgbClr val="E91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g object 189"/>
          <p:cNvSpPr/>
          <p:nvPr/>
        </p:nvSpPr>
        <p:spPr>
          <a:xfrm>
            <a:off x="222250" y="680719"/>
            <a:ext cx="133350" cy="365760"/>
          </a:xfrm>
          <a:custGeom>
            <a:avLst/>
            <a:gdLst/>
            <a:ahLst/>
            <a:cxnLst/>
            <a:rect l="l" t="t" r="r" b="b"/>
            <a:pathLst>
              <a:path w="133350" h="365759">
                <a:moveTo>
                  <a:pt x="7620" y="0"/>
                </a:moveTo>
                <a:lnTo>
                  <a:pt x="0" y="0"/>
                </a:lnTo>
                <a:lnTo>
                  <a:pt x="0" y="365760"/>
                </a:lnTo>
                <a:lnTo>
                  <a:pt x="3810" y="365760"/>
                </a:lnTo>
                <a:lnTo>
                  <a:pt x="7620" y="365760"/>
                </a:lnTo>
                <a:lnTo>
                  <a:pt x="7620" y="0"/>
                </a:lnTo>
                <a:close/>
              </a:path>
              <a:path w="133350" h="365759">
                <a:moveTo>
                  <a:pt x="36830" y="0"/>
                </a:moveTo>
                <a:lnTo>
                  <a:pt x="26670" y="0"/>
                </a:lnTo>
                <a:lnTo>
                  <a:pt x="26670" y="365760"/>
                </a:lnTo>
                <a:lnTo>
                  <a:pt x="31750" y="365760"/>
                </a:lnTo>
                <a:lnTo>
                  <a:pt x="36830" y="365760"/>
                </a:lnTo>
                <a:lnTo>
                  <a:pt x="36830" y="0"/>
                </a:lnTo>
                <a:close/>
              </a:path>
              <a:path w="133350" h="365759">
                <a:moveTo>
                  <a:pt x="74930" y="0"/>
                </a:moveTo>
                <a:lnTo>
                  <a:pt x="45720" y="0"/>
                </a:lnTo>
                <a:lnTo>
                  <a:pt x="45720" y="365760"/>
                </a:lnTo>
                <a:lnTo>
                  <a:pt x="60960" y="365760"/>
                </a:lnTo>
                <a:lnTo>
                  <a:pt x="74930" y="365760"/>
                </a:lnTo>
                <a:lnTo>
                  <a:pt x="74930" y="0"/>
                </a:lnTo>
                <a:close/>
              </a:path>
              <a:path w="133350" h="365759">
                <a:moveTo>
                  <a:pt x="133350" y="0"/>
                </a:moveTo>
                <a:lnTo>
                  <a:pt x="87630" y="0"/>
                </a:lnTo>
                <a:lnTo>
                  <a:pt x="87630" y="365760"/>
                </a:lnTo>
                <a:lnTo>
                  <a:pt x="110490" y="365760"/>
                </a:lnTo>
                <a:lnTo>
                  <a:pt x="133350" y="365760"/>
                </a:lnTo>
                <a:lnTo>
                  <a:pt x="133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C0EDFF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C0EDFF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270" y="0"/>
            <a:ext cx="9146540" cy="85090"/>
          </a:xfrm>
          <a:custGeom>
            <a:avLst/>
            <a:gdLst/>
            <a:ahLst/>
            <a:cxnLst/>
            <a:rect l="l" t="t" r="r" b="b"/>
            <a:pathLst>
              <a:path w="9146540" h="85090">
                <a:moveTo>
                  <a:pt x="9146540" y="0"/>
                </a:moveTo>
                <a:lnTo>
                  <a:pt x="0" y="0"/>
                </a:lnTo>
                <a:lnTo>
                  <a:pt x="0" y="40640"/>
                </a:lnTo>
                <a:lnTo>
                  <a:pt x="0" y="44450"/>
                </a:lnTo>
                <a:lnTo>
                  <a:pt x="0" y="85090"/>
                </a:lnTo>
                <a:lnTo>
                  <a:pt x="9146540" y="85090"/>
                </a:lnTo>
                <a:lnTo>
                  <a:pt x="9146540" y="44450"/>
                </a:lnTo>
                <a:lnTo>
                  <a:pt x="9146540" y="40640"/>
                </a:lnTo>
                <a:lnTo>
                  <a:pt x="9146540" y="0"/>
                </a:lnTo>
                <a:close/>
              </a:path>
            </a:pathLst>
          </a:custGeom>
          <a:solidFill>
            <a:srgbClr val="5976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270" y="8001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875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-1270" y="12065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874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-1270" y="16129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774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-1270" y="20192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773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-1270" y="24257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672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-1270" y="28320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67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-1270" y="32385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57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-1270" y="36448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57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-1270" y="40512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46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-1270" y="44577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46F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-1270" y="48641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36E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-1270" y="52704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36D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-1270" y="56768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26D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-1270" y="60832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26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-1270" y="64897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16B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-1270" y="68961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06B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-1270" y="73024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06A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-1270" y="77088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F69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-1270" y="81152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F6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-1270" y="850899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19">
                <a:moveTo>
                  <a:pt x="9146540" y="0"/>
                </a:moveTo>
                <a:lnTo>
                  <a:pt x="0" y="0"/>
                </a:lnTo>
                <a:lnTo>
                  <a:pt x="0" y="45720"/>
                </a:lnTo>
                <a:lnTo>
                  <a:pt x="9146540" y="45720"/>
                </a:lnTo>
                <a:lnTo>
                  <a:pt x="9146540" y="0"/>
                </a:lnTo>
                <a:close/>
              </a:path>
            </a:pathLst>
          </a:custGeom>
          <a:solidFill>
            <a:srgbClr val="4E68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-1270" y="891540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19">
                <a:moveTo>
                  <a:pt x="9146540" y="0"/>
                </a:moveTo>
                <a:lnTo>
                  <a:pt x="0" y="0"/>
                </a:lnTo>
                <a:lnTo>
                  <a:pt x="0" y="45720"/>
                </a:lnTo>
                <a:lnTo>
                  <a:pt x="9146540" y="45720"/>
                </a:lnTo>
                <a:lnTo>
                  <a:pt x="9146540" y="0"/>
                </a:lnTo>
                <a:close/>
              </a:path>
            </a:pathLst>
          </a:custGeom>
          <a:solidFill>
            <a:srgbClr val="4E6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-1270" y="932179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19">
                <a:moveTo>
                  <a:pt x="9146540" y="0"/>
                </a:moveTo>
                <a:lnTo>
                  <a:pt x="0" y="0"/>
                </a:lnTo>
                <a:lnTo>
                  <a:pt x="0" y="45720"/>
                </a:lnTo>
                <a:lnTo>
                  <a:pt x="9146540" y="45720"/>
                </a:lnTo>
                <a:lnTo>
                  <a:pt x="9146540" y="0"/>
                </a:lnTo>
                <a:close/>
              </a:path>
            </a:pathLst>
          </a:custGeom>
          <a:solidFill>
            <a:srgbClr val="4D66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-1270" y="97281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D66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-1270" y="101346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C6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-1270" y="105409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C6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-1270" y="109474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B64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-1270" y="113537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B6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-1270" y="117601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A6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-1270" y="121666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A61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-1270" y="125729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96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-1270" y="129794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960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-1270" y="133857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85F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-1270" y="137921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75F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-1270" y="141986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75E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-1270" y="146049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65D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-1270" y="150114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65D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-1270" y="154177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55C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-1270" y="158241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55B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-1270" y="162306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4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-1270" y="166370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45A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-1270" y="170434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359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-1270" y="174497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3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-1270" y="178561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25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-1270" y="1824990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19">
                <a:moveTo>
                  <a:pt x="9146540" y="0"/>
                </a:moveTo>
                <a:lnTo>
                  <a:pt x="0" y="0"/>
                </a:lnTo>
                <a:lnTo>
                  <a:pt x="0" y="45720"/>
                </a:lnTo>
                <a:lnTo>
                  <a:pt x="9146540" y="45720"/>
                </a:lnTo>
                <a:lnTo>
                  <a:pt x="9146540" y="0"/>
                </a:lnTo>
                <a:close/>
              </a:path>
            </a:pathLst>
          </a:custGeom>
          <a:solidFill>
            <a:srgbClr val="4257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-1270" y="1865629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19">
                <a:moveTo>
                  <a:pt x="9146540" y="0"/>
                </a:moveTo>
                <a:lnTo>
                  <a:pt x="0" y="0"/>
                </a:lnTo>
                <a:lnTo>
                  <a:pt x="0" y="45720"/>
                </a:lnTo>
                <a:lnTo>
                  <a:pt x="9146540" y="45720"/>
                </a:lnTo>
                <a:lnTo>
                  <a:pt x="9146540" y="0"/>
                </a:lnTo>
                <a:close/>
              </a:path>
            </a:pathLst>
          </a:custGeom>
          <a:solidFill>
            <a:srgbClr val="4156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-1270" y="190754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156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-1270" y="1948179"/>
            <a:ext cx="9146540" cy="43180"/>
          </a:xfrm>
          <a:custGeom>
            <a:avLst/>
            <a:gdLst/>
            <a:ahLst/>
            <a:cxnLst/>
            <a:rect l="l" t="t" r="r" b="b"/>
            <a:pathLst>
              <a:path w="9146540" h="43180">
                <a:moveTo>
                  <a:pt x="9146540" y="0"/>
                </a:moveTo>
                <a:lnTo>
                  <a:pt x="0" y="0"/>
                </a:lnTo>
                <a:lnTo>
                  <a:pt x="0" y="43180"/>
                </a:lnTo>
                <a:lnTo>
                  <a:pt x="9146540" y="43180"/>
                </a:lnTo>
                <a:lnTo>
                  <a:pt x="9146540" y="0"/>
                </a:lnTo>
                <a:close/>
              </a:path>
            </a:pathLst>
          </a:custGeom>
          <a:solidFill>
            <a:srgbClr val="405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-1270" y="198755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05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-1270" y="202819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F53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-1270" y="2068829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19">
                <a:moveTo>
                  <a:pt x="9146540" y="0"/>
                </a:moveTo>
                <a:lnTo>
                  <a:pt x="0" y="0"/>
                </a:lnTo>
                <a:lnTo>
                  <a:pt x="0" y="45720"/>
                </a:lnTo>
                <a:lnTo>
                  <a:pt x="9146540" y="45720"/>
                </a:lnTo>
                <a:lnTo>
                  <a:pt x="9146540" y="0"/>
                </a:lnTo>
                <a:close/>
              </a:path>
            </a:pathLst>
          </a:custGeom>
          <a:solidFill>
            <a:srgbClr val="3E5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-1270" y="210946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E52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-1270" y="215010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D51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-1270" y="219075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D51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-1270" y="223139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C50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-1270" y="227202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C4F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-1270" y="231266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B4F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-1270" y="235330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B4E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-1270" y="239395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A4D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-1270" y="243459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A4C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-1270" y="247522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94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-1270" y="251586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94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-1270" y="255650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84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-1270" y="259715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84A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-1270" y="263779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749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-1270" y="267842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748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-1270" y="271906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64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-1270" y="275970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547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-1270" y="280035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546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-1270" y="284099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44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-1270" y="288162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445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-1270" y="2922269"/>
            <a:ext cx="9146540" cy="43180"/>
          </a:xfrm>
          <a:custGeom>
            <a:avLst/>
            <a:gdLst/>
            <a:ahLst/>
            <a:cxnLst/>
            <a:rect l="l" t="t" r="r" b="b"/>
            <a:pathLst>
              <a:path w="9146540" h="43180">
                <a:moveTo>
                  <a:pt x="9146540" y="0"/>
                </a:moveTo>
                <a:lnTo>
                  <a:pt x="0" y="0"/>
                </a:lnTo>
                <a:lnTo>
                  <a:pt x="0" y="43179"/>
                </a:lnTo>
                <a:lnTo>
                  <a:pt x="9146540" y="43179"/>
                </a:lnTo>
                <a:lnTo>
                  <a:pt x="9146540" y="0"/>
                </a:lnTo>
                <a:close/>
              </a:path>
            </a:pathLst>
          </a:custGeom>
          <a:solidFill>
            <a:srgbClr val="3344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-1270" y="296164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343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-1270" y="3002279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19">
                <a:moveTo>
                  <a:pt x="9146540" y="0"/>
                </a:moveTo>
                <a:lnTo>
                  <a:pt x="0" y="0"/>
                </a:lnTo>
                <a:lnTo>
                  <a:pt x="0" y="45720"/>
                </a:lnTo>
                <a:lnTo>
                  <a:pt x="9146540" y="45720"/>
                </a:lnTo>
                <a:lnTo>
                  <a:pt x="9146540" y="0"/>
                </a:lnTo>
                <a:close/>
              </a:path>
            </a:pathLst>
          </a:custGeom>
          <a:solidFill>
            <a:srgbClr val="3343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-1270" y="3042919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19">
                <a:moveTo>
                  <a:pt x="9146540" y="0"/>
                </a:moveTo>
                <a:lnTo>
                  <a:pt x="0" y="0"/>
                </a:lnTo>
                <a:lnTo>
                  <a:pt x="0" y="45719"/>
                </a:lnTo>
                <a:lnTo>
                  <a:pt x="9146540" y="45719"/>
                </a:lnTo>
                <a:lnTo>
                  <a:pt x="9146540" y="0"/>
                </a:lnTo>
                <a:close/>
              </a:path>
            </a:pathLst>
          </a:custGeom>
          <a:solidFill>
            <a:srgbClr val="3342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-1270" y="308355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141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-1270" y="312420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141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-1270" y="316484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040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-1270" y="320547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03F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-1270" y="324611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F3E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-1270" y="328675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F3E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-1270" y="332740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E3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-1270" y="336803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E3C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-1270" y="340867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D3C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-1270" y="344932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C3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-1270" y="348995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C3A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-1270" y="353060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B3A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-1270" y="357123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B39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-1270" y="361187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A3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-1270" y="365252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2A37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-1270" y="369315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937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-1270" y="373380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93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-1270" y="377443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835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-1270" y="381507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835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-1270" y="385572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2734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-1270" y="389635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733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-1270" y="3935729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20">
                <a:moveTo>
                  <a:pt x="9146540" y="0"/>
                </a:moveTo>
                <a:lnTo>
                  <a:pt x="0" y="0"/>
                </a:lnTo>
                <a:lnTo>
                  <a:pt x="0" y="45720"/>
                </a:lnTo>
                <a:lnTo>
                  <a:pt x="9146540" y="45720"/>
                </a:lnTo>
                <a:lnTo>
                  <a:pt x="9146540" y="0"/>
                </a:lnTo>
                <a:close/>
              </a:path>
            </a:pathLst>
          </a:custGeom>
          <a:solidFill>
            <a:srgbClr val="2633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-1270" y="3976370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20">
                <a:moveTo>
                  <a:pt x="9146540" y="0"/>
                </a:moveTo>
                <a:lnTo>
                  <a:pt x="0" y="0"/>
                </a:lnTo>
                <a:lnTo>
                  <a:pt x="0" y="45719"/>
                </a:lnTo>
                <a:lnTo>
                  <a:pt x="9146540" y="45719"/>
                </a:lnTo>
                <a:lnTo>
                  <a:pt x="9146540" y="0"/>
                </a:lnTo>
                <a:close/>
              </a:path>
            </a:pathLst>
          </a:custGeom>
          <a:solidFill>
            <a:srgbClr val="2633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-1270" y="4017009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20">
                <a:moveTo>
                  <a:pt x="9146540" y="0"/>
                </a:moveTo>
                <a:lnTo>
                  <a:pt x="0" y="0"/>
                </a:lnTo>
                <a:lnTo>
                  <a:pt x="0" y="45719"/>
                </a:lnTo>
                <a:lnTo>
                  <a:pt x="9146540" y="45719"/>
                </a:lnTo>
                <a:lnTo>
                  <a:pt x="9146540" y="0"/>
                </a:lnTo>
                <a:close/>
              </a:path>
            </a:pathLst>
          </a:custGeom>
          <a:solidFill>
            <a:srgbClr val="2531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-1270" y="405765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53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-1270" y="409828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430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-1270" y="413892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32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-1270" y="417957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232E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-1270" y="422020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22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-1270" y="426085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22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-1270" y="430148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12C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-1270" y="434212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12C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-1270" y="438277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202B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-1270" y="442340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02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-1270" y="446405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F2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-1270" y="450468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F29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-1270" y="454532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E28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-1270" y="458597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1E27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-1270" y="462660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D2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-1270" y="466725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D2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-1270" y="470788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C2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-1270" y="474852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C25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-1270" y="478917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1B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-1270" y="482980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A2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-1270" y="487045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A22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-1270" y="4909820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20">
                <a:moveTo>
                  <a:pt x="9146540" y="0"/>
                </a:moveTo>
                <a:lnTo>
                  <a:pt x="0" y="0"/>
                </a:lnTo>
                <a:lnTo>
                  <a:pt x="0" y="45719"/>
                </a:lnTo>
                <a:lnTo>
                  <a:pt x="9146540" y="45719"/>
                </a:lnTo>
                <a:lnTo>
                  <a:pt x="9146540" y="0"/>
                </a:lnTo>
                <a:close/>
              </a:path>
            </a:pathLst>
          </a:custGeom>
          <a:solidFill>
            <a:srgbClr val="1922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-1270" y="4950459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20">
                <a:moveTo>
                  <a:pt x="9146540" y="0"/>
                </a:moveTo>
                <a:lnTo>
                  <a:pt x="0" y="0"/>
                </a:lnTo>
                <a:lnTo>
                  <a:pt x="0" y="45719"/>
                </a:lnTo>
                <a:lnTo>
                  <a:pt x="9146540" y="45719"/>
                </a:lnTo>
                <a:lnTo>
                  <a:pt x="9146540" y="0"/>
                </a:lnTo>
                <a:close/>
              </a:path>
            </a:pathLst>
          </a:custGeom>
          <a:solidFill>
            <a:srgbClr val="1921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-1270" y="499237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1820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-1270" y="5033009"/>
            <a:ext cx="9146540" cy="43180"/>
          </a:xfrm>
          <a:custGeom>
            <a:avLst/>
            <a:gdLst/>
            <a:ahLst/>
            <a:cxnLst/>
            <a:rect l="l" t="t" r="r" b="b"/>
            <a:pathLst>
              <a:path w="9146540" h="43179">
                <a:moveTo>
                  <a:pt x="9146540" y="0"/>
                </a:moveTo>
                <a:lnTo>
                  <a:pt x="0" y="0"/>
                </a:lnTo>
                <a:lnTo>
                  <a:pt x="0" y="43179"/>
                </a:lnTo>
                <a:lnTo>
                  <a:pt x="9146540" y="43179"/>
                </a:lnTo>
                <a:lnTo>
                  <a:pt x="9146540" y="0"/>
                </a:lnTo>
                <a:close/>
              </a:path>
            </a:pathLst>
          </a:custGeom>
          <a:solidFill>
            <a:srgbClr val="1820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-1270" y="507237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71F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-1270" y="511302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171E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-1270" y="5153659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20">
                <a:moveTo>
                  <a:pt x="9146540" y="0"/>
                </a:moveTo>
                <a:lnTo>
                  <a:pt x="0" y="0"/>
                </a:lnTo>
                <a:lnTo>
                  <a:pt x="0" y="45719"/>
                </a:lnTo>
                <a:lnTo>
                  <a:pt x="9146540" y="45719"/>
                </a:lnTo>
                <a:lnTo>
                  <a:pt x="9146540" y="0"/>
                </a:lnTo>
                <a:close/>
              </a:path>
            </a:pathLst>
          </a:custGeom>
          <a:solidFill>
            <a:srgbClr val="161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-1270" y="519430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61D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-1270" y="523493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51C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-1270" y="527557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51B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-1270" y="531622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141B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-1270" y="535685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141A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-1270" y="539750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319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g object 149"/>
          <p:cNvSpPr/>
          <p:nvPr/>
        </p:nvSpPr>
        <p:spPr>
          <a:xfrm>
            <a:off x="-1270" y="543813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319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g object 150"/>
          <p:cNvSpPr/>
          <p:nvPr/>
        </p:nvSpPr>
        <p:spPr>
          <a:xfrm>
            <a:off x="-1270" y="547877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218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-1270" y="551942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1117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-1270" y="556005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1117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-1270" y="560070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016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g object 154"/>
          <p:cNvSpPr/>
          <p:nvPr/>
        </p:nvSpPr>
        <p:spPr>
          <a:xfrm>
            <a:off x="-1270" y="564133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015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g object 155"/>
          <p:cNvSpPr/>
          <p:nvPr/>
        </p:nvSpPr>
        <p:spPr>
          <a:xfrm>
            <a:off x="-1270" y="568197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0F14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-1270" y="572262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0F14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-1270" y="576325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0E13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g object 158"/>
          <p:cNvSpPr/>
          <p:nvPr/>
        </p:nvSpPr>
        <p:spPr>
          <a:xfrm>
            <a:off x="-1270" y="580390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0E12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g object 159"/>
          <p:cNvSpPr/>
          <p:nvPr/>
        </p:nvSpPr>
        <p:spPr>
          <a:xfrm>
            <a:off x="-1270" y="584453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0D12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g object 160"/>
          <p:cNvSpPr/>
          <p:nvPr/>
        </p:nvSpPr>
        <p:spPr>
          <a:xfrm>
            <a:off x="-1270" y="588517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0D11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g object 161"/>
          <p:cNvSpPr/>
          <p:nvPr/>
        </p:nvSpPr>
        <p:spPr>
          <a:xfrm>
            <a:off x="-1270" y="592582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0C10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g object 162"/>
          <p:cNvSpPr/>
          <p:nvPr/>
        </p:nvSpPr>
        <p:spPr>
          <a:xfrm>
            <a:off x="-1270" y="596645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0C10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g object 163"/>
          <p:cNvSpPr/>
          <p:nvPr/>
        </p:nvSpPr>
        <p:spPr>
          <a:xfrm>
            <a:off x="-1270" y="6007100"/>
            <a:ext cx="9146540" cy="43180"/>
          </a:xfrm>
          <a:custGeom>
            <a:avLst/>
            <a:gdLst/>
            <a:ahLst/>
            <a:cxnLst/>
            <a:rect l="l" t="t" r="r" b="b"/>
            <a:pathLst>
              <a:path w="9146540" h="43179">
                <a:moveTo>
                  <a:pt x="9146540" y="0"/>
                </a:moveTo>
                <a:lnTo>
                  <a:pt x="0" y="0"/>
                </a:lnTo>
                <a:lnTo>
                  <a:pt x="0" y="43179"/>
                </a:lnTo>
                <a:lnTo>
                  <a:pt x="9146540" y="431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B0F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g object 164"/>
          <p:cNvSpPr/>
          <p:nvPr/>
        </p:nvSpPr>
        <p:spPr>
          <a:xfrm>
            <a:off x="-1270" y="6046470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20">
                <a:moveTo>
                  <a:pt x="9146540" y="0"/>
                </a:moveTo>
                <a:lnTo>
                  <a:pt x="0" y="0"/>
                </a:lnTo>
                <a:lnTo>
                  <a:pt x="0" y="45719"/>
                </a:lnTo>
                <a:lnTo>
                  <a:pt x="9146540" y="45719"/>
                </a:lnTo>
                <a:lnTo>
                  <a:pt x="9146540" y="0"/>
                </a:lnTo>
                <a:close/>
              </a:path>
            </a:pathLst>
          </a:custGeom>
          <a:solidFill>
            <a:srgbClr val="0B0E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g object 165"/>
          <p:cNvSpPr/>
          <p:nvPr/>
        </p:nvSpPr>
        <p:spPr>
          <a:xfrm>
            <a:off x="-1270" y="6087109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20">
                <a:moveTo>
                  <a:pt x="9146540" y="0"/>
                </a:moveTo>
                <a:lnTo>
                  <a:pt x="0" y="0"/>
                </a:lnTo>
                <a:lnTo>
                  <a:pt x="0" y="45719"/>
                </a:lnTo>
                <a:lnTo>
                  <a:pt x="9146540" y="45719"/>
                </a:lnTo>
                <a:lnTo>
                  <a:pt x="9146540" y="0"/>
                </a:lnTo>
                <a:close/>
              </a:path>
            </a:pathLst>
          </a:custGeom>
          <a:solidFill>
            <a:srgbClr val="0A0D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g object 166"/>
          <p:cNvSpPr/>
          <p:nvPr/>
        </p:nvSpPr>
        <p:spPr>
          <a:xfrm>
            <a:off x="-1270" y="6127750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20">
                <a:moveTo>
                  <a:pt x="9146540" y="0"/>
                </a:moveTo>
                <a:lnTo>
                  <a:pt x="0" y="0"/>
                </a:lnTo>
                <a:lnTo>
                  <a:pt x="0" y="45720"/>
                </a:lnTo>
                <a:lnTo>
                  <a:pt x="9146540" y="45720"/>
                </a:lnTo>
                <a:lnTo>
                  <a:pt x="9146540" y="0"/>
                </a:lnTo>
                <a:close/>
              </a:path>
            </a:pathLst>
          </a:custGeom>
          <a:solidFill>
            <a:srgbClr val="0A0D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g object 167"/>
          <p:cNvSpPr/>
          <p:nvPr/>
        </p:nvSpPr>
        <p:spPr>
          <a:xfrm>
            <a:off x="-1270" y="616838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090C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g object 168"/>
          <p:cNvSpPr/>
          <p:nvPr/>
        </p:nvSpPr>
        <p:spPr>
          <a:xfrm>
            <a:off x="-1270" y="620902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080B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g object 169"/>
          <p:cNvSpPr/>
          <p:nvPr/>
        </p:nvSpPr>
        <p:spPr>
          <a:xfrm>
            <a:off x="-1270" y="624967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080B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g object 170"/>
          <p:cNvSpPr/>
          <p:nvPr/>
        </p:nvSpPr>
        <p:spPr>
          <a:xfrm>
            <a:off x="-1270" y="629030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070A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g object 171"/>
          <p:cNvSpPr/>
          <p:nvPr/>
        </p:nvSpPr>
        <p:spPr>
          <a:xfrm>
            <a:off x="-1270" y="633095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0709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g object 172"/>
          <p:cNvSpPr/>
          <p:nvPr/>
        </p:nvSpPr>
        <p:spPr>
          <a:xfrm>
            <a:off x="-1270" y="637158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0609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g object 173"/>
          <p:cNvSpPr/>
          <p:nvPr/>
        </p:nvSpPr>
        <p:spPr>
          <a:xfrm>
            <a:off x="-1270" y="641222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0608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g object 174"/>
          <p:cNvSpPr/>
          <p:nvPr/>
        </p:nvSpPr>
        <p:spPr>
          <a:xfrm>
            <a:off x="-1270" y="645287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0507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g object 175"/>
          <p:cNvSpPr/>
          <p:nvPr/>
        </p:nvSpPr>
        <p:spPr>
          <a:xfrm>
            <a:off x="-1270" y="649350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0506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g object 176"/>
          <p:cNvSpPr/>
          <p:nvPr/>
        </p:nvSpPr>
        <p:spPr>
          <a:xfrm>
            <a:off x="-1270" y="653414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0406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g object 177"/>
          <p:cNvSpPr/>
          <p:nvPr/>
        </p:nvSpPr>
        <p:spPr>
          <a:xfrm>
            <a:off x="-1270" y="657478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0405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g object 178"/>
          <p:cNvSpPr/>
          <p:nvPr/>
        </p:nvSpPr>
        <p:spPr>
          <a:xfrm>
            <a:off x="-1270" y="661542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0304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g object 179"/>
          <p:cNvSpPr/>
          <p:nvPr/>
        </p:nvSpPr>
        <p:spPr>
          <a:xfrm>
            <a:off x="-1270" y="665607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0304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g object 180"/>
          <p:cNvSpPr/>
          <p:nvPr/>
        </p:nvSpPr>
        <p:spPr>
          <a:xfrm>
            <a:off x="-1270" y="669671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0203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g object 181"/>
          <p:cNvSpPr/>
          <p:nvPr/>
        </p:nvSpPr>
        <p:spPr>
          <a:xfrm>
            <a:off x="-1270" y="673734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0202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g object 182"/>
          <p:cNvSpPr/>
          <p:nvPr/>
        </p:nvSpPr>
        <p:spPr>
          <a:xfrm>
            <a:off x="-1270" y="677798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g object 183"/>
          <p:cNvSpPr/>
          <p:nvPr/>
        </p:nvSpPr>
        <p:spPr>
          <a:xfrm>
            <a:off x="0" y="6818629"/>
            <a:ext cx="9144000" cy="39370"/>
          </a:xfrm>
          <a:custGeom>
            <a:avLst/>
            <a:gdLst/>
            <a:ahLst/>
            <a:cxnLst/>
            <a:rect l="l" t="t" r="r" b="b"/>
            <a:pathLst>
              <a:path w="9144000" h="39370">
                <a:moveTo>
                  <a:pt x="0" y="3937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39370"/>
                </a:lnTo>
                <a:lnTo>
                  <a:pt x="0" y="3937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g object 184"/>
          <p:cNvSpPr/>
          <p:nvPr/>
        </p:nvSpPr>
        <p:spPr>
          <a:xfrm>
            <a:off x="0" y="0"/>
            <a:ext cx="364490" cy="6854190"/>
          </a:xfrm>
          <a:custGeom>
            <a:avLst/>
            <a:gdLst/>
            <a:ahLst/>
            <a:cxnLst/>
            <a:rect l="l" t="t" r="r" b="b"/>
            <a:pathLst>
              <a:path w="364490" h="6854190">
                <a:moveTo>
                  <a:pt x="364490" y="0"/>
                </a:moveTo>
                <a:lnTo>
                  <a:pt x="0" y="0"/>
                </a:lnTo>
                <a:lnTo>
                  <a:pt x="0" y="6854190"/>
                </a:lnTo>
                <a:lnTo>
                  <a:pt x="182880" y="6854190"/>
                </a:lnTo>
                <a:lnTo>
                  <a:pt x="364490" y="6854190"/>
                </a:lnTo>
                <a:lnTo>
                  <a:pt x="364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g object 185"/>
          <p:cNvSpPr/>
          <p:nvPr/>
        </p:nvSpPr>
        <p:spPr>
          <a:xfrm>
            <a:off x="255270" y="5046980"/>
            <a:ext cx="73660" cy="1691639"/>
          </a:xfrm>
          <a:custGeom>
            <a:avLst/>
            <a:gdLst/>
            <a:ahLst/>
            <a:cxnLst/>
            <a:rect l="l" t="t" r="r" b="b"/>
            <a:pathLst>
              <a:path w="73660" h="1691640">
                <a:moveTo>
                  <a:pt x="73659" y="0"/>
                </a:moveTo>
                <a:lnTo>
                  <a:pt x="0" y="0"/>
                </a:lnTo>
                <a:lnTo>
                  <a:pt x="0" y="1691640"/>
                </a:lnTo>
                <a:lnTo>
                  <a:pt x="36829" y="1691640"/>
                </a:lnTo>
                <a:lnTo>
                  <a:pt x="73659" y="1691640"/>
                </a:lnTo>
                <a:lnTo>
                  <a:pt x="73659" y="0"/>
                </a:lnTo>
                <a:close/>
              </a:path>
            </a:pathLst>
          </a:custGeom>
          <a:solidFill>
            <a:srgbClr val="E91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g object 186"/>
          <p:cNvSpPr/>
          <p:nvPr/>
        </p:nvSpPr>
        <p:spPr>
          <a:xfrm>
            <a:off x="255270" y="4796790"/>
            <a:ext cx="73660" cy="228600"/>
          </a:xfrm>
          <a:custGeom>
            <a:avLst/>
            <a:gdLst/>
            <a:ahLst/>
            <a:cxnLst/>
            <a:rect l="l" t="t" r="r" b="b"/>
            <a:pathLst>
              <a:path w="73660" h="228600">
                <a:moveTo>
                  <a:pt x="73659" y="0"/>
                </a:moveTo>
                <a:lnTo>
                  <a:pt x="0" y="0"/>
                </a:lnTo>
                <a:lnTo>
                  <a:pt x="0" y="228600"/>
                </a:lnTo>
                <a:lnTo>
                  <a:pt x="36829" y="228600"/>
                </a:lnTo>
                <a:lnTo>
                  <a:pt x="73659" y="228600"/>
                </a:lnTo>
                <a:lnTo>
                  <a:pt x="73659" y="0"/>
                </a:lnTo>
                <a:close/>
              </a:path>
            </a:pathLst>
          </a:custGeom>
          <a:solidFill>
            <a:srgbClr val="FDB7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g object 187"/>
          <p:cNvSpPr/>
          <p:nvPr/>
        </p:nvSpPr>
        <p:spPr>
          <a:xfrm>
            <a:off x="255270" y="4636770"/>
            <a:ext cx="73660" cy="138430"/>
          </a:xfrm>
          <a:custGeom>
            <a:avLst/>
            <a:gdLst/>
            <a:ahLst/>
            <a:cxnLst/>
            <a:rect l="l" t="t" r="r" b="b"/>
            <a:pathLst>
              <a:path w="73660" h="138429">
                <a:moveTo>
                  <a:pt x="73659" y="0"/>
                </a:moveTo>
                <a:lnTo>
                  <a:pt x="0" y="0"/>
                </a:lnTo>
                <a:lnTo>
                  <a:pt x="0" y="138429"/>
                </a:lnTo>
                <a:lnTo>
                  <a:pt x="36829" y="138429"/>
                </a:lnTo>
                <a:lnTo>
                  <a:pt x="73659" y="138429"/>
                </a:lnTo>
                <a:lnTo>
                  <a:pt x="73659" y="0"/>
                </a:lnTo>
                <a:close/>
              </a:path>
            </a:pathLst>
          </a:custGeom>
          <a:solidFill>
            <a:srgbClr val="4D5A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g object 188"/>
          <p:cNvSpPr/>
          <p:nvPr/>
        </p:nvSpPr>
        <p:spPr>
          <a:xfrm>
            <a:off x="255270" y="4541520"/>
            <a:ext cx="73660" cy="74930"/>
          </a:xfrm>
          <a:custGeom>
            <a:avLst/>
            <a:gdLst/>
            <a:ahLst/>
            <a:cxnLst/>
            <a:rect l="l" t="t" r="r" b="b"/>
            <a:pathLst>
              <a:path w="73660" h="74929">
                <a:moveTo>
                  <a:pt x="73659" y="0"/>
                </a:moveTo>
                <a:lnTo>
                  <a:pt x="0" y="0"/>
                </a:lnTo>
                <a:lnTo>
                  <a:pt x="0" y="74929"/>
                </a:lnTo>
                <a:lnTo>
                  <a:pt x="36829" y="74929"/>
                </a:lnTo>
                <a:lnTo>
                  <a:pt x="73659" y="74929"/>
                </a:lnTo>
                <a:lnTo>
                  <a:pt x="73659" y="0"/>
                </a:lnTo>
                <a:close/>
              </a:path>
            </a:pathLst>
          </a:custGeom>
          <a:solidFill>
            <a:srgbClr val="E91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g object 189"/>
          <p:cNvSpPr/>
          <p:nvPr/>
        </p:nvSpPr>
        <p:spPr>
          <a:xfrm>
            <a:off x="222250" y="680719"/>
            <a:ext cx="133350" cy="365760"/>
          </a:xfrm>
          <a:custGeom>
            <a:avLst/>
            <a:gdLst/>
            <a:ahLst/>
            <a:cxnLst/>
            <a:rect l="l" t="t" r="r" b="b"/>
            <a:pathLst>
              <a:path w="133350" h="365759">
                <a:moveTo>
                  <a:pt x="7620" y="0"/>
                </a:moveTo>
                <a:lnTo>
                  <a:pt x="0" y="0"/>
                </a:lnTo>
                <a:lnTo>
                  <a:pt x="0" y="365760"/>
                </a:lnTo>
                <a:lnTo>
                  <a:pt x="3810" y="365760"/>
                </a:lnTo>
                <a:lnTo>
                  <a:pt x="7620" y="365760"/>
                </a:lnTo>
                <a:lnTo>
                  <a:pt x="7620" y="0"/>
                </a:lnTo>
                <a:close/>
              </a:path>
              <a:path w="133350" h="365759">
                <a:moveTo>
                  <a:pt x="36830" y="0"/>
                </a:moveTo>
                <a:lnTo>
                  <a:pt x="26670" y="0"/>
                </a:lnTo>
                <a:lnTo>
                  <a:pt x="26670" y="365760"/>
                </a:lnTo>
                <a:lnTo>
                  <a:pt x="31750" y="365760"/>
                </a:lnTo>
                <a:lnTo>
                  <a:pt x="36830" y="365760"/>
                </a:lnTo>
                <a:lnTo>
                  <a:pt x="36830" y="0"/>
                </a:lnTo>
                <a:close/>
              </a:path>
              <a:path w="133350" h="365759">
                <a:moveTo>
                  <a:pt x="74930" y="0"/>
                </a:moveTo>
                <a:lnTo>
                  <a:pt x="45720" y="0"/>
                </a:lnTo>
                <a:lnTo>
                  <a:pt x="45720" y="365760"/>
                </a:lnTo>
                <a:lnTo>
                  <a:pt x="60960" y="365760"/>
                </a:lnTo>
                <a:lnTo>
                  <a:pt x="74930" y="365760"/>
                </a:lnTo>
                <a:lnTo>
                  <a:pt x="74930" y="0"/>
                </a:lnTo>
                <a:close/>
              </a:path>
              <a:path w="133350" h="365759">
                <a:moveTo>
                  <a:pt x="133350" y="0"/>
                </a:moveTo>
                <a:lnTo>
                  <a:pt x="87630" y="0"/>
                </a:lnTo>
                <a:lnTo>
                  <a:pt x="87630" y="365760"/>
                </a:lnTo>
                <a:lnTo>
                  <a:pt x="110490" y="365760"/>
                </a:lnTo>
                <a:lnTo>
                  <a:pt x="133350" y="365760"/>
                </a:lnTo>
                <a:lnTo>
                  <a:pt x="133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C0EDFF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270" y="0"/>
            <a:ext cx="9146540" cy="85090"/>
          </a:xfrm>
          <a:custGeom>
            <a:avLst/>
            <a:gdLst/>
            <a:ahLst/>
            <a:cxnLst/>
            <a:rect l="l" t="t" r="r" b="b"/>
            <a:pathLst>
              <a:path w="9146540" h="85090">
                <a:moveTo>
                  <a:pt x="9146540" y="0"/>
                </a:moveTo>
                <a:lnTo>
                  <a:pt x="0" y="0"/>
                </a:lnTo>
                <a:lnTo>
                  <a:pt x="0" y="40640"/>
                </a:lnTo>
                <a:lnTo>
                  <a:pt x="0" y="44450"/>
                </a:lnTo>
                <a:lnTo>
                  <a:pt x="0" y="85090"/>
                </a:lnTo>
                <a:lnTo>
                  <a:pt x="9146540" y="85090"/>
                </a:lnTo>
                <a:lnTo>
                  <a:pt x="9146540" y="44450"/>
                </a:lnTo>
                <a:lnTo>
                  <a:pt x="9146540" y="40640"/>
                </a:lnTo>
                <a:lnTo>
                  <a:pt x="9146540" y="0"/>
                </a:lnTo>
                <a:close/>
              </a:path>
            </a:pathLst>
          </a:custGeom>
          <a:solidFill>
            <a:srgbClr val="5976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270" y="8001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875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-1270" y="12065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874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-1270" y="16129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774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-1270" y="20192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773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-1270" y="24257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672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-1270" y="28320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67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-1270" y="32385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57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-1270" y="36448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57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-1270" y="40512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46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-1270" y="44577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46F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-1270" y="48641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36E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-1270" y="52704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36D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-1270" y="56768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26D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-1270" y="60832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26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-1270" y="64897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16B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-1270" y="68961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06B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-1270" y="73024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506A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-1270" y="77088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F69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-1270" y="81152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F6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-1270" y="850899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19">
                <a:moveTo>
                  <a:pt x="9146540" y="0"/>
                </a:moveTo>
                <a:lnTo>
                  <a:pt x="0" y="0"/>
                </a:lnTo>
                <a:lnTo>
                  <a:pt x="0" y="45720"/>
                </a:lnTo>
                <a:lnTo>
                  <a:pt x="9146540" y="45720"/>
                </a:lnTo>
                <a:lnTo>
                  <a:pt x="9146540" y="0"/>
                </a:lnTo>
                <a:close/>
              </a:path>
            </a:pathLst>
          </a:custGeom>
          <a:solidFill>
            <a:srgbClr val="4E68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-1270" y="891540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19">
                <a:moveTo>
                  <a:pt x="9146540" y="0"/>
                </a:moveTo>
                <a:lnTo>
                  <a:pt x="0" y="0"/>
                </a:lnTo>
                <a:lnTo>
                  <a:pt x="0" y="45720"/>
                </a:lnTo>
                <a:lnTo>
                  <a:pt x="9146540" y="45720"/>
                </a:lnTo>
                <a:lnTo>
                  <a:pt x="9146540" y="0"/>
                </a:lnTo>
                <a:close/>
              </a:path>
            </a:pathLst>
          </a:custGeom>
          <a:solidFill>
            <a:srgbClr val="4E6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-1270" y="932179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19">
                <a:moveTo>
                  <a:pt x="9146540" y="0"/>
                </a:moveTo>
                <a:lnTo>
                  <a:pt x="0" y="0"/>
                </a:lnTo>
                <a:lnTo>
                  <a:pt x="0" y="45720"/>
                </a:lnTo>
                <a:lnTo>
                  <a:pt x="9146540" y="45720"/>
                </a:lnTo>
                <a:lnTo>
                  <a:pt x="9146540" y="0"/>
                </a:lnTo>
                <a:close/>
              </a:path>
            </a:pathLst>
          </a:custGeom>
          <a:solidFill>
            <a:srgbClr val="4D66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-1270" y="97281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D66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-1270" y="101346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C6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-1270" y="105409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C6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-1270" y="109474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B64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-1270" y="113537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B6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-1270" y="117601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A6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-1270" y="121666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A61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-1270" y="125729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96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-1270" y="129794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960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-1270" y="133857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85F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-1270" y="137921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75F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-1270" y="141986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75E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-1270" y="146049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65D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-1270" y="150114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65D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-1270" y="154177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55C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-1270" y="158241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55B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-1270" y="162306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4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-1270" y="166370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45A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-1270" y="170434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359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-1270" y="174497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3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-1270" y="178561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25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-1270" y="1824990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19">
                <a:moveTo>
                  <a:pt x="9146540" y="0"/>
                </a:moveTo>
                <a:lnTo>
                  <a:pt x="0" y="0"/>
                </a:lnTo>
                <a:lnTo>
                  <a:pt x="0" y="45720"/>
                </a:lnTo>
                <a:lnTo>
                  <a:pt x="9146540" y="45720"/>
                </a:lnTo>
                <a:lnTo>
                  <a:pt x="9146540" y="0"/>
                </a:lnTo>
                <a:close/>
              </a:path>
            </a:pathLst>
          </a:custGeom>
          <a:solidFill>
            <a:srgbClr val="4257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-1270" y="1865629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19">
                <a:moveTo>
                  <a:pt x="9146540" y="0"/>
                </a:moveTo>
                <a:lnTo>
                  <a:pt x="0" y="0"/>
                </a:lnTo>
                <a:lnTo>
                  <a:pt x="0" y="45720"/>
                </a:lnTo>
                <a:lnTo>
                  <a:pt x="9146540" y="45720"/>
                </a:lnTo>
                <a:lnTo>
                  <a:pt x="9146540" y="0"/>
                </a:lnTo>
                <a:close/>
              </a:path>
            </a:pathLst>
          </a:custGeom>
          <a:solidFill>
            <a:srgbClr val="4156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-1270" y="190754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156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-1270" y="1948179"/>
            <a:ext cx="9146540" cy="43180"/>
          </a:xfrm>
          <a:custGeom>
            <a:avLst/>
            <a:gdLst/>
            <a:ahLst/>
            <a:cxnLst/>
            <a:rect l="l" t="t" r="r" b="b"/>
            <a:pathLst>
              <a:path w="9146540" h="43180">
                <a:moveTo>
                  <a:pt x="9146540" y="0"/>
                </a:moveTo>
                <a:lnTo>
                  <a:pt x="0" y="0"/>
                </a:lnTo>
                <a:lnTo>
                  <a:pt x="0" y="43180"/>
                </a:lnTo>
                <a:lnTo>
                  <a:pt x="9146540" y="43180"/>
                </a:lnTo>
                <a:lnTo>
                  <a:pt x="9146540" y="0"/>
                </a:lnTo>
                <a:close/>
              </a:path>
            </a:pathLst>
          </a:custGeom>
          <a:solidFill>
            <a:srgbClr val="405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-1270" y="198755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405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-1270" y="202819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F53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-1270" y="2068829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19">
                <a:moveTo>
                  <a:pt x="9146540" y="0"/>
                </a:moveTo>
                <a:lnTo>
                  <a:pt x="0" y="0"/>
                </a:lnTo>
                <a:lnTo>
                  <a:pt x="0" y="45720"/>
                </a:lnTo>
                <a:lnTo>
                  <a:pt x="9146540" y="45720"/>
                </a:lnTo>
                <a:lnTo>
                  <a:pt x="9146540" y="0"/>
                </a:lnTo>
                <a:close/>
              </a:path>
            </a:pathLst>
          </a:custGeom>
          <a:solidFill>
            <a:srgbClr val="3E5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-1270" y="210946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E52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-1270" y="215010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D51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-1270" y="219075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D51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-1270" y="223139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C50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-1270" y="227202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C4F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-1270" y="231266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B4F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-1270" y="235330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B4E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-1270" y="239395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A4D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-1270" y="243459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A4C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-1270" y="247522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94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-1270" y="251586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94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-1270" y="255650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84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-1270" y="259715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84A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-1270" y="263779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749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-1270" y="267842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748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-1270" y="271906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64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-1270" y="275970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547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-1270" y="280035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546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-1270" y="284099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44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-1270" y="288162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445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-1270" y="2922269"/>
            <a:ext cx="9146540" cy="43180"/>
          </a:xfrm>
          <a:custGeom>
            <a:avLst/>
            <a:gdLst/>
            <a:ahLst/>
            <a:cxnLst/>
            <a:rect l="l" t="t" r="r" b="b"/>
            <a:pathLst>
              <a:path w="9146540" h="43180">
                <a:moveTo>
                  <a:pt x="9146540" y="0"/>
                </a:moveTo>
                <a:lnTo>
                  <a:pt x="0" y="0"/>
                </a:lnTo>
                <a:lnTo>
                  <a:pt x="0" y="43179"/>
                </a:lnTo>
                <a:lnTo>
                  <a:pt x="9146540" y="43179"/>
                </a:lnTo>
                <a:lnTo>
                  <a:pt x="9146540" y="0"/>
                </a:lnTo>
                <a:close/>
              </a:path>
            </a:pathLst>
          </a:custGeom>
          <a:solidFill>
            <a:srgbClr val="3344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-1270" y="296164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343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-1270" y="3002279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19">
                <a:moveTo>
                  <a:pt x="9146540" y="0"/>
                </a:moveTo>
                <a:lnTo>
                  <a:pt x="0" y="0"/>
                </a:lnTo>
                <a:lnTo>
                  <a:pt x="0" y="45720"/>
                </a:lnTo>
                <a:lnTo>
                  <a:pt x="9146540" y="45720"/>
                </a:lnTo>
                <a:lnTo>
                  <a:pt x="9146540" y="0"/>
                </a:lnTo>
                <a:close/>
              </a:path>
            </a:pathLst>
          </a:custGeom>
          <a:solidFill>
            <a:srgbClr val="3343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-1270" y="3042919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19">
                <a:moveTo>
                  <a:pt x="9146540" y="0"/>
                </a:moveTo>
                <a:lnTo>
                  <a:pt x="0" y="0"/>
                </a:lnTo>
                <a:lnTo>
                  <a:pt x="0" y="45719"/>
                </a:lnTo>
                <a:lnTo>
                  <a:pt x="9146540" y="45719"/>
                </a:lnTo>
                <a:lnTo>
                  <a:pt x="9146540" y="0"/>
                </a:lnTo>
                <a:close/>
              </a:path>
            </a:pathLst>
          </a:custGeom>
          <a:solidFill>
            <a:srgbClr val="3342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-1270" y="308355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141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-1270" y="312420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141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-1270" y="316484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040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-1270" y="320547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303F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-1270" y="324611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F3E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-1270" y="328675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F3E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-1270" y="332740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E3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-1270" y="336803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E3C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-1270" y="340867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D3C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-1270" y="344932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C3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-1270" y="348995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C3A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-1270" y="353060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B3A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-1270" y="357123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B39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-1270" y="361187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A3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-1270" y="365252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2A37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-1270" y="369315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937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-1270" y="373380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93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-1270" y="377443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835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-1270" y="381507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835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-1270" y="385572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2734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-1270" y="389635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733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-1270" y="3935729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20">
                <a:moveTo>
                  <a:pt x="9146540" y="0"/>
                </a:moveTo>
                <a:lnTo>
                  <a:pt x="0" y="0"/>
                </a:lnTo>
                <a:lnTo>
                  <a:pt x="0" y="45720"/>
                </a:lnTo>
                <a:lnTo>
                  <a:pt x="9146540" y="45720"/>
                </a:lnTo>
                <a:lnTo>
                  <a:pt x="9146540" y="0"/>
                </a:lnTo>
                <a:close/>
              </a:path>
            </a:pathLst>
          </a:custGeom>
          <a:solidFill>
            <a:srgbClr val="2633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-1270" y="3976370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20">
                <a:moveTo>
                  <a:pt x="9146540" y="0"/>
                </a:moveTo>
                <a:lnTo>
                  <a:pt x="0" y="0"/>
                </a:lnTo>
                <a:lnTo>
                  <a:pt x="0" y="45719"/>
                </a:lnTo>
                <a:lnTo>
                  <a:pt x="9146540" y="45719"/>
                </a:lnTo>
                <a:lnTo>
                  <a:pt x="9146540" y="0"/>
                </a:lnTo>
                <a:close/>
              </a:path>
            </a:pathLst>
          </a:custGeom>
          <a:solidFill>
            <a:srgbClr val="2633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-1270" y="4017009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20">
                <a:moveTo>
                  <a:pt x="9146540" y="0"/>
                </a:moveTo>
                <a:lnTo>
                  <a:pt x="0" y="0"/>
                </a:lnTo>
                <a:lnTo>
                  <a:pt x="0" y="45719"/>
                </a:lnTo>
                <a:lnTo>
                  <a:pt x="9146540" y="45719"/>
                </a:lnTo>
                <a:lnTo>
                  <a:pt x="9146540" y="0"/>
                </a:lnTo>
                <a:close/>
              </a:path>
            </a:pathLst>
          </a:custGeom>
          <a:solidFill>
            <a:srgbClr val="2531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-1270" y="405765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53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-1270" y="409828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430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-1270" y="413892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32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-1270" y="417957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232E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-1270" y="422020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22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-1270" y="426085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22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-1270" y="430148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12C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-1270" y="434212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12C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-1270" y="438277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202B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-1270" y="442340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202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-1270" y="446405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F2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-1270" y="450468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F29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-1270" y="454532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E28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-1270" y="458597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1E27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-1270" y="462660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D2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-1270" y="466725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D2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-1270" y="470788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C2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-1270" y="474852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C25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-1270" y="478917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1B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-1270" y="482980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A2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-1270" y="487045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A22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-1270" y="4909820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20">
                <a:moveTo>
                  <a:pt x="9146540" y="0"/>
                </a:moveTo>
                <a:lnTo>
                  <a:pt x="0" y="0"/>
                </a:lnTo>
                <a:lnTo>
                  <a:pt x="0" y="45719"/>
                </a:lnTo>
                <a:lnTo>
                  <a:pt x="9146540" y="45719"/>
                </a:lnTo>
                <a:lnTo>
                  <a:pt x="9146540" y="0"/>
                </a:lnTo>
                <a:close/>
              </a:path>
            </a:pathLst>
          </a:custGeom>
          <a:solidFill>
            <a:srgbClr val="1922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-1270" y="4950459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20">
                <a:moveTo>
                  <a:pt x="9146540" y="0"/>
                </a:moveTo>
                <a:lnTo>
                  <a:pt x="0" y="0"/>
                </a:lnTo>
                <a:lnTo>
                  <a:pt x="0" y="45719"/>
                </a:lnTo>
                <a:lnTo>
                  <a:pt x="9146540" y="45719"/>
                </a:lnTo>
                <a:lnTo>
                  <a:pt x="9146540" y="0"/>
                </a:lnTo>
                <a:close/>
              </a:path>
            </a:pathLst>
          </a:custGeom>
          <a:solidFill>
            <a:srgbClr val="1921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-1270" y="499237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1820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-1270" y="5033009"/>
            <a:ext cx="9146540" cy="43180"/>
          </a:xfrm>
          <a:custGeom>
            <a:avLst/>
            <a:gdLst/>
            <a:ahLst/>
            <a:cxnLst/>
            <a:rect l="l" t="t" r="r" b="b"/>
            <a:pathLst>
              <a:path w="9146540" h="43179">
                <a:moveTo>
                  <a:pt x="9146540" y="0"/>
                </a:moveTo>
                <a:lnTo>
                  <a:pt x="0" y="0"/>
                </a:lnTo>
                <a:lnTo>
                  <a:pt x="0" y="43179"/>
                </a:lnTo>
                <a:lnTo>
                  <a:pt x="9146540" y="43179"/>
                </a:lnTo>
                <a:lnTo>
                  <a:pt x="9146540" y="0"/>
                </a:lnTo>
                <a:close/>
              </a:path>
            </a:pathLst>
          </a:custGeom>
          <a:solidFill>
            <a:srgbClr val="1820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-1270" y="507237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71F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-1270" y="511302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171E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-1270" y="5153659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20">
                <a:moveTo>
                  <a:pt x="9146540" y="0"/>
                </a:moveTo>
                <a:lnTo>
                  <a:pt x="0" y="0"/>
                </a:lnTo>
                <a:lnTo>
                  <a:pt x="0" y="45719"/>
                </a:lnTo>
                <a:lnTo>
                  <a:pt x="9146540" y="45719"/>
                </a:lnTo>
                <a:lnTo>
                  <a:pt x="9146540" y="0"/>
                </a:lnTo>
                <a:close/>
              </a:path>
            </a:pathLst>
          </a:custGeom>
          <a:solidFill>
            <a:srgbClr val="161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-1270" y="519430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61D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-1270" y="523493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51C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-1270" y="527557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51B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-1270" y="531622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141B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-1270" y="535685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141A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-1270" y="539750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319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g object 149"/>
          <p:cNvSpPr/>
          <p:nvPr/>
        </p:nvSpPr>
        <p:spPr>
          <a:xfrm>
            <a:off x="-1270" y="543813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319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g object 150"/>
          <p:cNvSpPr/>
          <p:nvPr/>
        </p:nvSpPr>
        <p:spPr>
          <a:xfrm>
            <a:off x="-1270" y="547877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218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-1270" y="551942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1117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-1270" y="556005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1117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-1270" y="560070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016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g object 154"/>
          <p:cNvSpPr/>
          <p:nvPr/>
        </p:nvSpPr>
        <p:spPr>
          <a:xfrm>
            <a:off x="-1270" y="564133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1015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g object 155"/>
          <p:cNvSpPr/>
          <p:nvPr/>
        </p:nvSpPr>
        <p:spPr>
          <a:xfrm>
            <a:off x="-1270" y="568197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0F14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-1270" y="572262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0F14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-1270" y="576325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0E13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g object 158"/>
          <p:cNvSpPr/>
          <p:nvPr/>
        </p:nvSpPr>
        <p:spPr>
          <a:xfrm>
            <a:off x="-1270" y="580390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0E12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g object 159"/>
          <p:cNvSpPr/>
          <p:nvPr/>
        </p:nvSpPr>
        <p:spPr>
          <a:xfrm>
            <a:off x="-1270" y="584453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0D12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g object 160"/>
          <p:cNvSpPr/>
          <p:nvPr/>
        </p:nvSpPr>
        <p:spPr>
          <a:xfrm>
            <a:off x="-1270" y="588517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0D11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g object 161"/>
          <p:cNvSpPr/>
          <p:nvPr/>
        </p:nvSpPr>
        <p:spPr>
          <a:xfrm>
            <a:off x="-1270" y="592582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0C10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g object 162"/>
          <p:cNvSpPr/>
          <p:nvPr/>
        </p:nvSpPr>
        <p:spPr>
          <a:xfrm>
            <a:off x="-1270" y="596645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0C10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g object 163"/>
          <p:cNvSpPr/>
          <p:nvPr/>
        </p:nvSpPr>
        <p:spPr>
          <a:xfrm>
            <a:off x="-1270" y="6007100"/>
            <a:ext cx="9146540" cy="43180"/>
          </a:xfrm>
          <a:custGeom>
            <a:avLst/>
            <a:gdLst/>
            <a:ahLst/>
            <a:cxnLst/>
            <a:rect l="l" t="t" r="r" b="b"/>
            <a:pathLst>
              <a:path w="9146540" h="43179">
                <a:moveTo>
                  <a:pt x="9146540" y="0"/>
                </a:moveTo>
                <a:lnTo>
                  <a:pt x="0" y="0"/>
                </a:lnTo>
                <a:lnTo>
                  <a:pt x="0" y="43179"/>
                </a:lnTo>
                <a:lnTo>
                  <a:pt x="9146540" y="43179"/>
                </a:lnTo>
                <a:lnTo>
                  <a:pt x="9146540" y="0"/>
                </a:lnTo>
                <a:close/>
              </a:path>
            </a:pathLst>
          </a:custGeom>
          <a:solidFill>
            <a:srgbClr val="0B0F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g object 164"/>
          <p:cNvSpPr/>
          <p:nvPr/>
        </p:nvSpPr>
        <p:spPr>
          <a:xfrm>
            <a:off x="-1270" y="6046470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20">
                <a:moveTo>
                  <a:pt x="9146540" y="0"/>
                </a:moveTo>
                <a:lnTo>
                  <a:pt x="0" y="0"/>
                </a:lnTo>
                <a:lnTo>
                  <a:pt x="0" y="45719"/>
                </a:lnTo>
                <a:lnTo>
                  <a:pt x="9146540" y="45719"/>
                </a:lnTo>
                <a:lnTo>
                  <a:pt x="9146540" y="0"/>
                </a:lnTo>
                <a:close/>
              </a:path>
            </a:pathLst>
          </a:custGeom>
          <a:solidFill>
            <a:srgbClr val="0B0E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g object 165"/>
          <p:cNvSpPr/>
          <p:nvPr/>
        </p:nvSpPr>
        <p:spPr>
          <a:xfrm>
            <a:off x="-1270" y="6087109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20">
                <a:moveTo>
                  <a:pt x="9146540" y="0"/>
                </a:moveTo>
                <a:lnTo>
                  <a:pt x="0" y="0"/>
                </a:lnTo>
                <a:lnTo>
                  <a:pt x="0" y="45719"/>
                </a:lnTo>
                <a:lnTo>
                  <a:pt x="9146540" y="45719"/>
                </a:lnTo>
                <a:lnTo>
                  <a:pt x="9146540" y="0"/>
                </a:lnTo>
                <a:close/>
              </a:path>
            </a:pathLst>
          </a:custGeom>
          <a:solidFill>
            <a:srgbClr val="0A0D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g object 166"/>
          <p:cNvSpPr/>
          <p:nvPr/>
        </p:nvSpPr>
        <p:spPr>
          <a:xfrm>
            <a:off x="-1270" y="6127750"/>
            <a:ext cx="9146540" cy="45720"/>
          </a:xfrm>
          <a:custGeom>
            <a:avLst/>
            <a:gdLst/>
            <a:ahLst/>
            <a:cxnLst/>
            <a:rect l="l" t="t" r="r" b="b"/>
            <a:pathLst>
              <a:path w="9146540" h="45720">
                <a:moveTo>
                  <a:pt x="9146540" y="0"/>
                </a:moveTo>
                <a:lnTo>
                  <a:pt x="0" y="0"/>
                </a:lnTo>
                <a:lnTo>
                  <a:pt x="0" y="45720"/>
                </a:lnTo>
                <a:lnTo>
                  <a:pt x="9146540" y="45720"/>
                </a:lnTo>
                <a:lnTo>
                  <a:pt x="9146540" y="0"/>
                </a:lnTo>
                <a:close/>
              </a:path>
            </a:pathLst>
          </a:custGeom>
          <a:solidFill>
            <a:srgbClr val="0A0D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g object 167"/>
          <p:cNvSpPr/>
          <p:nvPr/>
        </p:nvSpPr>
        <p:spPr>
          <a:xfrm>
            <a:off x="-1270" y="616838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090C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g object 168"/>
          <p:cNvSpPr/>
          <p:nvPr/>
        </p:nvSpPr>
        <p:spPr>
          <a:xfrm>
            <a:off x="-1270" y="620902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080B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g object 169"/>
          <p:cNvSpPr/>
          <p:nvPr/>
        </p:nvSpPr>
        <p:spPr>
          <a:xfrm>
            <a:off x="-1270" y="624967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080B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g object 170"/>
          <p:cNvSpPr/>
          <p:nvPr/>
        </p:nvSpPr>
        <p:spPr>
          <a:xfrm>
            <a:off x="-1270" y="629030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070A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g object 171"/>
          <p:cNvSpPr/>
          <p:nvPr/>
        </p:nvSpPr>
        <p:spPr>
          <a:xfrm>
            <a:off x="-1270" y="633095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0709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g object 172"/>
          <p:cNvSpPr/>
          <p:nvPr/>
        </p:nvSpPr>
        <p:spPr>
          <a:xfrm>
            <a:off x="-1270" y="637158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0609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g object 173"/>
          <p:cNvSpPr/>
          <p:nvPr/>
        </p:nvSpPr>
        <p:spPr>
          <a:xfrm>
            <a:off x="-1270" y="641222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0608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g object 174"/>
          <p:cNvSpPr/>
          <p:nvPr/>
        </p:nvSpPr>
        <p:spPr>
          <a:xfrm>
            <a:off x="-1270" y="645287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0507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g object 175"/>
          <p:cNvSpPr/>
          <p:nvPr/>
        </p:nvSpPr>
        <p:spPr>
          <a:xfrm>
            <a:off x="-1270" y="649350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0506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g object 176"/>
          <p:cNvSpPr/>
          <p:nvPr/>
        </p:nvSpPr>
        <p:spPr>
          <a:xfrm>
            <a:off x="-1270" y="653414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0406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g object 177"/>
          <p:cNvSpPr/>
          <p:nvPr/>
        </p:nvSpPr>
        <p:spPr>
          <a:xfrm>
            <a:off x="-1270" y="657478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0405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g object 178"/>
          <p:cNvSpPr/>
          <p:nvPr/>
        </p:nvSpPr>
        <p:spPr>
          <a:xfrm>
            <a:off x="-1270" y="661542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0304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g object 179"/>
          <p:cNvSpPr/>
          <p:nvPr/>
        </p:nvSpPr>
        <p:spPr>
          <a:xfrm>
            <a:off x="-1270" y="665607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0304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g object 180"/>
          <p:cNvSpPr/>
          <p:nvPr/>
        </p:nvSpPr>
        <p:spPr>
          <a:xfrm>
            <a:off x="-1270" y="6696710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0203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g object 181"/>
          <p:cNvSpPr/>
          <p:nvPr/>
        </p:nvSpPr>
        <p:spPr>
          <a:xfrm>
            <a:off x="-1270" y="673734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50"/>
                </a:lnTo>
                <a:lnTo>
                  <a:pt x="9146540" y="44450"/>
                </a:lnTo>
                <a:lnTo>
                  <a:pt x="9146540" y="0"/>
                </a:lnTo>
                <a:close/>
              </a:path>
            </a:pathLst>
          </a:custGeom>
          <a:solidFill>
            <a:srgbClr val="0202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g object 182"/>
          <p:cNvSpPr/>
          <p:nvPr/>
        </p:nvSpPr>
        <p:spPr>
          <a:xfrm>
            <a:off x="-1270" y="6777989"/>
            <a:ext cx="9146540" cy="44450"/>
          </a:xfrm>
          <a:custGeom>
            <a:avLst/>
            <a:gdLst/>
            <a:ahLst/>
            <a:cxnLst/>
            <a:rect l="l" t="t" r="r" b="b"/>
            <a:pathLst>
              <a:path w="9146540" h="44450">
                <a:moveTo>
                  <a:pt x="9146540" y="0"/>
                </a:moveTo>
                <a:lnTo>
                  <a:pt x="0" y="0"/>
                </a:lnTo>
                <a:lnTo>
                  <a:pt x="0" y="44449"/>
                </a:lnTo>
                <a:lnTo>
                  <a:pt x="9146540" y="44449"/>
                </a:lnTo>
                <a:lnTo>
                  <a:pt x="9146540" y="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g object 183"/>
          <p:cNvSpPr/>
          <p:nvPr/>
        </p:nvSpPr>
        <p:spPr>
          <a:xfrm>
            <a:off x="0" y="6818629"/>
            <a:ext cx="9144000" cy="39370"/>
          </a:xfrm>
          <a:custGeom>
            <a:avLst/>
            <a:gdLst/>
            <a:ahLst/>
            <a:cxnLst/>
            <a:rect l="l" t="t" r="r" b="b"/>
            <a:pathLst>
              <a:path w="9144000" h="39370">
                <a:moveTo>
                  <a:pt x="0" y="3937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39370"/>
                </a:lnTo>
                <a:lnTo>
                  <a:pt x="0" y="3937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g object 184"/>
          <p:cNvSpPr/>
          <p:nvPr/>
        </p:nvSpPr>
        <p:spPr>
          <a:xfrm>
            <a:off x="0" y="0"/>
            <a:ext cx="364490" cy="6854190"/>
          </a:xfrm>
          <a:custGeom>
            <a:avLst/>
            <a:gdLst/>
            <a:ahLst/>
            <a:cxnLst/>
            <a:rect l="l" t="t" r="r" b="b"/>
            <a:pathLst>
              <a:path w="364490" h="6854190">
                <a:moveTo>
                  <a:pt x="364490" y="0"/>
                </a:moveTo>
                <a:lnTo>
                  <a:pt x="0" y="0"/>
                </a:lnTo>
                <a:lnTo>
                  <a:pt x="0" y="6854190"/>
                </a:lnTo>
                <a:lnTo>
                  <a:pt x="182880" y="6854190"/>
                </a:lnTo>
                <a:lnTo>
                  <a:pt x="364490" y="6854190"/>
                </a:lnTo>
                <a:lnTo>
                  <a:pt x="364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5789" y="642620"/>
            <a:ext cx="539242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C0EDFF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49069" y="1544320"/>
            <a:ext cx="3924935" cy="4513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2250" y="680719"/>
            <a:ext cx="133350" cy="365760"/>
          </a:xfrm>
          <a:custGeom>
            <a:avLst/>
            <a:gdLst/>
            <a:ahLst/>
            <a:cxnLst/>
            <a:rect l="l" t="t" r="r" b="b"/>
            <a:pathLst>
              <a:path w="133350" h="365759">
                <a:moveTo>
                  <a:pt x="7620" y="0"/>
                </a:moveTo>
                <a:lnTo>
                  <a:pt x="0" y="0"/>
                </a:lnTo>
                <a:lnTo>
                  <a:pt x="0" y="365760"/>
                </a:lnTo>
                <a:lnTo>
                  <a:pt x="3810" y="365760"/>
                </a:lnTo>
                <a:lnTo>
                  <a:pt x="7620" y="365760"/>
                </a:lnTo>
                <a:lnTo>
                  <a:pt x="7620" y="0"/>
                </a:lnTo>
                <a:close/>
              </a:path>
              <a:path w="133350" h="365759">
                <a:moveTo>
                  <a:pt x="36830" y="0"/>
                </a:moveTo>
                <a:lnTo>
                  <a:pt x="26670" y="0"/>
                </a:lnTo>
                <a:lnTo>
                  <a:pt x="26670" y="365760"/>
                </a:lnTo>
                <a:lnTo>
                  <a:pt x="31750" y="365760"/>
                </a:lnTo>
                <a:lnTo>
                  <a:pt x="36830" y="365760"/>
                </a:lnTo>
                <a:lnTo>
                  <a:pt x="36830" y="0"/>
                </a:lnTo>
                <a:close/>
              </a:path>
              <a:path w="133350" h="365759">
                <a:moveTo>
                  <a:pt x="74930" y="0"/>
                </a:moveTo>
                <a:lnTo>
                  <a:pt x="45720" y="0"/>
                </a:lnTo>
                <a:lnTo>
                  <a:pt x="45720" y="365760"/>
                </a:lnTo>
                <a:lnTo>
                  <a:pt x="60960" y="365760"/>
                </a:lnTo>
                <a:lnTo>
                  <a:pt x="74930" y="365760"/>
                </a:lnTo>
                <a:lnTo>
                  <a:pt x="74930" y="0"/>
                </a:lnTo>
                <a:close/>
              </a:path>
              <a:path w="133350" h="365759">
                <a:moveTo>
                  <a:pt x="133350" y="0"/>
                </a:moveTo>
                <a:lnTo>
                  <a:pt x="87630" y="0"/>
                </a:lnTo>
                <a:lnTo>
                  <a:pt x="87630" y="365760"/>
                </a:lnTo>
                <a:lnTo>
                  <a:pt x="110490" y="365760"/>
                </a:lnTo>
                <a:lnTo>
                  <a:pt x="133350" y="365760"/>
                </a:lnTo>
                <a:lnTo>
                  <a:pt x="133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55270" y="4541520"/>
            <a:ext cx="73660" cy="2197100"/>
            <a:chOff x="255270" y="4541520"/>
            <a:chExt cx="73660" cy="2197100"/>
          </a:xfrm>
        </p:grpSpPr>
        <p:sp>
          <p:nvSpPr>
            <p:cNvPr id="4" name="object 4"/>
            <p:cNvSpPr/>
            <p:nvPr/>
          </p:nvSpPr>
          <p:spPr>
            <a:xfrm>
              <a:off x="255270" y="5046980"/>
              <a:ext cx="73660" cy="1691639"/>
            </a:xfrm>
            <a:custGeom>
              <a:avLst/>
              <a:gdLst/>
              <a:ahLst/>
              <a:cxnLst/>
              <a:rect l="l" t="t" r="r" b="b"/>
              <a:pathLst>
                <a:path w="73660" h="1691640">
                  <a:moveTo>
                    <a:pt x="73659" y="0"/>
                  </a:moveTo>
                  <a:lnTo>
                    <a:pt x="0" y="0"/>
                  </a:lnTo>
                  <a:lnTo>
                    <a:pt x="0" y="1691640"/>
                  </a:lnTo>
                  <a:lnTo>
                    <a:pt x="36829" y="1691640"/>
                  </a:lnTo>
                  <a:lnTo>
                    <a:pt x="73659" y="169164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E9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5270" y="4796790"/>
              <a:ext cx="73660" cy="228600"/>
            </a:xfrm>
            <a:custGeom>
              <a:avLst/>
              <a:gdLst/>
              <a:ahLst/>
              <a:cxnLst/>
              <a:rect l="l" t="t" r="r" b="b"/>
              <a:pathLst>
                <a:path w="73660" h="228600">
                  <a:moveTo>
                    <a:pt x="73659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6829" y="228600"/>
                  </a:lnTo>
                  <a:lnTo>
                    <a:pt x="73659" y="2286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DB7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5270" y="4636770"/>
              <a:ext cx="73660" cy="138430"/>
            </a:xfrm>
            <a:custGeom>
              <a:avLst/>
              <a:gdLst/>
              <a:ahLst/>
              <a:cxnLst/>
              <a:rect l="l" t="t" r="r" b="b"/>
              <a:pathLst>
                <a:path w="73660" h="138429">
                  <a:moveTo>
                    <a:pt x="73659" y="0"/>
                  </a:moveTo>
                  <a:lnTo>
                    <a:pt x="0" y="0"/>
                  </a:lnTo>
                  <a:lnTo>
                    <a:pt x="0" y="138429"/>
                  </a:lnTo>
                  <a:lnTo>
                    <a:pt x="36829" y="138429"/>
                  </a:lnTo>
                  <a:lnTo>
                    <a:pt x="73659" y="138429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4D5A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5270" y="4541520"/>
              <a:ext cx="73660" cy="74930"/>
            </a:xfrm>
            <a:custGeom>
              <a:avLst/>
              <a:gdLst/>
              <a:ahLst/>
              <a:cxnLst/>
              <a:rect l="l" t="t" r="r" b="b"/>
              <a:pathLst>
                <a:path w="73660" h="74929">
                  <a:moveTo>
                    <a:pt x="7365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36829" y="74929"/>
                  </a:lnTo>
                  <a:lnTo>
                    <a:pt x="73659" y="74929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E9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1A872AD-30E5-4B29-A6EA-624F30678568}"/>
              </a:ext>
            </a:extLst>
          </p:cNvPr>
          <p:cNvSpPr txBox="1"/>
          <p:nvPr/>
        </p:nvSpPr>
        <p:spPr>
          <a:xfrm>
            <a:off x="1295400" y="384759"/>
            <a:ext cx="723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FF00"/>
                </a:solidFill>
              </a:rPr>
              <a:t>Human Resource Management Information System (HR-MIS)</a:t>
            </a:r>
            <a:endParaRPr lang="en-IN" sz="4000" b="1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10A720-DEDE-44BD-913A-20D4ED51580D}"/>
              </a:ext>
            </a:extLst>
          </p:cNvPr>
          <p:cNvSpPr txBox="1"/>
          <p:nvPr/>
        </p:nvSpPr>
        <p:spPr>
          <a:xfrm>
            <a:off x="2057400" y="4911090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Cdr. Vijay Pratap Singh, Adjunct Professor, E&amp;TC, TCET</a:t>
            </a:r>
            <a:endParaRPr lang="en-I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809" y="337820"/>
            <a:ext cx="53162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Inputs</a:t>
            </a:r>
            <a:r>
              <a:rPr spc="-35" dirty="0"/>
              <a:t> </a:t>
            </a:r>
            <a:r>
              <a:rPr spc="-10" dirty="0"/>
              <a:t>to</a:t>
            </a:r>
            <a:r>
              <a:rPr spc="-30" dirty="0"/>
              <a:t> </a:t>
            </a:r>
            <a:r>
              <a:rPr spc="-10" dirty="0"/>
              <a:t>the</a:t>
            </a:r>
            <a:r>
              <a:rPr spc="-35" dirty="0"/>
              <a:t> </a:t>
            </a:r>
            <a:r>
              <a:rPr spc="-10" dirty="0"/>
              <a:t>Human </a:t>
            </a:r>
            <a:r>
              <a:rPr spc="-2185" dirty="0"/>
              <a:t> </a:t>
            </a:r>
            <a:r>
              <a:rPr spc="-10" dirty="0"/>
              <a:t>Resource</a:t>
            </a:r>
            <a:r>
              <a:rPr spc="-25" dirty="0"/>
              <a:t> </a:t>
            </a:r>
            <a:r>
              <a:rPr spc="-10" dirty="0"/>
              <a:t>MIS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410" y="1680210"/>
            <a:ext cx="193040" cy="111760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850" spc="545" dirty="0">
                <a:solidFill>
                  <a:srgbClr val="D5EBFF"/>
                </a:solidFill>
                <a:latin typeface="MS UI Gothic"/>
                <a:cs typeface="MS UI Gothic"/>
              </a:rPr>
              <a:t>▪</a:t>
            </a:r>
            <a:endParaRPr sz="28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850" spc="545" dirty="0">
                <a:solidFill>
                  <a:srgbClr val="D5EBFF"/>
                </a:solidFill>
                <a:latin typeface="MS UI Gothic"/>
                <a:cs typeface="MS UI Gothic"/>
              </a:rPr>
              <a:t>▪</a:t>
            </a:r>
            <a:endParaRPr sz="285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4410" y="4318000"/>
            <a:ext cx="193040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545" dirty="0">
                <a:solidFill>
                  <a:srgbClr val="D5EBFF"/>
                </a:solidFill>
                <a:latin typeface="MS UI Gothic"/>
                <a:cs typeface="MS UI Gothic"/>
              </a:rPr>
              <a:t>▪</a:t>
            </a:r>
            <a:endParaRPr sz="285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7480" y="1728470"/>
            <a:ext cx="5539105" cy="3097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194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Strategic plan or corporate policies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TPS:</a:t>
            </a:r>
            <a:endParaRPr sz="3000">
              <a:latin typeface="Corbel"/>
              <a:cs typeface="Corbel"/>
            </a:endParaRPr>
          </a:p>
          <a:p>
            <a:pPr marL="152400">
              <a:lnSpc>
                <a:spcPct val="100000"/>
              </a:lnSpc>
              <a:spcBef>
                <a:spcPts val="640"/>
              </a:spcBef>
              <a:tabLst>
                <a:tab pos="437515" algn="l"/>
              </a:tabLst>
            </a:pPr>
            <a:r>
              <a:rPr sz="3525" spc="-2175" baseline="8274" dirty="0">
                <a:solidFill>
                  <a:srgbClr val="E91479"/>
                </a:solidFill>
                <a:latin typeface="MS UI Gothic"/>
                <a:cs typeface="MS UI Gothic"/>
              </a:rPr>
              <a:t>	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Payroll</a:t>
            </a:r>
            <a:r>
              <a:rPr sz="26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data</a:t>
            </a:r>
            <a:endParaRPr sz="2600">
              <a:latin typeface="Corbel"/>
              <a:cs typeface="Corbel"/>
            </a:endParaRPr>
          </a:p>
          <a:p>
            <a:pPr marL="152400">
              <a:lnSpc>
                <a:spcPct val="100000"/>
              </a:lnSpc>
              <a:spcBef>
                <a:spcPts val="650"/>
              </a:spcBef>
              <a:tabLst>
                <a:tab pos="437515" algn="l"/>
              </a:tabLst>
            </a:pPr>
            <a:r>
              <a:rPr sz="3525" spc="-2175" baseline="8274" dirty="0">
                <a:solidFill>
                  <a:srgbClr val="E91479"/>
                </a:solidFill>
                <a:latin typeface="MS UI Gothic"/>
                <a:cs typeface="MS UI Gothic"/>
              </a:rPr>
              <a:t>	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Order</a:t>
            </a:r>
            <a:r>
              <a:rPr sz="26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processing</a:t>
            </a:r>
            <a:r>
              <a:rPr sz="2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data</a:t>
            </a:r>
            <a:endParaRPr sz="2600">
              <a:latin typeface="Corbel"/>
              <a:cs typeface="Corbel"/>
            </a:endParaRPr>
          </a:p>
          <a:p>
            <a:pPr marL="152400">
              <a:lnSpc>
                <a:spcPct val="100000"/>
              </a:lnSpc>
              <a:spcBef>
                <a:spcPts val="650"/>
              </a:spcBef>
              <a:tabLst>
                <a:tab pos="437515" algn="l"/>
              </a:tabLst>
            </a:pPr>
            <a:r>
              <a:rPr sz="3525" spc="-2175" baseline="8274" dirty="0">
                <a:solidFill>
                  <a:srgbClr val="E91479"/>
                </a:solidFill>
                <a:latin typeface="MS UI Gothic"/>
                <a:cs typeface="MS UI Gothic"/>
              </a:rPr>
              <a:t>	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Personnel</a:t>
            </a:r>
            <a:r>
              <a:rPr sz="26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data</a:t>
            </a:r>
            <a:endParaRPr sz="2600">
              <a:latin typeface="Corbel"/>
              <a:cs typeface="Corbel"/>
            </a:endParaRPr>
          </a:p>
          <a:p>
            <a:pPr marL="38100">
              <a:lnSpc>
                <a:spcPct val="100000"/>
              </a:lnSpc>
              <a:spcBef>
                <a:spcPts val="690"/>
              </a:spcBef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External</a:t>
            </a:r>
            <a:r>
              <a:rPr sz="3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sources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809" y="414020"/>
            <a:ext cx="615124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Human Resource MIS </a:t>
            </a:r>
            <a:r>
              <a:rPr spc="-5" dirty="0"/>
              <a:t> </a:t>
            </a:r>
            <a:r>
              <a:rPr spc="-10" dirty="0"/>
              <a:t>Subsystems</a:t>
            </a:r>
            <a:r>
              <a:rPr spc="-55" dirty="0"/>
              <a:t> </a:t>
            </a:r>
            <a:r>
              <a:rPr spc="-10" dirty="0"/>
              <a:t>and</a:t>
            </a:r>
            <a:r>
              <a:rPr spc="-45" dirty="0"/>
              <a:t> </a:t>
            </a:r>
            <a:r>
              <a:rPr spc="-10" dirty="0"/>
              <a:t>Outputs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410" y="1680210"/>
            <a:ext cx="193040" cy="275336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850" spc="545" dirty="0">
                <a:solidFill>
                  <a:srgbClr val="D5EBFF"/>
                </a:solidFill>
                <a:latin typeface="MS UI Gothic"/>
                <a:cs typeface="MS UI Gothic"/>
              </a:rPr>
              <a:t>▪</a:t>
            </a:r>
            <a:endParaRPr sz="28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850" spc="545" dirty="0">
                <a:solidFill>
                  <a:srgbClr val="D5EBFF"/>
                </a:solidFill>
                <a:latin typeface="MS UI Gothic"/>
                <a:cs typeface="MS UI Gothic"/>
              </a:rPr>
              <a:t>▪</a:t>
            </a:r>
            <a:endParaRPr sz="28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2850" spc="545" dirty="0">
                <a:solidFill>
                  <a:srgbClr val="D5EBFF"/>
                </a:solidFill>
                <a:latin typeface="MS UI Gothic"/>
                <a:cs typeface="MS UI Gothic"/>
              </a:rPr>
              <a:t>▪</a:t>
            </a:r>
            <a:endParaRPr sz="28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850" spc="545" dirty="0">
                <a:solidFill>
                  <a:srgbClr val="D5EBFF"/>
                </a:solidFill>
                <a:latin typeface="MS UI Gothic"/>
                <a:cs typeface="MS UI Gothic"/>
              </a:rPr>
              <a:t>▪</a:t>
            </a:r>
            <a:endParaRPr sz="28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2850" spc="545" dirty="0">
                <a:solidFill>
                  <a:srgbClr val="D5EBFF"/>
                </a:solidFill>
                <a:latin typeface="MS UI Gothic"/>
                <a:cs typeface="MS UI Gothic"/>
              </a:rPr>
              <a:t>▪</a:t>
            </a:r>
            <a:endParaRPr sz="285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2880" y="1728470"/>
            <a:ext cx="5349240" cy="2753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05"/>
              </a:spcBef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Human resource planning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Personnel selection and recruiting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Training and skills inventory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Scheduling and job placement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Wage</a:t>
            </a:r>
            <a:r>
              <a:rPr sz="3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salary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administration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410" y="270509"/>
            <a:ext cx="67938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Typical HRIS Record Keeping </a:t>
            </a:r>
            <a:r>
              <a:rPr sz="3600" spc="-1964" dirty="0"/>
              <a:t> </a:t>
            </a:r>
            <a:r>
              <a:rPr sz="3600" spc="-5" dirty="0"/>
              <a:t>Requirements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36319" y="1728470"/>
            <a:ext cx="5890895" cy="384429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00"/>
              </a:spcBef>
              <a:buClr>
                <a:srgbClr val="D5EBFF"/>
              </a:buClr>
              <a:buSzPct val="95000"/>
              <a:buFont typeface="MS UI Gothic"/>
              <a:buChar char="▪"/>
              <a:tabLst>
                <a:tab pos="380365" algn="l"/>
                <a:tab pos="3810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Employee</a:t>
            </a:r>
            <a:r>
              <a:rPr sz="3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information</a:t>
            </a:r>
            <a:endParaRPr sz="3000">
              <a:latin typeface="Corbel"/>
              <a:cs typeface="Corbel"/>
            </a:endParaRPr>
          </a:p>
          <a:p>
            <a:pPr marL="381000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MS UI Gothic"/>
              <a:buChar char="▪"/>
              <a:tabLst>
                <a:tab pos="380365" algn="l"/>
                <a:tab pos="3810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Wage</a:t>
            </a:r>
            <a:r>
              <a:rPr sz="3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salary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data</a:t>
            </a:r>
            <a:endParaRPr sz="3000">
              <a:latin typeface="Corbel"/>
              <a:cs typeface="Corbel"/>
            </a:endParaRPr>
          </a:p>
          <a:p>
            <a:pPr marL="381000" indent="-342900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5000"/>
              <a:buFont typeface="MS UI Gothic"/>
              <a:buChar char="▪"/>
              <a:tabLst>
                <a:tab pos="380365" algn="l"/>
                <a:tab pos="3810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Review</a:t>
            </a:r>
            <a:r>
              <a:rPr sz="3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dates</a:t>
            </a:r>
            <a:endParaRPr sz="3000">
              <a:latin typeface="Corbel"/>
              <a:cs typeface="Corbel"/>
            </a:endParaRPr>
          </a:p>
          <a:p>
            <a:pPr marL="381000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MS UI Gothic"/>
              <a:buChar char="▪"/>
              <a:tabLst>
                <a:tab pos="380365" algn="l"/>
                <a:tab pos="3810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Benefits</a:t>
            </a:r>
            <a:endParaRPr sz="3000">
              <a:latin typeface="Corbel"/>
              <a:cs typeface="Corbel"/>
            </a:endParaRPr>
          </a:p>
          <a:p>
            <a:pPr marL="381000" indent="-342900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5000"/>
              <a:buFont typeface="MS UI Gothic"/>
              <a:buChar char="▪"/>
              <a:tabLst>
                <a:tab pos="380365" algn="l"/>
                <a:tab pos="3810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Education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3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training</a:t>
            </a:r>
            <a:endParaRPr sz="3000">
              <a:latin typeface="Corbel"/>
              <a:cs typeface="Corbel"/>
            </a:endParaRPr>
          </a:p>
          <a:p>
            <a:pPr marL="381000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MS UI Gothic"/>
              <a:buChar char="▪"/>
              <a:tabLst>
                <a:tab pos="380365" algn="l"/>
                <a:tab pos="3810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Attendance</a:t>
            </a:r>
            <a:endParaRPr sz="3000">
              <a:latin typeface="Corbel"/>
              <a:cs typeface="Corbel"/>
            </a:endParaRPr>
          </a:p>
          <a:p>
            <a:pPr marL="381000" indent="-342900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5000"/>
              <a:buFont typeface="MS UI Gothic"/>
              <a:buChar char="▪"/>
              <a:tabLst>
                <a:tab pos="380365" algn="l"/>
                <a:tab pos="3810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Performance</a:t>
            </a:r>
            <a:r>
              <a:rPr sz="3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data/appraisal</a:t>
            </a:r>
            <a:r>
              <a:rPr sz="3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results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5270" y="4541520"/>
            <a:ext cx="73660" cy="2197100"/>
            <a:chOff x="255270" y="4541520"/>
            <a:chExt cx="73660" cy="2197100"/>
          </a:xfrm>
        </p:grpSpPr>
        <p:sp>
          <p:nvSpPr>
            <p:cNvPr id="3" name="object 3"/>
            <p:cNvSpPr/>
            <p:nvPr/>
          </p:nvSpPr>
          <p:spPr>
            <a:xfrm>
              <a:off x="255270" y="5046980"/>
              <a:ext cx="73660" cy="1691639"/>
            </a:xfrm>
            <a:custGeom>
              <a:avLst/>
              <a:gdLst/>
              <a:ahLst/>
              <a:cxnLst/>
              <a:rect l="l" t="t" r="r" b="b"/>
              <a:pathLst>
                <a:path w="73660" h="1691640">
                  <a:moveTo>
                    <a:pt x="73659" y="0"/>
                  </a:moveTo>
                  <a:lnTo>
                    <a:pt x="0" y="0"/>
                  </a:lnTo>
                  <a:lnTo>
                    <a:pt x="0" y="1691640"/>
                  </a:lnTo>
                  <a:lnTo>
                    <a:pt x="36829" y="1691640"/>
                  </a:lnTo>
                  <a:lnTo>
                    <a:pt x="73659" y="169164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E9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5270" y="4796790"/>
              <a:ext cx="73660" cy="228600"/>
            </a:xfrm>
            <a:custGeom>
              <a:avLst/>
              <a:gdLst/>
              <a:ahLst/>
              <a:cxnLst/>
              <a:rect l="l" t="t" r="r" b="b"/>
              <a:pathLst>
                <a:path w="73660" h="228600">
                  <a:moveTo>
                    <a:pt x="73659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6829" y="228600"/>
                  </a:lnTo>
                  <a:lnTo>
                    <a:pt x="73659" y="2286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DB7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5270" y="4636770"/>
              <a:ext cx="73660" cy="138430"/>
            </a:xfrm>
            <a:custGeom>
              <a:avLst/>
              <a:gdLst/>
              <a:ahLst/>
              <a:cxnLst/>
              <a:rect l="l" t="t" r="r" b="b"/>
              <a:pathLst>
                <a:path w="73660" h="138429">
                  <a:moveTo>
                    <a:pt x="73659" y="0"/>
                  </a:moveTo>
                  <a:lnTo>
                    <a:pt x="0" y="0"/>
                  </a:lnTo>
                  <a:lnTo>
                    <a:pt x="0" y="138429"/>
                  </a:lnTo>
                  <a:lnTo>
                    <a:pt x="36829" y="138429"/>
                  </a:lnTo>
                  <a:lnTo>
                    <a:pt x="73659" y="138429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4D5A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5270" y="4541520"/>
              <a:ext cx="73660" cy="74930"/>
            </a:xfrm>
            <a:custGeom>
              <a:avLst/>
              <a:gdLst/>
              <a:ahLst/>
              <a:cxnLst/>
              <a:rect l="l" t="t" r="r" b="b"/>
              <a:pathLst>
                <a:path w="73660" h="74929">
                  <a:moveTo>
                    <a:pt x="7365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36829" y="74929"/>
                  </a:lnTo>
                  <a:lnTo>
                    <a:pt x="73659" y="74929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E9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22250" y="680719"/>
            <a:ext cx="133350" cy="365760"/>
          </a:xfrm>
          <a:custGeom>
            <a:avLst/>
            <a:gdLst/>
            <a:ahLst/>
            <a:cxnLst/>
            <a:rect l="l" t="t" r="r" b="b"/>
            <a:pathLst>
              <a:path w="133350" h="365759">
                <a:moveTo>
                  <a:pt x="7620" y="0"/>
                </a:moveTo>
                <a:lnTo>
                  <a:pt x="0" y="0"/>
                </a:lnTo>
                <a:lnTo>
                  <a:pt x="0" y="365760"/>
                </a:lnTo>
                <a:lnTo>
                  <a:pt x="3810" y="365760"/>
                </a:lnTo>
                <a:lnTo>
                  <a:pt x="7620" y="365760"/>
                </a:lnTo>
                <a:lnTo>
                  <a:pt x="7620" y="0"/>
                </a:lnTo>
                <a:close/>
              </a:path>
              <a:path w="133350" h="365759">
                <a:moveTo>
                  <a:pt x="36830" y="0"/>
                </a:moveTo>
                <a:lnTo>
                  <a:pt x="26670" y="0"/>
                </a:lnTo>
                <a:lnTo>
                  <a:pt x="26670" y="365760"/>
                </a:lnTo>
                <a:lnTo>
                  <a:pt x="31750" y="365760"/>
                </a:lnTo>
                <a:lnTo>
                  <a:pt x="36830" y="365760"/>
                </a:lnTo>
                <a:lnTo>
                  <a:pt x="36830" y="0"/>
                </a:lnTo>
                <a:close/>
              </a:path>
              <a:path w="133350" h="365759">
                <a:moveTo>
                  <a:pt x="74930" y="0"/>
                </a:moveTo>
                <a:lnTo>
                  <a:pt x="45720" y="0"/>
                </a:lnTo>
                <a:lnTo>
                  <a:pt x="45720" y="365760"/>
                </a:lnTo>
                <a:lnTo>
                  <a:pt x="60960" y="365760"/>
                </a:lnTo>
                <a:lnTo>
                  <a:pt x="74930" y="365760"/>
                </a:lnTo>
                <a:lnTo>
                  <a:pt x="74930" y="0"/>
                </a:lnTo>
                <a:close/>
              </a:path>
              <a:path w="133350" h="365759">
                <a:moveTo>
                  <a:pt x="133350" y="0"/>
                </a:moveTo>
                <a:lnTo>
                  <a:pt x="87630" y="0"/>
                </a:lnTo>
                <a:lnTo>
                  <a:pt x="87630" y="365760"/>
                </a:lnTo>
                <a:lnTo>
                  <a:pt x="110490" y="365760"/>
                </a:lnTo>
                <a:lnTo>
                  <a:pt x="133350" y="365760"/>
                </a:lnTo>
                <a:lnTo>
                  <a:pt x="133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781800" y="2324100"/>
            <a:ext cx="609600" cy="76200"/>
            <a:chOff x="6781800" y="2324100"/>
            <a:chExt cx="609600" cy="76200"/>
          </a:xfrm>
        </p:grpSpPr>
        <p:sp>
          <p:nvSpPr>
            <p:cNvPr id="9" name="object 9"/>
            <p:cNvSpPr/>
            <p:nvPr/>
          </p:nvSpPr>
          <p:spPr>
            <a:xfrm>
              <a:off x="6781800" y="2362200"/>
              <a:ext cx="539750" cy="0"/>
            </a:xfrm>
            <a:custGeom>
              <a:avLst/>
              <a:gdLst/>
              <a:ahLst/>
              <a:cxnLst/>
              <a:rect l="l" t="t" r="r" b="b"/>
              <a:pathLst>
                <a:path w="539750">
                  <a:moveTo>
                    <a:pt x="0" y="0"/>
                  </a:moveTo>
                  <a:lnTo>
                    <a:pt x="539750" y="0"/>
                  </a:lnTo>
                </a:path>
              </a:pathLst>
            </a:custGeom>
            <a:ln w="88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16469" y="2324100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0" y="0"/>
                  </a:moveTo>
                  <a:lnTo>
                    <a:pt x="0" y="76200"/>
                  </a:lnTo>
                  <a:lnTo>
                    <a:pt x="74929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963477" y="3424237"/>
            <a:ext cx="1975485" cy="847725"/>
            <a:chOff x="4963477" y="3424237"/>
            <a:chExt cx="1975485" cy="847725"/>
          </a:xfrm>
        </p:grpSpPr>
        <p:sp>
          <p:nvSpPr>
            <p:cNvPr id="12" name="object 12"/>
            <p:cNvSpPr/>
            <p:nvPr/>
          </p:nvSpPr>
          <p:spPr>
            <a:xfrm>
              <a:off x="4968240" y="3429000"/>
              <a:ext cx="1965960" cy="838200"/>
            </a:xfrm>
            <a:custGeom>
              <a:avLst/>
              <a:gdLst/>
              <a:ahLst/>
              <a:cxnLst/>
              <a:rect l="l" t="t" r="r" b="b"/>
              <a:pathLst>
                <a:path w="1965959" h="838200">
                  <a:moveTo>
                    <a:pt x="1965960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180705" y="805007"/>
                  </a:lnTo>
                  <a:lnTo>
                    <a:pt x="224948" y="810577"/>
                  </a:lnTo>
                  <a:lnTo>
                    <a:pt x="271668" y="816071"/>
                  </a:lnTo>
                  <a:lnTo>
                    <a:pt x="322289" y="821535"/>
                  </a:lnTo>
                  <a:lnTo>
                    <a:pt x="378236" y="827013"/>
                  </a:lnTo>
                  <a:lnTo>
                    <a:pt x="440935" y="832553"/>
                  </a:lnTo>
                  <a:lnTo>
                    <a:pt x="511810" y="838200"/>
                  </a:lnTo>
                  <a:lnTo>
                    <a:pt x="575566" y="834918"/>
                  </a:lnTo>
                  <a:lnTo>
                    <a:pt x="635338" y="831057"/>
                  </a:lnTo>
                  <a:lnTo>
                    <a:pt x="691407" y="826663"/>
                  </a:lnTo>
                  <a:lnTo>
                    <a:pt x="744053" y="821781"/>
                  </a:lnTo>
                  <a:lnTo>
                    <a:pt x="793556" y="816458"/>
                  </a:lnTo>
                  <a:lnTo>
                    <a:pt x="840196" y="810738"/>
                  </a:lnTo>
                  <a:lnTo>
                    <a:pt x="884253" y="804668"/>
                  </a:lnTo>
                  <a:lnTo>
                    <a:pt x="926008" y="798294"/>
                  </a:lnTo>
                  <a:lnTo>
                    <a:pt x="965741" y="791661"/>
                  </a:lnTo>
                  <a:lnTo>
                    <a:pt x="1003731" y="784815"/>
                  </a:lnTo>
                  <a:lnTo>
                    <a:pt x="1075608" y="770669"/>
                  </a:lnTo>
                  <a:lnTo>
                    <a:pt x="1210786" y="741838"/>
                  </a:lnTo>
                  <a:lnTo>
                    <a:pt x="1278571" y="727887"/>
                  </a:lnTo>
                  <a:lnTo>
                    <a:pt x="1349476" y="714734"/>
                  </a:lnTo>
                  <a:lnTo>
                    <a:pt x="1425743" y="702746"/>
                  </a:lnTo>
                  <a:lnTo>
                    <a:pt x="1466587" y="697303"/>
                  </a:lnTo>
                  <a:lnTo>
                    <a:pt x="1509613" y="692288"/>
                  </a:lnTo>
                  <a:lnTo>
                    <a:pt x="1555100" y="687748"/>
                  </a:lnTo>
                  <a:lnTo>
                    <a:pt x="1603328" y="683729"/>
                  </a:lnTo>
                  <a:lnTo>
                    <a:pt x="1654578" y="680275"/>
                  </a:lnTo>
                  <a:lnTo>
                    <a:pt x="1709129" y="677433"/>
                  </a:lnTo>
                  <a:lnTo>
                    <a:pt x="1767263" y="675249"/>
                  </a:lnTo>
                  <a:lnTo>
                    <a:pt x="1829259" y="673768"/>
                  </a:lnTo>
                  <a:lnTo>
                    <a:pt x="1895398" y="673036"/>
                  </a:lnTo>
                  <a:lnTo>
                    <a:pt x="1965960" y="673100"/>
                  </a:lnTo>
                  <a:lnTo>
                    <a:pt x="1965960" y="0"/>
                  </a:lnTo>
                  <a:close/>
                </a:path>
              </a:pathLst>
            </a:custGeom>
            <a:solidFill>
              <a:srgbClr val="AF0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68240" y="3429000"/>
              <a:ext cx="1965960" cy="838200"/>
            </a:xfrm>
            <a:custGeom>
              <a:avLst/>
              <a:gdLst/>
              <a:ahLst/>
              <a:cxnLst/>
              <a:rect l="l" t="t" r="r" b="b"/>
              <a:pathLst>
                <a:path w="1965959" h="838200">
                  <a:moveTo>
                    <a:pt x="0" y="0"/>
                  </a:moveTo>
                  <a:lnTo>
                    <a:pt x="1965960" y="0"/>
                  </a:lnTo>
                  <a:lnTo>
                    <a:pt x="1965960" y="673100"/>
                  </a:lnTo>
                  <a:lnTo>
                    <a:pt x="1895398" y="673036"/>
                  </a:lnTo>
                  <a:lnTo>
                    <a:pt x="1829259" y="673768"/>
                  </a:lnTo>
                  <a:lnTo>
                    <a:pt x="1767263" y="675249"/>
                  </a:lnTo>
                  <a:lnTo>
                    <a:pt x="1709129" y="677433"/>
                  </a:lnTo>
                  <a:lnTo>
                    <a:pt x="1654578" y="680275"/>
                  </a:lnTo>
                  <a:lnTo>
                    <a:pt x="1603328" y="683729"/>
                  </a:lnTo>
                  <a:lnTo>
                    <a:pt x="1555100" y="687748"/>
                  </a:lnTo>
                  <a:lnTo>
                    <a:pt x="1509613" y="692288"/>
                  </a:lnTo>
                  <a:lnTo>
                    <a:pt x="1466587" y="697303"/>
                  </a:lnTo>
                  <a:lnTo>
                    <a:pt x="1425743" y="702746"/>
                  </a:lnTo>
                  <a:lnTo>
                    <a:pt x="1386799" y="708571"/>
                  </a:lnTo>
                  <a:lnTo>
                    <a:pt x="1313494" y="721188"/>
                  </a:lnTo>
                  <a:lnTo>
                    <a:pt x="1244429" y="734786"/>
                  </a:lnTo>
                  <a:lnTo>
                    <a:pt x="1177362" y="748999"/>
                  </a:lnTo>
                  <a:lnTo>
                    <a:pt x="1143879" y="756221"/>
                  </a:lnTo>
                  <a:lnTo>
                    <a:pt x="1110054" y="763460"/>
                  </a:lnTo>
                  <a:lnTo>
                    <a:pt x="1040260" y="777803"/>
                  </a:lnTo>
                  <a:lnTo>
                    <a:pt x="965741" y="791661"/>
                  </a:lnTo>
                  <a:lnTo>
                    <a:pt x="926008" y="798294"/>
                  </a:lnTo>
                  <a:lnTo>
                    <a:pt x="884253" y="804668"/>
                  </a:lnTo>
                  <a:lnTo>
                    <a:pt x="840196" y="810738"/>
                  </a:lnTo>
                  <a:lnTo>
                    <a:pt x="793556" y="816458"/>
                  </a:lnTo>
                  <a:lnTo>
                    <a:pt x="744053" y="821781"/>
                  </a:lnTo>
                  <a:lnTo>
                    <a:pt x="691407" y="826663"/>
                  </a:lnTo>
                  <a:lnTo>
                    <a:pt x="635338" y="831057"/>
                  </a:lnTo>
                  <a:lnTo>
                    <a:pt x="575566" y="834918"/>
                  </a:lnTo>
                  <a:lnTo>
                    <a:pt x="511810" y="838200"/>
                  </a:lnTo>
                  <a:lnTo>
                    <a:pt x="440935" y="832553"/>
                  </a:lnTo>
                  <a:lnTo>
                    <a:pt x="378236" y="827013"/>
                  </a:lnTo>
                  <a:lnTo>
                    <a:pt x="322289" y="821535"/>
                  </a:lnTo>
                  <a:lnTo>
                    <a:pt x="271668" y="816071"/>
                  </a:lnTo>
                  <a:lnTo>
                    <a:pt x="224948" y="810577"/>
                  </a:lnTo>
                  <a:lnTo>
                    <a:pt x="180705" y="805007"/>
                  </a:lnTo>
                  <a:lnTo>
                    <a:pt x="137514" y="799315"/>
                  </a:lnTo>
                  <a:lnTo>
                    <a:pt x="93949" y="793455"/>
                  </a:lnTo>
                  <a:lnTo>
                    <a:pt x="48586" y="787382"/>
                  </a:lnTo>
                  <a:lnTo>
                    <a:pt x="0" y="781050"/>
                  </a:lnTo>
                  <a:lnTo>
                    <a:pt x="0" y="0"/>
                  </a:lnTo>
                  <a:close/>
                </a:path>
                <a:path w="1965959" h="838200">
                  <a:moveTo>
                    <a:pt x="0" y="0"/>
                  </a:moveTo>
                  <a:lnTo>
                    <a:pt x="0" y="0"/>
                  </a:lnTo>
                </a:path>
                <a:path w="1965959" h="838200">
                  <a:moveTo>
                    <a:pt x="1965960" y="838200"/>
                  </a:moveTo>
                  <a:lnTo>
                    <a:pt x="1965960" y="83820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388609" y="3463290"/>
            <a:ext cx="11264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Benefit</a:t>
            </a:r>
            <a:r>
              <a:rPr sz="14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reports</a:t>
            </a:r>
            <a:endParaRPr sz="1400">
              <a:latin typeface="Corbel"/>
              <a:cs typeface="Corbe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887277" y="3805237"/>
            <a:ext cx="1975485" cy="847725"/>
            <a:chOff x="4887277" y="3805237"/>
            <a:chExt cx="1975485" cy="847725"/>
          </a:xfrm>
        </p:grpSpPr>
        <p:sp>
          <p:nvSpPr>
            <p:cNvPr id="16" name="object 16"/>
            <p:cNvSpPr/>
            <p:nvPr/>
          </p:nvSpPr>
          <p:spPr>
            <a:xfrm>
              <a:off x="4892040" y="3810000"/>
              <a:ext cx="1965960" cy="838200"/>
            </a:xfrm>
            <a:custGeom>
              <a:avLst/>
              <a:gdLst/>
              <a:ahLst/>
              <a:cxnLst/>
              <a:rect l="l" t="t" r="r" b="b"/>
              <a:pathLst>
                <a:path w="1965959" h="838200">
                  <a:moveTo>
                    <a:pt x="1965960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180705" y="805007"/>
                  </a:lnTo>
                  <a:lnTo>
                    <a:pt x="224948" y="810577"/>
                  </a:lnTo>
                  <a:lnTo>
                    <a:pt x="271668" y="816071"/>
                  </a:lnTo>
                  <a:lnTo>
                    <a:pt x="322289" y="821535"/>
                  </a:lnTo>
                  <a:lnTo>
                    <a:pt x="378236" y="827013"/>
                  </a:lnTo>
                  <a:lnTo>
                    <a:pt x="440935" y="832553"/>
                  </a:lnTo>
                  <a:lnTo>
                    <a:pt x="511810" y="838200"/>
                  </a:lnTo>
                  <a:lnTo>
                    <a:pt x="575562" y="834918"/>
                  </a:lnTo>
                  <a:lnTo>
                    <a:pt x="635324" y="831057"/>
                  </a:lnTo>
                  <a:lnTo>
                    <a:pt x="691377" y="826663"/>
                  </a:lnTo>
                  <a:lnTo>
                    <a:pt x="744001" y="821781"/>
                  </a:lnTo>
                  <a:lnTo>
                    <a:pt x="793478" y="816458"/>
                  </a:lnTo>
                  <a:lnTo>
                    <a:pt x="840087" y="810738"/>
                  </a:lnTo>
                  <a:lnTo>
                    <a:pt x="884111" y="804668"/>
                  </a:lnTo>
                  <a:lnTo>
                    <a:pt x="925829" y="798294"/>
                  </a:lnTo>
                  <a:lnTo>
                    <a:pt x="965524" y="791661"/>
                  </a:lnTo>
                  <a:lnTo>
                    <a:pt x="1003476" y="784815"/>
                  </a:lnTo>
                  <a:lnTo>
                    <a:pt x="1075273" y="770669"/>
                  </a:lnTo>
                  <a:lnTo>
                    <a:pt x="1210309" y="741838"/>
                  </a:lnTo>
                  <a:lnTo>
                    <a:pt x="1278044" y="727887"/>
                  </a:lnTo>
                  <a:lnTo>
                    <a:pt x="1348918" y="714734"/>
                  </a:lnTo>
                  <a:lnTo>
                    <a:pt x="1425180" y="702746"/>
                  </a:lnTo>
                  <a:lnTo>
                    <a:pt x="1466034" y="697303"/>
                  </a:lnTo>
                  <a:lnTo>
                    <a:pt x="1509077" y="692288"/>
                  </a:lnTo>
                  <a:lnTo>
                    <a:pt x="1554591" y="687748"/>
                  </a:lnTo>
                  <a:lnTo>
                    <a:pt x="1602856" y="683729"/>
                  </a:lnTo>
                  <a:lnTo>
                    <a:pt x="1654154" y="680275"/>
                  </a:lnTo>
                  <a:lnTo>
                    <a:pt x="1708765" y="677433"/>
                  </a:lnTo>
                  <a:lnTo>
                    <a:pt x="1766970" y="675249"/>
                  </a:lnTo>
                  <a:lnTo>
                    <a:pt x="1829050" y="673768"/>
                  </a:lnTo>
                  <a:lnTo>
                    <a:pt x="1895286" y="673036"/>
                  </a:lnTo>
                  <a:lnTo>
                    <a:pt x="1965960" y="673100"/>
                  </a:lnTo>
                  <a:lnTo>
                    <a:pt x="1965960" y="0"/>
                  </a:lnTo>
                  <a:close/>
                </a:path>
              </a:pathLst>
            </a:custGeom>
            <a:solidFill>
              <a:srgbClr val="AF0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92040" y="3810000"/>
              <a:ext cx="1965960" cy="838200"/>
            </a:xfrm>
            <a:custGeom>
              <a:avLst/>
              <a:gdLst/>
              <a:ahLst/>
              <a:cxnLst/>
              <a:rect l="l" t="t" r="r" b="b"/>
              <a:pathLst>
                <a:path w="1965959" h="838200">
                  <a:moveTo>
                    <a:pt x="0" y="0"/>
                  </a:moveTo>
                  <a:lnTo>
                    <a:pt x="1965960" y="0"/>
                  </a:lnTo>
                  <a:lnTo>
                    <a:pt x="1965960" y="673100"/>
                  </a:lnTo>
                  <a:lnTo>
                    <a:pt x="1895286" y="673036"/>
                  </a:lnTo>
                  <a:lnTo>
                    <a:pt x="1829050" y="673768"/>
                  </a:lnTo>
                  <a:lnTo>
                    <a:pt x="1766970" y="675249"/>
                  </a:lnTo>
                  <a:lnTo>
                    <a:pt x="1708765" y="677433"/>
                  </a:lnTo>
                  <a:lnTo>
                    <a:pt x="1654154" y="680275"/>
                  </a:lnTo>
                  <a:lnTo>
                    <a:pt x="1602856" y="683729"/>
                  </a:lnTo>
                  <a:lnTo>
                    <a:pt x="1554591" y="687748"/>
                  </a:lnTo>
                  <a:lnTo>
                    <a:pt x="1509077" y="692288"/>
                  </a:lnTo>
                  <a:lnTo>
                    <a:pt x="1466034" y="697303"/>
                  </a:lnTo>
                  <a:lnTo>
                    <a:pt x="1425180" y="702746"/>
                  </a:lnTo>
                  <a:lnTo>
                    <a:pt x="1386235" y="708571"/>
                  </a:lnTo>
                  <a:lnTo>
                    <a:pt x="1312948" y="721188"/>
                  </a:lnTo>
                  <a:lnTo>
                    <a:pt x="1243925" y="734786"/>
                  </a:lnTo>
                  <a:lnTo>
                    <a:pt x="1176918" y="748999"/>
                  </a:lnTo>
                  <a:lnTo>
                    <a:pt x="1143468" y="756221"/>
                  </a:lnTo>
                  <a:lnTo>
                    <a:pt x="1109680" y="763460"/>
                  </a:lnTo>
                  <a:lnTo>
                    <a:pt x="1039965" y="777803"/>
                  </a:lnTo>
                  <a:lnTo>
                    <a:pt x="965524" y="791661"/>
                  </a:lnTo>
                  <a:lnTo>
                    <a:pt x="925829" y="798294"/>
                  </a:lnTo>
                  <a:lnTo>
                    <a:pt x="884111" y="804668"/>
                  </a:lnTo>
                  <a:lnTo>
                    <a:pt x="840087" y="810738"/>
                  </a:lnTo>
                  <a:lnTo>
                    <a:pt x="793478" y="816458"/>
                  </a:lnTo>
                  <a:lnTo>
                    <a:pt x="744001" y="821781"/>
                  </a:lnTo>
                  <a:lnTo>
                    <a:pt x="691377" y="826663"/>
                  </a:lnTo>
                  <a:lnTo>
                    <a:pt x="635324" y="831057"/>
                  </a:lnTo>
                  <a:lnTo>
                    <a:pt x="575562" y="834918"/>
                  </a:lnTo>
                  <a:lnTo>
                    <a:pt x="511810" y="838200"/>
                  </a:lnTo>
                  <a:lnTo>
                    <a:pt x="440935" y="832553"/>
                  </a:lnTo>
                  <a:lnTo>
                    <a:pt x="378236" y="827013"/>
                  </a:lnTo>
                  <a:lnTo>
                    <a:pt x="322289" y="821535"/>
                  </a:lnTo>
                  <a:lnTo>
                    <a:pt x="271668" y="816071"/>
                  </a:lnTo>
                  <a:lnTo>
                    <a:pt x="224948" y="810577"/>
                  </a:lnTo>
                  <a:lnTo>
                    <a:pt x="180705" y="805007"/>
                  </a:lnTo>
                  <a:lnTo>
                    <a:pt x="137514" y="799315"/>
                  </a:lnTo>
                  <a:lnTo>
                    <a:pt x="93949" y="793455"/>
                  </a:lnTo>
                  <a:lnTo>
                    <a:pt x="48586" y="787382"/>
                  </a:lnTo>
                  <a:lnTo>
                    <a:pt x="0" y="781050"/>
                  </a:lnTo>
                  <a:lnTo>
                    <a:pt x="0" y="0"/>
                  </a:lnTo>
                  <a:close/>
                </a:path>
                <a:path w="1965959" h="838200">
                  <a:moveTo>
                    <a:pt x="0" y="0"/>
                  </a:moveTo>
                  <a:lnTo>
                    <a:pt x="0" y="0"/>
                  </a:lnTo>
                </a:path>
                <a:path w="1965959" h="838200">
                  <a:moveTo>
                    <a:pt x="1965960" y="838200"/>
                  </a:moveTo>
                  <a:lnTo>
                    <a:pt x="1965960" y="83820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340350" y="3844290"/>
            <a:ext cx="10693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Salary</a:t>
            </a:r>
            <a:r>
              <a:rPr sz="14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surveys</a:t>
            </a:r>
            <a:endParaRPr sz="1400">
              <a:latin typeface="Corbel"/>
              <a:cs typeface="Corbe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243137" y="3576637"/>
            <a:ext cx="4543425" cy="1533525"/>
            <a:chOff x="2243137" y="3576637"/>
            <a:chExt cx="4543425" cy="1533525"/>
          </a:xfrm>
        </p:grpSpPr>
        <p:sp>
          <p:nvSpPr>
            <p:cNvPr id="20" name="object 20"/>
            <p:cNvSpPr/>
            <p:nvPr/>
          </p:nvSpPr>
          <p:spPr>
            <a:xfrm>
              <a:off x="4815839" y="4191000"/>
              <a:ext cx="1965960" cy="838200"/>
            </a:xfrm>
            <a:custGeom>
              <a:avLst/>
              <a:gdLst/>
              <a:ahLst/>
              <a:cxnLst/>
              <a:rect l="l" t="t" r="r" b="b"/>
              <a:pathLst>
                <a:path w="1965959" h="838200">
                  <a:moveTo>
                    <a:pt x="1965960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180705" y="805555"/>
                  </a:lnTo>
                  <a:lnTo>
                    <a:pt x="224948" y="811053"/>
                  </a:lnTo>
                  <a:lnTo>
                    <a:pt x="271668" y="816437"/>
                  </a:lnTo>
                  <a:lnTo>
                    <a:pt x="322289" y="821775"/>
                  </a:lnTo>
                  <a:lnTo>
                    <a:pt x="378236" y="827135"/>
                  </a:lnTo>
                  <a:lnTo>
                    <a:pt x="440935" y="832587"/>
                  </a:lnTo>
                  <a:lnTo>
                    <a:pt x="511810" y="838200"/>
                  </a:lnTo>
                  <a:lnTo>
                    <a:pt x="575562" y="834918"/>
                  </a:lnTo>
                  <a:lnTo>
                    <a:pt x="635324" y="831057"/>
                  </a:lnTo>
                  <a:lnTo>
                    <a:pt x="691377" y="826663"/>
                  </a:lnTo>
                  <a:lnTo>
                    <a:pt x="744001" y="821781"/>
                  </a:lnTo>
                  <a:lnTo>
                    <a:pt x="793478" y="816458"/>
                  </a:lnTo>
                  <a:lnTo>
                    <a:pt x="840087" y="810738"/>
                  </a:lnTo>
                  <a:lnTo>
                    <a:pt x="884111" y="804668"/>
                  </a:lnTo>
                  <a:lnTo>
                    <a:pt x="925829" y="798294"/>
                  </a:lnTo>
                  <a:lnTo>
                    <a:pt x="965524" y="791661"/>
                  </a:lnTo>
                  <a:lnTo>
                    <a:pt x="1003476" y="784815"/>
                  </a:lnTo>
                  <a:lnTo>
                    <a:pt x="1075273" y="770669"/>
                  </a:lnTo>
                  <a:lnTo>
                    <a:pt x="1210309" y="741838"/>
                  </a:lnTo>
                  <a:lnTo>
                    <a:pt x="1278044" y="727887"/>
                  </a:lnTo>
                  <a:lnTo>
                    <a:pt x="1348918" y="714734"/>
                  </a:lnTo>
                  <a:lnTo>
                    <a:pt x="1425180" y="702746"/>
                  </a:lnTo>
                  <a:lnTo>
                    <a:pt x="1466034" y="697303"/>
                  </a:lnTo>
                  <a:lnTo>
                    <a:pt x="1509077" y="692288"/>
                  </a:lnTo>
                  <a:lnTo>
                    <a:pt x="1554591" y="687748"/>
                  </a:lnTo>
                  <a:lnTo>
                    <a:pt x="1602856" y="683729"/>
                  </a:lnTo>
                  <a:lnTo>
                    <a:pt x="1654154" y="680275"/>
                  </a:lnTo>
                  <a:lnTo>
                    <a:pt x="1708765" y="677433"/>
                  </a:lnTo>
                  <a:lnTo>
                    <a:pt x="1766970" y="675249"/>
                  </a:lnTo>
                  <a:lnTo>
                    <a:pt x="1829050" y="673768"/>
                  </a:lnTo>
                  <a:lnTo>
                    <a:pt x="1895286" y="673036"/>
                  </a:lnTo>
                  <a:lnTo>
                    <a:pt x="1965960" y="673100"/>
                  </a:lnTo>
                  <a:lnTo>
                    <a:pt x="1965960" y="0"/>
                  </a:lnTo>
                  <a:close/>
                </a:path>
              </a:pathLst>
            </a:custGeom>
            <a:solidFill>
              <a:srgbClr val="AF0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15839" y="4191000"/>
              <a:ext cx="1965960" cy="838200"/>
            </a:xfrm>
            <a:custGeom>
              <a:avLst/>
              <a:gdLst/>
              <a:ahLst/>
              <a:cxnLst/>
              <a:rect l="l" t="t" r="r" b="b"/>
              <a:pathLst>
                <a:path w="1965959" h="838200">
                  <a:moveTo>
                    <a:pt x="0" y="0"/>
                  </a:moveTo>
                  <a:lnTo>
                    <a:pt x="1965960" y="0"/>
                  </a:lnTo>
                  <a:lnTo>
                    <a:pt x="1965960" y="673100"/>
                  </a:lnTo>
                  <a:lnTo>
                    <a:pt x="1895286" y="673036"/>
                  </a:lnTo>
                  <a:lnTo>
                    <a:pt x="1829050" y="673768"/>
                  </a:lnTo>
                  <a:lnTo>
                    <a:pt x="1766970" y="675249"/>
                  </a:lnTo>
                  <a:lnTo>
                    <a:pt x="1708765" y="677433"/>
                  </a:lnTo>
                  <a:lnTo>
                    <a:pt x="1654154" y="680275"/>
                  </a:lnTo>
                  <a:lnTo>
                    <a:pt x="1602856" y="683729"/>
                  </a:lnTo>
                  <a:lnTo>
                    <a:pt x="1554591" y="687748"/>
                  </a:lnTo>
                  <a:lnTo>
                    <a:pt x="1509077" y="692288"/>
                  </a:lnTo>
                  <a:lnTo>
                    <a:pt x="1466034" y="697303"/>
                  </a:lnTo>
                  <a:lnTo>
                    <a:pt x="1425180" y="702746"/>
                  </a:lnTo>
                  <a:lnTo>
                    <a:pt x="1386235" y="708571"/>
                  </a:lnTo>
                  <a:lnTo>
                    <a:pt x="1312948" y="721188"/>
                  </a:lnTo>
                  <a:lnTo>
                    <a:pt x="1243925" y="734786"/>
                  </a:lnTo>
                  <a:lnTo>
                    <a:pt x="1176918" y="748999"/>
                  </a:lnTo>
                  <a:lnTo>
                    <a:pt x="1143468" y="756221"/>
                  </a:lnTo>
                  <a:lnTo>
                    <a:pt x="1109680" y="763460"/>
                  </a:lnTo>
                  <a:lnTo>
                    <a:pt x="1039965" y="777803"/>
                  </a:lnTo>
                  <a:lnTo>
                    <a:pt x="965524" y="791661"/>
                  </a:lnTo>
                  <a:lnTo>
                    <a:pt x="925829" y="798294"/>
                  </a:lnTo>
                  <a:lnTo>
                    <a:pt x="884111" y="804668"/>
                  </a:lnTo>
                  <a:lnTo>
                    <a:pt x="840087" y="810738"/>
                  </a:lnTo>
                  <a:lnTo>
                    <a:pt x="793478" y="816458"/>
                  </a:lnTo>
                  <a:lnTo>
                    <a:pt x="744001" y="821781"/>
                  </a:lnTo>
                  <a:lnTo>
                    <a:pt x="691377" y="826663"/>
                  </a:lnTo>
                  <a:lnTo>
                    <a:pt x="635324" y="831057"/>
                  </a:lnTo>
                  <a:lnTo>
                    <a:pt x="575562" y="834918"/>
                  </a:lnTo>
                  <a:lnTo>
                    <a:pt x="511810" y="838200"/>
                  </a:lnTo>
                  <a:lnTo>
                    <a:pt x="440935" y="832587"/>
                  </a:lnTo>
                  <a:lnTo>
                    <a:pt x="378236" y="827135"/>
                  </a:lnTo>
                  <a:lnTo>
                    <a:pt x="322289" y="821775"/>
                  </a:lnTo>
                  <a:lnTo>
                    <a:pt x="271668" y="816437"/>
                  </a:lnTo>
                  <a:lnTo>
                    <a:pt x="224948" y="811053"/>
                  </a:lnTo>
                  <a:lnTo>
                    <a:pt x="180705" y="805555"/>
                  </a:lnTo>
                  <a:lnTo>
                    <a:pt x="137514" y="799875"/>
                  </a:lnTo>
                  <a:lnTo>
                    <a:pt x="93949" y="793943"/>
                  </a:lnTo>
                  <a:lnTo>
                    <a:pt x="48586" y="787690"/>
                  </a:lnTo>
                  <a:lnTo>
                    <a:pt x="0" y="781050"/>
                  </a:lnTo>
                  <a:lnTo>
                    <a:pt x="0" y="0"/>
                  </a:lnTo>
                  <a:close/>
                </a:path>
                <a:path w="1965959" h="838200">
                  <a:moveTo>
                    <a:pt x="0" y="0"/>
                  </a:moveTo>
                  <a:lnTo>
                    <a:pt x="0" y="0"/>
                  </a:lnTo>
                </a:path>
                <a:path w="1965959" h="838200">
                  <a:moveTo>
                    <a:pt x="1965960" y="838200"/>
                  </a:moveTo>
                  <a:lnTo>
                    <a:pt x="1965960" y="83820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47900" y="3581400"/>
              <a:ext cx="1219200" cy="1524000"/>
            </a:xfrm>
            <a:custGeom>
              <a:avLst/>
              <a:gdLst/>
              <a:ahLst/>
              <a:cxnLst/>
              <a:rect l="l" t="t" r="r" b="b"/>
              <a:pathLst>
                <a:path w="1219200" h="1524000">
                  <a:moveTo>
                    <a:pt x="609600" y="0"/>
                  </a:moveTo>
                  <a:lnTo>
                    <a:pt x="548730" y="1556"/>
                  </a:lnTo>
                  <a:lnTo>
                    <a:pt x="488402" y="6086"/>
                  </a:lnTo>
                  <a:lnTo>
                    <a:pt x="429158" y="13380"/>
                  </a:lnTo>
                  <a:lnTo>
                    <a:pt x="371539" y="23228"/>
                  </a:lnTo>
                  <a:lnTo>
                    <a:pt x="316088" y="35418"/>
                  </a:lnTo>
                  <a:lnTo>
                    <a:pt x="263347" y="49743"/>
                  </a:lnTo>
                  <a:lnTo>
                    <a:pt x="213856" y="65991"/>
                  </a:lnTo>
                  <a:lnTo>
                    <a:pt x="168159" y="83953"/>
                  </a:lnTo>
                  <a:lnTo>
                    <a:pt x="126796" y="103418"/>
                  </a:lnTo>
                  <a:lnTo>
                    <a:pt x="90311" y="124177"/>
                  </a:lnTo>
                  <a:lnTo>
                    <a:pt x="34137" y="168737"/>
                  </a:lnTo>
                  <a:lnTo>
                    <a:pt x="3973" y="215951"/>
                  </a:lnTo>
                  <a:lnTo>
                    <a:pt x="0" y="240030"/>
                  </a:lnTo>
                  <a:lnTo>
                    <a:pt x="0" y="1283970"/>
                  </a:lnTo>
                  <a:lnTo>
                    <a:pt x="15533" y="1331882"/>
                  </a:lnTo>
                  <a:lnTo>
                    <a:pt x="59244" y="1377979"/>
                  </a:lnTo>
                  <a:lnTo>
                    <a:pt x="126796" y="1420581"/>
                  </a:lnTo>
                  <a:lnTo>
                    <a:pt x="168159" y="1440046"/>
                  </a:lnTo>
                  <a:lnTo>
                    <a:pt x="213856" y="1458008"/>
                  </a:lnTo>
                  <a:lnTo>
                    <a:pt x="263347" y="1474256"/>
                  </a:lnTo>
                  <a:lnTo>
                    <a:pt x="316088" y="1488581"/>
                  </a:lnTo>
                  <a:lnTo>
                    <a:pt x="371539" y="1500771"/>
                  </a:lnTo>
                  <a:lnTo>
                    <a:pt x="429158" y="1510619"/>
                  </a:lnTo>
                  <a:lnTo>
                    <a:pt x="488402" y="1517913"/>
                  </a:lnTo>
                  <a:lnTo>
                    <a:pt x="548730" y="1522443"/>
                  </a:lnTo>
                  <a:lnTo>
                    <a:pt x="609600" y="1524000"/>
                  </a:lnTo>
                  <a:lnTo>
                    <a:pt x="670469" y="1522443"/>
                  </a:lnTo>
                  <a:lnTo>
                    <a:pt x="730797" y="1517913"/>
                  </a:lnTo>
                  <a:lnTo>
                    <a:pt x="790041" y="1510619"/>
                  </a:lnTo>
                  <a:lnTo>
                    <a:pt x="847660" y="1500771"/>
                  </a:lnTo>
                  <a:lnTo>
                    <a:pt x="903111" y="1488581"/>
                  </a:lnTo>
                  <a:lnTo>
                    <a:pt x="955852" y="1474256"/>
                  </a:lnTo>
                  <a:lnTo>
                    <a:pt x="1005343" y="1458008"/>
                  </a:lnTo>
                  <a:lnTo>
                    <a:pt x="1051040" y="1440046"/>
                  </a:lnTo>
                  <a:lnTo>
                    <a:pt x="1092403" y="1420581"/>
                  </a:lnTo>
                  <a:lnTo>
                    <a:pt x="1128888" y="1399822"/>
                  </a:lnTo>
                  <a:lnTo>
                    <a:pt x="1185062" y="1355262"/>
                  </a:lnTo>
                  <a:lnTo>
                    <a:pt x="1215226" y="1308048"/>
                  </a:lnTo>
                  <a:lnTo>
                    <a:pt x="1219200" y="1283970"/>
                  </a:lnTo>
                  <a:lnTo>
                    <a:pt x="1219200" y="240030"/>
                  </a:lnTo>
                  <a:lnTo>
                    <a:pt x="1203666" y="192117"/>
                  </a:lnTo>
                  <a:lnTo>
                    <a:pt x="1159955" y="146020"/>
                  </a:lnTo>
                  <a:lnTo>
                    <a:pt x="1092403" y="103418"/>
                  </a:lnTo>
                  <a:lnTo>
                    <a:pt x="1051040" y="83953"/>
                  </a:lnTo>
                  <a:lnTo>
                    <a:pt x="1005343" y="65991"/>
                  </a:lnTo>
                  <a:lnTo>
                    <a:pt x="955852" y="49743"/>
                  </a:lnTo>
                  <a:lnTo>
                    <a:pt x="903111" y="35418"/>
                  </a:lnTo>
                  <a:lnTo>
                    <a:pt x="847660" y="23228"/>
                  </a:lnTo>
                  <a:lnTo>
                    <a:pt x="790041" y="13380"/>
                  </a:lnTo>
                  <a:lnTo>
                    <a:pt x="730797" y="6086"/>
                  </a:lnTo>
                  <a:lnTo>
                    <a:pt x="670469" y="1556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AF0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47900" y="3581400"/>
              <a:ext cx="1219200" cy="1524000"/>
            </a:xfrm>
            <a:custGeom>
              <a:avLst/>
              <a:gdLst/>
              <a:ahLst/>
              <a:cxnLst/>
              <a:rect l="l" t="t" r="r" b="b"/>
              <a:pathLst>
                <a:path w="1219200" h="1524000">
                  <a:moveTo>
                    <a:pt x="0" y="240030"/>
                  </a:moveTo>
                  <a:lnTo>
                    <a:pt x="15533" y="192117"/>
                  </a:lnTo>
                  <a:lnTo>
                    <a:pt x="59244" y="146020"/>
                  </a:lnTo>
                  <a:lnTo>
                    <a:pt x="126796" y="103418"/>
                  </a:lnTo>
                  <a:lnTo>
                    <a:pt x="168159" y="83953"/>
                  </a:lnTo>
                  <a:lnTo>
                    <a:pt x="213856" y="65991"/>
                  </a:lnTo>
                  <a:lnTo>
                    <a:pt x="263347" y="49743"/>
                  </a:lnTo>
                  <a:lnTo>
                    <a:pt x="316088" y="35418"/>
                  </a:lnTo>
                  <a:lnTo>
                    <a:pt x="371539" y="23228"/>
                  </a:lnTo>
                  <a:lnTo>
                    <a:pt x="429158" y="13380"/>
                  </a:lnTo>
                  <a:lnTo>
                    <a:pt x="488402" y="6086"/>
                  </a:lnTo>
                  <a:lnTo>
                    <a:pt x="548730" y="1556"/>
                  </a:lnTo>
                  <a:lnTo>
                    <a:pt x="609600" y="0"/>
                  </a:lnTo>
                  <a:lnTo>
                    <a:pt x="670469" y="1556"/>
                  </a:lnTo>
                  <a:lnTo>
                    <a:pt x="730797" y="6086"/>
                  </a:lnTo>
                  <a:lnTo>
                    <a:pt x="790041" y="13380"/>
                  </a:lnTo>
                  <a:lnTo>
                    <a:pt x="847660" y="23228"/>
                  </a:lnTo>
                  <a:lnTo>
                    <a:pt x="903111" y="35418"/>
                  </a:lnTo>
                  <a:lnTo>
                    <a:pt x="955852" y="49743"/>
                  </a:lnTo>
                  <a:lnTo>
                    <a:pt x="1005343" y="65991"/>
                  </a:lnTo>
                  <a:lnTo>
                    <a:pt x="1051040" y="83953"/>
                  </a:lnTo>
                  <a:lnTo>
                    <a:pt x="1092403" y="103418"/>
                  </a:lnTo>
                  <a:lnTo>
                    <a:pt x="1128888" y="124177"/>
                  </a:lnTo>
                  <a:lnTo>
                    <a:pt x="1185062" y="168737"/>
                  </a:lnTo>
                  <a:lnTo>
                    <a:pt x="1215226" y="215951"/>
                  </a:lnTo>
                  <a:lnTo>
                    <a:pt x="1219200" y="240030"/>
                  </a:lnTo>
                  <a:lnTo>
                    <a:pt x="1219200" y="1283970"/>
                  </a:lnTo>
                  <a:lnTo>
                    <a:pt x="1203666" y="1331882"/>
                  </a:lnTo>
                  <a:lnTo>
                    <a:pt x="1159955" y="1377979"/>
                  </a:lnTo>
                  <a:lnTo>
                    <a:pt x="1092403" y="1420581"/>
                  </a:lnTo>
                  <a:lnTo>
                    <a:pt x="1051040" y="1440046"/>
                  </a:lnTo>
                  <a:lnTo>
                    <a:pt x="1005343" y="1458008"/>
                  </a:lnTo>
                  <a:lnTo>
                    <a:pt x="955852" y="1474256"/>
                  </a:lnTo>
                  <a:lnTo>
                    <a:pt x="903111" y="1488581"/>
                  </a:lnTo>
                  <a:lnTo>
                    <a:pt x="847660" y="1500771"/>
                  </a:lnTo>
                  <a:lnTo>
                    <a:pt x="790041" y="1510619"/>
                  </a:lnTo>
                  <a:lnTo>
                    <a:pt x="730797" y="1517913"/>
                  </a:lnTo>
                  <a:lnTo>
                    <a:pt x="670469" y="1522443"/>
                  </a:lnTo>
                  <a:lnTo>
                    <a:pt x="609600" y="1524000"/>
                  </a:lnTo>
                  <a:lnTo>
                    <a:pt x="548730" y="1522443"/>
                  </a:lnTo>
                  <a:lnTo>
                    <a:pt x="488402" y="1517913"/>
                  </a:lnTo>
                  <a:lnTo>
                    <a:pt x="429158" y="1510619"/>
                  </a:lnTo>
                  <a:lnTo>
                    <a:pt x="371539" y="1500771"/>
                  </a:lnTo>
                  <a:lnTo>
                    <a:pt x="316088" y="1488581"/>
                  </a:lnTo>
                  <a:lnTo>
                    <a:pt x="263347" y="1474256"/>
                  </a:lnTo>
                  <a:lnTo>
                    <a:pt x="213856" y="1458008"/>
                  </a:lnTo>
                  <a:lnTo>
                    <a:pt x="168159" y="1440046"/>
                  </a:lnTo>
                  <a:lnTo>
                    <a:pt x="126796" y="1420581"/>
                  </a:lnTo>
                  <a:lnTo>
                    <a:pt x="90311" y="1399822"/>
                  </a:lnTo>
                  <a:lnTo>
                    <a:pt x="34137" y="1355262"/>
                  </a:lnTo>
                  <a:lnTo>
                    <a:pt x="3973" y="1308048"/>
                  </a:lnTo>
                  <a:lnTo>
                    <a:pt x="0" y="1283970"/>
                  </a:lnTo>
                  <a:lnTo>
                    <a:pt x="0" y="240030"/>
                  </a:lnTo>
                  <a:close/>
                </a:path>
                <a:path w="1219200" h="1524000">
                  <a:moveTo>
                    <a:pt x="0" y="0"/>
                  </a:moveTo>
                  <a:lnTo>
                    <a:pt x="0" y="0"/>
                  </a:lnTo>
                </a:path>
                <a:path w="1219200" h="1524000">
                  <a:moveTo>
                    <a:pt x="1219200" y="1524000"/>
                  </a:moveTo>
                  <a:lnTo>
                    <a:pt x="1219200" y="152400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47900" y="3821429"/>
              <a:ext cx="1219200" cy="240029"/>
            </a:xfrm>
            <a:custGeom>
              <a:avLst/>
              <a:gdLst/>
              <a:ahLst/>
              <a:cxnLst/>
              <a:rect l="l" t="t" r="r" b="b"/>
              <a:pathLst>
                <a:path w="1219200" h="240029">
                  <a:moveTo>
                    <a:pt x="1219200" y="0"/>
                  </a:moveTo>
                  <a:lnTo>
                    <a:pt x="0" y="0"/>
                  </a:lnTo>
                  <a:lnTo>
                    <a:pt x="3973" y="23856"/>
                  </a:lnTo>
                  <a:lnTo>
                    <a:pt x="34137" y="70805"/>
                  </a:lnTo>
                  <a:lnTo>
                    <a:pt x="90311" y="115287"/>
                  </a:lnTo>
                  <a:lnTo>
                    <a:pt x="126796" y="136062"/>
                  </a:lnTo>
                  <a:lnTo>
                    <a:pt x="168159" y="155571"/>
                  </a:lnTo>
                  <a:lnTo>
                    <a:pt x="213856" y="173596"/>
                  </a:lnTo>
                  <a:lnTo>
                    <a:pt x="263347" y="189920"/>
                  </a:lnTo>
                  <a:lnTo>
                    <a:pt x="316088" y="204328"/>
                  </a:lnTo>
                  <a:lnTo>
                    <a:pt x="371539" y="216603"/>
                  </a:lnTo>
                  <a:lnTo>
                    <a:pt x="429158" y="226527"/>
                  </a:lnTo>
                  <a:lnTo>
                    <a:pt x="488402" y="233884"/>
                  </a:lnTo>
                  <a:lnTo>
                    <a:pt x="548730" y="238457"/>
                  </a:lnTo>
                  <a:lnTo>
                    <a:pt x="609600" y="240030"/>
                  </a:lnTo>
                  <a:lnTo>
                    <a:pt x="670469" y="238457"/>
                  </a:lnTo>
                  <a:lnTo>
                    <a:pt x="730797" y="233884"/>
                  </a:lnTo>
                  <a:lnTo>
                    <a:pt x="790041" y="226527"/>
                  </a:lnTo>
                  <a:lnTo>
                    <a:pt x="847660" y="216603"/>
                  </a:lnTo>
                  <a:lnTo>
                    <a:pt x="903111" y="204328"/>
                  </a:lnTo>
                  <a:lnTo>
                    <a:pt x="955852" y="189920"/>
                  </a:lnTo>
                  <a:lnTo>
                    <a:pt x="1005343" y="173596"/>
                  </a:lnTo>
                  <a:lnTo>
                    <a:pt x="1051040" y="155571"/>
                  </a:lnTo>
                  <a:lnTo>
                    <a:pt x="1092403" y="136062"/>
                  </a:lnTo>
                  <a:lnTo>
                    <a:pt x="1128888" y="115287"/>
                  </a:lnTo>
                  <a:lnTo>
                    <a:pt x="1185062" y="70805"/>
                  </a:lnTo>
                  <a:lnTo>
                    <a:pt x="1215226" y="23856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AF0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47900" y="3581400"/>
              <a:ext cx="1219200" cy="1524000"/>
            </a:xfrm>
            <a:custGeom>
              <a:avLst/>
              <a:gdLst/>
              <a:ahLst/>
              <a:cxnLst/>
              <a:rect l="l" t="t" r="r" b="b"/>
              <a:pathLst>
                <a:path w="1219200" h="1524000">
                  <a:moveTo>
                    <a:pt x="0" y="240030"/>
                  </a:moveTo>
                  <a:lnTo>
                    <a:pt x="15533" y="287560"/>
                  </a:lnTo>
                  <a:lnTo>
                    <a:pt x="59244" y="333492"/>
                  </a:lnTo>
                  <a:lnTo>
                    <a:pt x="126796" y="376092"/>
                  </a:lnTo>
                  <a:lnTo>
                    <a:pt x="168159" y="395601"/>
                  </a:lnTo>
                  <a:lnTo>
                    <a:pt x="213856" y="413626"/>
                  </a:lnTo>
                  <a:lnTo>
                    <a:pt x="263347" y="429950"/>
                  </a:lnTo>
                  <a:lnTo>
                    <a:pt x="316088" y="444358"/>
                  </a:lnTo>
                  <a:lnTo>
                    <a:pt x="371539" y="456633"/>
                  </a:lnTo>
                  <a:lnTo>
                    <a:pt x="429158" y="466557"/>
                  </a:lnTo>
                  <a:lnTo>
                    <a:pt x="488402" y="473914"/>
                  </a:lnTo>
                  <a:lnTo>
                    <a:pt x="548730" y="478487"/>
                  </a:lnTo>
                  <a:lnTo>
                    <a:pt x="609600" y="480060"/>
                  </a:lnTo>
                  <a:lnTo>
                    <a:pt x="670469" y="478487"/>
                  </a:lnTo>
                  <a:lnTo>
                    <a:pt x="730797" y="473914"/>
                  </a:lnTo>
                  <a:lnTo>
                    <a:pt x="790041" y="466557"/>
                  </a:lnTo>
                  <a:lnTo>
                    <a:pt x="847660" y="456633"/>
                  </a:lnTo>
                  <a:lnTo>
                    <a:pt x="903111" y="444358"/>
                  </a:lnTo>
                  <a:lnTo>
                    <a:pt x="955852" y="429950"/>
                  </a:lnTo>
                  <a:lnTo>
                    <a:pt x="1005343" y="413626"/>
                  </a:lnTo>
                  <a:lnTo>
                    <a:pt x="1051040" y="395601"/>
                  </a:lnTo>
                  <a:lnTo>
                    <a:pt x="1092403" y="376092"/>
                  </a:lnTo>
                  <a:lnTo>
                    <a:pt x="1128888" y="355317"/>
                  </a:lnTo>
                  <a:lnTo>
                    <a:pt x="1185062" y="310835"/>
                  </a:lnTo>
                  <a:lnTo>
                    <a:pt x="1215226" y="263886"/>
                  </a:lnTo>
                  <a:lnTo>
                    <a:pt x="1219200" y="240030"/>
                  </a:lnTo>
                </a:path>
                <a:path w="1219200" h="1524000">
                  <a:moveTo>
                    <a:pt x="0" y="0"/>
                  </a:moveTo>
                  <a:lnTo>
                    <a:pt x="0" y="0"/>
                  </a:lnTo>
                </a:path>
                <a:path w="1219200" h="1524000">
                  <a:moveTo>
                    <a:pt x="1219200" y="1524000"/>
                  </a:moveTo>
                  <a:lnTo>
                    <a:pt x="1219200" y="152400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343150" y="4207509"/>
            <a:ext cx="10274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 marR="5080" indent="-7747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1600" spc="10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iona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l 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databases</a:t>
            </a:r>
            <a:endParaRPr sz="1600">
              <a:latin typeface="Corbel"/>
              <a:cs typeface="Corbe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805237" y="1519237"/>
            <a:ext cx="1152525" cy="1685925"/>
            <a:chOff x="3805237" y="1519237"/>
            <a:chExt cx="1152525" cy="1685925"/>
          </a:xfrm>
        </p:grpSpPr>
        <p:sp>
          <p:nvSpPr>
            <p:cNvPr id="28" name="object 28"/>
            <p:cNvSpPr/>
            <p:nvPr/>
          </p:nvSpPr>
          <p:spPr>
            <a:xfrm>
              <a:off x="3810000" y="1524000"/>
              <a:ext cx="1143000" cy="1676400"/>
            </a:xfrm>
            <a:custGeom>
              <a:avLst/>
              <a:gdLst/>
              <a:ahLst/>
              <a:cxnLst/>
              <a:rect l="l" t="t" r="r" b="b"/>
              <a:pathLst>
                <a:path w="1143000" h="1676400">
                  <a:moveTo>
                    <a:pt x="571500" y="0"/>
                  </a:moveTo>
                  <a:lnTo>
                    <a:pt x="510371" y="1954"/>
                  </a:lnTo>
                  <a:lnTo>
                    <a:pt x="449868" y="7631"/>
                  </a:lnTo>
                  <a:lnTo>
                    <a:pt x="390615" y="16745"/>
                  </a:lnTo>
                  <a:lnTo>
                    <a:pt x="333236" y="29013"/>
                  </a:lnTo>
                  <a:lnTo>
                    <a:pt x="278356" y="44153"/>
                  </a:lnTo>
                  <a:lnTo>
                    <a:pt x="226600" y="61881"/>
                  </a:lnTo>
                  <a:lnTo>
                    <a:pt x="178593" y="81915"/>
                  </a:lnTo>
                  <a:lnTo>
                    <a:pt x="134960" y="103969"/>
                  </a:lnTo>
                  <a:lnTo>
                    <a:pt x="96326" y="127762"/>
                  </a:lnTo>
                  <a:lnTo>
                    <a:pt x="63314" y="153010"/>
                  </a:lnTo>
                  <a:lnTo>
                    <a:pt x="16661" y="206739"/>
                  </a:lnTo>
                  <a:lnTo>
                    <a:pt x="0" y="262889"/>
                  </a:lnTo>
                  <a:lnTo>
                    <a:pt x="0" y="1412239"/>
                  </a:lnTo>
                  <a:lnTo>
                    <a:pt x="16661" y="1468460"/>
                  </a:lnTo>
                  <a:lnTo>
                    <a:pt x="63314" y="1522370"/>
                  </a:lnTo>
                  <a:lnTo>
                    <a:pt x="96326" y="1547737"/>
                  </a:lnTo>
                  <a:lnTo>
                    <a:pt x="134960" y="1571660"/>
                  </a:lnTo>
                  <a:lnTo>
                    <a:pt x="178593" y="1593849"/>
                  </a:lnTo>
                  <a:lnTo>
                    <a:pt x="226600" y="1614018"/>
                  </a:lnTo>
                  <a:lnTo>
                    <a:pt x="278356" y="1631875"/>
                  </a:lnTo>
                  <a:lnTo>
                    <a:pt x="333236" y="1647134"/>
                  </a:lnTo>
                  <a:lnTo>
                    <a:pt x="390615" y="1659504"/>
                  </a:lnTo>
                  <a:lnTo>
                    <a:pt x="449868" y="1668698"/>
                  </a:lnTo>
                  <a:lnTo>
                    <a:pt x="510371" y="1674426"/>
                  </a:lnTo>
                  <a:lnTo>
                    <a:pt x="571500" y="1676400"/>
                  </a:lnTo>
                  <a:lnTo>
                    <a:pt x="632628" y="1674426"/>
                  </a:lnTo>
                  <a:lnTo>
                    <a:pt x="693131" y="1668698"/>
                  </a:lnTo>
                  <a:lnTo>
                    <a:pt x="752384" y="1659504"/>
                  </a:lnTo>
                  <a:lnTo>
                    <a:pt x="809763" y="1647134"/>
                  </a:lnTo>
                  <a:lnTo>
                    <a:pt x="864643" y="1631875"/>
                  </a:lnTo>
                  <a:lnTo>
                    <a:pt x="916399" y="1614018"/>
                  </a:lnTo>
                  <a:lnTo>
                    <a:pt x="964406" y="1593850"/>
                  </a:lnTo>
                  <a:lnTo>
                    <a:pt x="1008039" y="1571660"/>
                  </a:lnTo>
                  <a:lnTo>
                    <a:pt x="1046673" y="1547737"/>
                  </a:lnTo>
                  <a:lnTo>
                    <a:pt x="1079685" y="1522370"/>
                  </a:lnTo>
                  <a:lnTo>
                    <a:pt x="1126338" y="1468460"/>
                  </a:lnTo>
                  <a:lnTo>
                    <a:pt x="1143000" y="1412239"/>
                  </a:lnTo>
                  <a:lnTo>
                    <a:pt x="1143000" y="262889"/>
                  </a:lnTo>
                  <a:lnTo>
                    <a:pt x="1126338" y="206739"/>
                  </a:lnTo>
                  <a:lnTo>
                    <a:pt x="1079685" y="153010"/>
                  </a:lnTo>
                  <a:lnTo>
                    <a:pt x="1046673" y="127762"/>
                  </a:lnTo>
                  <a:lnTo>
                    <a:pt x="1008039" y="103969"/>
                  </a:lnTo>
                  <a:lnTo>
                    <a:pt x="964406" y="81915"/>
                  </a:lnTo>
                  <a:lnTo>
                    <a:pt x="916399" y="61881"/>
                  </a:lnTo>
                  <a:lnTo>
                    <a:pt x="864643" y="44153"/>
                  </a:lnTo>
                  <a:lnTo>
                    <a:pt x="809763" y="29013"/>
                  </a:lnTo>
                  <a:lnTo>
                    <a:pt x="752384" y="16745"/>
                  </a:lnTo>
                  <a:lnTo>
                    <a:pt x="693131" y="7631"/>
                  </a:lnTo>
                  <a:lnTo>
                    <a:pt x="632628" y="1954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AF0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10000" y="1524000"/>
              <a:ext cx="1143000" cy="1676400"/>
            </a:xfrm>
            <a:custGeom>
              <a:avLst/>
              <a:gdLst/>
              <a:ahLst/>
              <a:cxnLst/>
              <a:rect l="l" t="t" r="r" b="b"/>
              <a:pathLst>
                <a:path w="1143000" h="1676400">
                  <a:moveTo>
                    <a:pt x="0" y="262889"/>
                  </a:moveTo>
                  <a:lnTo>
                    <a:pt x="16661" y="206739"/>
                  </a:lnTo>
                  <a:lnTo>
                    <a:pt x="63314" y="153010"/>
                  </a:lnTo>
                  <a:lnTo>
                    <a:pt x="96326" y="127762"/>
                  </a:lnTo>
                  <a:lnTo>
                    <a:pt x="134960" y="103969"/>
                  </a:lnTo>
                  <a:lnTo>
                    <a:pt x="178593" y="81915"/>
                  </a:lnTo>
                  <a:lnTo>
                    <a:pt x="226600" y="61881"/>
                  </a:lnTo>
                  <a:lnTo>
                    <a:pt x="278356" y="44153"/>
                  </a:lnTo>
                  <a:lnTo>
                    <a:pt x="333236" y="29013"/>
                  </a:lnTo>
                  <a:lnTo>
                    <a:pt x="390615" y="16745"/>
                  </a:lnTo>
                  <a:lnTo>
                    <a:pt x="449868" y="7631"/>
                  </a:lnTo>
                  <a:lnTo>
                    <a:pt x="510371" y="1954"/>
                  </a:lnTo>
                  <a:lnTo>
                    <a:pt x="571500" y="0"/>
                  </a:lnTo>
                  <a:lnTo>
                    <a:pt x="632628" y="1954"/>
                  </a:lnTo>
                  <a:lnTo>
                    <a:pt x="693131" y="7631"/>
                  </a:lnTo>
                  <a:lnTo>
                    <a:pt x="752384" y="16745"/>
                  </a:lnTo>
                  <a:lnTo>
                    <a:pt x="809763" y="29013"/>
                  </a:lnTo>
                  <a:lnTo>
                    <a:pt x="864643" y="44153"/>
                  </a:lnTo>
                  <a:lnTo>
                    <a:pt x="916399" y="61881"/>
                  </a:lnTo>
                  <a:lnTo>
                    <a:pt x="964406" y="81915"/>
                  </a:lnTo>
                  <a:lnTo>
                    <a:pt x="1008039" y="103969"/>
                  </a:lnTo>
                  <a:lnTo>
                    <a:pt x="1046673" y="127762"/>
                  </a:lnTo>
                  <a:lnTo>
                    <a:pt x="1079685" y="153010"/>
                  </a:lnTo>
                  <a:lnTo>
                    <a:pt x="1126338" y="206739"/>
                  </a:lnTo>
                  <a:lnTo>
                    <a:pt x="1143000" y="262889"/>
                  </a:lnTo>
                  <a:lnTo>
                    <a:pt x="1143000" y="1412239"/>
                  </a:lnTo>
                  <a:lnTo>
                    <a:pt x="1126338" y="1468460"/>
                  </a:lnTo>
                  <a:lnTo>
                    <a:pt x="1079685" y="1522370"/>
                  </a:lnTo>
                  <a:lnTo>
                    <a:pt x="1046673" y="1547737"/>
                  </a:lnTo>
                  <a:lnTo>
                    <a:pt x="1008039" y="1571660"/>
                  </a:lnTo>
                  <a:lnTo>
                    <a:pt x="964406" y="1593850"/>
                  </a:lnTo>
                  <a:lnTo>
                    <a:pt x="916399" y="1614018"/>
                  </a:lnTo>
                  <a:lnTo>
                    <a:pt x="864643" y="1631875"/>
                  </a:lnTo>
                  <a:lnTo>
                    <a:pt x="809763" y="1647134"/>
                  </a:lnTo>
                  <a:lnTo>
                    <a:pt x="752384" y="1659504"/>
                  </a:lnTo>
                  <a:lnTo>
                    <a:pt x="693131" y="1668698"/>
                  </a:lnTo>
                  <a:lnTo>
                    <a:pt x="632628" y="1674426"/>
                  </a:lnTo>
                  <a:lnTo>
                    <a:pt x="571500" y="1676400"/>
                  </a:lnTo>
                  <a:lnTo>
                    <a:pt x="510371" y="1674426"/>
                  </a:lnTo>
                  <a:lnTo>
                    <a:pt x="449868" y="1668698"/>
                  </a:lnTo>
                  <a:lnTo>
                    <a:pt x="390615" y="1659504"/>
                  </a:lnTo>
                  <a:lnTo>
                    <a:pt x="333236" y="1647134"/>
                  </a:lnTo>
                  <a:lnTo>
                    <a:pt x="278356" y="1631875"/>
                  </a:lnTo>
                  <a:lnTo>
                    <a:pt x="226600" y="1614018"/>
                  </a:lnTo>
                  <a:lnTo>
                    <a:pt x="178593" y="1593849"/>
                  </a:lnTo>
                  <a:lnTo>
                    <a:pt x="134960" y="1571660"/>
                  </a:lnTo>
                  <a:lnTo>
                    <a:pt x="96326" y="1547737"/>
                  </a:lnTo>
                  <a:lnTo>
                    <a:pt x="63314" y="1522370"/>
                  </a:lnTo>
                  <a:lnTo>
                    <a:pt x="16661" y="1468460"/>
                  </a:lnTo>
                  <a:lnTo>
                    <a:pt x="0" y="1412239"/>
                  </a:lnTo>
                  <a:lnTo>
                    <a:pt x="0" y="262889"/>
                  </a:lnTo>
                  <a:close/>
                </a:path>
                <a:path w="1143000" h="1676400">
                  <a:moveTo>
                    <a:pt x="0" y="0"/>
                  </a:moveTo>
                  <a:lnTo>
                    <a:pt x="0" y="0"/>
                  </a:lnTo>
                </a:path>
                <a:path w="1143000" h="1676400">
                  <a:moveTo>
                    <a:pt x="1143000" y="1676400"/>
                  </a:moveTo>
                  <a:lnTo>
                    <a:pt x="1143000" y="167640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10000" y="1786890"/>
              <a:ext cx="1143000" cy="264160"/>
            </a:xfrm>
            <a:custGeom>
              <a:avLst/>
              <a:gdLst/>
              <a:ahLst/>
              <a:cxnLst/>
              <a:rect l="l" t="t" r="r" b="b"/>
              <a:pathLst>
                <a:path w="1143000" h="264160">
                  <a:moveTo>
                    <a:pt x="1143000" y="0"/>
                  </a:moveTo>
                  <a:lnTo>
                    <a:pt x="0" y="0"/>
                  </a:lnTo>
                  <a:lnTo>
                    <a:pt x="4269" y="28254"/>
                  </a:lnTo>
                  <a:lnTo>
                    <a:pt x="36551" y="83608"/>
                  </a:lnTo>
                  <a:lnTo>
                    <a:pt x="96326" y="135497"/>
                  </a:lnTo>
                  <a:lnTo>
                    <a:pt x="134960" y="159420"/>
                  </a:lnTo>
                  <a:lnTo>
                    <a:pt x="178593" y="181610"/>
                  </a:lnTo>
                  <a:lnTo>
                    <a:pt x="226600" y="201778"/>
                  </a:lnTo>
                  <a:lnTo>
                    <a:pt x="278356" y="219635"/>
                  </a:lnTo>
                  <a:lnTo>
                    <a:pt x="333236" y="234894"/>
                  </a:lnTo>
                  <a:lnTo>
                    <a:pt x="390615" y="247264"/>
                  </a:lnTo>
                  <a:lnTo>
                    <a:pt x="449868" y="256458"/>
                  </a:lnTo>
                  <a:lnTo>
                    <a:pt x="510371" y="262186"/>
                  </a:lnTo>
                  <a:lnTo>
                    <a:pt x="571500" y="264160"/>
                  </a:lnTo>
                  <a:lnTo>
                    <a:pt x="632628" y="262186"/>
                  </a:lnTo>
                  <a:lnTo>
                    <a:pt x="693131" y="256458"/>
                  </a:lnTo>
                  <a:lnTo>
                    <a:pt x="752384" y="247264"/>
                  </a:lnTo>
                  <a:lnTo>
                    <a:pt x="809763" y="234894"/>
                  </a:lnTo>
                  <a:lnTo>
                    <a:pt x="864643" y="219635"/>
                  </a:lnTo>
                  <a:lnTo>
                    <a:pt x="916399" y="201778"/>
                  </a:lnTo>
                  <a:lnTo>
                    <a:pt x="964406" y="181609"/>
                  </a:lnTo>
                  <a:lnTo>
                    <a:pt x="1008039" y="159420"/>
                  </a:lnTo>
                  <a:lnTo>
                    <a:pt x="1046673" y="135497"/>
                  </a:lnTo>
                  <a:lnTo>
                    <a:pt x="1079685" y="110130"/>
                  </a:lnTo>
                  <a:lnTo>
                    <a:pt x="1126338" y="5622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AF0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10000" y="1524000"/>
              <a:ext cx="1143000" cy="1676400"/>
            </a:xfrm>
            <a:custGeom>
              <a:avLst/>
              <a:gdLst/>
              <a:ahLst/>
              <a:cxnLst/>
              <a:rect l="l" t="t" r="r" b="b"/>
              <a:pathLst>
                <a:path w="1143000" h="1676400">
                  <a:moveTo>
                    <a:pt x="0" y="262889"/>
                  </a:moveTo>
                  <a:lnTo>
                    <a:pt x="16661" y="319110"/>
                  </a:lnTo>
                  <a:lnTo>
                    <a:pt x="63314" y="373020"/>
                  </a:lnTo>
                  <a:lnTo>
                    <a:pt x="96326" y="398387"/>
                  </a:lnTo>
                  <a:lnTo>
                    <a:pt x="134960" y="422310"/>
                  </a:lnTo>
                  <a:lnTo>
                    <a:pt x="178593" y="444500"/>
                  </a:lnTo>
                  <a:lnTo>
                    <a:pt x="226600" y="464668"/>
                  </a:lnTo>
                  <a:lnTo>
                    <a:pt x="278356" y="482525"/>
                  </a:lnTo>
                  <a:lnTo>
                    <a:pt x="333236" y="497784"/>
                  </a:lnTo>
                  <a:lnTo>
                    <a:pt x="390615" y="510154"/>
                  </a:lnTo>
                  <a:lnTo>
                    <a:pt x="449868" y="519348"/>
                  </a:lnTo>
                  <a:lnTo>
                    <a:pt x="510371" y="525076"/>
                  </a:lnTo>
                  <a:lnTo>
                    <a:pt x="571500" y="527050"/>
                  </a:lnTo>
                  <a:lnTo>
                    <a:pt x="632628" y="525076"/>
                  </a:lnTo>
                  <a:lnTo>
                    <a:pt x="693131" y="519348"/>
                  </a:lnTo>
                  <a:lnTo>
                    <a:pt x="752384" y="510154"/>
                  </a:lnTo>
                  <a:lnTo>
                    <a:pt x="809763" y="497784"/>
                  </a:lnTo>
                  <a:lnTo>
                    <a:pt x="864643" y="482525"/>
                  </a:lnTo>
                  <a:lnTo>
                    <a:pt x="916399" y="464668"/>
                  </a:lnTo>
                  <a:lnTo>
                    <a:pt x="964406" y="444499"/>
                  </a:lnTo>
                  <a:lnTo>
                    <a:pt x="1008039" y="422310"/>
                  </a:lnTo>
                  <a:lnTo>
                    <a:pt x="1046673" y="398387"/>
                  </a:lnTo>
                  <a:lnTo>
                    <a:pt x="1079685" y="373020"/>
                  </a:lnTo>
                  <a:lnTo>
                    <a:pt x="1126338" y="319110"/>
                  </a:lnTo>
                  <a:lnTo>
                    <a:pt x="1138730" y="291144"/>
                  </a:lnTo>
                  <a:lnTo>
                    <a:pt x="1143000" y="262889"/>
                  </a:lnTo>
                </a:path>
                <a:path w="1143000" h="1676400">
                  <a:moveTo>
                    <a:pt x="0" y="0"/>
                  </a:moveTo>
                  <a:lnTo>
                    <a:pt x="0" y="0"/>
                  </a:lnTo>
                </a:path>
                <a:path w="1143000" h="1676400">
                  <a:moveTo>
                    <a:pt x="1143000" y="1676400"/>
                  </a:moveTo>
                  <a:lnTo>
                    <a:pt x="1143000" y="167640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916679" y="2054859"/>
            <a:ext cx="928369" cy="1090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Databases 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of valid 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 tr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400" spc="1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ons  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1400" spc="2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each 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TPS</a:t>
            </a:r>
            <a:endParaRPr sz="1400">
              <a:latin typeface="Corbel"/>
              <a:cs typeface="Corbe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243137" y="1864677"/>
            <a:ext cx="1228725" cy="1000125"/>
            <a:chOff x="2243137" y="1864677"/>
            <a:chExt cx="1228725" cy="1000125"/>
          </a:xfrm>
        </p:grpSpPr>
        <p:sp>
          <p:nvSpPr>
            <p:cNvPr id="34" name="object 34"/>
            <p:cNvSpPr/>
            <p:nvPr/>
          </p:nvSpPr>
          <p:spPr>
            <a:xfrm>
              <a:off x="2247900" y="1869439"/>
              <a:ext cx="1219200" cy="990600"/>
            </a:xfrm>
            <a:custGeom>
              <a:avLst/>
              <a:gdLst/>
              <a:ahLst/>
              <a:cxnLst/>
              <a:rect l="l" t="t" r="r" b="b"/>
              <a:pathLst>
                <a:path w="1219200" h="990600">
                  <a:moveTo>
                    <a:pt x="12192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609600" y="990600"/>
                  </a:lnTo>
                  <a:lnTo>
                    <a:pt x="1219200" y="9906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AF0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47900" y="1869439"/>
              <a:ext cx="1219200" cy="990600"/>
            </a:xfrm>
            <a:custGeom>
              <a:avLst/>
              <a:gdLst/>
              <a:ahLst/>
              <a:cxnLst/>
              <a:rect l="l" t="t" r="r" b="b"/>
              <a:pathLst>
                <a:path w="1219200" h="990600">
                  <a:moveTo>
                    <a:pt x="609600" y="990600"/>
                  </a:moveTo>
                  <a:lnTo>
                    <a:pt x="0" y="990600"/>
                  </a:lnTo>
                  <a:lnTo>
                    <a:pt x="0" y="0"/>
                  </a:lnTo>
                  <a:lnTo>
                    <a:pt x="1219200" y="0"/>
                  </a:lnTo>
                  <a:lnTo>
                    <a:pt x="1219200" y="990600"/>
                  </a:lnTo>
                  <a:lnTo>
                    <a:pt x="609600" y="990600"/>
                  </a:lnTo>
                  <a:close/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349500" y="1987550"/>
            <a:ext cx="1014730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" marR="5080" indent="-44450" algn="just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an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ac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io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n  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processing </a:t>
            </a:r>
            <a:r>
              <a:rPr sz="1600" spc="-3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systems</a:t>
            </a:r>
            <a:endParaRPr sz="1600">
              <a:latin typeface="Corbel"/>
              <a:cs typeface="Corbe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52437" y="2017077"/>
            <a:ext cx="1228725" cy="696595"/>
            <a:chOff x="452437" y="2017077"/>
            <a:chExt cx="1228725" cy="696595"/>
          </a:xfrm>
        </p:grpSpPr>
        <p:sp>
          <p:nvSpPr>
            <p:cNvPr id="38" name="object 38"/>
            <p:cNvSpPr/>
            <p:nvPr/>
          </p:nvSpPr>
          <p:spPr>
            <a:xfrm>
              <a:off x="457200" y="2021839"/>
              <a:ext cx="1219200" cy="687070"/>
            </a:xfrm>
            <a:custGeom>
              <a:avLst/>
              <a:gdLst/>
              <a:ahLst/>
              <a:cxnLst/>
              <a:rect l="l" t="t" r="r" b="b"/>
              <a:pathLst>
                <a:path w="1219200" h="687069">
                  <a:moveTo>
                    <a:pt x="1219200" y="0"/>
                  </a:moveTo>
                  <a:lnTo>
                    <a:pt x="242570" y="0"/>
                  </a:lnTo>
                  <a:lnTo>
                    <a:pt x="0" y="137160"/>
                  </a:lnTo>
                  <a:lnTo>
                    <a:pt x="0" y="687070"/>
                  </a:lnTo>
                  <a:lnTo>
                    <a:pt x="1219200" y="68707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AF0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7200" y="2021839"/>
              <a:ext cx="1219200" cy="687070"/>
            </a:xfrm>
            <a:custGeom>
              <a:avLst/>
              <a:gdLst/>
              <a:ahLst/>
              <a:cxnLst/>
              <a:rect l="l" t="t" r="r" b="b"/>
              <a:pathLst>
                <a:path w="1219200" h="687069">
                  <a:moveTo>
                    <a:pt x="242570" y="0"/>
                  </a:moveTo>
                  <a:lnTo>
                    <a:pt x="1219200" y="0"/>
                  </a:lnTo>
                  <a:lnTo>
                    <a:pt x="1219200" y="687070"/>
                  </a:lnTo>
                  <a:lnTo>
                    <a:pt x="0" y="687070"/>
                  </a:lnTo>
                  <a:lnTo>
                    <a:pt x="0" y="137160"/>
                  </a:lnTo>
                  <a:lnTo>
                    <a:pt x="242570" y="0"/>
                  </a:lnTo>
                  <a:close/>
                </a:path>
                <a:path w="1219200" h="687069">
                  <a:moveTo>
                    <a:pt x="0" y="0"/>
                  </a:moveTo>
                  <a:lnTo>
                    <a:pt x="0" y="0"/>
                  </a:lnTo>
                </a:path>
                <a:path w="1219200" h="687069">
                  <a:moveTo>
                    <a:pt x="1219200" y="687070"/>
                  </a:moveTo>
                  <a:lnTo>
                    <a:pt x="1219200" y="68707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39750" y="2176779"/>
            <a:ext cx="10528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113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Business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an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600" spc="-1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ion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endParaRPr sz="1600">
              <a:latin typeface="Corbel"/>
              <a:cs typeface="Corbe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462654" y="1900237"/>
            <a:ext cx="3400425" cy="1000125"/>
            <a:chOff x="3462654" y="1900237"/>
            <a:chExt cx="3400425" cy="1000125"/>
          </a:xfrm>
        </p:grpSpPr>
        <p:sp>
          <p:nvSpPr>
            <p:cNvPr id="42" name="object 42"/>
            <p:cNvSpPr/>
            <p:nvPr/>
          </p:nvSpPr>
          <p:spPr>
            <a:xfrm>
              <a:off x="3467099" y="2363469"/>
              <a:ext cx="271780" cy="1270"/>
            </a:xfrm>
            <a:custGeom>
              <a:avLst/>
              <a:gdLst/>
              <a:ahLst/>
              <a:cxnLst/>
              <a:rect l="l" t="t" r="r" b="b"/>
              <a:pathLst>
                <a:path w="271779" h="1269">
                  <a:moveTo>
                    <a:pt x="0" y="1269"/>
                  </a:moveTo>
                  <a:lnTo>
                    <a:pt x="271779" y="0"/>
                  </a:lnTo>
                </a:path>
              </a:pathLst>
            </a:custGeom>
            <a:ln w="88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733799" y="2325369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30">
                  <a:moveTo>
                    <a:pt x="0" y="0"/>
                  </a:moveTo>
                  <a:lnTo>
                    <a:pt x="1270" y="74929"/>
                  </a:lnTo>
                  <a:lnTo>
                    <a:pt x="76200" y="36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257800" y="1905000"/>
              <a:ext cx="1600200" cy="990600"/>
            </a:xfrm>
            <a:custGeom>
              <a:avLst/>
              <a:gdLst/>
              <a:ahLst/>
              <a:cxnLst/>
              <a:rect l="l" t="t" r="r" b="b"/>
              <a:pathLst>
                <a:path w="1600200" h="990600">
                  <a:moveTo>
                    <a:pt x="16002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800100" y="990600"/>
                  </a:lnTo>
                  <a:lnTo>
                    <a:pt x="1600200" y="99060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AF0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257800" y="1905000"/>
              <a:ext cx="1600200" cy="990600"/>
            </a:xfrm>
            <a:custGeom>
              <a:avLst/>
              <a:gdLst/>
              <a:ahLst/>
              <a:cxnLst/>
              <a:rect l="l" t="t" r="r" b="b"/>
              <a:pathLst>
                <a:path w="1600200" h="990600">
                  <a:moveTo>
                    <a:pt x="800100" y="990600"/>
                  </a:moveTo>
                  <a:lnTo>
                    <a:pt x="0" y="990600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990600"/>
                  </a:lnTo>
                  <a:lnTo>
                    <a:pt x="800100" y="990600"/>
                  </a:lnTo>
                  <a:close/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607050" y="1976120"/>
            <a:ext cx="8985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715" indent="254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Human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 Re</a:t>
            </a:r>
            <a:r>
              <a:rPr sz="1800" spc="1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1800" spc="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rce  MIS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819400" y="147637"/>
            <a:ext cx="3738879" cy="3438525"/>
            <a:chOff x="2819400" y="147637"/>
            <a:chExt cx="3738879" cy="3438525"/>
          </a:xfrm>
        </p:grpSpPr>
        <p:sp>
          <p:nvSpPr>
            <p:cNvPr id="48" name="object 48"/>
            <p:cNvSpPr/>
            <p:nvPr/>
          </p:nvSpPr>
          <p:spPr>
            <a:xfrm>
              <a:off x="2857500" y="2931160"/>
              <a:ext cx="0" cy="650240"/>
            </a:xfrm>
            <a:custGeom>
              <a:avLst/>
              <a:gdLst/>
              <a:ahLst/>
              <a:cxnLst/>
              <a:rect l="l" t="t" r="r" b="b"/>
              <a:pathLst>
                <a:path h="650239">
                  <a:moveTo>
                    <a:pt x="0" y="650239"/>
                  </a:moveTo>
                  <a:lnTo>
                    <a:pt x="0" y="0"/>
                  </a:lnTo>
                </a:path>
              </a:pathLst>
            </a:custGeom>
            <a:ln w="88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819400" y="286003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181600" y="152400"/>
              <a:ext cx="1371600" cy="990600"/>
            </a:xfrm>
            <a:custGeom>
              <a:avLst/>
              <a:gdLst/>
              <a:ahLst/>
              <a:cxnLst/>
              <a:rect l="l" t="t" r="r" b="b"/>
              <a:pathLst>
                <a:path w="1371600" h="990600">
                  <a:moveTo>
                    <a:pt x="685800" y="0"/>
                  </a:moveTo>
                  <a:lnTo>
                    <a:pt x="617321" y="1010"/>
                  </a:lnTo>
                  <a:lnTo>
                    <a:pt x="549452" y="3951"/>
                  </a:lnTo>
                  <a:lnTo>
                    <a:pt x="482803" y="8686"/>
                  </a:lnTo>
                  <a:lnTo>
                    <a:pt x="417982" y="15081"/>
                  </a:lnTo>
                  <a:lnTo>
                    <a:pt x="355600" y="23001"/>
                  </a:lnTo>
                  <a:lnTo>
                    <a:pt x="296265" y="32308"/>
                  </a:lnTo>
                  <a:lnTo>
                    <a:pt x="240588" y="42869"/>
                  </a:lnTo>
                  <a:lnTo>
                    <a:pt x="189179" y="54547"/>
                  </a:lnTo>
                  <a:lnTo>
                    <a:pt x="142646" y="67208"/>
                  </a:lnTo>
                  <a:lnTo>
                    <a:pt x="101600" y="80715"/>
                  </a:lnTo>
                  <a:lnTo>
                    <a:pt x="38404" y="109727"/>
                  </a:lnTo>
                  <a:lnTo>
                    <a:pt x="4470" y="140501"/>
                  </a:lnTo>
                  <a:lnTo>
                    <a:pt x="0" y="156209"/>
                  </a:lnTo>
                  <a:lnTo>
                    <a:pt x="0" y="834389"/>
                  </a:lnTo>
                  <a:lnTo>
                    <a:pt x="38404" y="880871"/>
                  </a:lnTo>
                  <a:lnTo>
                    <a:pt x="101600" y="909884"/>
                  </a:lnTo>
                  <a:lnTo>
                    <a:pt x="142646" y="923391"/>
                  </a:lnTo>
                  <a:lnTo>
                    <a:pt x="189179" y="936052"/>
                  </a:lnTo>
                  <a:lnTo>
                    <a:pt x="240588" y="947730"/>
                  </a:lnTo>
                  <a:lnTo>
                    <a:pt x="296265" y="958291"/>
                  </a:lnTo>
                  <a:lnTo>
                    <a:pt x="355600" y="967598"/>
                  </a:lnTo>
                  <a:lnTo>
                    <a:pt x="417982" y="975518"/>
                  </a:lnTo>
                  <a:lnTo>
                    <a:pt x="482803" y="981913"/>
                  </a:lnTo>
                  <a:lnTo>
                    <a:pt x="549452" y="986648"/>
                  </a:lnTo>
                  <a:lnTo>
                    <a:pt x="617321" y="989589"/>
                  </a:lnTo>
                  <a:lnTo>
                    <a:pt x="685800" y="990600"/>
                  </a:lnTo>
                  <a:lnTo>
                    <a:pt x="754278" y="989589"/>
                  </a:lnTo>
                  <a:lnTo>
                    <a:pt x="822147" y="986648"/>
                  </a:lnTo>
                  <a:lnTo>
                    <a:pt x="888796" y="981913"/>
                  </a:lnTo>
                  <a:lnTo>
                    <a:pt x="953617" y="975518"/>
                  </a:lnTo>
                  <a:lnTo>
                    <a:pt x="1015999" y="967598"/>
                  </a:lnTo>
                  <a:lnTo>
                    <a:pt x="1075334" y="958291"/>
                  </a:lnTo>
                  <a:lnTo>
                    <a:pt x="1131011" y="947730"/>
                  </a:lnTo>
                  <a:lnTo>
                    <a:pt x="1182420" y="936052"/>
                  </a:lnTo>
                  <a:lnTo>
                    <a:pt x="1228953" y="923391"/>
                  </a:lnTo>
                  <a:lnTo>
                    <a:pt x="1270000" y="909884"/>
                  </a:lnTo>
                  <a:lnTo>
                    <a:pt x="1333195" y="880871"/>
                  </a:lnTo>
                  <a:lnTo>
                    <a:pt x="1367129" y="850098"/>
                  </a:lnTo>
                  <a:lnTo>
                    <a:pt x="1371600" y="834389"/>
                  </a:lnTo>
                  <a:lnTo>
                    <a:pt x="1371600" y="156209"/>
                  </a:lnTo>
                  <a:lnTo>
                    <a:pt x="1333195" y="109727"/>
                  </a:lnTo>
                  <a:lnTo>
                    <a:pt x="1270000" y="80715"/>
                  </a:lnTo>
                  <a:lnTo>
                    <a:pt x="1228953" y="67208"/>
                  </a:lnTo>
                  <a:lnTo>
                    <a:pt x="1182420" y="54547"/>
                  </a:lnTo>
                  <a:lnTo>
                    <a:pt x="1131011" y="42869"/>
                  </a:lnTo>
                  <a:lnTo>
                    <a:pt x="1075334" y="32308"/>
                  </a:lnTo>
                  <a:lnTo>
                    <a:pt x="1015999" y="23001"/>
                  </a:lnTo>
                  <a:lnTo>
                    <a:pt x="953617" y="15081"/>
                  </a:lnTo>
                  <a:lnTo>
                    <a:pt x="888796" y="8686"/>
                  </a:lnTo>
                  <a:lnTo>
                    <a:pt x="822147" y="3951"/>
                  </a:lnTo>
                  <a:lnTo>
                    <a:pt x="754278" y="101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0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181600" y="152400"/>
              <a:ext cx="1371600" cy="990600"/>
            </a:xfrm>
            <a:custGeom>
              <a:avLst/>
              <a:gdLst/>
              <a:ahLst/>
              <a:cxnLst/>
              <a:rect l="l" t="t" r="r" b="b"/>
              <a:pathLst>
                <a:path w="1371600" h="990600">
                  <a:moveTo>
                    <a:pt x="0" y="156209"/>
                  </a:moveTo>
                  <a:lnTo>
                    <a:pt x="38404" y="109727"/>
                  </a:lnTo>
                  <a:lnTo>
                    <a:pt x="101600" y="80715"/>
                  </a:lnTo>
                  <a:lnTo>
                    <a:pt x="142646" y="67208"/>
                  </a:lnTo>
                  <a:lnTo>
                    <a:pt x="189179" y="54547"/>
                  </a:lnTo>
                  <a:lnTo>
                    <a:pt x="240588" y="42869"/>
                  </a:lnTo>
                  <a:lnTo>
                    <a:pt x="296265" y="32308"/>
                  </a:lnTo>
                  <a:lnTo>
                    <a:pt x="355600" y="23001"/>
                  </a:lnTo>
                  <a:lnTo>
                    <a:pt x="417982" y="15081"/>
                  </a:lnTo>
                  <a:lnTo>
                    <a:pt x="482803" y="8686"/>
                  </a:lnTo>
                  <a:lnTo>
                    <a:pt x="549452" y="3951"/>
                  </a:lnTo>
                  <a:lnTo>
                    <a:pt x="617321" y="1010"/>
                  </a:lnTo>
                  <a:lnTo>
                    <a:pt x="685800" y="0"/>
                  </a:lnTo>
                  <a:lnTo>
                    <a:pt x="754278" y="1010"/>
                  </a:lnTo>
                  <a:lnTo>
                    <a:pt x="822147" y="3951"/>
                  </a:lnTo>
                  <a:lnTo>
                    <a:pt x="888796" y="8686"/>
                  </a:lnTo>
                  <a:lnTo>
                    <a:pt x="953617" y="15081"/>
                  </a:lnTo>
                  <a:lnTo>
                    <a:pt x="1015999" y="23001"/>
                  </a:lnTo>
                  <a:lnTo>
                    <a:pt x="1075334" y="32308"/>
                  </a:lnTo>
                  <a:lnTo>
                    <a:pt x="1131011" y="42869"/>
                  </a:lnTo>
                  <a:lnTo>
                    <a:pt x="1182420" y="54547"/>
                  </a:lnTo>
                  <a:lnTo>
                    <a:pt x="1228953" y="67208"/>
                  </a:lnTo>
                  <a:lnTo>
                    <a:pt x="1270000" y="80715"/>
                  </a:lnTo>
                  <a:lnTo>
                    <a:pt x="1333195" y="109727"/>
                  </a:lnTo>
                  <a:lnTo>
                    <a:pt x="1367129" y="140501"/>
                  </a:lnTo>
                  <a:lnTo>
                    <a:pt x="1371600" y="156209"/>
                  </a:lnTo>
                  <a:lnTo>
                    <a:pt x="1371600" y="834389"/>
                  </a:lnTo>
                  <a:lnTo>
                    <a:pt x="1333195" y="880871"/>
                  </a:lnTo>
                  <a:lnTo>
                    <a:pt x="1270000" y="909884"/>
                  </a:lnTo>
                  <a:lnTo>
                    <a:pt x="1228953" y="923391"/>
                  </a:lnTo>
                  <a:lnTo>
                    <a:pt x="1182420" y="936052"/>
                  </a:lnTo>
                  <a:lnTo>
                    <a:pt x="1131011" y="947730"/>
                  </a:lnTo>
                  <a:lnTo>
                    <a:pt x="1075334" y="958291"/>
                  </a:lnTo>
                  <a:lnTo>
                    <a:pt x="1015999" y="967598"/>
                  </a:lnTo>
                  <a:lnTo>
                    <a:pt x="953617" y="975518"/>
                  </a:lnTo>
                  <a:lnTo>
                    <a:pt x="888796" y="981913"/>
                  </a:lnTo>
                  <a:lnTo>
                    <a:pt x="822147" y="986648"/>
                  </a:lnTo>
                  <a:lnTo>
                    <a:pt x="754278" y="989589"/>
                  </a:lnTo>
                  <a:lnTo>
                    <a:pt x="685800" y="990600"/>
                  </a:lnTo>
                  <a:lnTo>
                    <a:pt x="617321" y="989589"/>
                  </a:lnTo>
                  <a:lnTo>
                    <a:pt x="549452" y="986648"/>
                  </a:lnTo>
                  <a:lnTo>
                    <a:pt x="482803" y="981913"/>
                  </a:lnTo>
                  <a:lnTo>
                    <a:pt x="417982" y="975518"/>
                  </a:lnTo>
                  <a:lnTo>
                    <a:pt x="355600" y="967598"/>
                  </a:lnTo>
                  <a:lnTo>
                    <a:pt x="296265" y="958291"/>
                  </a:lnTo>
                  <a:lnTo>
                    <a:pt x="240588" y="947730"/>
                  </a:lnTo>
                  <a:lnTo>
                    <a:pt x="189179" y="936052"/>
                  </a:lnTo>
                  <a:lnTo>
                    <a:pt x="142646" y="923391"/>
                  </a:lnTo>
                  <a:lnTo>
                    <a:pt x="101600" y="909884"/>
                  </a:lnTo>
                  <a:lnTo>
                    <a:pt x="38404" y="880871"/>
                  </a:lnTo>
                  <a:lnTo>
                    <a:pt x="4470" y="850098"/>
                  </a:lnTo>
                  <a:lnTo>
                    <a:pt x="0" y="834389"/>
                  </a:lnTo>
                  <a:lnTo>
                    <a:pt x="0" y="156209"/>
                  </a:lnTo>
                  <a:close/>
                </a:path>
                <a:path w="1371600" h="990600">
                  <a:moveTo>
                    <a:pt x="0" y="0"/>
                  </a:moveTo>
                  <a:lnTo>
                    <a:pt x="0" y="0"/>
                  </a:lnTo>
                </a:path>
                <a:path w="1371600" h="990600">
                  <a:moveTo>
                    <a:pt x="1371600" y="990600"/>
                  </a:moveTo>
                  <a:lnTo>
                    <a:pt x="1371600" y="99060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181600" y="308610"/>
              <a:ext cx="1371600" cy="154940"/>
            </a:xfrm>
            <a:custGeom>
              <a:avLst/>
              <a:gdLst/>
              <a:ahLst/>
              <a:cxnLst/>
              <a:rect l="l" t="t" r="r" b="b"/>
              <a:pathLst>
                <a:path w="1371600" h="154940">
                  <a:moveTo>
                    <a:pt x="1371600" y="0"/>
                  </a:moveTo>
                  <a:lnTo>
                    <a:pt x="0" y="0"/>
                  </a:lnTo>
                  <a:lnTo>
                    <a:pt x="4470" y="15471"/>
                  </a:lnTo>
                  <a:lnTo>
                    <a:pt x="38404" y="45862"/>
                  </a:lnTo>
                  <a:lnTo>
                    <a:pt x="101600" y="74600"/>
                  </a:lnTo>
                  <a:lnTo>
                    <a:pt x="142646" y="88005"/>
                  </a:lnTo>
                  <a:lnTo>
                    <a:pt x="189179" y="100584"/>
                  </a:lnTo>
                  <a:lnTo>
                    <a:pt x="240588" y="112199"/>
                  </a:lnTo>
                  <a:lnTo>
                    <a:pt x="296265" y="122712"/>
                  </a:lnTo>
                  <a:lnTo>
                    <a:pt x="355600" y="131985"/>
                  </a:lnTo>
                  <a:lnTo>
                    <a:pt x="417982" y="139882"/>
                  </a:lnTo>
                  <a:lnTo>
                    <a:pt x="482803" y="146263"/>
                  </a:lnTo>
                  <a:lnTo>
                    <a:pt x="549452" y="150991"/>
                  </a:lnTo>
                  <a:lnTo>
                    <a:pt x="617321" y="153930"/>
                  </a:lnTo>
                  <a:lnTo>
                    <a:pt x="685800" y="154940"/>
                  </a:lnTo>
                  <a:lnTo>
                    <a:pt x="754278" y="153930"/>
                  </a:lnTo>
                  <a:lnTo>
                    <a:pt x="822147" y="150991"/>
                  </a:lnTo>
                  <a:lnTo>
                    <a:pt x="888796" y="146263"/>
                  </a:lnTo>
                  <a:lnTo>
                    <a:pt x="953617" y="139882"/>
                  </a:lnTo>
                  <a:lnTo>
                    <a:pt x="1015999" y="131985"/>
                  </a:lnTo>
                  <a:lnTo>
                    <a:pt x="1075334" y="122712"/>
                  </a:lnTo>
                  <a:lnTo>
                    <a:pt x="1131011" y="112199"/>
                  </a:lnTo>
                  <a:lnTo>
                    <a:pt x="1182420" y="100584"/>
                  </a:lnTo>
                  <a:lnTo>
                    <a:pt x="1228953" y="88005"/>
                  </a:lnTo>
                  <a:lnTo>
                    <a:pt x="1270000" y="74600"/>
                  </a:lnTo>
                  <a:lnTo>
                    <a:pt x="1333195" y="45862"/>
                  </a:lnTo>
                  <a:lnTo>
                    <a:pt x="1367129" y="15471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AF0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181600" y="152400"/>
              <a:ext cx="1371600" cy="990600"/>
            </a:xfrm>
            <a:custGeom>
              <a:avLst/>
              <a:gdLst/>
              <a:ahLst/>
              <a:cxnLst/>
              <a:rect l="l" t="t" r="r" b="b"/>
              <a:pathLst>
                <a:path w="1371600" h="990600">
                  <a:moveTo>
                    <a:pt x="0" y="156209"/>
                  </a:moveTo>
                  <a:lnTo>
                    <a:pt x="38404" y="202072"/>
                  </a:lnTo>
                  <a:lnTo>
                    <a:pt x="101600" y="230810"/>
                  </a:lnTo>
                  <a:lnTo>
                    <a:pt x="142646" y="244215"/>
                  </a:lnTo>
                  <a:lnTo>
                    <a:pt x="189179" y="256794"/>
                  </a:lnTo>
                  <a:lnTo>
                    <a:pt x="240588" y="268409"/>
                  </a:lnTo>
                  <a:lnTo>
                    <a:pt x="296265" y="278922"/>
                  </a:lnTo>
                  <a:lnTo>
                    <a:pt x="355600" y="288195"/>
                  </a:lnTo>
                  <a:lnTo>
                    <a:pt x="417982" y="296092"/>
                  </a:lnTo>
                  <a:lnTo>
                    <a:pt x="482803" y="302473"/>
                  </a:lnTo>
                  <a:lnTo>
                    <a:pt x="549452" y="307201"/>
                  </a:lnTo>
                  <a:lnTo>
                    <a:pt x="617321" y="310140"/>
                  </a:lnTo>
                  <a:lnTo>
                    <a:pt x="685800" y="311150"/>
                  </a:lnTo>
                  <a:lnTo>
                    <a:pt x="754278" y="310140"/>
                  </a:lnTo>
                  <a:lnTo>
                    <a:pt x="822147" y="307201"/>
                  </a:lnTo>
                  <a:lnTo>
                    <a:pt x="888796" y="302473"/>
                  </a:lnTo>
                  <a:lnTo>
                    <a:pt x="953617" y="296092"/>
                  </a:lnTo>
                  <a:lnTo>
                    <a:pt x="1015999" y="288195"/>
                  </a:lnTo>
                  <a:lnTo>
                    <a:pt x="1075334" y="278922"/>
                  </a:lnTo>
                  <a:lnTo>
                    <a:pt x="1131011" y="268409"/>
                  </a:lnTo>
                  <a:lnTo>
                    <a:pt x="1182420" y="256794"/>
                  </a:lnTo>
                  <a:lnTo>
                    <a:pt x="1228953" y="244215"/>
                  </a:lnTo>
                  <a:lnTo>
                    <a:pt x="1270000" y="230810"/>
                  </a:lnTo>
                  <a:lnTo>
                    <a:pt x="1333195" y="202072"/>
                  </a:lnTo>
                  <a:lnTo>
                    <a:pt x="1367129" y="171681"/>
                  </a:lnTo>
                  <a:lnTo>
                    <a:pt x="1371600" y="156209"/>
                  </a:lnTo>
                </a:path>
                <a:path w="1371600" h="990600">
                  <a:moveTo>
                    <a:pt x="0" y="0"/>
                  </a:moveTo>
                  <a:lnTo>
                    <a:pt x="0" y="0"/>
                  </a:lnTo>
                </a:path>
                <a:path w="1371600" h="990600">
                  <a:moveTo>
                    <a:pt x="1371600" y="990600"/>
                  </a:moveTo>
                  <a:lnTo>
                    <a:pt x="1371600" y="99060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370829" y="607059"/>
            <a:ext cx="993140" cy="450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8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ta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b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as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 o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f  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xte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1400" spc="1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ta</a:t>
            </a:r>
            <a:endParaRPr sz="1400">
              <a:latin typeface="Corbel"/>
              <a:cs typeface="Corbe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3424237" y="147637"/>
            <a:ext cx="1381125" cy="923925"/>
            <a:chOff x="3424237" y="147637"/>
            <a:chExt cx="1381125" cy="923925"/>
          </a:xfrm>
        </p:grpSpPr>
        <p:sp>
          <p:nvSpPr>
            <p:cNvPr id="56" name="object 56"/>
            <p:cNvSpPr/>
            <p:nvPr/>
          </p:nvSpPr>
          <p:spPr>
            <a:xfrm>
              <a:off x="3429000" y="152400"/>
              <a:ext cx="1371600" cy="914400"/>
            </a:xfrm>
            <a:custGeom>
              <a:avLst/>
              <a:gdLst/>
              <a:ahLst/>
              <a:cxnLst/>
              <a:rect l="l" t="t" r="r" b="b"/>
              <a:pathLst>
                <a:path w="1371600" h="914400">
                  <a:moveTo>
                    <a:pt x="685800" y="0"/>
                  </a:moveTo>
                  <a:lnTo>
                    <a:pt x="617321" y="927"/>
                  </a:lnTo>
                  <a:lnTo>
                    <a:pt x="549452" y="3627"/>
                  </a:lnTo>
                  <a:lnTo>
                    <a:pt x="482803" y="7975"/>
                  </a:lnTo>
                  <a:lnTo>
                    <a:pt x="417982" y="13847"/>
                  </a:lnTo>
                  <a:lnTo>
                    <a:pt x="355600" y="21119"/>
                  </a:lnTo>
                  <a:lnTo>
                    <a:pt x="296265" y="29667"/>
                  </a:lnTo>
                  <a:lnTo>
                    <a:pt x="240588" y="39366"/>
                  </a:lnTo>
                  <a:lnTo>
                    <a:pt x="189179" y="50092"/>
                  </a:lnTo>
                  <a:lnTo>
                    <a:pt x="142646" y="61722"/>
                  </a:lnTo>
                  <a:lnTo>
                    <a:pt x="101600" y="74130"/>
                  </a:lnTo>
                  <a:lnTo>
                    <a:pt x="38404" y="100787"/>
                  </a:lnTo>
                  <a:lnTo>
                    <a:pt x="4470" y="129069"/>
                  </a:lnTo>
                  <a:lnTo>
                    <a:pt x="0" y="143509"/>
                  </a:lnTo>
                  <a:lnTo>
                    <a:pt x="0" y="770889"/>
                  </a:lnTo>
                  <a:lnTo>
                    <a:pt x="38404" y="813125"/>
                  </a:lnTo>
                  <a:lnTo>
                    <a:pt x="101600" y="839705"/>
                  </a:lnTo>
                  <a:lnTo>
                    <a:pt x="142646" y="852129"/>
                  </a:lnTo>
                  <a:lnTo>
                    <a:pt x="189179" y="863801"/>
                  </a:lnTo>
                  <a:lnTo>
                    <a:pt x="240588" y="874591"/>
                  </a:lnTo>
                  <a:lnTo>
                    <a:pt x="296265" y="884367"/>
                  </a:lnTo>
                  <a:lnTo>
                    <a:pt x="355600" y="892998"/>
                  </a:lnTo>
                  <a:lnTo>
                    <a:pt x="417982" y="900353"/>
                  </a:lnTo>
                  <a:lnTo>
                    <a:pt x="482803" y="906302"/>
                  </a:lnTo>
                  <a:lnTo>
                    <a:pt x="549452" y="910713"/>
                  </a:lnTo>
                  <a:lnTo>
                    <a:pt x="617321" y="913456"/>
                  </a:lnTo>
                  <a:lnTo>
                    <a:pt x="685800" y="914400"/>
                  </a:lnTo>
                  <a:lnTo>
                    <a:pt x="754278" y="913456"/>
                  </a:lnTo>
                  <a:lnTo>
                    <a:pt x="822147" y="910713"/>
                  </a:lnTo>
                  <a:lnTo>
                    <a:pt x="888796" y="906302"/>
                  </a:lnTo>
                  <a:lnTo>
                    <a:pt x="953617" y="900353"/>
                  </a:lnTo>
                  <a:lnTo>
                    <a:pt x="1015999" y="892998"/>
                  </a:lnTo>
                  <a:lnTo>
                    <a:pt x="1075334" y="884367"/>
                  </a:lnTo>
                  <a:lnTo>
                    <a:pt x="1131011" y="874591"/>
                  </a:lnTo>
                  <a:lnTo>
                    <a:pt x="1182420" y="863801"/>
                  </a:lnTo>
                  <a:lnTo>
                    <a:pt x="1228953" y="852129"/>
                  </a:lnTo>
                  <a:lnTo>
                    <a:pt x="1270000" y="839705"/>
                  </a:lnTo>
                  <a:lnTo>
                    <a:pt x="1333195" y="813125"/>
                  </a:lnTo>
                  <a:lnTo>
                    <a:pt x="1367129" y="785109"/>
                  </a:lnTo>
                  <a:lnTo>
                    <a:pt x="1371600" y="770889"/>
                  </a:lnTo>
                  <a:lnTo>
                    <a:pt x="1371600" y="143509"/>
                  </a:lnTo>
                  <a:lnTo>
                    <a:pt x="1333195" y="100787"/>
                  </a:lnTo>
                  <a:lnTo>
                    <a:pt x="1270000" y="74130"/>
                  </a:lnTo>
                  <a:lnTo>
                    <a:pt x="1228953" y="61722"/>
                  </a:lnTo>
                  <a:lnTo>
                    <a:pt x="1182420" y="50092"/>
                  </a:lnTo>
                  <a:lnTo>
                    <a:pt x="1131011" y="39366"/>
                  </a:lnTo>
                  <a:lnTo>
                    <a:pt x="1075334" y="29667"/>
                  </a:lnTo>
                  <a:lnTo>
                    <a:pt x="1015999" y="21119"/>
                  </a:lnTo>
                  <a:lnTo>
                    <a:pt x="953617" y="13847"/>
                  </a:lnTo>
                  <a:lnTo>
                    <a:pt x="888796" y="7975"/>
                  </a:lnTo>
                  <a:lnTo>
                    <a:pt x="822147" y="3627"/>
                  </a:lnTo>
                  <a:lnTo>
                    <a:pt x="754278" y="927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0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429000" y="152400"/>
              <a:ext cx="1371600" cy="914400"/>
            </a:xfrm>
            <a:custGeom>
              <a:avLst/>
              <a:gdLst/>
              <a:ahLst/>
              <a:cxnLst/>
              <a:rect l="l" t="t" r="r" b="b"/>
              <a:pathLst>
                <a:path w="1371600" h="914400">
                  <a:moveTo>
                    <a:pt x="0" y="143509"/>
                  </a:moveTo>
                  <a:lnTo>
                    <a:pt x="38404" y="100787"/>
                  </a:lnTo>
                  <a:lnTo>
                    <a:pt x="101600" y="74130"/>
                  </a:lnTo>
                  <a:lnTo>
                    <a:pt x="142646" y="61722"/>
                  </a:lnTo>
                  <a:lnTo>
                    <a:pt x="189179" y="50092"/>
                  </a:lnTo>
                  <a:lnTo>
                    <a:pt x="240588" y="39366"/>
                  </a:lnTo>
                  <a:lnTo>
                    <a:pt x="296265" y="29667"/>
                  </a:lnTo>
                  <a:lnTo>
                    <a:pt x="355600" y="21119"/>
                  </a:lnTo>
                  <a:lnTo>
                    <a:pt x="417982" y="13847"/>
                  </a:lnTo>
                  <a:lnTo>
                    <a:pt x="482803" y="7975"/>
                  </a:lnTo>
                  <a:lnTo>
                    <a:pt x="549452" y="3627"/>
                  </a:lnTo>
                  <a:lnTo>
                    <a:pt x="617321" y="927"/>
                  </a:lnTo>
                  <a:lnTo>
                    <a:pt x="685800" y="0"/>
                  </a:lnTo>
                  <a:lnTo>
                    <a:pt x="754278" y="927"/>
                  </a:lnTo>
                  <a:lnTo>
                    <a:pt x="822147" y="3627"/>
                  </a:lnTo>
                  <a:lnTo>
                    <a:pt x="888796" y="7975"/>
                  </a:lnTo>
                  <a:lnTo>
                    <a:pt x="953617" y="13847"/>
                  </a:lnTo>
                  <a:lnTo>
                    <a:pt x="1015999" y="21119"/>
                  </a:lnTo>
                  <a:lnTo>
                    <a:pt x="1075334" y="29667"/>
                  </a:lnTo>
                  <a:lnTo>
                    <a:pt x="1131011" y="39366"/>
                  </a:lnTo>
                  <a:lnTo>
                    <a:pt x="1182420" y="50092"/>
                  </a:lnTo>
                  <a:lnTo>
                    <a:pt x="1228953" y="61722"/>
                  </a:lnTo>
                  <a:lnTo>
                    <a:pt x="1270000" y="74130"/>
                  </a:lnTo>
                  <a:lnTo>
                    <a:pt x="1333195" y="100787"/>
                  </a:lnTo>
                  <a:lnTo>
                    <a:pt x="1367129" y="129069"/>
                  </a:lnTo>
                  <a:lnTo>
                    <a:pt x="1371600" y="143509"/>
                  </a:lnTo>
                  <a:lnTo>
                    <a:pt x="1371600" y="770889"/>
                  </a:lnTo>
                  <a:lnTo>
                    <a:pt x="1333195" y="813125"/>
                  </a:lnTo>
                  <a:lnTo>
                    <a:pt x="1270000" y="839705"/>
                  </a:lnTo>
                  <a:lnTo>
                    <a:pt x="1228953" y="852129"/>
                  </a:lnTo>
                  <a:lnTo>
                    <a:pt x="1182420" y="863801"/>
                  </a:lnTo>
                  <a:lnTo>
                    <a:pt x="1131011" y="874591"/>
                  </a:lnTo>
                  <a:lnTo>
                    <a:pt x="1075334" y="884367"/>
                  </a:lnTo>
                  <a:lnTo>
                    <a:pt x="1015999" y="892998"/>
                  </a:lnTo>
                  <a:lnTo>
                    <a:pt x="953617" y="900353"/>
                  </a:lnTo>
                  <a:lnTo>
                    <a:pt x="888796" y="906302"/>
                  </a:lnTo>
                  <a:lnTo>
                    <a:pt x="822147" y="910713"/>
                  </a:lnTo>
                  <a:lnTo>
                    <a:pt x="754278" y="913456"/>
                  </a:lnTo>
                  <a:lnTo>
                    <a:pt x="685800" y="914400"/>
                  </a:lnTo>
                  <a:lnTo>
                    <a:pt x="617321" y="913456"/>
                  </a:lnTo>
                  <a:lnTo>
                    <a:pt x="549452" y="910713"/>
                  </a:lnTo>
                  <a:lnTo>
                    <a:pt x="482803" y="906302"/>
                  </a:lnTo>
                  <a:lnTo>
                    <a:pt x="417982" y="900353"/>
                  </a:lnTo>
                  <a:lnTo>
                    <a:pt x="355600" y="892998"/>
                  </a:lnTo>
                  <a:lnTo>
                    <a:pt x="296265" y="884367"/>
                  </a:lnTo>
                  <a:lnTo>
                    <a:pt x="240588" y="874591"/>
                  </a:lnTo>
                  <a:lnTo>
                    <a:pt x="189179" y="863801"/>
                  </a:lnTo>
                  <a:lnTo>
                    <a:pt x="142646" y="852129"/>
                  </a:lnTo>
                  <a:lnTo>
                    <a:pt x="101600" y="839705"/>
                  </a:lnTo>
                  <a:lnTo>
                    <a:pt x="38404" y="813125"/>
                  </a:lnTo>
                  <a:lnTo>
                    <a:pt x="4470" y="785109"/>
                  </a:lnTo>
                  <a:lnTo>
                    <a:pt x="0" y="770889"/>
                  </a:lnTo>
                  <a:lnTo>
                    <a:pt x="0" y="143509"/>
                  </a:lnTo>
                  <a:close/>
                </a:path>
                <a:path w="1371600" h="914400">
                  <a:moveTo>
                    <a:pt x="0" y="0"/>
                  </a:moveTo>
                  <a:lnTo>
                    <a:pt x="0" y="0"/>
                  </a:lnTo>
                </a:path>
                <a:path w="1371600" h="914400">
                  <a:moveTo>
                    <a:pt x="1371600" y="914400"/>
                  </a:moveTo>
                  <a:lnTo>
                    <a:pt x="1371600" y="91440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429000" y="295910"/>
              <a:ext cx="1371600" cy="143510"/>
            </a:xfrm>
            <a:custGeom>
              <a:avLst/>
              <a:gdLst/>
              <a:ahLst/>
              <a:cxnLst/>
              <a:rect l="l" t="t" r="r" b="b"/>
              <a:pathLst>
                <a:path w="1371600" h="143509">
                  <a:moveTo>
                    <a:pt x="1371600" y="0"/>
                  </a:moveTo>
                  <a:lnTo>
                    <a:pt x="0" y="0"/>
                  </a:lnTo>
                  <a:lnTo>
                    <a:pt x="4470" y="14440"/>
                  </a:lnTo>
                  <a:lnTo>
                    <a:pt x="38404" y="42722"/>
                  </a:lnTo>
                  <a:lnTo>
                    <a:pt x="101600" y="69379"/>
                  </a:lnTo>
                  <a:lnTo>
                    <a:pt x="142646" y="81788"/>
                  </a:lnTo>
                  <a:lnTo>
                    <a:pt x="189179" y="93417"/>
                  </a:lnTo>
                  <a:lnTo>
                    <a:pt x="240588" y="104143"/>
                  </a:lnTo>
                  <a:lnTo>
                    <a:pt x="296265" y="113842"/>
                  </a:lnTo>
                  <a:lnTo>
                    <a:pt x="355600" y="122390"/>
                  </a:lnTo>
                  <a:lnTo>
                    <a:pt x="417982" y="129662"/>
                  </a:lnTo>
                  <a:lnTo>
                    <a:pt x="482803" y="135534"/>
                  </a:lnTo>
                  <a:lnTo>
                    <a:pt x="549452" y="139882"/>
                  </a:lnTo>
                  <a:lnTo>
                    <a:pt x="617321" y="142582"/>
                  </a:lnTo>
                  <a:lnTo>
                    <a:pt x="685800" y="143510"/>
                  </a:lnTo>
                  <a:lnTo>
                    <a:pt x="754278" y="142582"/>
                  </a:lnTo>
                  <a:lnTo>
                    <a:pt x="822147" y="139882"/>
                  </a:lnTo>
                  <a:lnTo>
                    <a:pt x="888796" y="135534"/>
                  </a:lnTo>
                  <a:lnTo>
                    <a:pt x="953617" y="129662"/>
                  </a:lnTo>
                  <a:lnTo>
                    <a:pt x="1015999" y="122390"/>
                  </a:lnTo>
                  <a:lnTo>
                    <a:pt x="1075334" y="113842"/>
                  </a:lnTo>
                  <a:lnTo>
                    <a:pt x="1131011" y="104143"/>
                  </a:lnTo>
                  <a:lnTo>
                    <a:pt x="1182420" y="93417"/>
                  </a:lnTo>
                  <a:lnTo>
                    <a:pt x="1228953" y="81788"/>
                  </a:lnTo>
                  <a:lnTo>
                    <a:pt x="1270000" y="69379"/>
                  </a:lnTo>
                  <a:lnTo>
                    <a:pt x="1333195" y="42722"/>
                  </a:lnTo>
                  <a:lnTo>
                    <a:pt x="1367129" y="1444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AF0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429000" y="152400"/>
              <a:ext cx="1371600" cy="914400"/>
            </a:xfrm>
            <a:custGeom>
              <a:avLst/>
              <a:gdLst/>
              <a:ahLst/>
              <a:cxnLst/>
              <a:rect l="l" t="t" r="r" b="b"/>
              <a:pathLst>
                <a:path w="1371600" h="914400">
                  <a:moveTo>
                    <a:pt x="0" y="143509"/>
                  </a:moveTo>
                  <a:lnTo>
                    <a:pt x="38404" y="186232"/>
                  </a:lnTo>
                  <a:lnTo>
                    <a:pt x="101600" y="212889"/>
                  </a:lnTo>
                  <a:lnTo>
                    <a:pt x="142646" y="225298"/>
                  </a:lnTo>
                  <a:lnTo>
                    <a:pt x="189179" y="236927"/>
                  </a:lnTo>
                  <a:lnTo>
                    <a:pt x="240588" y="247653"/>
                  </a:lnTo>
                  <a:lnTo>
                    <a:pt x="296265" y="257352"/>
                  </a:lnTo>
                  <a:lnTo>
                    <a:pt x="355600" y="265900"/>
                  </a:lnTo>
                  <a:lnTo>
                    <a:pt x="417982" y="273172"/>
                  </a:lnTo>
                  <a:lnTo>
                    <a:pt x="482803" y="279044"/>
                  </a:lnTo>
                  <a:lnTo>
                    <a:pt x="549452" y="283392"/>
                  </a:lnTo>
                  <a:lnTo>
                    <a:pt x="617321" y="286092"/>
                  </a:lnTo>
                  <a:lnTo>
                    <a:pt x="685800" y="287020"/>
                  </a:lnTo>
                  <a:lnTo>
                    <a:pt x="754278" y="286092"/>
                  </a:lnTo>
                  <a:lnTo>
                    <a:pt x="822147" y="283392"/>
                  </a:lnTo>
                  <a:lnTo>
                    <a:pt x="888796" y="279044"/>
                  </a:lnTo>
                  <a:lnTo>
                    <a:pt x="953617" y="273172"/>
                  </a:lnTo>
                  <a:lnTo>
                    <a:pt x="1015999" y="265900"/>
                  </a:lnTo>
                  <a:lnTo>
                    <a:pt x="1075334" y="257352"/>
                  </a:lnTo>
                  <a:lnTo>
                    <a:pt x="1131011" y="247653"/>
                  </a:lnTo>
                  <a:lnTo>
                    <a:pt x="1182420" y="236927"/>
                  </a:lnTo>
                  <a:lnTo>
                    <a:pt x="1228953" y="225298"/>
                  </a:lnTo>
                  <a:lnTo>
                    <a:pt x="1270000" y="212889"/>
                  </a:lnTo>
                  <a:lnTo>
                    <a:pt x="1333195" y="186232"/>
                  </a:lnTo>
                  <a:lnTo>
                    <a:pt x="1367129" y="157950"/>
                  </a:lnTo>
                  <a:lnTo>
                    <a:pt x="1371600" y="143509"/>
                  </a:lnTo>
                </a:path>
                <a:path w="1371600" h="914400">
                  <a:moveTo>
                    <a:pt x="0" y="0"/>
                  </a:moveTo>
                  <a:lnTo>
                    <a:pt x="0" y="0"/>
                  </a:lnTo>
                </a:path>
                <a:path w="1371600" h="914400">
                  <a:moveTo>
                    <a:pt x="1371600" y="914400"/>
                  </a:moveTo>
                  <a:lnTo>
                    <a:pt x="1371600" y="91440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3623309" y="562609"/>
            <a:ext cx="982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 marR="5080" indent="-1143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at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400" spc="5" dirty="0">
                <a:solidFill>
                  <a:srgbClr val="FFFFFF"/>
                </a:solidFill>
                <a:latin typeface="Corbel"/>
                <a:cs typeface="Corbel"/>
              </a:rPr>
              <a:t>b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of  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internal</a:t>
            </a:r>
            <a:r>
              <a:rPr sz="1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data</a:t>
            </a:r>
            <a:endParaRPr sz="1400">
              <a:latin typeface="Corbel"/>
              <a:cs typeface="Corbe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7158037" y="300037"/>
            <a:ext cx="1533525" cy="847725"/>
            <a:chOff x="7158037" y="300037"/>
            <a:chExt cx="1533525" cy="847725"/>
          </a:xfrm>
        </p:grpSpPr>
        <p:sp>
          <p:nvSpPr>
            <p:cNvPr id="62" name="object 62"/>
            <p:cNvSpPr/>
            <p:nvPr/>
          </p:nvSpPr>
          <p:spPr>
            <a:xfrm>
              <a:off x="7162800" y="304800"/>
              <a:ext cx="1524000" cy="838200"/>
            </a:xfrm>
            <a:custGeom>
              <a:avLst/>
              <a:gdLst/>
              <a:ahLst/>
              <a:cxnLst/>
              <a:rect l="l" t="t" r="r" b="b"/>
              <a:pathLst>
                <a:path w="1524000" h="838200">
                  <a:moveTo>
                    <a:pt x="15240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762000" y="838200"/>
                  </a:lnTo>
                  <a:lnTo>
                    <a:pt x="1524000" y="8382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AF0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162800" y="304800"/>
              <a:ext cx="1524000" cy="838200"/>
            </a:xfrm>
            <a:custGeom>
              <a:avLst/>
              <a:gdLst/>
              <a:ahLst/>
              <a:cxnLst/>
              <a:rect l="l" t="t" r="r" b="b"/>
              <a:pathLst>
                <a:path w="1524000" h="838200">
                  <a:moveTo>
                    <a:pt x="762000" y="838200"/>
                  </a:moveTo>
                  <a:lnTo>
                    <a:pt x="0" y="838200"/>
                  </a:lnTo>
                  <a:lnTo>
                    <a:pt x="0" y="0"/>
                  </a:lnTo>
                  <a:lnTo>
                    <a:pt x="1524000" y="0"/>
                  </a:lnTo>
                  <a:lnTo>
                    <a:pt x="1524000" y="838200"/>
                  </a:lnTo>
                  <a:lnTo>
                    <a:pt x="762000" y="838200"/>
                  </a:lnTo>
                  <a:close/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7294880" y="467359"/>
            <a:ext cx="12579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0" marR="5080" indent="-43815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1600" spc="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600" spc="-1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ur</a:t>
            </a:r>
            <a:r>
              <a:rPr sz="1600" spc="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g 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DSS</a:t>
            </a:r>
            <a:endParaRPr sz="1600">
              <a:latin typeface="Corbel"/>
              <a:cs typeface="Corbe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310437" y="3729037"/>
            <a:ext cx="1533525" cy="847725"/>
            <a:chOff x="7310437" y="3729037"/>
            <a:chExt cx="1533525" cy="847725"/>
          </a:xfrm>
        </p:grpSpPr>
        <p:sp>
          <p:nvSpPr>
            <p:cNvPr id="66" name="object 66"/>
            <p:cNvSpPr/>
            <p:nvPr/>
          </p:nvSpPr>
          <p:spPr>
            <a:xfrm>
              <a:off x="7315200" y="3733800"/>
              <a:ext cx="1524000" cy="838200"/>
            </a:xfrm>
            <a:custGeom>
              <a:avLst/>
              <a:gdLst/>
              <a:ahLst/>
              <a:cxnLst/>
              <a:rect l="l" t="t" r="r" b="b"/>
              <a:pathLst>
                <a:path w="1524000" h="838200">
                  <a:moveTo>
                    <a:pt x="15240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762000" y="838200"/>
                  </a:lnTo>
                  <a:lnTo>
                    <a:pt x="1524000" y="8382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AF0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315200" y="3733800"/>
              <a:ext cx="1524000" cy="838200"/>
            </a:xfrm>
            <a:custGeom>
              <a:avLst/>
              <a:gdLst/>
              <a:ahLst/>
              <a:cxnLst/>
              <a:rect l="l" t="t" r="r" b="b"/>
              <a:pathLst>
                <a:path w="1524000" h="838200">
                  <a:moveTo>
                    <a:pt x="762000" y="838200"/>
                  </a:moveTo>
                  <a:lnTo>
                    <a:pt x="0" y="838200"/>
                  </a:lnTo>
                  <a:lnTo>
                    <a:pt x="0" y="0"/>
                  </a:lnTo>
                  <a:lnTo>
                    <a:pt x="1524000" y="0"/>
                  </a:lnTo>
                  <a:lnTo>
                    <a:pt x="1524000" y="838200"/>
                  </a:lnTo>
                  <a:lnTo>
                    <a:pt x="762000" y="838200"/>
                  </a:lnTo>
                  <a:close/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7447280" y="3896359"/>
            <a:ext cx="12579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8159" marR="5080" indent="-505459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1600" spc="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600" spc="-1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uf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600" spc="-1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ur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g  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ES</a:t>
            </a:r>
            <a:endParaRPr sz="1600">
              <a:latin typeface="Corbel"/>
              <a:cs typeface="Corbel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7386637" y="1671637"/>
            <a:ext cx="1152525" cy="1685925"/>
            <a:chOff x="7386637" y="1671637"/>
            <a:chExt cx="1152525" cy="1685925"/>
          </a:xfrm>
        </p:grpSpPr>
        <p:sp>
          <p:nvSpPr>
            <p:cNvPr id="70" name="object 70"/>
            <p:cNvSpPr/>
            <p:nvPr/>
          </p:nvSpPr>
          <p:spPr>
            <a:xfrm>
              <a:off x="7391400" y="1676400"/>
              <a:ext cx="1143000" cy="1676400"/>
            </a:xfrm>
            <a:custGeom>
              <a:avLst/>
              <a:gdLst/>
              <a:ahLst/>
              <a:cxnLst/>
              <a:rect l="l" t="t" r="r" b="b"/>
              <a:pathLst>
                <a:path w="1143000" h="1676400">
                  <a:moveTo>
                    <a:pt x="571500" y="0"/>
                  </a:moveTo>
                  <a:lnTo>
                    <a:pt x="510371" y="1973"/>
                  </a:lnTo>
                  <a:lnTo>
                    <a:pt x="449868" y="7701"/>
                  </a:lnTo>
                  <a:lnTo>
                    <a:pt x="390615" y="16895"/>
                  </a:lnTo>
                  <a:lnTo>
                    <a:pt x="333236" y="29265"/>
                  </a:lnTo>
                  <a:lnTo>
                    <a:pt x="278356" y="44524"/>
                  </a:lnTo>
                  <a:lnTo>
                    <a:pt x="226600" y="62381"/>
                  </a:lnTo>
                  <a:lnTo>
                    <a:pt x="178593" y="82550"/>
                  </a:lnTo>
                  <a:lnTo>
                    <a:pt x="134960" y="104739"/>
                  </a:lnTo>
                  <a:lnTo>
                    <a:pt x="96326" y="128662"/>
                  </a:lnTo>
                  <a:lnTo>
                    <a:pt x="63314" y="154029"/>
                  </a:lnTo>
                  <a:lnTo>
                    <a:pt x="16661" y="207939"/>
                  </a:lnTo>
                  <a:lnTo>
                    <a:pt x="0" y="264160"/>
                  </a:lnTo>
                  <a:lnTo>
                    <a:pt x="0" y="1412239"/>
                  </a:lnTo>
                  <a:lnTo>
                    <a:pt x="16661" y="1468460"/>
                  </a:lnTo>
                  <a:lnTo>
                    <a:pt x="63314" y="1522370"/>
                  </a:lnTo>
                  <a:lnTo>
                    <a:pt x="96326" y="1547737"/>
                  </a:lnTo>
                  <a:lnTo>
                    <a:pt x="134960" y="1571660"/>
                  </a:lnTo>
                  <a:lnTo>
                    <a:pt x="178593" y="1593849"/>
                  </a:lnTo>
                  <a:lnTo>
                    <a:pt x="226600" y="1614018"/>
                  </a:lnTo>
                  <a:lnTo>
                    <a:pt x="278356" y="1631875"/>
                  </a:lnTo>
                  <a:lnTo>
                    <a:pt x="333236" y="1647134"/>
                  </a:lnTo>
                  <a:lnTo>
                    <a:pt x="390615" y="1659504"/>
                  </a:lnTo>
                  <a:lnTo>
                    <a:pt x="449868" y="1668698"/>
                  </a:lnTo>
                  <a:lnTo>
                    <a:pt x="510371" y="1674426"/>
                  </a:lnTo>
                  <a:lnTo>
                    <a:pt x="571500" y="1676400"/>
                  </a:lnTo>
                  <a:lnTo>
                    <a:pt x="632628" y="1674426"/>
                  </a:lnTo>
                  <a:lnTo>
                    <a:pt x="693131" y="1668698"/>
                  </a:lnTo>
                  <a:lnTo>
                    <a:pt x="752384" y="1659504"/>
                  </a:lnTo>
                  <a:lnTo>
                    <a:pt x="809763" y="1647134"/>
                  </a:lnTo>
                  <a:lnTo>
                    <a:pt x="864643" y="1631875"/>
                  </a:lnTo>
                  <a:lnTo>
                    <a:pt x="916399" y="1614018"/>
                  </a:lnTo>
                  <a:lnTo>
                    <a:pt x="964406" y="1593850"/>
                  </a:lnTo>
                  <a:lnTo>
                    <a:pt x="1008039" y="1571660"/>
                  </a:lnTo>
                  <a:lnTo>
                    <a:pt x="1046673" y="1547737"/>
                  </a:lnTo>
                  <a:lnTo>
                    <a:pt x="1079685" y="1522370"/>
                  </a:lnTo>
                  <a:lnTo>
                    <a:pt x="1126338" y="1468460"/>
                  </a:lnTo>
                  <a:lnTo>
                    <a:pt x="1143000" y="1412239"/>
                  </a:lnTo>
                  <a:lnTo>
                    <a:pt x="1143000" y="264160"/>
                  </a:lnTo>
                  <a:lnTo>
                    <a:pt x="1126338" y="207939"/>
                  </a:lnTo>
                  <a:lnTo>
                    <a:pt x="1079685" y="154029"/>
                  </a:lnTo>
                  <a:lnTo>
                    <a:pt x="1046673" y="128662"/>
                  </a:lnTo>
                  <a:lnTo>
                    <a:pt x="1008039" y="104739"/>
                  </a:lnTo>
                  <a:lnTo>
                    <a:pt x="964406" y="82550"/>
                  </a:lnTo>
                  <a:lnTo>
                    <a:pt x="916399" y="62381"/>
                  </a:lnTo>
                  <a:lnTo>
                    <a:pt x="864643" y="44524"/>
                  </a:lnTo>
                  <a:lnTo>
                    <a:pt x="809763" y="29265"/>
                  </a:lnTo>
                  <a:lnTo>
                    <a:pt x="752384" y="16895"/>
                  </a:lnTo>
                  <a:lnTo>
                    <a:pt x="693131" y="7701"/>
                  </a:lnTo>
                  <a:lnTo>
                    <a:pt x="632628" y="1973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AF0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391400" y="1676400"/>
              <a:ext cx="1143000" cy="1676400"/>
            </a:xfrm>
            <a:custGeom>
              <a:avLst/>
              <a:gdLst/>
              <a:ahLst/>
              <a:cxnLst/>
              <a:rect l="l" t="t" r="r" b="b"/>
              <a:pathLst>
                <a:path w="1143000" h="1676400">
                  <a:moveTo>
                    <a:pt x="0" y="264160"/>
                  </a:moveTo>
                  <a:lnTo>
                    <a:pt x="16661" y="207939"/>
                  </a:lnTo>
                  <a:lnTo>
                    <a:pt x="63314" y="154029"/>
                  </a:lnTo>
                  <a:lnTo>
                    <a:pt x="96326" y="128662"/>
                  </a:lnTo>
                  <a:lnTo>
                    <a:pt x="134960" y="104739"/>
                  </a:lnTo>
                  <a:lnTo>
                    <a:pt x="178593" y="82550"/>
                  </a:lnTo>
                  <a:lnTo>
                    <a:pt x="226600" y="62381"/>
                  </a:lnTo>
                  <a:lnTo>
                    <a:pt x="278356" y="44524"/>
                  </a:lnTo>
                  <a:lnTo>
                    <a:pt x="333236" y="29265"/>
                  </a:lnTo>
                  <a:lnTo>
                    <a:pt x="390615" y="16895"/>
                  </a:lnTo>
                  <a:lnTo>
                    <a:pt x="449868" y="7701"/>
                  </a:lnTo>
                  <a:lnTo>
                    <a:pt x="510371" y="1973"/>
                  </a:lnTo>
                  <a:lnTo>
                    <a:pt x="571500" y="0"/>
                  </a:lnTo>
                  <a:lnTo>
                    <a:pt x="632628" y="1973"/>
                  </a:lnTo>
                  <a:lnTo>
                    <a:pt x="693131" y="7701"/>
                  </a:lnTo>
                  <a:lnTo>
                    <a:pt x="752384" y="16895"/>
                  </a:lnTo>
                  <a:lnTo>
                    <a:pt x="809763" y="29265"/>
                  </a:lnTo>
                  <a:lnTo>
                    <a:pt x="864643" y="44524"/>
                  </a:lnTo>
                  <a:lnTo>
                    <a:pt x="916399" y="62381"/>
                  </a:lnTo>
                  <a:lnTo>
                    <a:pt x="964406" y="82550"/>
                  </a:lnTo>
                  <a:lnTo>
                    <a:pt x="1008039" y="104739"/>
                  </a:lnTo>
                  <a:lnTo>
                    <a:pt x="1046673" y="128662"/>
                  </a:lnTo>
                  <a:lnTo>
                    <a:pt x="1079685" y="154029"/>
                  </a:lnTo>
                  <a:lnTo>
                    <a:pt x="1126338" y="207939"/>
                  </a:lnTo>
                  <a:lnTo>
                    <a:pt x="1143000" y="264160"/>
                  </a:lnTo>
                  <a:lnTo>
                    <a:pt x="1143000" y="1412239"/>
                  </a:lnTo>
                  <a:lnTo>
                    <a:pt x="1126338" y="1468460"/>
                  </a:lnTo>
                  <a:lnTo>
                    <a:pt x="1079685" y="1522370"/>
                  </a:lnTo>
                  <a:lnTo>
                    <a:pt x="1046673" y="1547737"/>
                  </a:lnTo>
                  <a:lnTo>
                    <a:pt x="1008039" y="1571660"/>
                  </a:lnTo>
                  <a:lnTo>
                    <a:pt x="964406" y="1593850"/>
                  </a:lnTo>
                  <a:lnTo>
                    <a:pt x="916399" y="1614018"/>
                  </a:lnTo>
                  <a:lnTo>
                    <a:pt x="864643" y="1631875"/>
                  </a:lnTo>
                  <a:lnTo>
                    <a:pt x="809763" y="1647134"/>
                  </a:lnTo>
                  <a:lnTo>
                    <a:pt x="752384" y="1659504"/>
                  </a:lnTo>
                  <a:lnTo>
                    <a:pt x="693131" y="1668698"/>
                  </a:lnTo>
                  <a:lnTo>
                    <a:pt x="632628" y="1674426"/>
                  </a:lnTo>
                  <a:lnTo>
                    <a:pt x="571500" y="1676400"/>
                  </a:lnTo>
                  <a:lnTo>
                    <a:pt x="510371" y="1674426"/>
                  </a:lnTo>
                  <a:lnTo>
                    <a:pt x="449868" y="1668698"/>
                  </a:lnTo>
                  <a:lnTo>
                    <a:pt x="390615" y="1659504"/>
                  </a:lnTo>
                  <a:lnTo>
                    <a:pt x="333236" y="1647134"/>
                  </a:lnTo>
                  <a:lnTo>
                    <a:pt x="278356" y="1631875"/>
                  </a:lnTo>
                  <a:lnTo>
                    <a:pt x="226600" y="1614018"/>
                  </a:lnTo>
                  <a:lnTo>
                    <a:pt x="178593" y="1593849"/>
                  </a:lnTo>
                  <a:lnTo>
                    <a:pt x="134960" y="1571660"/>
                  </a:lnTo>
                  <a:lnTo>
                    <a:pt x="96326" y="1547737"/>
                  </a:lnTo>
                  <a:lnTo>
                    <a:pt x="63314" y="1522370"/>
                  </a:lnTo>
                  <a:lnTo>
                    <a:pt x="16661" y="1468460"/>
                  </a:lnTo>
                  <a:lnTo>
                    <a:pt x="0" y="1412239"/>
                  </a:lnTo>
                  <a:lnTo>
                    <a:pt x="0" y="264160"/>
                  </a:lnTo>
                  <a:close/>
                </a:path>
                <a:path w="1143000" h="1676400">
                  <a:moveTo>
                    <a:pt x="0" y="0"/>
                  </a:moveTo>
                  <a:lnTo>
                    <a:pt x="0" y="0"/>
                  </a:lnTo>
                </a:path>
                <a:path w="1143000" h="1676400">
                  <a:moveTo>
                    <a:pt x="1143000" y="1676400"/>
                  </a:moveTo>
                  <a:lnTo>
                    <a:pt x="1143000" y="167640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391400" y="1940559"/>
              <a:ext cx="1143000" cy="264160"/>
            </a:xfrm>
            <a:custGeom>
              <a:avLst/>
              <a:gdLst/>
              <a:ahLst/>
              <a:cxnLst/>
              <a:rect l="l" t="t" r="r" b="b"/>
              <a:pathLst>
                <a:path w="1143000" h="264160">
                  <a:moveTo>
                    <a:pt x="1143000" y="0"/>
                  </a:moveTo>
                  <a:lnTo>
                    <a:pt x="0" y="0"/>
                  </a:lnTo>
                  <a:lnTo>
                    <a:pt x="4269" y="28254"/>
                  </a:lnTo>
                  <a:lnTo>
                    <a:pt x="36551" y="83608"/>
                  </a:lnTo>
                  <a:lnTo>
                    <a:pt x="96326" y="135497"/>
                  </a:lnTo>
                  <a:lnTo>
                    <a:pt x="134960" y="159420"/>
                  </a:lnTo>
                  <a:lnTo>
                    <a:pt x="178593" y="181610"/>
                  </a:lnTo>
                  <a:lnTo>
                    <a:pt x="226600" y="201778"/>
                  </a:lnTo>
                  <a:lnTo>
                    <a:pt x="278356" y="219635"/>
                  </a:lnTo>
                  <a:lnTo>
                    <a:pt x="333236" y="234894"/>
                  </a:lnTo>
                  <a:lnTo>
                    <a:pt x="390615" y="247264"/>
                  </a:lnTo>
                  <a:lnTo>
                    <a:pt x="449868" y="256458"/>
                  </a:lnTo>
                  <a:lnTo>
                    <a:pt x="510371" y="262186"/>
                  </a:lnTo>
                  <a:lnTo>
                    <a:pt x="571500" y="264160"/>
                  </a:lnTo>
                  <a:lnTo>
                    <a:pt x="632628" y="262186"/>
                  </a:lnTo>
                  <a:lnTo>
                    <a:pt x="693131" y="256458"/>
                  </a:lnTo>
                  <a:lnTo>
                    <a:pt x="752384" y="247264"/>
                  </a:lnTo>
                  <a:lnTo>
                    <a:pt x="809763" y="234894"/>
                  </a:lnTo>
                  <a:lnTo>
                    <a:pt x="864643" y="219635"/>
                  </a:lnTo>
                  <a:lnTo>
                    <a:pt x="916399" y="201778"/>
                  </a:lnTo>
                  <a:lnTo>
                    <a:pt x="964406" y="181609"/>
                  </a:lnTo>
                  <a:lnTo>
                    <a:pt x="1008039" y="159420"/>
                  </a:lnTo>
                  <a:lnTo>
                    <a:pt x="1046673" y="135497"/>
                  </a:lnTo>
                  <a:lnTo>
                    <a:pt x="1079685" y="110130"/>
                  </a:lnTo>
                  <a:lnTo>
                    <a:pt x="1126338" y="5622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AF0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391400" y="1676400"/>
              <a:ext cx="1143000" cy="1676400"/>
            </a:xfrm>
            <a:custGeom>
              <a:avLst/>
              <a:gdLst/>
              <a:ahLst/>
              <a:cxnLst/>
              <a:rect l="l" t="t" r="r" b="b"/>
              <a:pathLst>
                <a:path w="1143000" h="1676400">
                  <a:moveTo>
                    <a:pt x="0" y="264160"/>
                  </a:moveTo>
                  <a:lnTo>
                    <a:pt x="16661" y="320380"/>
                  </a:lnTo>
                  <a:lnTo>
                    <a:pt x="63314" y="374290"/>
                  </a:lnTo>
                  <a:lnTo>
                    <a:pt x="96326" y="399657"/>
                  </a:lnTo>
                  <a:lnTo>
                    <a:pt x="134960" y="423580"/>
                  </a:lnTo>
                  <a:lnTo>
                    <a:pt x="178593" y="445770"/>
                  </a:lnTo>
                  <a:lnTo>
                    <a:pt x="226600" y="465938"/>
                  </a:lnTo>
                  <a:lnTo>
                    <a:pt x="278356" y="483795"/>
                  </a:lnTo>
                  <a:lnTo>
                    <a:pt x="333236" y="499054"/>
                  </a:lnTo>
                  <a:lnTo>
                    <a:pt x="390615" y="511424"/>
                  </a:lnTo>
                  <a:lnTo>
                    <a:pt x="449868" y="520618"/>
                  </a:lnTo>
                  <a:lnTo>
                    <a:pt x="510371" y="526346"/>
                  </a:lnTo>
                  <a:lnTo>
                    <a:pt x="571500" y="528320"/>
                  </a:lnTo>
                  <a:lnTo>
                    <a:pt x="632628" y="526346"/>
                  </a:lnTo>
                  <a:lnTo>
                    <a:pt x="693131" y="520618"/>
                  </a:lnTo>
                  <a:lnTo>
                    <a:pt x="752384" y="511424"/>
                  </a:lnTo>
                  <a:lnTo>
                    <a:pt x="809763" y="499054"/>
                  </a:lnTo>
                  <a:lnTo>
                    <a:pt x="864643" y="483795"/>
                  </a:lnTo>
                  <a:lnTo>
                    <a:pt x="916399" y="465938"/>
                  </a:lnTo>
                  <a:lnTo>
                    <a:pt x="964406" y="445769"/>
                  </a:lnTo>
                  <a:lnTo>
                    <a:pt x="1008039" y="423580"/>
                  </a:lnTo>
                  <a:lnTo>
                    <a:pt x="1046673" y="399657"/>
                  </a:lnTo>
                  <a:lnTo>
                    <a:pt x="1079685" y="374290"/>
                  </a:lnTo>
                  <a:lnTo>
                    <a:pt x="1126338" y="320380"/>
                  </a:lnTo>
                  <a:lnTo>
                    <a:pt x="1138730" y="292414"/>
                  </a:lnTo>
                  <a:lnTo>
                    <a:pt x="1143000" y="264160"/>
                  </a:lnTo>
                </a:path>
                <a:path w="1143000" h="1676400">
                  <a:moveTo>
                    <a:pt x="0" y="0"/>
                  </a:moveTo>
                  <a:lnTo>
                    <a:pt x="0" y="0"/>
                  </a:lnTo>
                </a:path>
                <a:path w="1143000" h="1676400">
                  <a:moveTo>
                    <a:pt x="1143000" y="1676400"/>
                  </a:moveTo>
                  <a:lnTo>
                    <a:pt x="1143000" y="167640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7506969" y="2313940"/>
            <a:ext cx="91249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Human 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resource 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400" spc="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pl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400" spc="1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1400" spc="1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s  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databases</a:t>
            </a:r>
            <a:endParaRPr sz="1400">
              <a:latin typeface="Corbel"/>
              <a:cs typeface="Corbe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7962900" y="1143000"/>
            <a:ext cx="76200" cy="2590800"/>
            <a:chOff x="7962900" y="1143000"/>
            <a:chExt cx="76200" cy="2590800"/>
          </a:xfrm>
        </p:grpSpPr>
        <p:sp>
          <p:nvSpPr>
            <p:cNvPr id="76" name="object 76"/>
            <p:cNvSpPr/>
            <p:nvPr/>
          </p:nvSpPr>
          <p:spPr>
            <a:xfrm>
              <a:off x="8001000" y="3352800"/>
              <a:ext cx="0" cy="311150"/>
            </a:xfrm>
            <a:custGeom>
              <a:avLst/>
              <a:gdLst/>
              <a:ahLst/>
              <a:cxnLst/>
              <a:rect l="l" t="t" r="r" b="b"/>
              <a:pathLst>
                <a:path h="311150">
                  <a:moveTo>
                    <a:pt x="0" y="0"/>
                  </a:moveTo>
                  <a:lnTo>
                    <a:pt x="0" y="311150"/>
                  </a:lnTo>
                </a:path>
              </a:pathLst>
            </a:custGeom>
            <a:ln w="88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962900" y="3658870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76200" y="0"/>
                  </a:moveTo>
                  <a:lnTo>
                    <a:pt x="0" y="0"/>
                  </a:lnTo>
                  <a:lnTo>
                    <a:pt x="38100" y="7492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001000" y="1214119"/>
              <a:ext cx="0" cy="462280"/>
            </a:xfrm>
            <a:custGeom>
              <a:avLst/>
              <a:gdLst/>
              <a:ahLst/>
              <a:cxnLst/>
              <a:rect l="l" t="t" r="r" b="b"/>
              <a:pathLst>
                <a:path h="462280">
                  <a:moveTo>
                    <a:pt x="0" y="462279"/>
                  </a:moveTo>
                  <a:lnTo>
                    <a:pt x="0" y="0"/>
                  </a:lnTo>
                </a:path>
              </a:pathLst>
            </a:custGeom>
            <a:ln w="88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962900" y="1143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0" name="object 80"/>
          <p:cNvGrpSpPr/>
          <p:nvPr/>
        </p:nvGrpSpPr>
        <p:grpSpPr>
          <a:xfrm>
            <a:off x="4110037" y="1062037"/>
            <a:ext cx="2585085" cy="4886325"/>
            <a:chOff x="4110037" y="1062037"/>
            <a:chExt cx="2585085" cy="4886325"/>
          </a:xfrm>
        </p:grpSpPr>
        <p:sp>
          <p:nvSpPr>
            <p:cNvPr id="81" name="object 81"/>
            <p:cNvSpPr/>
            <p:nvPr/>
          </p:nvSpPr>
          <p:spPr>
            <a:xfrm>
              <a:off x="4953000" y="2362200"/>
              <a:ext cx="233679" cy="0"/>
            </a:xfrm>
            <a:custGeom>
              <a:avLst/>
              <a:gdLst/>
              <a:ahLst/>
              <a:cxnLst/>
              <a:rect l="l" t="t" r="r" b="b"/>
              <a:pathLst>
                <a:path w="233679">
                  <a:moveTo>
                    <a:pt x="0" y="0"/>
                  </a:moveTo>
                  <a:lnTo>
                    <a:pt x="233679" y="0"/>
                  </a:lnTo>
                </a:path>
              </a:pathLst>
            </a:custGeom>
            <a:ln w="88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181600" y="23241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943600" y="1143000"/>
              <a:ext cx="0" cy="692150"/>
            </a:xfrm>
            <a:custGeom>
              <a:avLst/>
              <a:gdLst/>
              <a:ahLst/>
              <a:cxnLst/>
              <a:rect l="l" t="t" r="r" b="b"/>
              <a:pathLst>
                <a:path h="692150">
                  <a:moveTo>
                    <a:pt x="0" y="0"/>
                  </a:moveTo>
                  <a:lnTo>
                    <a:pt x="0" y="692150"/>
                  </a:lnTo>
                </a:path>
              </a:pathLst>
            </a:custGeom>
            <a:ln w="88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905500" y="1830069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30">
                  <a:moveTo>
                    <a:pt x="76200" y="0"/>
                  </a:moveTo>
                  <a:lnTo>
                    <a:pt x="0" y="0"/>
                  </a:lnTo>
                  <a:lnTo>
                    <a:pt x="38100" y="7492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562600" y="1447800"/>
              <a:ext cx="0" cy="387350"/>
            </a:xfrm>
            <a:custGeom>
              <a:avLst/>
              <a:gdLst/>
              <a:ahLst/>
              <a:cxnLst/>
              <a:rect l="l" t="t" r="r" b="b"/>
              <a:pathLst>
                <a:path h="387350">
                  <a:moveTo>
                    <a:pt x="0" y="0"/>
                  </a:moveTo>
                  <a:lnTo>
                    <a:pt x="0" y="387350"/>
                  </a:lnTo>
                </a:path>
              </a:pathLst>
            </a:custGeom>
            <a:ln w="88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524500" y="1830069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30">
                  <a:moveTo>
                    <a:pt x="76200" y="0"/>
                  </a:moveTo>
                  <a:lnTo>
                    <a:pt x="0" y="0"/>
                  </a:lnTo>
                  <a:lnTo>
                    <a:pt x="38100" y="7492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114800" y="1066800"/>
              <a:ext cx="1447800" cy="381000"/>
            </a:xfrm>
            <a:custGeom>
              <a:avLst/>
              <a:gdLst/>
              <a:ahLst/>
              <a:cxnLst/>
              <a:rect l="l" t="t" r="r" b="b"/>
              <a:pathLst>
                <a:path w="1447800" h="381000">
                  <a:moveTo>
                    <a:pt x="1447800" y="381000"/>
                  </a:moveTo>
                  <a:lnTo>
                    <a:pt x="0" y="381000"/>
                  </a:lnTo>
                </a:path>
                <a:path w="1447800" h="381000">
                  <a:moveTo>
                    <a:pt x="0" y="381000"/>
                  </a:moveTo>
                  <a:lnTo>
                    <a:pt x="0" y="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867400" y="2895600"/>
              <a:ext cx="0" cy="462280"/>
            </a:xfrm>
            <a:custGeom>
              <a:avLst/>
              <a:gdLst/>
              <a:ahLst/>
              <a:cxnLst/>
              <a:rect l="l" t="t" r="r" b="b"/>
              <a:pathLst>
                <a:path h="462279">
                  <a:moveTo>
                    <a:pt x="0" y="0"/>
                  </a:moveTo>
                  <a:lnTo>
                    <a:pt x="0" y="462279"/>
                  </a:lnTo>
                </a:path>
              </a:pathLst>
            </a:custGeom>
            <a:ln w="88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829300" y="3352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724400" y="4495800"/>
              <a:ext cx="1965960" cy="838200"/>
            </a:xfrm>
            <a:custGeom>
              <a:avLst/>
              <a:gdLst/>
              <a:ahLst/>
              <a:cxnLst/>
              <a:rect l="l" t="t" r="r" b="b"/>
              <a:pathLst>
                <a:path w="1965959" h="838200">
                  <a:moveTo>
                    <a:pt x="1965959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180075" y="805007"/>
                  </a:lnTo>
                  <a:lnTo>
                    <a:pt x="224313" y="810577"/>
                  </a:lnTo>
                  <a:lnTo>
                    <a:pt x="271028" y="816071"/>
                  </a:lnTo>
                  <a:lnTo>
                    <a:pt x="321613" y="821535"/>
                  </a:lnTo>
                  <a:lnTo>
                    <a:pt x="377464" y="827013"/>
                  </a:lnTo>
                  <a:lnTo>
                    <a:pt x="439974" y="832553"/>
                  </a:lnTo>
                  <a:lnTo>
                    <a:pt x="510539" y="838200"/>
                  </a:lnTo>
                  <a:lnTo>
                    <a:pt x="574408" y="834918"/>
                  </a:lnTo>
                  <a:lnTo>
                    <a:pt x="634278" y="831057"/>
                  </a:lnTo>
                  <a:lnTo>
                    <a:pt x="690432" y="826663"/>
                  </a:lnTo>
                  <a:lnTo>
                    <a:pt x="743150" y="821781"/>
                  </a:lnTo>
                  <a:lnTo>
                    <a:pt x="792715" y="816458"/>
                  </a:lnTo>
                  <a:lnTo>
                    <a:pt x="839406" y="810738"/>
                  </a:lnTo>
                  <a:lnTo>
                    <a:pt x="883505" y="804668"/>
                  </a:lnTo>
                  <a:lnTo>
                    <a:pt x="925294" y="798294"/>
                  </a:lnTo>
                  <a:lnTo>
                    <a:pt x="965053" y="791661"/>
                  </a:lnTo>
                  <a:lnTo>
                    <a:pt x="1003063" y="784815"/>
                  </a:lnTo>
                  <a:lnTo>
                    <a:pt x="1074963" y="770669"/>
                  </a:lnTo>
                  <a:lnTo>
                    <a:pt x="1210151" y="741838"/>
                  </a:lnTo>
                  <a:lnTo>
                    <a:pt x="1277937" y="727887"/>
                  </a:lnTo>
                  <a:lnTo>
                    <a:pt x="1348851" y="714734"/>
                  </a:lnTo>
                  <a:lnTo>
                    <a:pt x="1425141" y="702746"/>
                  </a:lnTo>
                  <a:lnTo>
                    <a:pt x="1466005" y="697303"/>
                  </a:lnTo>
                  <a:lnTo>
                    <a:pt x="1509057" y="692288"/>
                  </a:lnTo>
                  <a:lnTo>
                    <a:pt x="1554578" y="687748"/>
                  </a:lnTo>
                  <a:lnTo>
                    <a:pt x="1602848" y="683729"/>
                  </a:lnTo>
                  <a:lnTo>
                    <a:pt x="1654149" y="680275"/>
                  </a:lnTo>
                  <a:lnTo>
                    <a:pt x="1708762" y="677433"/>
                  </a:lnTo>
                  <a:lnTo>
                    <a:pt x="1766969" y="675249"/>
                  </a:lnTo>
                  <a:lnTo>
                    <a:pt x="1829050" y="673768"/>
                  </a:lnTo>
                  <a:lnTo>
                    <a:pt x="1895286" y="673036"/>
                  </a:lnTo>
                  <a:lnTo>
                    <a:pt x="1965959" y="673100"/>
                  </a:lnTo>
                  <a:lnTo>
                    <a:pt x="1965959" y="0"/>
                  </a:lnTo>
                  <a:close/>
                </a:path>
              </a:pathLst>
            </a:custGeom>
            <a:solidFill>
              <a:srgbClr val="AF0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724400" y="4495800"/>
              <a:ext cx="1965960" cy="838200"/>
            </a:xfrm>
            <a:custGeom>
              <a:avLst/>
              <a:gdLst/>
              <a:ahLst/>
              <a:cxnLst/>
              <a:rect l="l" t="t" r="r" b="b"/>
              <a:pathLst>
                <a:path w="1965959" h="838200">
                  <a:moveTo>
                    <a:pt x="0" y="0"/>
                  </a:moveTo>
                  <a:lnTo>
                    <a:pt x="1965959" y="0"/>
                  </a:lnTo>
                  <a:lnTo>
                    <a:pt x="1965959" y="673100"/>
                  </a:lnTo>
                  <a:lnTo>
                    <a:pt x="1895286" y="673036"/>
                  </a:lnTo>
                  <a:lnTo>
                    <a:pt x="1829050" y="673768"/>
                  </a:lnTo>
                  <a:lnTo>
                    <a:pt x="1766969" y="675249"/>
                  </a:lnTo>
                  <a:lnTo>
                    <a:pt x="1708762" y="677433"/>
                  </a:lnTo>
                  <a:lnTo>
                    <a:pt x="1654149" y="680275"/>
                  </a:lnTo>
                  <a:lnTo>
                    <a:pt x="1602848" y="683729"/>
                  </a:lnTo>
                  <a:lnTo>
                    <a:pt x="1554578" y="687748"/>
                  </a:lnTo>
                  <a:lnTo>
                    <a:pt x="1509057" y="692288"/>
                  </a:lnTo>
                  <a:lnTo>
                    <a:pt x="1466005" y="697303"/>
                  </a:lnTo>
                  <a:lnTo>
                    <a:pt x="1425141" y="702746"/>
                  </a:lnTo>
                  <a:lnTo>
                    <a:pt x="1386184" y="708571"/>
                  </a:lnTo>
                  <a:lnTo>
                    <a:pt x="1312863" y="721188"/>
                  </a:lnTo>
                  <a:lnTo>
                    <a:pt x="1243794" y="734786"/>
                  </a:lnTo>
                  <a:lnTo>
                    <a:pt x="1176727" y="748999"/>
                  </a:lnTo>
                  <a:lnTo>
                    <a:pt x="1143242" y="756221"/>
                  </a:lnTo>
                  <a:lnTo>
                    <a:pt x="1109414" y="763460"/>
                  </a:lnTo>
                  <a:lnTo>
                    <a:pt x="1039606" y="777803"/>
                  </a:lnTo>
                  <a:lnTo>
                    <a:pt x="965053" y="791661"/>
                  </a:lnTo>
                  <a:lnTo>
                    <a:pt x="925294" y="798294"/>
                  </a:lnTo>
                  <a:lnTo>
                    <a:pt x="883505" y="804668"/>
                  </a:lnTo>
                  <a:lnTo>
                    <a:pt x="839406" y="810738"/>
                  </a:lnTo>
                  <a:lnTo>
                    <a:pt x="792715" y="816458"/>
                  </a:lnTo>
                  <a:lnTo>
                    <a:pt x="743150" y="821781"/>
                  </a:lnTo>
                  <a:lnTo>
                    <a:pt x="690432" y="826663"/>
                  </a:lnTo>
                  <a:lnTo>
                    <a:pt x="634278" y="831057"/>
                  </a:lnTo>
                  <a:lnTo>
                    <a:pt x="574408" y="834918"/>
                  </a:lnTo>
                  <a:lnTo>
                    <a:pt x="510539" y="838200"/>
                  </a:lnTo>
                  <a:lnTo>
                    <a:pt x="439974" y="832553"/>
                  </a:lnTo>
                  <a:lnTo>
                    <a:pt x="377464" y="827013"/>
                  </a:lnTo>
                  <a:lnTo>
                    <a:pt x="321613" y="821535"/>
                  </a:lnTo>
                  <a:lnTo>
                    <a:pt x="271028" y="816071"/>
                  </a:lnTo>
                  <a:lnTo>
                    <a:pt x="224313" y="810577"/>
                  </a:lnTo>
                  <a:lnTo>
                    <a:pt x="180075" y="805007"/>
                  </a:lnTo>
                  <a:lnTo>
                    <a:pt x="136919" y="799315"/>
                  </a:lnTo>
                  <a:lnTo>
                    <a:pt x="93451" y="793455"/>
                  </a:lnTo>
                  <a:lnTo>
                    <a:pt x="48276" y="787382"/>
                  </a:lnTo>
                  <a:lnTo>
                    <a:pt x="0" y="781050"/>
                  </a:lnTo>
                  <a:lnTo>
                    <a:pt x="0" y="0"/>
                  </a:lnTo>
                  <a:close/>
                </a:path>
                <a:path w="1965959" h="838200">
                  <a:moveTo>
                    <a:pt x="0" y="0"/>
                  </a:moveTo>
                  <a:lnTo>
                    <a:pt x="0" y="0"/>
                  </a:lnTo>
                </a:path>
                <a:path w="1965959" h="838200">
                  <a:moveTo>
                    <a:pt x="1965959" y="838200"/>
                  </a:moveTo>
                  <a:lnTo>
                    <a:pt x="1965959" y="83820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663440" y="4800600"/>
              <a:ext cx="1965960" cy="838200"/>
            </a:xfrm>
            <a:custGeom>
              <a:avLst/>
              <a:gdLst/>
              <a:ahLst/>
              <a:cxnLst/>
              <a:rect l="l" t="t" r="r" b="b"/>
              <a:pathLst>
                <a:path w="1965959" h="838200">
                  <a:moveTo>
                    <a:pt x="1965960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180705" y="805007"/>
                  </a:lnTo>
                  <a:lnTo>
                    <a:pt x="224948" y="810577"/>
                  </a:lnTo>
                  <a:lnTo>
                    <a:pt x="271668" y="816071"/>
                  </a:lnTo>
                  <a:lnTo>
                    <a:pt x="322289" y="821535"/>
                  </a:lnTo>
                  <a:lnTo>
                    <a:pt x="378236" y="827013"/>
                  </a:lnTo>
                  <a:lnTo>
                    <a:pt x="440935" y="832553"/>
                  </a:lnTo>
                  <a:lnTo>
                    <a:pt x="511810" y="838200"/>
                  </a:lnTo>
                  <a:lnTo>
                    <a:pt x="575562" y="834918"/>
                  </a:lnTo>
                  <a:lnTo>
                    <a:pt x="635324" y="831057"/>
                  </a:lnTo>
                  <a:lnTo>
                    <a:pt x="691377" y="826663"/>
                  </a:lnTo>
                  <a:lnTo>
                    <a:pt x="744001" y="821781"/>
                  </a:lnTo>
                  <a:lnTo>
                    <a:pt x="793478" y="816458"/>
                  </a:lnTo>
                  <a:lnTo>
                    <a:pt x="840087" y="810738"/>
                  </a:lnTo>
                  <a:lnTo>
                    <a:pt x="884111" y="804668"/>
                  </a:lnTo>
                  <a:lnTo>
                    <a:pt x="925829" y="798294"/>
                  </a:lnTo>
                  <a:lnTo>
                    <a:pt x="965524" y="791661"/>
                  </a:lnTo>
                  <a:lnTo>
                    <a:pt x="1003476" y="784815"/>
                  </a:lnTo>
                  <a:lnTo>
                    <a:pt x="1075273" y="770669"/>
                  </a:lnTo>
                  <a:lnTo>
                    <a:pt x="1210309" y="741838"/>
                  </a:lnTo>
                  <a:lnTo>
                    <a:pt x="1278044" y="727887"/>
                  </a:lnTo>
                  <a:lnTo>
                    <a:pt x="1348918" y="714734"/>
                  </a:lnTo>
                  <a:lnTo>
                    <a:pt x="1425180" y="702746"/>
                  </a:lnTo>
                  <a:lnTo>
                    <a:pt x="1466034" y="697303"/>
                  </a:lnTo>
                  <a:lnTo>
                    <a:pt x="1509077" y="692288"/>
                  </a:lnTo>
                  <a:lnTo>
                    <a:pt x="1554591" y="687748"/>
                  </a:lnTo>
                  <a:lnTo>
                    <a:pt x="1602856" y="683729"/>
                  </a:lnTo>
                  <a:lnTo>
                    <a:pt x="1654154" y="680275"/>
                  </a:lnTo>
                  <a:lnTo>
                    <a:pt x="1708765" y="677433"/>
                  </a:lnTo>
                  <a:lnTo>
                    <a:pt x="1766970" y="675249"/>
                  </a:lnTo>
                  <a:lnTo>
                    <a:pt x="1829050" y="673768"/>
                  </a:lnTo>
                  <a:lnTo>
                    <a:pt x="1895286" y="673036"/>
                  </a:lnTo>
                  <a:lnTo>
                    <a:pt x="1965960" y="673100"/>
                  </a:lnTo>
                  <a:lnTo>
                    <a:pt x="1965960" y="0"/>
                  </a:lnTo>
                  <a:close/>
                </a:path>
              </a:pathLst>
            </a:custGeom>
            <a:solidFill>
              <a:srgbClr val="AF0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663440" y="4800600"/>
              <a:ext cx="1965960" cy="838200"/>
            </a:xfrm>
            <a:custGeom>
              <a:avLst/>
              <a:gdLst/>
              <a:ahLst/>
              <a:cxnLst/>
              <a:rect l="l" t="t" r="r" b="b"/>
              <a:pathLst>
                <a:path w="1965959" h="838200">
                  <a:moveTo>
                    <a:pt x="0" y="0"/>
                  </a:moveTo>
                  <a:lnTo>
                    <a:pt x="1965960" y="0"/>
                  </a:lnTo>
                  <a:lnTo>
                    <a:pt x="1965960" y="673100"/>
                  </a:lnTo>
                  <a:lnTo>
                    <a:pt x="1895286" y="673036"/>
                  </a:lnTo>
                  <a:lnTo>
                    <a:pt x="1829050" y="673768"/>
                  </a:lnTo>
                  <a:lnTo>
                    <a:pt x="1766970" y="675249"/>
                  </a:lnTo>
                  <a:lnTo>
                    <a:pt x="1708765" y="677433"/>
                  </a:lnTo>
                  <a:lnTo>
                    <a:pt x="1654154" y="680275"/>
                  </a:lnTo>
                  <a:lnTo>
                    <a:pt x="1602856" y="683729"/>
                  </a:lnTo>
                  <a:lnTo>
                    <a:pt x="1554591" y="687748"/>
                  </a:lnTo>
                  <a:lnTo>
                    <a:pt x="1509077" y="692288"/>
                  </a:lnTo>
                  <a:lnTo>
                    <a:pt x="1466034" y="697303"/>
                  </a:lnTo>
                  <a:lnTo>
                    <a:pt x="1425180" y="702746"/>
                  </a:lnTo>
                  <a:lnTo>
                    <a:pt x="1386235" y="708571"/>
                  </a:lnTo>
                  <a:lnTo>
                    <a:pt x="1312948" y="721188"/>
                  </a:lnTo>
                  <a:lnTo>
                    <a:pt x="1243925" y="734786"/>
                  </a:lnTo>
                  <a:lnTo>
                    <a:pt x="1176918" y="748999"/>
                  </a:lnTo>
                  <a:lnTo>
                    <a:pt x="1143468" y="756221"/>
                  </a:lnTo>
                  <a:lnTo>
                    <a:pt x="1109680" y="763460"/>
                  </a:lnTo>
                  <a:lnTo>
                    <a:pt x="1039965" y="777803"/>
                  </a:lnTo>
                  <a:lnTo>
                    <a:pt x="965524" y="791661"/>
                  </a:lnTo>
                  <a:lnTo>
                    <a:pt x="925829" y="798294"/>
                  </a:lnTo>
                  <a:lnTo>
                    <a:pt x="884111" y="804668"/>
                  </a:lnTo>
                  <a:lnTo>
                    <a:pt x="840087" y="810738"/>
                  </a:lnTo>
                  <a:lnTo>
                    <a:pt x="793478" y="816458"/>
                  </a:lnTo>
                  <a:lnTo>
                    <a:pt x="744001" y="821781"/>
                  </a:lnTo>
                  <a:lnTo>
                    <a:pt x="691377" y="826663"/>
                  </a:lnTo>
                  <a:lnTo>
                    <a:pt x="635324" y="831057"/>
                  </a:lnTo>
                  <a:lnTo>
                    <a:pt x="575562" y="834918"/>
                  </a:lnTo>
                  <a:lnTo>
                    <a:pt x="511810" y="838200"/>
                  </a:lnTo>
                  <a:lnTo>
                    <a:pt x="440935" y="832553"/>
                  </a:lnTo>
                  <a:lnTo>
                    <a:pt x="378236" y="827013"/>
                  </a:lnTo>
                  <a:lnTo>
                    <a:pt x="322289" y="821535"/>
                  </a:lnTo>
                  <a:lnTo>
                    <a:pt x="271668" y="816071"/>
                  </a:lnTo>
                  <a:lnTo>
                    <a:pt x="224948" y="810577"/>
                  </a:lnTo>
                  <a:lnTo>
                    <a:pt x="180705" y="805007"/>
                  </a:lnTo>
                  <a:lnTo>
                    <a:pt x="137514" y="799315"/>
                  </a:lnTo>
                  <a:lnTo>
                    <a:pt x="93949" y="793455"/>
                  </a:lnTo>
                  <a:lnTo>
                    <a:pt x="48586" y="787382"/>
                  </a:lnTo>
                  <a:lnTo>
                    <a:pt x="0" y="781050"/>
                  </a:lnTo>
                  <a:lnTo>
                    <a:pt x="0" y="0"/>
                  </a:lnTo>
                  <a:close/>
                </a:path>
                <a:path w="1965959" h="838200">
                  <a:moveTo>
                    <a:pt x="0" y="0"/>
                  </a:moveTo>
                  <a:lnTo>
                    <a:pt x="0" y="0"/>
                  </a:lnTo>
                </a:path>
                <a:path w="1965959" h="838200">
                  <a:moveTo>
                    <a:pt x="1965960" y="838200"/>
                  </a:moveTo>
                  <a:lnTo>
                    <a:pt x="1965960" y="83820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572000" y="5105400"/>
              <a:ext cx="1964689" cy="838200"/>
            </a:xfrm>
            <a:custGeom>
              <a:avLst/>
              <a:gdLst/>
              <a:ahLst/>
              <a:cxnLst/>
              <a:rect l="l" t="t" r="r" b="b"/>
              <a:pathLst>
                <a:path w="1964690" h="838200">
                  <a:moveTo>
                    <a:pt x="1964690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179710" y="805555"/>
                  </a:lnTo>
                  <a:lnTo>
                    <a:pt x="223837" y="811053"/>
                  </a:lnTo>
                  <a:lnTo>
                    <a:pt x="270479" y="816437"/>
                  </a:lnTo>
                  <a:lnTo>
                    <a:pt x="321053" y="821775"/>
                  </a:lnTo>
                  <a:lnTo>
                    <a:pt x="376976" y="827135"/>
                  </a:lnTo>
                  <a:lnTo>
                    <a:pt x="439666" y="832587"/>
                  </a:lnTo>
                  <a:lnTo>
                    <a:pt x="510539" y="838200"/>
                  </a:lnTo>
                  <a:lnTo>
                    <a:pt x="574408" y="834918"/>
                  </a:lnTo>
                  <a:lnTo>
                    <a:pt x="634278" y="831057"/>
                  </a:lnTo>
                  <a:lnTo>
                    <a:pt x="690431" y="826663"/>
                  </a:lnTo>
                  <a:lnTo>
                    <a:pt x="743148" y="821781"/>
                  </a:lnTo>
                  <a:lnTo>
                    <a:pt x="792710" y="816458"/>
                  </a:lnTo>
                  <a:lnTo>
                    <a:pt x="839398" y="810738"/>
                  </a:lnTo>
                  <a:lnTo>
                    <a:pt x="883492" y="804668"/>
                  </a:lnTo>
                  <a:lnTo>
                    <a:pt x="925274" y="798294"/>
                  </a:lnTo>
                  <a:lnTo>
                    <a:pt x="965024" y="791661"/>
                  </a:lnTo>
                  <a:lnTo>
                    <a:pt x="1003024" y="784815"/>
                  </a:lnTo>
                  <a:lnTo>
                    <a:pt x="1074896" y="770669"/>
                  </a:lnTo>
                  <a:lnTo>
                    <a:pt x="1209992" y="741838"/>
                  </a:lnTo>
                  <a:lnTo>
                    <a:pt x="1277711" y="727887"/>
                  </a:lnTo>
                  <a:lnTo>
                    <a:pt x="1348541" y="714734"/>
                  </a:lnTo>
                  <a:lnTo>
                    <a:pt x="1424729" y="702746"/>
                  </a:lnTo>
                  <a:lnTo>
                    <a:pt x="1465534" y="697303"/>
                  </a:lnTo>
                  <a:lnTo>
                    <a:pt x="1508521" y="692288"/>
                  </a:lnTo>
                  <a:lnTo>
                    <a:pt x="1553972" y="687748"/>
                  </a:lnTo>
                  <a:lnTo>
                    <a:pt x="1602167" y="683729"/>
                  </a:lnTo>
                  <a:lnTo>
                    <a:pt x="1653386" y="680275"/>
                  </a:lnTo>
                  <a:lnTo>
                    <a:pt x="1707911" y="677433"/>
                  </a:lnTo>
                  <a:lnTo>
                    <a:pt x="1766023" y="675249"/>
                  </a:lnTo>
                  <a:lnTo>
                    <a:pt x="1828003" y="673768"/>
                  </a:lnTo>
                  <a:lnTo>
                    <a:pt x="1894132" y="673036"/>
                  </a:lnTo>
                  <a:lnTo>
                    <a:pt x="1964690" y="673100"/>
                  </a:lnTo>
                  <a:lnTo>
                    <a:pt x="1964690" y="0"/>
                  </a:lnTo>
                  <a:close/>
                </a:path>
              </a:pathLst>
            </a:custGeom>
            <a:solidFill>
              <a:srgbClr val="AF0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572000" y="5105400"/>
              <a:ext cx="1964689" cy="838200"/>
            </a:xfrm>
            <a:custGeom>
              <a:avLst/>
              <a:gdLst/>
              <a:ahLst/>
              <a:cxnLst/>
              <a:rect l="l" t="t" r="r" b="b"/>
              <a:pathLst>
                <a:path w="1964690" h="838200">
                  <a:moveTo>
                    <a:pt x="0" y="0"/>
                  </a:moveTo>
                  <a:lnTo>
                    <a:pt x="1964690" y="0"/>
                  </a:lnTo>
                  <a:lnTo>
                    <a:pt x="1964690" y="673100"/>
                  </a:lnTo>
                  <a:lnTo>
                    <a:pt x="1894132" y="673036"/>
                  </a:lnTo>
                  <a:lnTo>
                    <a:pt x="1828003" y="673768"/>
                  </a:lnTo>
                  <a:lnTo>
                    <a:pt x="1766023" y="675249"/>
                  </a:lnTo>
                  <a:lnTo>
                    <a:pt x="1707911" y="677433"/>
                  </a:lnTo>
                  <a:lnTo>
                    <a:pt x="1653386" y="680275"/>
                  </a:lnTo>
                  <a:lnTo>
                    <a:pt x="1602167" y="683729"/>
                  </a:lnTo>
                  <a:lnTo>
                    <a:pt x="1553972" y="687748"/>
                  </a:lnTo>
                  <a:lnTo>
                    <a:pt x="1508521" y="692288"/>
                  </a:lnTo>
                  <a:lnTo>
                    <a:pt x="1465534" y="697303"/>
                  </a:lnTo>
                  <a:lnTo>
                    <a:pt x="1424729" y="702746"/>
                  </a:lnTo>
                  <a:lnTo>
                    <a:pt x="1385825" y="708571"/>
                  </a:lnTo>
                  <a:lnTo>
                    <a:pt x="1312597" y="721188"/>
                  </a:lnTo>
                  <a:lnTo>
                    <a:pt x="1243603" y="734786"/>
                  </a:lnTo>
                  <a:lnTo>
                    <a:pt x="1176597" y="748999"/>
                  </a:lnTo>
                  <a:lnTo>
                    <a:pt x="1143136" y="756221"/>
                  </a:lnTo>
                  <a:lnTo>
                    <a:pt x="1109329" y="763460"/>
                  </a:lnTo>
                  <a:lnTo>
                    <a:pt x="1039554" y="777803"/>
                  </a:lnTo>
                  <a:lnTo>
                    <a:pt x="965024" y="791661"/>
                  </a:lnTo>
                  <a:lnTo>
                    <a:pt x="925274" y="798294"/>
                  </a:lnTo>
                  <a:lnTo>
                    <a:pt x="883492" y="804668"/>
                  </a:lnTo>
                  <a:lnTo>
                    <a:pt x="839398" y="810738"/>
                  </a:lnTo>
                  <a:lnTo>
                    <a:pt x="792710" y="816458"/>
                  </a:lnTo>
                  <a:lnTo>
                    <a:pt x="743148" y="821781"/>
                  </a:lnTo>
                  <a:lnTo>
                    <a:pt x="690431" y="826663"/>
                  </a:lnTo>
                  <a:lnTo>
                    <a:pt x="634278" y="831057"/>
                  </a:lnTo>
                  <a:lnTo>
                    <a:pt x="574408" y="834918"/>
                  </a:lnTo>
                  <a:lnTo>
                    <a:pt x="510539" y="838200"/>
                  </a:lnTo>
                  <a:lnTo>
                    <a:pt x="439666" y="832587"/>
                  </a:lnTo>
                  <a:lnTo>
                    <a:pt x="376976" y="827135"/>
                  </a:lnTo>
                  <a:lnTo>
                    <a:pt x="321053" y="821775"/>
                  </a:lnTo>
                  <a:lnTo>
                    <a:pt x="270479" y="816437"/>
                  </a:lnTo>
                  <a:lnTo>
                    <a:pt x="223837" y="811053"/>
                  </a:lnTo>
                  <a:lnTo>
                    <a:pt x="179710" y="805555"/>
                  </a:lnTo>
                  <a:lnTo>
                    <a:pt x="136679" y="799875"/>
                  </a:lnTo>
                  <a:lnTo>
                    <a:pt x="93329" y="793943"/>
                  </a:lnTo>
                  <a:lnTo>
                    <a:pt x="48242" y="787690"/>
                  </a:lnTo>
                  <a:lnTo>
                    <a:pt x="0" y="781050"/>
                  </a:lnTo>
                  <a:lnTo>
                    <a:pt x="0" y="0"/>
                  </a:lnTo>
                  <a:close/>
                </a:path>
                <a:path w="1964690" h="838200">
                  <a:moveTo>
                    <a:pt x="0" y="0"/>
                  </a:moveTo>
                  <a:lnTo>
                    <a:pt x="0" y="0"/>
                  </a:lnTo>
                </a:path>
                <a:path w="1964690" h="838200">
                  <a:moveTo>
                    <a:pt x="1964690" y="838200"/>
                  </a:moveTo>
                  <a:lnTo>
                    <a:pt x="1964690" y="83820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4813300" y="4133850"/>
            <a:ext cx="1690370" cy="1457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070" marR="5080" indent="114300">
              <a:lnSpc>
                <a:spcPct val="1429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Scheduling reports </a:t>
            </a:r>
            <a:r>
              <a:rPr sz="1400" spc="-2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Training</a:t>
            </a:r>
            <a:r>
              <a:rPr sz="1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test</a:t>
            </a:r>
            <a:r>
              <a:rPr sz="1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scores</a:t>
            </a:r>
            <a:endParaRPr sz="1400">
              <a:latin typeface="Corbel"/>
              <a:cs typeface="Corbel"/>
            </a:endParaRPr>
          </a:p>
          <a:p>
            <a:pPr marL="12700" marR="71755" indent="43180">
              <a:lnSpc>
                <a:spcPct val="142900"/>
              </a:lnSpc>
            </a:pP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Job applicant profiles </a:t>
            </a:r>
            <a:r>
              <a:rPr sz="1400" spc="-2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Needs</a:t>
            </a:r>
            <a:r>
              <a:rPr sz="1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1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planning</a:t>
            </a:r>
            <a:endParaRPr sz="1400">
              <a:latin typeface="Corbel"/>
              <a:cs typeface="Corbel"/>
            </a:endParaRPr>
          </a:p>
          <a:p>
            <a:pPr marL="47625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reports</a:t>
            </a:r>
            <a:endParaRPr sz="1400">
              <a:latin typeface="Corbel"/>
              <a:cs typeface="Corbel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1671954" y="2327910"/>
            <a:ext cx="575945" cy="74930"/>
            <a:chOff x="1671954" y="2327910"/>
            <a:chExt cx="575945" cy="74930"/>
          </a:xfrm>
        </p:grpSpPr>
        <p:sp>
          <p:nvSpPr>
            <p:cNvPr id="98" name="object 98"/>
            <p:cNvSpPr/>
            <p:nvPr/>
          </p:nvSpPr>
          <p:spPr>
            <a:xfrm>
              <a:off x="1676399" y="2364740"/>
              <a:ext cx="500380" cy="1270"/>
            </a:xfrm>
            <a:custGeom>
              <a:avLst/>
              <a:gdLst/>
              <a:ahLst/>
              <a:cxnLst/>
              <a:rect l="l" t="t" r="r" b="b"/>
              <a:pathLst>
                <a:path w="500380" h="1269">
                  <a:moveTo>
                    <a:pt x="0" y="1270"/>
                  </a:moveTo>
                  <a:lnTo>
                    <a:pt x="500380" y="0"/>
                  </a:lnTo>
                </a:path>
              </a:pathLst>
            </a:custGeom>
            <a:ln w="88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171699" y="2327910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30">
                  <a:moveTo>
                    <a:pt x="0" y="0"/>
                  </a:moveTo>
                  <a:lnTo>
                    <a:pt x="0" y="74929"/>
                  </a:lnTo>
                  <a:lnTo>
                    <a:pt x="76200" y="36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2743200"/>
            <a:ext cx="72599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FF00"/>
                </a:solidFill>
                <a:latin typeface="Arial MT"/>
                <a:cs typeface="Arial MT"/>
              </a:rPr>
              <a:t>Performance</a:t>
            </a:r>
            <a:r>
              <a:rPr sz="6000" spc="-55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6000" spc="-5" dirty="0">
                <a:solidFill>
                  <a:srgbClr val="FFFF00"/>
                </a:solidFill>
                <a:latin typeface="Arial MT"/>
                <a:cs typeface="Arial MT"/>
              </a:rPr>
              <a:t>of</a:t>
            </a:r>
            <a:r>
              <a:rPr sz="6000" spc="-55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6000" spc="-5" dirty="0">
                <a:solidFill>
                  <a:srgbClr val="FFFF00"/>
                </a:solidFill>
                <a:latin typeface="Arial MT"/>
                <a:cs typeface="Arial MT"/>
              </a:rPr>
              <a:t>HRIS</a:t>
            </a:r>
            <a:endParaRPr sz="6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069" y="457200"/>
            <a:ext cx="845693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Work</a:t>
            </a:r>
            <a:r>
              <a:rPr spc="-50" dirty="0"/>
              <a:t> </a:t>
            </a:r>
            <a:r>
              <a:rPr spc="-10" dirty="0"/>
              <a:t>Force</a:t>
            </a:r>
            <a:r>
              <a:rPr lang="en-IN" spc="-40" dirty="0"/>
              <a:t> </a:t>
            </a:r>
            <a:r>
              <a:rPr spc="-10" dirty="0"/>
              <a:t>Planning</a:t>
            </a:r>
            <a:r>
              <a:rPr spc="-2185" dirty="0"/>
              <a:t> </a:t>
            </a:r>
            <a:r>
              <a:rPr lang="en-IN" spc="-2185" dirty="0"/>
              <a:t>          </a:t>
            </a:r>
            <a:r>
              <a:rPr lang="en-IN" spc="-10" dirty="0"/>
              <a:t> Sub</a:t>
            </a:r>
            <a:r>
              <a:rPr spc="-1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207" y="1600200"/>
            <a:ext cx="8288655" cy="323486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68300" marR="17780" indent="-342900">
              <a:lnSpc>
                <a:spcPts val="3590"/>
              </a:lnSpc>
              <a:spcBef>
                <a:spcPts val="225"/>
              </a:spcBef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Enable manager to identify future personnel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needs</a:t>
            </a:r>
            <a:endParaRPr sz="3000" dirty="0">
              <a:latin typeface="Corbel"/>
              <a:cs typeface="Corbel"/>
            </a:endParaRPr>
          </a:p>
          <a:p>
            <a:pPr marL="368300" indent="-342900">
              <a:lnSpc>
                <a:spcPct val="100000"/>
              </a:lnSpc>
              <a:spcBef>
                <a:spcPts val="585"/>
              </a:spcBef>
              <a:buClr>
                <a:srgbClr val="D5EBFF"/>
              </a:buClr>
              <a:buSzPct val="95000"/>
              <a:buFont typeface="MS UI Gothic"/>
              <a:buChar char="▪"/>
              <a:tabLst>
                <a:tab pos="367665" algn="l"/>
                <a:tab pos="3683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Organization</a:t>
            </a:r>
            <a:r>
              <a:rPr sz="3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charting</a:t>
            </a:r>
            <a:endParaRPr sz="3000" dirty="0">
              <a:latin typeface="Corbel"/>
              <a:cs typeface="Corbel"/>
            </a:endParaRPr>
          </a:p>
          <a:p>
            <a:pPr marL="368300" indent="-342900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5000"/>
              <a:buFont typeface="MS UI Gothic"/>
              <a:buChar char="▪"/>
              <a:tabLst>
                <a:tab pos="367665" algn="l"/>
                <a:tab pos="368300" algn="l"/>
              </a:tabLst>
            </a:pP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Salary</a:t>
            </a:r>
            <a:r>
              <a:rPr sz="3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forecasting</a:t>
            </a:r>
            <a:endParaRPr sz="3000" dirty="0">
              <a:latin typeface="Corbel"/>
              <a:cs typeface="Corbel"/>
            </a:endParaRPr>
          </a:p>
          <a:p>
            <a:pPr marL="368300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MS UI Gothic"/>
              <a:buChar char="▪"/>
              <a:tabLst>
                <a:tab pos="367665" algn="l"/>
                <a:tab pos="3683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Job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analysis/evaluation</a:t>
            </a:r>
            <a:endParaRPr sz="3000" dirty="0">
              <a:latin typeface="Corbel"/>
              <a:cs typeface="Corbel"/>
            </a:endParaRPr>
          </a:p>
          <a:p>
            <a:pPr marL="368300" indent="-342900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5000"/>
              <a:buFont typeface="MS UI Gothic"/>
              <a:buChar char="▪"/>
              <a:tabLst>
                <a:tab pos="367665" algn="l"/>
                <a:tab pos="3683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Planning</a:t>
            </a:r>
            <a:endParaRPr sz="3000" dirty="0">
              <a:latin typeface="Corbel"/>
              <a:cs typeface="Corbel"/>
            </a:endParaRPr>
          </a:p>
          <a:p>
            <a:pPr marL="368300" indent="-342900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5000"/>
              <a:buFont typeface="MS UI Gothic"/>
              <a:buChar char="▪"/>
              <a:tabLst>
                <a:tab pos="367665" algn="l"/>
                <a:tab pos="3683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Work</a:t>
            </a:r>
            <a:r>
              <a:rPr sz="3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force</a:t>
            </a:r>
            <a:r>
              <a:rPr sz="3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modeling</a:t>
            </a:r>
            <a:endParaRPr sz="30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869" y="546100"/>
            <a:ext cx="55956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Recruiting</a:t>
            </a:r>
            <a:r>
              <a:rPr spc="-85" dirty="0"/>
              <a:t> </a:t>
            </a:r>
            <a:r>
              <a:rPr spc="-10" dirty="0"/>
              <a:t>Subsystem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019" y="1817370"/>
            <a:ext cx="3269615" cy="1573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MS UI Gothic"/>
              <a:buChar char="▪"/>
              <a:tabLst>
                <a:tab pos="367665" algn="l"/>
                <a:tab pos="3683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Applicant</a:t>
            </a:r>
            <a:r>
              <a:rPr sz="3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tracking</a:t>
            </a:r>
            <a:endParaRPr sz="3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5EBFF"/>
              </a:buClr>
              <a:buFont typeface="MS UI Gothic"/>
              <a:buChar char="▪"/>
            </a:pPr>
            <a:endParaRPr sz="4050">
              <a:latin typeface="Corbel"/>
              <a:cs typeface="Corbel"/>
            </a:endParaRPr>
          </a:p>
          <a:p>
            <a:pPr marL="368300" indent="-342900">
              <a:lnSpc>
                <a:spcPct val="100000"/>
              </a:lnSpc>
              <a:buClr>
                <a:srgbClr val="D5EBFF"/>
              </a:buClr>
              <a:buSzPct val="95000"/>
              <a:buFont typeface="MS UI Gothic"/>
              <a:buChar char="▪"/>
              <a:tabLst>
                <a:tab pos="367665" algn="l"/>
                <a:tab pos="3683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Internal</a:t>
            </a:r>
            <a:r>
              <a:rPr sz="3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search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869" y="547370"/>
            <a:ext cx="52895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Work</a:t>
            </a:r>
            <a:r>
              <a:rPr sz="3600" spc="-50" dirty="0"/>
              <a:t> </a:t>
            </a:r>
            <a:r>
              <a:rPr sz="3600" spc="-10" dirty="0"/>
              <a:t>Force</a:t>
            </a:r>
            <a:r>
              <a:rPr sz="3600" spc="-50" dirty="0"/>
              <a:t> </a:t>
            </a:r>
            <a:r>
              <a:rPr sz="3600" spc="-10" dirty="0"/>
              <a:t>Management </a:t>
            </a:r>
            <a:r>
              <a:rPr sz="3600" spc="-1964" dirty="0"/>
              <a:t> </a:t>
            </a:r>
            <a:r>
              <a:rPr sz="3600" spc="-5" dirty="0"/>
              <a:t>Subsystem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49019" y="1728470"/>
            <a:ext cx="7446009" cy="405892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800"/>
              </a:spcBef>
              <a:buClr>
                <a:srgbClr val="D5EBFF"/>
              </a:buClr>
              <a:buSzPct val="94642"/>
              <a:buFont typeface="MS UI Gothic"/>
              <a:buChar char="▪"/>
              <a:tabLst>
                <a:tab pos="367665" algn="l"/>
                <a:tab pos="368300" algn="l"/>
              </a:tabLst>
            </a:pP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Performance</a:t>
            </a:r>
            <a:r>
              <a:rPr sz="2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appraisal</a:t>
            </a:r>
            <a:endParaRPr sz="2800">
              <a:latin typeface="Corbel"/>
              <a:cs typeface="Corbel"/>
            </a:endParaRPr>
          </a:p>
          <a:p>
            <a:pPr marL="368300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4642"/>
              <a:buFont typeface="MS UI Gothic"/>
              <a:buChar char="▪"/>
              <a:tabLst>
                <a:tab pos="367665" algn="l"/>
                <a:tab pos="368300" algn="l"/>
              </a:tabLst>
            </a:pP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Training</a:t>
            </a:r>
            <a:endParaRPr sz="2800">
              <a:latin typeface="Corbel"/>
              <a:cs typeface="Corbel"/>
            </a:endParaRPr>
          </a:p>
          <a:p>
            <a:pPr marL="368300" marR="17780" indent="-342900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4642"/>
              <a:buFont typeface="MS UI Gothic"/>
              <a:buChar char="▪"/>
              <a:tabLst>
                <a:tab pos="367665" algn="l"/>
                <a:tab pos="368300" algn="l"/>
              </a:tabLst>
            </a:pP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Position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control -- ensuring that headcount does </a:t>
            </a:r>
            <a:r>
              <a:rPr sz="2800" spc="-5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not exceed budgeted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limits.</a:t>
            </a:r>
            <a:endParaRPr sz="2800">
              <a:latin typeface="Corbel"/>
              <a:cs typeface="Corbel"/>
            </a:endParaRPr>
          </a:p>
          <a:p>
            <a:pPr marL="368300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4642"/>
              <a:buFont typeface="MS UI Gothic"/>
              <a:buChar char="▪"/>
              <a:tabLst>
                <a:tab pos="367665" algn="l"/>
                <a:tab pos="368300" algn="l"/>
              </a:tabLst>
            </a:pP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Relocation</a:t>
            </a:r>
            <a:endParaRPr sz="2800">
              <a:latin typeface="Corbel"/>
              <a:cs typeface="Corbel"/>
            </a:endParaRPr>
          </a:p>
          <a:p>
            <a:pPr marL="368300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4642"/>
              <a:buFont typeface="MS UI Gothic"/>
              <a:buChar char="▪"/>
              <a:tabLst>
                <a:tab pos="367665" algn="l"/>
                <a:tab pos="368300" algn="l"/>
              </a:tabLst>
            </a:pP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Skills/competency</a:t>
            </a:r>
            <a:endParaRPr sz="2800">
              <a:latin typeface="Corbel"/>
              <a:cs typeface="Corbel"/>
            </a:endParaRPr>
          </a:p>
          <a:p>
            <a:pPr marL="368300" indent="-342900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4642"/>
              <a:buFont typeface="MS UI Gothic"/>
              <a:buChar char="▪"/>
              <a:tabLst>
                <a:tab pos="367665" algn="l"/>
                <a:tab pos="368300" algn="l"/>
              </a:tabLst>
            </a:pP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Succession</a:t>
            </a:r>
            <a:endParaRPr sz="2800">
              <a:latin typeface="Corbel"/>
              <a:cs typeface="Corbel"/>
            </a:endParaRPr>
          </a:p>
          <a:p>
            <a:pPr marL="368300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4642"/>
              <a:buFont typeface="MS UI Gothic"/>
              <a:buChar char="▪"/>
              <a:tabLst>
                <a:tab pos="367665" algn="l"/>
                <a:tab pos="368300" algn="l"/>
              </a:tabLst>
            </a:pP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Disciplinary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869" y="546100"/>
            <a:ext cx="61531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Compensation</a:t>
            </a:r>
            <a:r>
              <a:rPr spc="-75" dirty="0"/>
              <a:t> </a:t>
            </a:r>
            <a:r>
              <a:rPr spc="-10" dirty="0"/>
              <a:t>Subsystem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7719" y="2317750"/>
            <a:ext cx="4257040" cy="275336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00"/>
              </a:spcBef>
              <a:buClr>
                <a:srgbClr val="D5EBFF"/>
              </a:buClr>
              <a:buSzPct val="95000"/>
              <a:buFont typeface="MS UI Gothic"/>
              <a:buChar char="▪"/>
              <a:tabLst>
                <a:tab pos="380365" algn="l"/>
                <a:tab pos="3810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Merit</a:t>
            </a:r>
            <a:r>
              <a:rPr sz="3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increases</a:t>
            </a:r>
            <a:endParaRPr sz="3000">
              <a:latin typeface="Corbel"/>
              <a:cs typeface="Corbel"/>
            </a:endParaRPr>
          </a:p>
          <a:p>
            <a:pPr marL="381000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MS UI Gothic"/>
              <a:buChar char="▪"/>
              <a:tabLst>
                <a:tab pos="380365" algn="l"/>
                <a:tab pos="3810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Payroll</a:t>
            </a:r>
            <a:endParaRPr sz="3000">
              <a:latin typeface="Corbel"/>
              <a:cs typeface="Corbel"/>
            </a:endParaRPr>
          </a:p>
          <a:p>
            <a:pPr marL="381000" indent="-342900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5000"/>
              <a:buFont typeface="MS UI Gothic"/>
              <a:buChar char="▪"/>
              <a:tabLst>
                <a:tab pos="380365" algn="l"/>
                <a:tab pos="3810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Executive</a:t>
            </a:r>
            <a:r>
              <a:rPr sz="30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compensation</a:t>
            </a:r>
            <a:endParaRPr sz="3000">
              <a:latin typeface="Corbel"/>
              <a:cs typeface="Corbel"/>
            </a:endParaRPr>
          </a:p>
          <a:p>
            <a:pPr marL="381000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MS UI Gothic"/>
              <a:buChar char="▪"/>
              <a:tabLst>
                <a:tab pos="380365" algn="l"/>
                <a:tab pos="3810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Bonus</a:t>
            </a:r>
            <a:r>
              <a:rPr sz="30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incentives</a:t>
            </a:r>
            <a:endParaRPr sz="3000">
              <a:latin typeface="Corbel"/>
              <a:cs typeface="Corbel"/>
            </a:endParaRPr>
          </a:p>
          <a:p>
            <a:pPr marL="381000" indent="-342900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5000"/>
              <a:buFont typeface="MS UI Gothic"/>
              <a:buChar char="▪"/>
              <a:tabLst>
                <a:tab pos="380365" algn="l"/>
                <a:tab pos="3810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Attendance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869" y="546100"/>
            <a:ext cx="50380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Benefits</a:t>
            </a:r>
            <a:r>
              <a:rPr spc="-95" dirty="0"/>
              <a:t> </a:t>
            </a:r>
            <a:r>
              <a:rPr spc="-10" dirty="0"/>
              <a:t>Subsystem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0250" y="1850390"/>
            <a:ext cx="3688079" cy="275209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82270" indent="-344170">
              <a:lnSpc>
                <a:spcPct val="100000"/>
              </a:lnSpc>
              <a:spcBef>
                <a:spcPts val="790"/>
              </a:spcBef>
              <a:buClr>
                <a:srgbClr val="D5EBFF"/>
              </a:buClr>
              <a:buSzPct val="95000"/>
              <a:buFont typeface="MS UI Gothic"/>
              <a:buChar char="▪"/>
              <a:tabLst>
                <a:tab pos="381635" algn="l"/>
                <a:tab pos="38227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Defined</a:t>
            </a:r>
            <a:r>
              <a:rPr sz="30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contribution</a:t>
            </a:r>
            <a:endParaRPr sz="3000">
              <a:latin typeface="Corbel"/>
              <a:cs typeface="Corbel"/>
            </a:endParaRPr>
          </a:p>
          <a:p>
            <a:pPr marL="382270" indent="-344170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5000"/>
              <a:buFont typeface="MS UI Gothic"/>
              <a:buChar char="▪"/>
              <a:tabLst>
                <a:tab pos="381635" algn="l"/>
                <a:tab pos="38227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Defined</a:t>
            </a:r>
            <a:r>
              <a:rPr sz="3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benefits</a:t>
            </a:r>
            <a:endParaRPr sz="3000">
              <a:latin typeface="Corbel"/>
              <a:cs typeface="Corbel"/>
            </a:endParaRPr>
          </a:p>
          <a:p>
            <a:pPr marL="382270" indent="-34417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MS UI Gothic"/>
              <a:buChar char="▪"/>
              <a:tabLst>
                <a:tab pos="381635" algn="l"/>
                <a:tab pos="38227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Benefit</a:t>
            </a:r>
            <a:r>
              <a:rPr sz="3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statements</a:t>
            </a:r>
            <a:endParaRPr sz="3000">
              <a:latin typeface="Corbel"/>
              <a:cs typeface="Corbel"/>
            </a:endParaRPr>
          </a:p>
          <a:p>
            <a:pPr marL="382270" indent="-344170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5000"/>
              <a:buFont typeface="MS UI Gothic"/>
              <a:buChar char="▪"/>
              <a:tabLst>
                <a:tab pos="381635" algn="l"/>
                <a:tab pos="38227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Flexible</a:t>
            </a:r>
            <a:r>
              <a:rPr sz="3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benefits</a:t>
            </a:r>
            <a:endParaRPr sz="3000">
              <a:latin typeface="Corbel"/>
              <a:cs typeface="Corbel"/>
            </a:endParaRPr>
          </a:p>
          <a:p>
            <a:pPr marL="382270" indent="-34417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MS UI Gothic"/>
              <a:buChar char="▪"/>
              <a:tabLst>
                <a:tab pos="381635" algn="l"/>
                <a:tab pos="38227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Claims</a:t>
            </a:r>
            <a:r>
              <a:rPr sz="3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processing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869" y="546100"/>
            <a:ext cx="50380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Human</a:t>
            </a:r>
            <a:r>
              <a:rPr spc="-50" dirty="0"/>
              <a:t> </a:t>
            </a:r>
            <a:r>
              <a:rPr spc="-10" dirty="0"/>
              <a:t>Resource</a:t>
            </a:r>
            <a:r>
              <a:rPr spc="-45" dirty="0"/>
              <a:t> </a:t>
            </a:r>
            <a:r>
              <a:rPr spc="-10" dirty="0"/>
              <a:t>MIS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1719" y="1817370"/>
            <a:ext cx="7364095" cy="1395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999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MS UI Gothic"/>
              <a:buChar char="▪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Concerned with all of the activities related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employees and potential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employees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 the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organization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2667000"/>
            <a:ext cx="616394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5" dirty="0">
                <a:solidFill>
                  <a:srgbClr val="F6A0C9"/>
                </a:solidFill>
                <a:latin typeface="Arial MT"/>
                <a:cs typeface="Arial MT"/>
              </a:rPr>
              <a:t>Financial</a:t>
            </a:r>
            <a:r>
              <a:rPr sz="8000" spc="-110" dirty="0">
                <a:solidFill>
                  <a:srgbClr val="F6A0C9"/>
                </a:solidFill>
                <a:latin typeface="Arial MT"/>
                <a:cs typeface="Arial MT"/>
              </a:rPr>
              <a:t> </a:t>
            </a:r>
            <a:r>
              <a:rPr sz="8000" spc="-5" dirty="0">
                <a:solidFill>
                  <a:srgbClr val="F6A0C9"/>
                </a:solidFill>
                <a:latin typeface="Arial MT"/>
                <a:cs typeface="Arial MT"/>
              </a:rPr>
              <a:t>MIS</a:t>
            </a:r>
            <a:endParaRPr sz="8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869" y="546100"/>
            <a:ext cx="364680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Financial</a:t>
            </a:r>
            <a:r>
              <a:rPr spc="-85" dirty="0"/>
              <a:t> </a:t>
            </a:r>
            <a:r>
              <a:rPr spc="-10" dirty="0"/>
              <a:t>MIS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1719" y="1817370"/>
            <a:ext cx="73234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MS UI Gothic"/>
              <a:buChar char="▪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Provides financial information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all financial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managers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within an organization.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869" y="547370"/>
            <a:ext cx="71234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dirty="0">
                <a:latin typeface="Consolas"/>
                <a:cs typeface="Consolas"/>
              </a:rPr>
              <a:t>Financial</a:t>
            </a:r>
            <a:r>
              <a:rPr sz="3500" b="1" spc="-20" dirty="0">
                <a:latin typeface="Consolas"/>
                <a:cs typeface="Consolas"/>
              </a:rPr>
              <a:t> </a:t>
            </a:r>
            <a:r>
              <a:rPr sz="3500" b="1" dirty="0">
                <a:latin typeface="Consolas"/>
                <a:cs typeface="Consolas"/>
              </a:rPr>
              <a:t>Information</a:t>
            </a:r>
            <a:r>
              <a:rPr sz="3500" b="1" spc="-20" dirty="0">
                <a:latin typeface="Consolas"/>
                <a:cs typeface="Consolas"/>
              </a:rPr>
              <a:t> </a:t>
            </a:r>
            <a:r>
              <a:rPr sz="3500" b="1" dirty="0">
                <a:latin typeface="Consolas"/>
                <a:cs typeface="Consolas"/>
              </a:rPr>
              <a:t>Systems</a:t>
            </a:r>
            <a:endParaRPr sz="35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619" y="1633220"/>
            <a:ext cx="7589520" cy="41249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93700" marR="264795" indent="-342900">
              <a:lnSpc>
                <a:spcPct val="79900"/>
              </a:lnSpc>
              <a:spcBef>
                <a:spcPts val="819"/>
              </a:spcBef>
              <a:buClr>
                <a:srgbClr val="D5EBFF"/>
              </a:buClr>
              <a:buSzPct val="95000"/>
              <a:buFont typeface="MS UI Gothic"/>
              <a:buChar char="▪"/>
              <a:tabLst>
                <a:tab pos="393065" algn="l"/>
                <a:tab pos="3937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The finance function of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business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is 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responsible for obtaining money needed by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the business and for planning the use of that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money.</a:t>
            </a:r>
            <a:endParaRPr sz="3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5EBFF"/>
              </a:buClr>
              <a:buFont typeface="MS UI Gothic"/>
              <a:buChar char="▪"/>
            </a:pPr>
            <a:endParaRPr sz="3450">
              <a:latin typeface="Corbel"/>
              <a:cs typeface="Corbel"/>
            </a:endParaRPr>
          </a:p>
          <a:p>
            <a:pPr marL="393700" marR="501650" indent="-342900">
              <a:lnSpc>
                <a:spcPts val="2880"/>
              </a:lnSpc>
              <a:buClr>
                <a:srgbClr val="D5EBFF"/>
              </a:buClr>
              <a:buSzPct val="95000"/>
              <a:buFont typeface="MS UI Gothic"/>
              <a:buChar char="▪"/>
              <a:tabLst>
                <a:tab pos="469265" algn="l"/>
                <a:tab pos="469900" algn="l"/>
              </a:tabLst>
            </a:pPr>
            <a:r>
              <a:rPr dirty="0"/>
              <a:t>	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Financial information systems provide the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necessary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support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finance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function.</a:t>
            </a:r>
            <a:endParaRPr sz="3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5EBFF"/>
              </a:buClr>
              <a:buFont typeface="MS UI Gothic"/>
              <a:buChar char="▪"/>
            </a:pPr>
            <a:endParaRPr sz="3500">
              <a:latin typeface="Corbel"/>
              <a:cs typeface="Corbel"/>
            </a:endParaRPr>
          </a:p>
          <a:p>
            <a:pPr marL="393700" marR="17780" indent="-342900">
              <a:lnSpc>
                <a:spcPct val="79700"/>
              </a:lnSpc>
              <a:buClr>
                <a:srgbClr val="D5EBFF"/>
              </a:buClr>
              <a:buSzPct val="95000"/>
              <a:buFont typeface="MS UI Gothic"/>
              <a:buChar char="▪"/>
              <a:tabLst>
                <a:tab pos="393065" algn="l"/>
                <a:tab pos="3937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Accounting and financial information systems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often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are grouped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together.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81534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00"/>
                </a:solidFill>
                <a:latin typeface="Corbel"/>
                <a:cs typeface="Corbel"/>
              </a:rPr>
              <a:t>Some</a:t>
            </a:r>
            <a:r>
              <a:rPr sz="3600" b="1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3600" b="1" spc="-5" dirty="0">
                <a:solidFill>
                  <a:srgbClr val="FFFF00"/>
                </a:solidFill>
                <a:latin typeface="Corbel"/>
                <a:cs typeface="Corbel"/>
              </a:rPr>
              <a:t>common</a:t>
            </a:r>
            <a:r>
              <a:rPr sz="3600" b="1" dirty="0">
                <a:solidFill>
                  <a:srgbClr val="FFFF00"/>
                </a:solidFill>
                <a:latin typeface="Corbel"/>
                <a:cs typeface="Corbel"/>
              </a:rPr>
              <a:t> financial </a:t>
            </a:r>
            <a:r>
              <a:rPr sz="3600" b="1" spc="-5" dirty="0">
                <a:solidFill>
                  <a:srgbClr val="FFFF00"/>
                </a:solidFill>
                <a:latin typeface="Corbel"/>
                <a:cs typeface="Corbel"/>
              </a:rPr>
              <a:t>information</a:t>
            </a:r>
            <a:r>
              <a:rPr sz="3600" b="1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br>
              <a:rPr lang="en-IN" sz="3600" b="1" dirty="0">
                <a:solidFill>
                  <a:srgbClr val="FFFF00"/>
                </a:solidFill>
                <a:latin typeface="Corbel"/>
                <a:cs typeface="Corbel"/>
              </a:rPr>
            </a:br>
            <a:r>
              <a:rPr sz="3600" b="1" spc="-5" dirty="0">
                <a:solidFill>
                  <a:srgbClr val="FFFF00"/>
                </a:solidFill>
                <a:latin typeface="Corbel"/>
                <a:cs typeface="Corbel"/>
              </a:rPr>
              <a:t>systems are:</a:t>
            </a:r>
            <a:endParaRPr sz="3600" dirty="0">
              <a:solidFill>
                <a:srgbClr val="FFFF00"/>
              </a:solidFill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1905000"/>
            <a:ext cx="8234682" cy="3916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9905" indent="11113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solidFill>
                  <a:srgbClr val="FFFF00"/>
                </a:solidFill>
                <a:latin typeface="Corbel"/>
                <a:cs typeface="Corbel"/>
              </a:rPr>
              <a:t>Cash management</a:t>
            </a:r>
            <a:r>
              <a:rPr sz="2800" b="1" i="1" spc="-5" dirty="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sz="2800" b="1" i="1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This</a:t>
            </a:r>
            <a:r>
              <a:rPr sz="28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system balances the</a:t>
            </a:r>
            <a:r>
              <a:rPr sz="28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needs</a:t>
            </a:r>
            <a:r>
              <a:rPr sz="28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8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 err="1">
                <a:solidFill>
                  <a:srgbClr val="FFFFFF"/>
                </a:solidFill>
                <a:latin typeface="Corbel"/>
                <a:cs typeface="Corbel"/>
              </a:rPr>
              <a:t>th</a:t>
            </a:r>
            <a:r>
              <a:rPr lang="en-IN" sz="2800" spc="-5" dirty="0">
                <a:solidFill>
                  <a:srgbClr val="FFFFFF"/>
                </a:solidFill>
                <a:latin typeface="Corbel"/>
                <a:cs typeface="Corbel"/>
              </a:rPr>
              <a:t>e b</a:t>
            </a:r>
            <a:r>
              <a:rPr sz="2800" spc="-5" dirty="0" err="1">
                <a:solidFill>
                  <a:srgbClr val="FFFFFF"/>
                </a:solidFill>
                <a:latin typeface="Corbel"/>
                <a:cs typeface="Corbel"/>
              </a:rPr>
              <a:t>usiness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cash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with</a:t>
            </a:r>
            <a:r>
              <a:rPr sz="2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expected</a:t>
            </a:r>
            <a:r>
              <a:rPr sz="28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cash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 availability.</a:t>
            </a:r>
            <a:r>
              <a:rPr lang="en-IN" sz="2800" dirty="0">
                <a:latin typeface="Corbel"/>
                <a:cs typeface="Corbel"/>
              </a:rPr>
              <a:t> </a:t>
            </a:r>
          </a:p>
          <a:p>
            <a:pPr marR="509905" indent="11113" algn="just">
              <a:lnSpc>
                <a:spcPct val="100000"/>
              </a:lnSpc>
              <a:spcBef>
                <a:spcPts val="100"/>
              </a:spcBef>
            </a:pPr>
            <a:endParaRPr lang="en-IN" sz="2800" b="1" spc="-5" dirty="0">
              <a:solidFill>
                <a:srgbClr val="FFFF00"/>
              </a:solidFill>
              <a:latin typeface="Corbel"/>
              <a:cs typeface="Corbel"/>
            </a:endParaRPr>
          </a:p>
          <a:p>
            <a:pPr marR="509905" indent="11113" algn="just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00"/>
                </a:solidFill>
                <a:latin typeface="Corbel"/>
                <a:cs typeface="Corbel"/>
              </a:rPr>
              <a:t>Capital expenditure</a:t>
            </a:r>
            <a:r>
              <a:rPr sz="2800" b="1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800" b="1" spc="-5" dirty="0">
                <a:solidFill>
                  <a:srgbClr val="FFFF00"/>
                </a:solidFill>
                <a:latin typeface="Corbel"/>
                <a:cs typeface="Corbel"/>
              </a:rPr>
              <a:t>analysis</a:t>
            </a:r>
            <a:r>
              <a:rPr sz="2800" b="1" spc="-5" dirty="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sz="2800" b="1" spc="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purpose</a:t>
            </a:r>
            <a:r>
              <a:rPr sz="28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this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 system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 to </a:t>
            </a:r>
            <a:r>
              <a:rPr sz="2800" spc="-4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analyze the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effect on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business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of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large expenditures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such as those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associated</a:t>
            </a:r>
            <a:r>
              <a:rPr sz="28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with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building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8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new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factory</a:t>
            </a:r>
            <a:r>
              <a:rPr sz="28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or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replacing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major equipment.</a:t>
            </a:r>
            <a:endParaRPr sz="28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90600" y="762000"/>
            <a:ext cx="7924800" cy="548640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R="177800" algn="just">
              <a:lnSpc>
                <a:spcPct val="100000"/>
              </a:lnSpc>
              <a:spcBef>
                <a:spcPts val="100"/>
              </a:spcBef>
              <a:tabLst>
                <a:tab pos="5937250" algn="l"/>
              </a:tabLst>
            </a:pPr>
            <a:r>
              <a:rPr lang="en-IN" sz="2800" b="1" spc="5" dirty="0">
                <a:solidFill>
                  <a:srgbClr val="FFFF00"/>
                </a:solidFill>
                <a:latin typeface="Corbel"/>
                <a:cs typeface="Corbel"/>
              </a:rPr>
              <a:t>Financial Forecasting </a:t>
            </a:r>
            <a:r>
              <a:rPr lang="en-IN" sz="2800" spc="5" dirty="0">
                <a:solidFill>
                  <a:srgbClr val="FFFFFF"/>
                </a:solidFill>
                <a:latin typeface="Corbel"/>
                <a:cs typeface="Corbel"/>
              </a:rPr>
              <a:t>:This system </a:t>
            </a:r>
            <a:r>
              <a:rPr lang="en-IN" sz="2800" spc="5" dirty="0" err="1">
                <a:solidFill>
                  <a:srgbClr val="FFFFFF"/>
                </a:solidFill>
                <a:latin typeface="Corbel"/>
                <a:cs typeface="Corbel"/>
              </a:rPr>
              <a:t>Forcasts</a:t>
            </a:r>
            <a:r>
              <a:rPr lang="en-IN" sz="28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2800" spc="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al</a:t>
            </a:r>
            <a:r>
              <a:rPr lang="en-IN"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2800" spc="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2800" spc="5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mat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2800" spc="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as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re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2800" spc="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es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800" spc="-2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lang="en-IN"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xp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2800" spc="1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s, 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future.</a:t>
            </a:r>
            <a:r>
              <a:rPr lang="en-IN" sz="2800" dirty="0">
                <a:latin typeface="Corbel"/>
                <a:cs typeface="Corbel"/>
              </a:rPr>
              <a:t> </a:t>
            </a:r>
          </a:p>
          <a:p>
            <a:pPr marR="177800" algn="just">
              <a:lnSpc>
                <a:spcPct val="100000"/>
              </a:lnSpc>
              <a:spcBef>
                <a:spcPts val="100"/>
              </a:spcBef>
              <a:tabLst>
                <a:tab pos="5937250" algn="l"/>
              </a:tabLst>
            </a:pPr>
            <a:endParaRPr lang="en-IN" sz="2800" b="1" spc="-10" dirty="0">
              <a:solidFill>
                <a:srgbClr val="FFFF00"/>
              </a:solidFill>
              <a:latin typeface="Corbel"/>
              <a:cs typeface="Corbel"/>
            </a:endParaRPr>
          </a:p>
          <a:p>
            <a:pPr marR="177800" algn="just">
              <a:lnSpc>
                <a:spcPct val="100000"/>
              </a:lnSpc>
              <a:spcBef>
                <a:spcPts val="100"/>
              </a:spcBef>
              <a:tabLst>
                <a:tab pos="5937250" algn="l"/>
              </a:tabLst>
            </a:pPr>
            <a:r>
              <a:rPr sz="2800" b="1" spc="-10" dirty="0">
                <a:solidFill>
                  <a:srgbClr val="FFFF00"/>
                </a:solidFill>
                <a:latin typeface="Corbel"/>
                <a:cs typeface="Corbel"/>
              </a:rPr>
              <a:t>Portfolio</a:t>
            </a:r>
            <a:r>
              <a:rPr sz="2800" b="1" spc="-5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Corbel"/>
                <a:cs typeface="Corbel"/>
              </a:rPr>
              <a:t>management:</a:t>
            </a:r>
            <a:r>
              <a:rPr sz="2800" b="1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This system analyzes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alternative investment strategies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for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the business’s cash </a:t>
            </a:r>
            <a:r>
              <a:rPr sz="2800" spc="-4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and keeps</a:t>
            </a:r>
            <a:r>
              <a:rPr sz="28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track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investments.</a:t>
            </a:r>
            <a:r>
              <a:rPr lang="en-IN" sz="2800" dirty="0">
                <a:latin typeface="Corbel"/>
                <a:cs typeface="Corbel"/>
              </a:rPr>
              <a:t> </a:t>
            </a:r>
          </a:p>
          <a:p>
            <a:pPr marR="177800" algn="just">
              <a:lnSpc>
                <a:spcPct val="100000"/>
              </a:lnSpc>
              <a:spcBef>
                <a:spcPts val="100"/>
              </a:spcBef>
              <a:tabLst>
                <a:tab pos="5937250" algn="l"/>
              </a:tabLst>
            </a:pPr>
            <a:endParaRPr lang="en-IN" sz="2800" b="1" spc="-10" dirty="0">
              <a:solidFill>
                <a:srgbClr val="FFFF00"/>
              </a:solidFill>
              <a:latin typeface="Corbel"/>
              <a:cs typeface="Corbel"/>
            </a:endParaRPr>
          </a:p>
          <a:p>
            <a:pPr marR="177800" algn="just">
              <a:lnSpc>
                <a:spcPct val="100000"/>
              </a:lnSpc>
              <a:spcBef>
                <a:spcPts val="100"/>
              </a:spcBef>
              <a:tabLst>
                <a:tab pos="5937250" algn="l"/>
              </a:tabLst>
            </a:pPr>
            <a:r>
              <a:rPr sz="2800" b="1" spc="-10" dirty="0">
                <a:solidFill>
                  <a:srgbClr val="FFFF00"/>
                </a:solidFill>
                <a:latin typeface="Corbel"/>
                <a:cs typeface="Corbel"/>
              </a:rPr>
              <a:t>Credit </a:t>
            </a:r>
            <a:r>
              <a:rPr sz="2800" b="1" spc="-5" dirty="0">
                <a:solidFill>
                  <a:srgbClr val="FFFF00"/>
                </a:solidFill>
                <a:latin typeface="Corbel"/>
                <a:cs typeface="Corbel"/>
              </a:rPr>
              <a:t>analysis: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businesses that extend credit to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customers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need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8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determine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which customers should </a:t>
            </a:r>
            <a:r>
              <a:rPr sz="2800" spc="-4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receive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credit, which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is the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purpose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this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 system.</a:t>
            </a:r>
            <a:endParaRPr sz="28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5270" y="4541520"/>
            <a:ext cx="73660" cy="2197100"/>
            <a:chOff x="255270" y="4541520"/>
            <a:chExt cx="73660" cy="2197100"/>
          </a:xfrm>
        </p:grpSpPr>
        <p:sp>
          <p:nvSpPr>
            <p:cNvPr id="3" name="object 3"/>
            <p:cNvSpPr/>
            <p:nvPr/>
          </p:nvSpPr>
          <p:spPr>
            <a:xfrm>
              <a:off x="255270" y="5046980"/>
              <a:ext cx="73660" cy="1691639"/>
            </a:xfrm>
            <a:custGeom>
              <a:avLst/>
              <a:gdLst/>
              <a:ahLst/>
              <a:cxnLst/>
              <a:rect l="l" t="t" r="r" b="b"/>
              <a:pathLst>
                <a:path w="73660" h="1691640">
                  <a:moveTo>
                    <a:pt x="73659" y="0"/>
                  </a:moveTo>
                  <a:lnTo>
                    <a:pt x="0" y="0"/>
                  </a:lnTo>
                  <a:lnTo>
                    <a:pt x="0" y="1691640"/>
                  </a:lnTo>
                  <a:lnTo>
                    <a:pt x="36829" y="1691640"/>
                  </a:lnTo>
                  <a:lnTo>
                    <a:pt x="73659" y="169164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E9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5270" y="4796790"/>
              <a:ext cx="73660" cy="228600"/>
            </a:xfrm>
            <a:custGeom>
              <a:avLst/>
              <a:gdLst/>
              <a:ahLst/>
              <a:cxnLst/>
              <a:rect l="l" t="t" r="r" b="b"/>
              <a:pathLst>
                <a:path w="73660" h="228600">
                  <a:moveTo>
                    <a:pt x="73659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6829" y="228600"/>
                  </a:lnTo>
                  <a:lnTo>
                    <a:pt x="73659" y="2286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DB7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5270" y="4636770"/>
              <a:ext cx="73660" cy="138430"/>
            </a:xfrm>
            <a:custGeom>
              <a:avLst/>
              <a:gdLst/>
              <a:ahLst/>
              <a:cxnLst/>
              <a:rect l="l" t="t" r="r" b="b"/>
              <a:pathLst>
                <a:path w="73660" h="138429">
                  <a:moveTo>
                    <a:pt x="73659" y="0"/>
                  </a:moveTo>
                  <a:lnTo>
                    <a:pt x="0" y="0"/>
                  </a:lnTo>
                  <a:lnTo>
                    <a:pt x="0" y="138429"/>
                  </a:lnTo>
                  <a:lnTo>
                    <a:pt x="36829" y="138429"/>
                  </a:lnTo>
                  <a:lnTo>
                    <a:pt x="73659" y="138429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4D5A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5270" y="4541520"/>
              <a:ext cx="73660" cy="74930"/>
            </a:xfrm>
            <a:custGeom>
              <a:avLst/>
              <a:gdLst/>
              <a:ahLst/>
              <a:cxnLst/>
              <a:rect l="l" t="t" r="r" b="b"/>
              <a:pathLst>
                <a:path w="73660" h="74929">
                  <a:moveTo>
                    <a:pt x="7365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36829" y="74929"/>
                  </a:lnTo>
                  <a:lnTo>
                    <a:pt x="73659" y="74929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E9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22250" y="680719"/>
            <a:ext cx="133350" cy="365760"/>
          </a:xfrm>
          <a:custGeom>
            <a:avLst/>
            <a:gdLst/>
            <a:ahLst/>
            <a:cxnLst/>
            <a:rect l="l" t="t" r="r" b="b"/>
            <a:pathLst>
              <a:path w="133350" h="365759">
                <a:moveTo>
                  <a:pt x="7620" y="0"/>
                </a:moveTo>
                <a:lnTo>
                  <a:pt x="0" y="0"/>
                </a:lnTo>
                <a:lnTo>
                  <a:pt x="0" y="365760"/>
                </a:lnTo>
                <a:lnTo>
                  <a:pt x="3810" y="365760"/>
                </a:lnTo>
                <a:lnTo>
                  <a:pt x="7620" y="365760"/>
                </a:lnTo>
                <a:lnTo>
                  <a:pt x="7620" y="0"/>
                </a:lnTo>
                <a:close/>
              </a:path>
              <a:path w="133350" h="365759">
                <a:moveTo>
                  <a:pt x="36830" y="0"/>
                </a:moveTo>
                <a:lnTo>
                  <a:pt x="26670" y="0"/>
                </a:lnTo>
                <a:lnTo>
                  <a:pt x="26670" y="365760"/>
                </a:lnTo>
                <a:lnTo>
                  <a:pt x="31750" y="365760"/>
                </a:lnTo>
                <a:lnTo>
                  <a:pt x="36830" y="365760"/>
                </a:lnTo>
                <a:lnTo>
                  <a:pt x="36830" y="0"/>
                </a:lnTo>
                <a:close/>
              </a:path>
              <a:path w="133350" h="365759">
                <a:moveTo>
                  <a:pt x="74930" y="0"/>
                </a:moveTo>
                <a:lnTo>
                  <a:pt x="45720" y="0"/>
                </a:lnTo>
                <a:lnTo>
                  <a:pt x="45720" y="365760"/>
                </a:lnTo>
                <a:lnTo>
                  <a:pt x="60960" y="365760"/>
                </a:lnTo>
                <a:lnTo>
                  <a:pt x="74930" y="365760"/>
                </a:lnTo>
                <a:lnTo>
                  <a:pt x="74930" y="0"/>
                </a:lnTo>
                <a:close/>
              </a:path>
              <a:path w="133350" h="365759">
                <a:moveTo>
                  <a:pt x="133350" y="0"/>
                </a:moveTo>
                <a:lnTo>
                  <a:pt x="87630" y="0"/>
                </a:lnTo>
                <a:lnTo>
                  <a:pt x="87630" y="365760"/>
                </a:lnTo>
                <a:lnTo>
                  <a:pt x="110490" y="365760"/>
                </a:lnTo>
                <a:lnTo>
                  <a:pt x="133350" y="365760"/>
                </a:lnTo>
                <a:lnTo>
                  <a:pt x="133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4963477" y="3729037"/>
            <a:ext cx="1975485" cy="847725"/>
            <a:chOff x="4963477" y="3729037"/>
            <a:chExt cx="1975485" cy="847725"/>
          </a:xfrm>
        </p:grpSpPr>
        <p:sp>
          <p:nvSpPr>
            <p:cNvPr id="9" name="object 9"/>
            <p:cNvSpPr/>
            <p:nvPr/>
          </p:nvSpPr>
          <p:spPr>
            <a:xfrm>
              <a:off x="4968240" y="3733800"/>
              <a:ext cx="1965960" cy="838200"/>
            </a:xfrm>
            <a:custGeom>
              <a:avLst/>
              <a:gdLst/>
              <a:ahLst/>
              <a:cxnLst/>
              <a:rect l="l" t="t" r="r" b="b"/>
              <a:pathLst>
                <a:path w="1965959" h="838200">
                  <a:moveTo>
                    <a:pt x="1965960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180705" y="805555"/>
                  </a:lnTo>
                  <a:lnTo>
                    <a:pt x="224948" y="811053"/>
                  </a:lnTo>
                  <a:lnTo>
                    <a:pt x="271668" y="816437"/>
                  </a:lnTo>
                  <a:lnTo>
                    <a:pt x="322289" y="821775"/>
                  </a:lnTo>
                  <a:lnTo>
                    <a:pt x="378236" y="827135"/>
                  </a:lnTo>
                  <a:lnTo>
                    <a:pt x="440935" y="832587"/>
                  </a:lnTo>
                  <a:lnTo>
                    <a:pt x="511810" y="838200"/>
                  </a:lnTo>
                  <a:lnTo>
                    <a:pt x="575566" y="834918"/>
                  </a:lnTo>
                  <a:lnTo>
                    <a:pt x="635338" y="831057"/>
                  </a:lnTo>
                  <a:lnTo>
                    <a:pt x="691407" y="826663"/>
                  </a:lnTo>
                  <a:lnTo>
                    <a:pt x="744053" y="821781"/>
                  </a:lnTo>
                  <a:lnTo>
                    <a:pt x="793556" y="816458"/>
                  </a:lnTo>
                  <a:lnTo>
                    <a:pt x="840196" y="810738"/>
                  </a:lnTo>
                  <a:lnTo>
                    <a:pt x="884253" y="804668"/>
                  </a:lnTo>
                  <a:lnTo>
                    <a:pt x="926008" y="798294"/>
                  </a:lnTo>
                  <a:lnTo>
                    <a:pt x="965741" y="791661"/>
                  </a:lnTo>
                  <a:lnTo>
                    <a:pt x="1003731" y="784815"/>
                  </a:lnTo>
                  <a:lnTo>
                    <a:pt x="1075608" y="770669"/>
                  </a:lnTo>
                  <a:lnTo>
                    <a:pt x="1210786" y="741838"/>
                  </a:lnTo>
                  <a:lnTo>
                    <a:pt x="1278571" y="727887"/>
                  </a:lnTo>
                  <a:lnTo>
                    <a:pt x="1349476" y="714734"/>
                  </a:lnTo>
                  <a:lnTo>
                    <a:pt x="1425743" y="702746"/>
                  </a:lnTo>
                  <a:lnTo>
                    <a:pt x="1466587" y="697303"/>
                  </a:lnTo>
                  <a:lnTo>
                    <a:pt x="1509613" y="692288"/>
                  </a:lnTo>
                  <a:lnTo>
                    <a:pt x="1555100" y="687748"/>
                  </a:lnTo>
                  <a:lnTo>
                    <a:pt x="1603328" y="683729"/>
                  </a:lnTo>
                  <a:lnTo>
                    <a:pt x="1654578" y="680275"/>
                  </a:lnTo>
                  <a:lnTo>
                    <a:pt x="1709129" y="677433"/>
                  </a:lnTo>
                  <a:lnTo>
                    <a:pt x="1767263" y="675249"/>
                  </a:lnTo>
                  <a:lnTo>
                    <a:pt x="1829259" y="673768"/>
                  </a:lnTo>
                  <a:lnTo>
                    <a:pt x="1895398" y="673036"/>
                  </a:lnTo>
                  <a:lnTo>
                    <a:pt x="1965960" y="673100"/>
                  </a:lnTo>
                  <a:lnTo>
                    <a:pt x="1965960" y="0"/>
                  </a:lnTo>
                  <a:close/>
                </a:path>
              </a:pathLst>
            </a:custGeom>
            <a:solidFill>
              <a:srgbClr val="AF0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68240" y="3733800"/>
              <a:ext cx="1965960" cy="838200"/>
            </a:xfrm>
            <a:custGeom>
              <a:avLst/>
              <a:gdLst/>
              <a:ahLst/>
              <a:cxnLst/>
              <a:rect l="l" t="t" r="r" b="b"/>
              <a:pathLst>
                <a:path w="1965959" h="838200">
                  <a:moveTo>
                    <a:pt x="0" y="0"/>
                  </a:moveTo>
                  <a:lnTo>
                    <a:pt x="1965960" y="0"/>
                  </a:lnTo>
                  <a:lnTo>
                    <a:pt x="1965960" y="673100"/>
                  </a:lnTo>
                  <a:lnTo>
                    <a:pt x="1895398" y="673036"/>
                  </a:lnTo>
                  <a:lnTo>
                    <a:pt x="1829259" y="673768"/>
                  </a:lnTo>
                  <a:lnTo>
                    <a:pt x="1767263" y="675249"/>
                  </a:lnTo>
                  <a:lnTo>
                    <a:pt x="1709129" y="677433"/>
                  </a:lnTo>
                  <a:lnTo>
                    <a:pt x="1654578" y="680275"/>
                  </a:lnTo>
                  <a:lnTo>
                    <a:pt x="1603328" y="683729"/>
                  </a:lnTo>
                  <a:lnTo>
                    <a:pt x="1555100" y="687748"/>
                  </a:lnTo>
                  <a:lnTo>
                    <a:pt x="1509613" y="692288"/>
                  </a:lnTo>
                  <a:lnTo>
                    <a:pt x="1466587" y="697303"/>
                  </a:lnTo>
                  <a:lnTo>
                    <a:pt x="1425743" y="702746"/>
                  </a:lnTo>
                  <a:lnTo>
                    <a:pt x="1386799" y="708571"/>
                  </a:lnTo>
                  <a:lnTo>
                    <a:pt x="1313494" y="721188"/>
                  </a:lnTo>
                  <a:lnTo>
                    <a:pt x="1244429" y="734786"/>
                  </a:lnTo>
                  <a:lnTo>
                    <a:pt x="1177362" y="748999"/>
                  </a:lnTo>
                  <a:lnTo>
                    <a:pt x="1143879" y="756221"/>
                  </a:lnTo>
                  <a:lnTo>
                    <a:pt x="1110054" y="763460"/>
                  </a:lnTo>
                  <a:lnTo>
                    <a:pt x="1040260" y="777803"/>
                  </a:lnTo>
                  <a:lnTo>
                    <a:pt x="965741" y="791661"/>
                  </a:lnTo>
                  <a:lnTo>
                    <a:pt x="926008" y="798294"/>
                  </a:lnTo>
                  <a:lnTo>
                    <a:pt x="884253" y="804668"/>
                  </a:lnTo>
                  <a:lnTo>
                    <a:pt x="840196" y="810738"/>
                  </a:lnTo>
                  <a:lnTo>
                    <a:pt x="793556" y="816458"/>
                  </a:lnTo>
                  <a:lnTo>
                    <a:pt x="744053" y="821781"/>
                  </a:lnTo>
                  <a:lnTo>
                    <a:pt x="691407" y="826663"/>
                  </a:lnTo>
                  <a:lnTo>
                    <a:pt x="635338" y="831057"/>
                  </a:lnTo>
                  <a:lnTo>
                    <a:pt x="575566" y="834918"/>
                  </a:lnTo>
                  <a:lnTo>
                    <a:pt x="511810" y="838200"/>
                  </a:lnTo>
                  <a:lnTo>
                    <a:pt x="440935" y="832587"/>
                  </a:lnTo>
                  <a:lnTo>
                    <a:pt x="378236" y="827135"/>
                  </a:lnTo>
                  <a:lnTo>
                    <a:pt x="322289" y="821775"/>
                  </a:lnTo>
                  <a:lnTo>
                    <a:pt x="271668" y="816437"/>
                  </a:lnTo>
                  <a:lnTo>
                    <a:pt x="224948" y="811053"/>
                  </a:lnTo>
                  <a:lnTo>
                    <a:pt x="180705" y="805555"/>
                  </a:lnTo>
                  <a:lnTo>
                    <a:pt x="137514" y="799875"/>
                  </a:lnTo>
                  <a:lnTo>
                    <a:pt x="93949" y="793943"/>
                  </a:lnTo>
                  <a:lnTo>
                    <a:pt x="48586" y="787690"/>
                  </a:lnTo>
                  <a:lnTo>
                    <a:pt x="0" y="781050"/>
                  </a:lnTo>
                  <a:lnTo>
                    <a:pt x="0" y="0"/>
                  </a:lnTo>
                  <a:close/>
                </a:path>
                <a:path w="1965959" h="838200">
                  <a:moveTo>
                    <a:pt x="0" y="0"/>
                  </a:moveTo>
                  <a:lnTo>
                    <a:pt x="0" y="0"/>
                  </a:lnTo>
                </a:path>
                <a:path w="1965959" h="838200">
                  <a:moveTo>
                    <a:pt x="1965960" y="838200"/>
                  </a:moveTo>
                  <a:lnTo>
                    <a:pt x="1965960" y="83820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176520" y="3768090"/>
            <a:ext cx="15500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Financial</a:t>
            </a:r>
            <a:r>
              <a:rPr sz="1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statements</a:t>
            </a:r>
            <a:endParaRPr sz="1400">
              <a:latin typeface="Corbel"/>
              <a:cs typeface="Corbe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811077" y="4110037"/>
            <a:ext cx="2051685" cy="1381125"/>
            <a:chOff x="4811077" y="4110037"/>
            <a:chExt cx="2051685" cy="1381125"/>
          </a:xfrm>
        </p:grpSpPr>
        <p:sp>
          <p:nvSpPr>
            <p:cNvPr id="13" name="object 13"/>
            <p:cNvSpPr/>
            <p:nvPr/>
          </p:nvSpPr>
          <p:spPr>
            <a:xfrm>
              <a:off x="4892040" y="4114800"/>
              <a:ext cx="1965960" cy="838200"/>
            </a:xfrm>
            <a:custGeom>
              <a:avLst/>
              <a:gdLst/>
              <a:ahLst/>
              <a:cxnLst/>
              <a:rect l="l" t="t" r="r" b="b"/>
              <a:pathLst>
                <a:path w="1965959" h="838200">
                  <a:moveTo>
                    <a:pt x="1965960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180705" y="805007"/>
                  </a:lnTo>
                  <a:lnTo>
                    <a:pt x="224948" y="810577"/>
                  </a:lnTo>
                  <a:lnTo>
                    <a:pt x="271668" y="816071"/>
                  </a:lnTo>
                  <a:lnTo>
                    <a:pt x="322289" y="821535"/>
                  </a:lnTo>
                  <a:lnTo>
                    <a:pt x="378236" y="827013"/>
                  </a:lnTo>
                  <a:lnTo>
                    <a:pt x="440935" y="832553"/>
                  </a:lnTo>
                  <a:lnTo>
                    <a:pt x="511810" y="838200"/>
                  </a:lnTo>
                  <a:lnTo>
                    <a:pt x="575562" y="834918"/>
                  </a:lnTo>
                  <a:lnTo>
                    <a:pt x="635324" y="831057"/>
                  </a:lnTo>
                  <a:lnTo>
                    <a:pt x="691377" y="826663"/>
                  </a:lnTo>
                  <a:lnTo>
                    <a:pt x="744001" y="821781"/>
                  </a:lnTo>
                  <a:lnTo>
                    <a:pt x="793478" y="816458"/>
                  </a:lnTo>
                  <a:lnTo>
                    <a:pt x="840087" y="810738"/>
                  </a:lnTo>
                  <a:lnTo>
                    <a:pt x="884111" y="804668"/>
                  </a:lnTo>
                  <a:lnTo>
                    <a:pt x="925829" y="798294"/>
                  </a:lnTo>
                  <a:lnTo>
                    <a:pt x="965524" y="791661"/>
                  </a:lnTo>
                  <a:lnTo>
                    <a:pt x="1003476" y="784815"/>
                  </a:lnTo>
                  <a:lnTo>
                    <a:pt x="1075273" y="770669"/>
                  </a:lnTo>
                  <a:lnTo>
                    <a:pt x="1210309" y="741838"/>
                  </a:lnTo>
                  <a:lnTo>
                    <a:pt x="1278044" y="727887"/>
                  </a:lnTo>
                  <a:lnTo>
                    <a:pt x="1348918" y="714734"/>
                  </a:lnTo>
                  <a:lnTo>
                    <a:pt x="1425180" y="702746"/>
                  </a:lnTo>
                  <a:lnTo>
                    <a:pt x="1466034" y="697303"/>
                  </a:lnTo>
                  <a:lnTo>
                    <a:pt x="1509077" y="692288"/>
                  </a:lnTo>
                  <a:lnTo>
                    <a:pt x="1554591" y="687748"/>
                  </a:lnTo>
                  <a:lnTo>
                    <a:pt x="1602856" y="683729"/>
                  </a:lnTo>
                  <a:lnTo>
                    <a:pt x="1654154" y="680275"/>
                  </a:lnTo>
                  <a:lnTo>
                    <a:pt x="1708765" y="677433"/>
                  </a:lnTo>
                  <a:lnTo>
                    <a:pt x="1766970" y="675249"/>
                  </a:lnTo>
                  <a:lnTo>
                    <a:pt x="1829050" y="673768"/>
                  </a:lnTo>
                  <a:lnTo>
                    <a:pt x="1895286" y="673036"/>
                  </a:lnTo>
                  <a:lnTo>
                    <a:pt x="1965960" y="673100"/>
                  </a:lnTo>
                  <a:lnTo>
                    <a:pt x="1965960" y="0"/>
                  </a:lnTo>
                  <a:close/>
                </a:path>
              </a:pathLst>
            </a:custGeom>
            <a:solidFill>
              <a:srgbClr val="AF0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92040" y="4114800"/>
              <a:ext cx="1965960" cy="838200"/>
            </a:xfrm>
            <a:custGeom>
              <a:avLst/>
              <a:gdLst/>
              <a:ahLst/>
              <a:cxnLst/>
              <a:rect l="l" t="t" r="r" b="b"/>
              <a:pathLst>
                <a:path w="1965959" h="838200">
                  <a:moveTo>
                    <a:pt x="0" y="0"/>
                  </a:moveTo>
                  <a:lnTo>
                    <a:pt x="1965960" y="0"/>
                  </a:lnTo>
                  <a:lnTo>
                    <a:pt x="1965960" y="673100"/>
                  </a:lnTo>
                  <a:lnTo>
                    <a:pt x="1895286" y="673036"/>
                  </a:lnTo>
                  <a:lnTo>
                    <a:pt x="1829050" y="673768"/>
                  </a:lnTo>
                  <a:lnTo>
                    <a:pt x="1766970" y="675249"/>
                  </a:lnTo>
                  <a:lnTo>
                    <a:pt x="1708765" y="677433"/>
                  </a:lnTo>
                  <a:lnTo>
                    <a:pt x="1654154" y="680275"/>
                  </a:lnTo>
                  <a:lnTo>
                    <a:pt x="1602856" y="683729"/>
                  </a:lnTo>
                  <a:lnTo>
                    <a:pt x="1554591" y="687748"/>
                  </a:lnTo>
                  <a:lnTo>
                    <a:pt x="1509077" y="692288"/>
                  </a:lnTo>
                  <a:lnTo>
                    <a:pt x="1466034" y="697303"/>
                  </a:lnTo>
                  <a:lnTo>
                    <a:pt x="1425180" y="702746"/>
                  </a:lnTo>
                  <a:lnTo>
                    <a:pt x="1386235" y="708571"/>
                  </a:lnTo>
                  <a:lnTo>
                    <a:pt x="1312948" y="721188"/>
                  </a:lnTo>
                  <a:lnTo>
                    <a:pt x="1243925" y="734786"/>
                  </a:lnTo>
                  <a:lnTo>
                    <a:pt x="1176918" y="748999"/>
                  </a:lnTo>
                  <a:lnTo>
                    <a:pt x="1143468" y="756221"/>
                  </a:lnTo>
                  <a:lnTo>
                    <a:pt x="1109680" y="763460"/>
                  </a:lnTo>
                  <a:lnTo>
                    <a:pt x="1039965" y="777803"/>
                  </a:lnTo>
                  <a:lnTo>
                    <a:pt x="965524" y="791661"/>
                  </a:lnTo>
                  <a:lnTo>
                    <a:pt x="925829" y="798294"/>
                  </a:lnTo>
                  <a:lnTo>
                    <a:pt x="884111" y="804668"/>
                  </a:lnTo>
                  <a:lnTo>
                    <a:pt x="840087" y="810738"/>
                  </a:lnTo>
                  <a:lnTo>
                    <a:pt x="793478" y="816458"/>
                  </a:lnTo>
                  <a:lnTo>
                    <a:pt x="744001" y="821781"/>
                  </a:lnTo>
                  <a:lnTo>
                    <a:pt x="691377" y="826663"/>
                  </a:lnTo>
                  <a:lnTo>
                    <a:pt x="635324" y="831057"/>
                  </a:lnTo>
                  <a:lnTo>
                    <a:pt x="575562" y="834918"/>
                  </a:lnTo>
                  <a:lnTo>
                    <a:pt x="511810" y="838200"/>
                  </a:lnTo>
                  <a:lnTo>
                    <a:pt x="440935" y="832553"/>
                  </a:lnTo>
                  <a:lnTo>
                    <a:pt x="378236" y="827013"/>
                  </a:lnTo>
                  <a:lnTo>
                    <a:pt x="322289" y="821535"/>
                  </a:lnTo>
                  <a:lnTo>
                    <a:pt x="271668" y="816071"/>
                  </a:lnTo>
                  <a:lnTo>
                    <a:pt x="224948" y="810577"/>
                  </a:lnTo>
                  <a:lnTo>
                    <a:pt x="180705" y="805007"/>
                  </a:lnTo>
                  <a:lnTo>
                    <a:pt x="137514" y="799315"/>
                  </a:lnTo>
                  <a:lnTo>
                    <a:pt x="93949" y="793455"/>
                  </a:lnTo>
                  <a:lnTo>
                    <a:pt x="48586" y="787382"/>
                  </a:lnTo>
                  <a:lnTo>
                    <a:pt x="0" y="781050"/>
                  </a:lnTo>
                  <a:lnTo>
                    <a:pt x="0" y="0"/>
                  </a:lnTo>
                  <a:close/>
                </a:path>
                <a:path w="1965959" h="838200">
                  <a:moveTo>
                    <a:pt x="0" y="0"/>
                  </a:moveTo>
                  <a:lnTo>
                    <a:pt x="0" y="0"/>
                  </a:lnTo>
                </a:path>
                <a:path w="1965959" h="838200">
                  <a:moveTo>
                    <a:pt x="1965960" y="838200"/>
                  </a:moveTo>
                  <a:lnTo>
                    <a:pt x="1965960" y="83820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15840" y="4648200"/>
              <a:ext cx="1965960" cy="838200"/>
            </a:xfrm>
            <a:custGeom>
              <a:avLst/>
              <a:gdLst/>
              <a:ahLst/>
              <a:cxnLst/>
              <a:rect l="l" t="t" r="r" b="b"/>
              <a:pathLst>
                <a:path w="1965959" h="838200">
                  <a:moveTo>
                    <a:pt x="1965960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180705" y="805555"/>
                  </a:lnTo>
                  <a:lnTo>
                    <a:pt x="224948" y="811053"/>
                  </a:lnTo>
                  <a:lnTo>
                    <a:pt x="271668" y="816437"/>
                  </a:lnTo>
                  <a:lnTo>
                    <a:pt x="322289" y="821775"/>
                  </a:lnTo>
                  <a:lnTo>
                    <a:pt x="378236" y="827135"/>
                  </a:lnTo>
                  <a:lnTo>
                    <a:pt x="440935" y="832587"/>
                  </a:lnTo>
                  <a:lnTo>
                    <a:pt x="511810" y="838200"/>
                  </a:lnTo>
                  <a:lnTo>
                    <a:pt x="575562" y="834918"/>
                  </a:lnTo>
                  <a:lnTo>
                    <a:pt x="635324" y="831057"/>
                  </a:lnTo>
                  <a:lnTo>
                    <a:pt x="691377" y="826663"/>
                  </a:lnTo>
                  <a:lnTo>
                    <a:pt x="744001" y="821781"/>
                  </a:lnTo>
                  <a:lnTo>
                    <a:pt x="793478" y="816458"/>
                  </a:lnTo>
                  <a:lnTo>
                    <a:pt x="840087" y="810738"/>
                  </a:lnTo>
                  <a:lnTo>
                    <a:pt x="884111" y="804668"/>
                  </a:lnTo>
                  <a:lnTo>
                    <a:pt x="925829" y="798294"/>
                  </a:lnTo>
                  <a:lnTo>
                    <a:pt x="965524" y="791661"/>
                  </a:lnTo>
                  <a:lnTo>
                    <a:pt x="1003476" y="784815"/>
                  </a:lnTo>
                  <a:lnTo>
                    <a:pt x="1075273" y="770669"/>
                  </a:lnTo>
                  <a:lnTo>
                    <a:pt x="1210309" y="741838"/>
                  </a:lnTo>
                  <a:lnTo>
                    <a:pt x="1278044" y="727887"/>
                  </a:lnTo>
                  <a:lnTo>
                    <a:pt x="1348918" y="714734"/>
                  </a:lnTo>
                  <a:lnTo>
                    <a:pt x="1425180" y="702746"/>
                  </a:lnTo>
                  <a:lnTo>
                    <a:pt x="1466034" y="697303"/>
                  </a:lnTo>
                  <a:lnTo>
                    <a:pt x="1509077" y="692288"/>
                  </a:lnTo>
                  <a:lnTo>
                    <a:pt x="1554591" y="687748"/>
                  </a:lnTo>
                  <a:lnTo>
                    <a:pt x="1602856" y="683729"/>
                  </a:lnTo>
                  <a:lnTo>
                    <a:pt x="1654154" y="680275"/>
                  </a:lnTo>
                  <a:lnTo>
                    <a:pt x="1708765" y="677433"/>
                  </a:lnTo>
                  <a:lnTo>
                    <a:pt x="1766970" y="675249"/>
                  </a:lnTo>
                  <a:lnTo>
                    <a:pt x="1829050" y="673768"/>
                  </a:lnTo>
                  <a:lnTo>
                    <a:pt x="1895286" y="673036"/>
                  </a:lnTo>
                  <a:lnTo>
                    <a:pt x="1965960" y="673100"/>
                  </a:lnTo>
                  <a:lnTo>
                    <a:pt x="1965960" y="0"/>
                  </a:lnTo>
                  <a:close/>
                </a:path>
              </a:pathLst>
            </a:custGeom>
            <a:solidFill>
              <a:srgbClr val="AF0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15840" y="4648200"/>
              <a:ext cx="1965960" cy="838200"/>
            </a:xfrm>
            <a:custGeom>
              <a:avLst/>
              <a:gdLst/>
              <a:ahLst/>
              <a:cxnLst/>
              <a:rect l="l" t="t" r="r" b="b"/>
              <a:pathLst>
                <a:path w="1965959" h="838200">
                  <a:moveTo>
                    <a:pt x="0" y="0"/>
                  </a:moveTo>
                  <a:lnTo>
                    <a:pt x="1965960" y="0"/>
                  </a:lnTo>
                  <a:lnTo>
                    <a:pt x="1965960" y="673100"/>
                  </a:lnTo>
                  <a:lnTo>
                    <a:pt x="1895286" y="673036"/>
                  </a:lnTo>
                  <a:lnTo>
                    <a:pt x="1829050" y="673768"/>
                  </a:lnTo>
                  <a:lnTo>
                    <a:pt x="1766970" y="675249"/>
                  </a:lnTo>
                  <a:lnTo>
                    <a:pt x="1708765" y="677433"/>
                  </a:lnTo>
                  <a:lnTo>
                    <a:pt x="1654154" y="680275"/>
                  </a:lnTo>
                  <a:lnTo>
                    <a:pt x="1602856" y="683729"/>
                  </a:lnTo>
                  <a:lnTo>
                    <a:pt x="1554591" y="687748"/>
                  </a:lnTo>
                  <a:lnTo>
                    <a:pt x="1509077" y="692288"/>
                  </a:lnTo>
                  <a:lnTo>
                    <a:pt x="1466034" y="697303"/>
                  </a:lnTo>
                  <a:lnTo>
                    <a:pt x="1425180" y="702746"/>
                  </a:lnTo>
                  <a:lnTo>
                    <a:pt x="1386235" y="708571"/>
                  </a:lnTo>
                  <a:lnTo>
                    <a:pt x="1312948" y="721188"/>
                  </a:lnTo>
                  <a:lnTo>
                    <a:pt x="1243925" y="734786"/>
                  </a:lnTo>
                  <a:lnTo>
                    <a:pt x="1176918" y="748999"/>
                  </a:lnTo>
                  <a:lnTo>
                    <a:pt x="1143468" y="756221"/>
                  </a:lnTo>
                  <a:lnTo>
                    <a:pt x="1109680" y="763460"/>
                  </a:lnTo>
                  <a:lnTo>
                    <a:pt x="1039965" y="777803"/>
                  </a:lnTo>
                  <a:lnTo>
                    <a:pt x="965524" y="791661"/>
                  </a:lnTo>
                  <a:lnTo>
                    <a:pt x="925829" y="798294"/>
                  </a:lnTo>
                  <a:lnTo>
                    <a:pt x="884111" y="804668"/>
                  </a:lnTo>
                  <a:lnTo>
                    <a:pt x="840087" y="810738"/>
                  </a:lnTo>
                  <a:lnTo>
                    <a:pt x="793478" y="816458"/>
                  </a:lnTo>
                  <a:lnTo>
                    <a:pt x="744001" y="821781"/>
                  </a:lnTo>
                  <a:lnTo>
                    <a:pt x="691377" y="826663"/>
                  </a:lnTo>
                  <a:lnTo>
                    <a:pt x="635324" y="831057"/>
                  </a:lnTo>
                  <a:lnTo>
                    <a:pt x="575562" y="834918"/>
                  </a:lnTo>
                  <a:lnTo>
                    <a:pt x="511810" y="838200"/>
                  </a:lnTo>
                  <a:lnTo>
                    <a:pt x="440935" y="832587"/>
                  </a:lnTo>
                  <a:lnTo>
                    <a:pt x="378236" y="827135"/>
                  </a:lnTo>
                  <a:lnTo>
                    <a:pt x="322289" y="821775"/>
                  </a:lnTo>
                  <a:lnTo>
                    <a:pt x="271668" y="816437"/>
                  </a:lnTo>
                  <a:lnTo>
                    <a:pt x="224948" y="811053"/>
                  </a:lnTo>
                  <a:lnTo>
                    <a:pt x="180705" y="805555"/>
                  </a:lnTo>
                  <a:lnTo>
                    <a:pt x="137514" y="799875"/>
                  </a:lnTo>
                  <a:lnTo>
                    <a:pt x="93949" y="793943"/>
                  </a:lnTo>
                  <a:lnTo>
                    <a:pt x="48586" y="787690"/>
                  </a:lnTo>
                  <a:lnTo>
                    <a:pt x="0" y="781050"/>
                  </a:lnTo>
                  <a:lnTo>
                    <a:pt x="0" y="0"/>
                  </a:lnTo>
                  <a:close/>
                </a:path>
                <a:path w="1965959" h="838200">
                  <a:moveTo>
                    <a:pt x="0" y="0"/>
                  </a:moveTo>
                  <a:lnTo>
                    <a:pt x="0" y="0"/>
                  </a:lnTo>
                </a:path>
                <a:path w="1965959" h="838200">
                  <a:moveTo>
                    <a:pt x="1965960" y="838200"/>
                  </a:moveTo>
                  <a:lnTo>
                    <a:pt x="1965960" y="83820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016500" y="4149090"/>
            <a:ext cx="171513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0070" marR="5080" indent="-54737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Uses</a:t>
            </a:r>
            <a:r>
              <a:rPr sz="1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1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management </a:t>
            </a:r>
            <a:r>
              <a:rPr sz="1400" spc="-2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1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funds</a:t>
            </a:r>
            <a:endParaRPr sz="1400">
              <a:latin typeface="Corbel"/>
              <a:cs typeface="Corbel"/>
            </a:endParaRPr>
          </a:p>
          <a:p>
            <a:pPr marL="397510" marR="255904" indent="-28448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Financial statistics </a:t>
            </a:r>
            <a:r>
              <a:rPr sz="1400" spc="-2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1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control</a:t>
            </a:r>
            <a:endParaRPr sz="1400">
              <a:latin typeface="Corbel"/>
              <a:cs typeface="Corbe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890837" y="3424237"/>
            <a:ext cx="1228725" cy="1533525"/>
            <a:chOff x="2890837" y="3424237"/>
            <a:chExt cx="1228725" cy="1533525"/>
          </a:xfrm>
        </p:grpSpPr>
        <p:sp>
          <p:nvSpPr>
            <p:cNvPr id="19" name="object 19"/>
            <p:cNvSpPr/>
            <p:nvPr/>
          </p:nvSpPr>
          <p:spPr>
            <a:xfrm>
              <a:off x="2895600" y="3429000"/>
              <a:ext cx="1219200" cy="1524000"/>
            </a:xfrm>
            <a:custGeom>
              <a:avLst/>
              <a:gdLst/>
              <a:ahLst/>
              <a:cxnLst/>
              <a:rect l="l" t="t" r="r" b="b"/>
              <a:pathLst>
                <a:path w="1219200" h="1524000">
                  <a:moveTo>
                    <a:pt x="609600" y="0"/>
                  </a:moveTo>
                  <a:lnTo>
                    <a:pt x="548730" y="1556"/>
                  </a:lnTo>
                  <a:lnTo>
                    <a:pt x="488402" y="6086"/>
                  </a:lnTo>
                  <a:lnTo>
                    <a:pt x="429158" y="13380"/>
                  </a:lnTo>
                  <a:lnTo>
                    <a:pt x="371539" y="23228"/>
                  </a:lnTo>
                  <a:lnTo>
                    <a:pt x="316088" y="35418"/>
                  </a:lnTo>
                  <a:lnTo>
                    <a:pt x="263347" y="49743"/>
                  </a:lnTo>
                  <a:lnTo>
                    <a:pt x="213856" y="65991"/>
                  </a:lnTo>
                  <a:lnTo>
                    <a:pt x="168159" y="83953"/>
                  </a:lnTo>
                  <a:lnTo>
                    <a:pt x="126796" y="103418"/>
                  </a:lnTo>
                  <a:lnTo>
                    <a:pt x="90311" y="124177"/>
                  </a:lnTo>
                  <a:lnTo>
                    <a:pt x="34137" y="168737"/>
                  </a:lnTo>
                  <a:lnTo>
                    <a:pt x="3973" y="215951"/>
                  </a:lnTo>
                  <a:lnTo>
                    <a:pt x="0" y="240030"/>
                  </a:lnTo>
                  <a:lnTo>
                    <a:pt x="0" y="1283970"/>
                  </a:lnTo>
                  <a:lnTo>
                    <a:pt x="15533" y="1331500"/>
                  </a:lnTo>
                  <a:lnTo>
                    <a:pt x="59244" y="1377432"/>
                  </a:lnTo>
                  <a:lnTo>
                    <a:pt x="126796" y="1420032"/>
                  </a:lnTo>
                  <a:lnTo>
                    <a:pt x="168159" y="1439541"/>
                  </a:lnTo>
                  <a:lnTo>
                    <a:pt x="213856" y="1457566"/>
                  </a:lnTo>
                  <a:lnTo>
                    <a:pt x="263347" y="1473890"/>
                  </a:lnTo>
                  <a:lnTo>
                    <a:pt x="316088" y="1488298"/>
                  </a:lnTo>
                  <a:lnTo>
                    <a:pt x="371539" y="1500573"/>
                  </a:lnTo>
                  <a:lnTo>
                    <a:pt x="429158" y="1510497"/>
                  </a:lnTo>
                  <a:lnTo>
                    <a:pt x="488402" y="1517854"/>
                  </a:lnTo>
                  <a:lnTo>
                    <a:pt x="548730" y="1522427"/>
                  </a:lnTo>
                  <a:lnTo>
                    <a:pt x="609600" y="1524000"/>
                  </a:lnTo>
                  <a:lnTo>
                    <a:pt x="670469" y="1522427"/>
                  </a:lnTo>
                  <a:lnTo>
                    <a:pt x="730797" y="1517854"/>
                  </a:lnTo>
                  <a:lnTo>
                    <a:pt x="790041" y="1510497"/>
                  </a:lnTo>
                  <a:lnTo>
                    <a:pt x="847660" y="1500573"/>
                  </a:lnTo>
                  <a:lnTo>
                    <a:pt x="903111" y="1488298"/>
                  </a:lnTo>
                  <a:lnTo>
                    <a:pt x="955852" y="1473890"/>
                  </a:lnTo>
                  <a:lnTo>
                    <a:pt x="1005343" y="1457566"/>
                  </a:lnTo>
                  <a:lnTo>
                    <a:pt x="1051040" y="1439541"/>
                  </a:lnTo>
                  <a:lnTo>
                    <a:pt x="1092403" y="1420032"/>
                  </a:lnTo>
                  <a:lnTo>
                    <a:pt x="1128888" y="1399257"/>
                  </a:lnTo>
                  <a:lnTo>
                    <a:pt x="1185062" y="1354775"/>
                  </a:lnTo>
                  <a:lnTo>
                    <a:pt x="1215226" y="1307826"/>
                  </a:lnTo>
                  <a:lnTo>
                    <a:pt x="1219200" y="1283970"/>
                  </a:lnTo>
                  <a:lnTo>
                    <a:pt x="1219200" y="240030"/>
                  </a:lnTo>
                  <a:lnTo>
                    <a:pt x="1203666" y="192117"/>
                  </a:lnTo>
                  <a:lnTo>
                    <a:pt x="1159955" y="146020"/>
                  </a:lnTo>
                  <a:lnTo>
                    <a:pt x="1092403" y="103418"/>
                  </a:lnTo>
                  <a:lnTo>
                    <a:pt x="1051040" y="83953"/>
                  </a:lnTo>
                  <a:lnTo>
                    <a:pt x="1005343" y="65991"/>
                  </a:lnTo>
                  <a:lnTo>
                    <a:pt x="955852" y="49743"/>
                  </a:lnTo>
                  <a:lnTo>
                    <a:pt x="903111" y="35418"/>
                  </a:lnTo>
                  <a:lnTo>
                    <a:pt x="847660" y="23228"/>
                  </a:lnTo>
                  <a:lnTo>
                    <a:pt x="790041" y="13380"/>
                  </a:lnTo>
                  <a:lnTo>
                    <a:pt x="730797" y="6086"/>
                  </a:lnTo>
                  <a:lnTo>
                    <a:pt x="670469" y="1556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AF0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5600" y="3429000"/>
              <a:ext cx="1219200" cy="1524000"/>
            </a:xfrm>
            <a:custGeom>
              <a:avLst/>
              <a:gdLst/>
              <a:ahLst/>
              <a:cxnLst/>
              <a:rect l="l" t="t" r="r" b="b"/>
              <a:pathLst>
                <a:path w="1219200" h="1524000">
                  <a:moveTo>
                    <a:pt x="0" y="240030"/>
                  </a:moveTo>
                  <a:lnTo>
                    <a:pt x="15533" y="192117"/>
                  </a:lnTo>
                  <a:lnTo>
                    <a:pt x="59244" y="146020"/>
                  </a:lnTo>
                  <a:lnTo>
                    <a:pt x="126796" y="103418"/>
                  </a:lnTo>
                  <a:lnTo>
                    <a:pt x="168159" y="83953"/>
                  </a:lnTo>
                  <a:lnTo>
                    <a:pt x="213856" y="65991"/>
                  </a:lnTo>
                  <a:lnTo>
                    <a:pt x="263347" y="49743"/>
                  </a:lnTo>
                  <a:lnTo>
                    <a:pt x="316088" y="35418"/>
                  </a:lnTo>
                  <a:lnTo>
                    <a:pt x="371539" y="23228"/>
                  </a:lnTo>
                  <a:lnTo>
                    <a:pt x="429158" y="13380"/>
                  </a:lnTo>
                  <a:lnTo>
                    <a:pt x="488402" y="6086"/>
                  </a:lnTo>
                  <a:lnTo>
                    <a:pt x="548730" y="1556"/>
                  </a:lnTo>
                  <a:lnTo>
                    <a:pt x="609600" y="0"/>
                  </a:lnTo>
                  <a:lnTo>
                    <a:pt x="670469" y="1556"/>
                  </a:lnTo>
                  <a:lnTo>
                    <a:pt x="730797" y="6086"/>
                  </a:lnTo>
                  <a:lnTo>
                    <a:pt x="790041" y="13380"/>
                  </a:lnTo>
                  <a:lnTo>
                    <a:pt x="847660" y="23228"/>
                  </a:lnTo>
                  <a:lnTo>
                    <a:pt x="903111" y="35418"/>
                  </a:lnTo>
                  <a:lnTo>
                    <a:pt x="955852" y="49743"/>
                  </a:lnTo>
                  <a:lnTo>
                    <a:pt x="1005343" y="65991"/>
                  </a:lnTo>
                  <a:lnTo>
                    <a:pt x="1051040" y="83953"/>
                  </a:lnTo>
                  <a:lnTo>
                    <a:pt x="1092403" y="103418"/>
                  </a:lnTo>
                  <a:lnTo>
                    <a:pt x="1128888" y="124177"/>
                  </a:lnTo>
                  <a:lnTo>
                    <a:pt x="1185062" y="168737"/>
                  </a:lnTo>
                  <a:lnTo>
                    <a:pt x="1215226" y="215951"/>
                  </a:lnTo>
                  <a:lnTo>
                    <a:pt x="1219200" y="240030"/>
                  </a:lnTo>
                  <a:lnTo>
                    <a:pt x="1219200" y="1283970"/>
                  </a:lnTo>
                  <a:lnTo>
                    <a:pt x="1203666" y="1331500"/>
                  </a:lnTo>
                  <a:lnTo>
                    <a:pt x="1159955" y="1377432"/>
                  </a:lnTo>
                  <a:lnTo>
                    <a:pt x="1092403" y="1420032"/>
                  </a:lnTo>
                  <a:lnTo>
                    <a:pt x="1051040" y="1439541"/>
                  </a:lnTo>
                  <a:lnTo>
                    <a:pt x="1005343" y="1457566"/>
                  </a:lnTo>
                  <a:lnTo>
                    <a:pt x="955852" y="1473890"/>
                  </a:lnTo>
                  <a:lnTo>
                    <a:pt x="903111" y="1488298"/>
                  </a:lnTo>
                  <a:lnTo>
                    <a:pt x="847660" y="1500573"/>
                  </a:lnTo>
                  <a:lnTo>
                    <a:pt x="790041" y="1510497"/>
                  </a:lnTo>
                  <a:lnTo>
                    <a:pt x="730797" y="1517854"/>
                  </a:lnTo>
                  <a:lnTo>
                    <a:pt x="670469" y="1522427"/>
                  </a:lnTo>
                  <a:lnTo>
                    <a:pt x="609600" y="1524000"/>
                  </a:lnTo>
                  <a:lnTo>
                    <a:pt x="548730" y="1522427"/>
                  </a:lnTo>
                  <a:lnTo>
                    <a:pt x="488402" y="1517854"/>
                  </a:lnTo>
                  <a:lnTo>
                    <a:pt x="429158" y="1510497"/>
                  </a:lnTo>
                  <a:lnTo>
                    <a:pt x="371539" y="1500573"/>
                  </a:lnTo>
                  <a:lnTo>
                    <a:pt x="316088" y="1488298"/>
                  </a:lnTo>
                  <a:lnTo>
                    <a:pt x="263347" y="1473890"/>
                  </a:lnTo>
                  <a:lnTo>
                    <a:pt x="213856" y="1457566"/>
                  </a:lnTo>
                  <a:lnTo>
                    <a:pt x="168159" y="1439541"/>
                  </a:lnTo>
                  <a:lnTo>
                    <a:pt x="126796" y="1420032"/>
                  </a:lnTo>
                  <a:lnTo>
                    <a:pt x="90311" y="1399257"/>
                  </a:lnTo>
                  <a:lnTo>
                    <a:pt x="34137" y="1354775"/>
                  </a:lnTo>
                  <a:lnTo>
                    <a:pt x="3973" y="1307826"/>
                  </a:lnTo>
                  <a:lnTo>
                    <a:pt x="0" y="1283970"/>
                  </a:lnTo>
                  <a:lnTo>
                    <a:pt x="0" y="240030"/>
                  </a:lnTo>
                  <a:close/>
                </a:path>
                <a:path w="1219200" h="1524000">
                  <a:moveTo>
                    <a:pt x="0" y="0"/>
                  </a:moveTo>
                  <a:lnTo>
                    <a:pt x="0" y="0"/>
                  </a:lnTo>
                </a:path>
                <a:path w="1219200" h="1524000">
                  <a:moveTo>
                    <a:pt x="1219200" y="1524000"/>
                  </a:moveTo>
                  <a:lnTo>
                    <a:pt x="1219200" y="152400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95600" y="3669029"/>
              <a:ext cx="1219200" cy="238760"/>
            </a:xfrm>
            <a:custGeom>
              <a:avLst/>
              <a:gdLst/>
              <a:ahLst/>
              <a:cxnLst/>
              <a:rect l="l" t="t" r="r" b="b"/>
              <a:pathLst>
                <a:path w="1219200" h="238760">
                  <a:moveTo>
                    <a:pt x="1219200" y="0"/>
                  </a:moveTo>
                  <a:lnTo>
                    <a:pt x="0" y="0"/>
                  </a:lnTo>
                  <a:lnTo>
                    <a:pt x="3973" y="23840"/>
                  </a:lnTo>
                  <a:lnTo>
                    <a:pt x="34137" y="70672"/>
                  </a:lnTo>
                  <a:lnTo>
                    <a:pt x="90311" y="114958"/>
                  </a:lnTo>
                  <a:lnTo>
                    <a:pt x="126796" y="135615"/>
                  </a:lnTo>
                  <a:lnTo>
                    <a:pt x="168159" y="154999"/>
                  </a:lnTo>
                  <a:lnTo>
                    <a:pt x="213856" y="172897"/>
                  </a:lnTo>
                  <a:lnTo>
                    <a:pt x="263347" y="189097"/>
                  </a:lnTo>
                  <a:lnTo>
                    <a:pt x="316088" y="203388"/>
                  </a:lnTo>
                  <a:lnTo>
                    <a:pt x="371539" y="215556"/>
                  </a:lnTo>
                  <a:lnTo>
                    <a:pt x="429158" y="225389"/>
                  </a:lnTo>
                  <a:lnTo>
                    <a:pt x="488402" y="232676"/>
                  </a:lnTo>
                  <a:lnTo>
                    <a:pt x="548730" y="237203"/>
                  </a:lnTo>
                  <a:lnTo>
                    <a:pt x="609600" y="238760"/>
                  </a:lnTo>
                  <a:lnTo>
                    <a:pt x="670469" y="237203"/>
                  </a:lnTo>
                  <a:lnTo>
                    <a:pt x="730797" y="232676"/>
                  </a:lnTo>
                  <a:lnTo>
                    <a:pt x="790041" y="225389"/>
                  </a:lnTo>
                  <a:lnTo>
                    <a:pt x="847660" y="215556"/>
                  </a:lnTo>
                  <a:lnTo>
                    <a:pt x="903111" y="203388"/>
                  </a:lnTo>
                  <a:lnTo>
                    <a:pt x="955852" y="189097"/>
                  </a:lnTo>
                  <a:lnTo>
                    <a:pt x="1005343" y="172897"/>
                  </a:lnTo>
                  <a:lnTo>
                    <a:pt x="1051040" y="154999"/>
                  </a:lnTo>
                  <a:lnTo>
                    <a:pt x="1092403" y="135615"/>
                  </a:lnTo>
                  <a:lnTo>
                    <a:pt x="1128888" y="114958"/>
                  </a:lnTo>
                  <a:lnTo>
                    <a:pt x="1185062" y="70672"/>
                  </a:lnTo>
                  <a:lnTo>
                    <a:pt x="1215226" y="2384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AF0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95600" y="3429000"/>
              <a:ext cx="1219200" cy="1524000"/>
            </a:xfrm>
            <a:custGeom>
              <a:avLst/>
              <a:gdLst/>
              <a:ahLst/>
              <a:cxnLst/>
              <a:rect l="l" t="t" r="r" b="b"/>
              <a:pathLst>
                <a:path w="1219200" h="1524000">
                  <a:moveTo>
                    <a:pt x="0" y="240030"/>
                  </a:moveTo>
                  <a:lnTo>
                    <a:pt x="15533" y="287499"/>
                  </a:lnTo>
                  <a:lnTo>
                    <a:pt x="59244" y="333270"/>
                  </a:lnTo>
                  <a:lnTo>
                    <a:pt x="126796" y="375645"/>
                  </a:lnTo>
                  <a:lnTo>
                    <a:pt x="168159" y="395029"/>
                  </a:lnTo>
                  <a:lnTo>
                    <a:pt x="213856" y="412927"/>
                  </a:lnTo>
                  <a:lnTo>
                    <a:pt x="263347" y="429127"/>
                  </a:lnTo>
                  <a:lnTo>
                    <a:pt x="316088" y="443418"/>
                  </a:lnTo>
                  <a:lnTo>
                    <a:pt x="371539" y="455586"/>
                  </a:lnTo>
                  <a:lnTo>
                    <a:pt x="429158" y="465419"/>
                  </a:lnTo>
                  <a:lnTo>
                    <a:pt x="488402" y="472706"/>
                  </a:lnTo>
                  <a:lnTo>
                    <a:pt x="548730" y="477233"/>
                  </a:lnTo>
                  <a:lnTo>
                    <a:pt x="609600" y="478789"/>
                  </a:lnTo>
                  <a:lnTo>
                    <a:pt x="670469" y="477233"/>
                  </a:lnTo>
                  <a:lnTo>
                    <a:pt x="730797" y="472706"/>
                  </a:lnTo>
                  <a:lnTo>
                    <a:pt x="790041" y="465419"/>
                  </a:lnTo>
                  <a:lnTo>
                    <a:pt x="847660" y="455586"/>
                  </a:lnTo>
                  <a:lnTo>
                    <a:pt x="903111" y="443418"/>
                  </a:lnTo>
                  <a:lnTo>
                    <a:pt x="955852" y="429127"/>
                  </a:lnTo>
                  <a:lnTo>
                    <a:pt x="1005343" y="412927"/>
                  </a:lnTo>
                  <a:lnTo>
                    <a:pt x="1051040" y="395029"/>
                  </a:lnTo>
                  <a:lnTo>
                    <a:pt x="1092403" y="375645"/>
                  </a:lnTo>
                  <a:lnTo>
                    <a:pt x="1128888" y="354988"/>
                  </a:lnTo>
                  <a:lnTo>
                    <a:pt x="1185062" y="310702"/>
                  </a:lnTo>
                  <a:lnTo>
                    <a:pt x="1215226" y="263870"/>
                  </a:lnTo>
                  <a:lnTo>
                    <a:pt x="1219200" y="240030"/>
                  </a:lnTo>
                </a:path>
                <a:path w="1219200" h="1524000">
                  <a:moveTo>
                    <a:pt x="0" y="0"/>
                  </a:moveTo>
                  <a:lnTo>
                    <a:pt x="0" y="0"/>
                  </a:lnTo>
                </a:path>
                <a:path w="1219200" h="1524000">
                  <a:moveTo>
                    <a:pt x="1219200" y="1524000"/>
                  </a:moveTo>
                  <a:lnTo>
                    <a:pt x="1219200" y="152400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90850" y="4053840"/>
            <a:ext cx="102679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 marR="5080" indent="-7747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er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iona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l 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databases</a:t>
            </a:r>
            <a:endParaRPr sz="1600">
              <a:latin typeface="Corbel"/>
              <a:cs typeface="Corbe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805237" y="1519237"/>
            <a:ext cx="1152525" cy="1685925"/>
            <a:chOff x="3805237" y="1519237"/>
            <a:chExt cx="1152525" cy="1685925"/>
          </a:xfrm>
        </p:grpSpPr>
        <p:sp>
          <p:nvSpPr>
            <p:cNvPr id="25" name="object 25"/>
            <p:cNvSpPr/>
            <p:nvPr/>
          </p:nvSpPr>
          <p:spPr>
            <a:xfrm>
              <a:off x="3810000" y="1524000"/>
              <a:ext cx="1143000" cy="1676400"/>
            </a:xfrm>
            <a:custGeom>
              <a:avLst/>
              <a:gdLst/>
              <a:ahLst/>
              <a:cxnLst/>
              <a:rect l="l" t="t" r="r" b="b"/>
              <a:pathLst>
                <a:path w="1143000" h="1676400">
                  <a:moveTo>
                    <a:pt x="571500" y="0"/>
                  </a:moveTo>
                  <a:lnTo>
                    <a:pt x="510371" y="1954"/>
                  </a:lnTo>
                  <a:lnTo>
                    <a:pt x="449868" y="7631"/>
                  </a:lnTo>
                  <a:lnTo>
                    <a:pt x="390615" y="16745"/>
                  </a:lnTo>
                  <a:lnTo>
                    <a:pt x="333236" y="29013"/>
                  </a:lnTo>
                  <a:lnTo>
                    <a:pt x="278356" y="44153"/>
                  </a:lnTo>
                  <a:lnTo>
                    <a:pt x="226600" y="61881"/>
                  </a:lnTo>
                  <a:lnTo>
                    <a:pt x="178593" y="81915"/>
                  </a:lnTo>
                  <a:lnTo>
                    <a:pt x="134960" y="103969"/>
                  </a:lnTo>
                  <a:lnTo>
                    <a:pt x="96326" y="127762"/>
                  </a:lnTo>
                  <a:lnTo>
                    <a:pt x="63314" y="153010"/>
                  </a:lnTo>
                  <a:lnTo>
                    <a:pt x="16661" y="206739"/>
                  </a:lnTo>
                  <a:lnTo>
                    <a:pt x="0" y="262889"/>
                  </a:lnTo>
                  <a:lnTo>
                    <a:pt x="0" y="1412239"/>
                  </a:lnTo>
                  <a:lnTo>
                    <a:pt x="16661" y="1468460"/>
                  </a:lnTo>
                  <a:lnTo>
                    <a:pt x="63314" y="1522370"/>
                  </a:lnTo>
                  <a:lnTo>
                    <a:pt x="96326" y="1547737"/>
                  </a:lnTo>
                  <a:lnTo>
                    <a:pt x="134960" y="1571660"/>
                  </a:lnTo>
                  <a:lnTo>
                    <a:pt x="178593" y="1593849"/>
                  </a:lnTo>
                  <a:lnTo>
                    <a:pt x="226600" y="1614018"/>
                  </a:lnTo>
                  <a:lnTo>
                    <a:pt x="278356" y="1631875"/>
                  </a:lnTo>
                  <a:lnTo>
                    <a:pt x="333236" y="1647134"/>
                  </a:lnTo>
                  <a:lnTo>
                    <a:pt x="390615" y="1659504"/>
                  </a:lnTo>
                  <a:lnTo>
                    <a:pt x="449868" y="1668698"/>
                  </a:lnTo>
                  <a:lnTo>
                    <a:pt x="510371" y="1674426"/>
                  </a:lnTo>
                  <a:lnTo>
                    <a:pt x="571500" y="1676400"/>
                  </a:lnTo>
                  <a:lnTo>
                    <a:pt x="632628" y="1674426"/>
                  </a:lnTo>
                  <a:lnTo>
                    <a:pt x="693131" y="1668698"/>
                  </a:lnTo>
                  <a:lnTo>
                    <a:pt x="752384" y="1659504"/>
                  </a:lnTo>
                  <a:lnTo>
                    <a:pt x="809763" y="1647134"/>
                  </a:lnTo>
                  <a:lnTo>
                    <a:pt x="864643" y="1631875"/>
                  </a:lnTo>
                  <a:lnTo>
                    <a:pt x="916399" y="1614018"/>
                  </a:lnTo>
                  <a:lnTo>
                    <a:pt x="964406" y="1593850"/>
                  </a:lnTo>
                  <a:lnTo>
                    <a:pt x="1008039" y="1571660"/>
                  </a:lnTo>
                  <a:lnTo>
                    <a:pt x="1046673" y="1547737"/>
                  </a:lnTo>
                  <a:lnTo>
                    <a:pt x="1079685" y="1522370"/>
                  </a:lnTo>
                  <a:lnTo>
                    <a:pt x="1126338" y="1468460"/>
                  </a:lnTo>
                  <a:lnTo>
                    <a:pt x="1143000" y="1412239"/>
                  </a:lnTo>
                  <a:lnTo>
                    <a:pt x="1143000" y="262889"/>
                  </a:lnTo>
                  <a:lnTo>
                    <a:pt x="1126338" y="206739"/>
                  </a:lnTo>
                  <a:lnTo>
                    <a:pt x="1079685" y="153010"/>
                  </a:lnTo>
                  <a:lnTo>
                    <a:pt x="1046673" y="127762"/>
                  </a:lnTo>
                  <a:lnTo>
                    <a:pt x="1008039" y="103969"/>
                  </a:lnTo>
                  <a:lnTo>
                    <a:pt x="964406" y="81915"/>
                  </a:lnTo>
                  <a:lnTo>
                    <a:pt x="916399" y="61881"/>
                  </a:lnTo>
                  <a:lnTo>
                    <a:pt x="864643" y="44153"/>
                  </a:lnTo>
                  <a:lnTo>
                    <a:pt x="809763" y="29013"/>
                  </a:lnTo>
                  <a:lnTo>
                    <a:pt x="752384" y="16745"/>
                  </a:lnTo>
                  <a:lnTo>
                    <a:pt x="693131" y="7631"/>
                  </a:lnTo>
                  <a:lnTo>
                    <a:pt x="632628" y="1954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AF0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10000" y="1524000"/>
              <a:ext cx="1143000" cy="1676400"/>
            </a:xfrm>
            <a:custGeom>
              <a:avLst/>
              <a:gdLst/>
              <a:ahLst/>
              <a:cxnLst/>
              <a:rect l="l" t="t" r="r" b="b"/>
              <a:pathLst>
                <a:path w="1143000" h="1676400">
                  <a:moveTo>
                    <a:pt x="0" y="262889"/>
                  </a:moveTo>
                  <a:lnTo>
                    <a:pt x="16661" y="206739"/>
                  </a:lnTo>
                  <a:lnTo>
                    <a:pt x="63314" y="153010"/>
                  </a:lnTo>
                  <a:lnTo>
                    <a:pt x="96326" y="127762"/>
                  </a:lnTo>
                  <a:lnTo>
                    <a:pt x="134960" y="103969"/>
                  </a:lnTo>
                  <a:lnTo>
                    <a:pt x="178593" y="81915"/>
                  </a:lnTo>
                  <a:lnTo>
                    <a:pt x="226600" y="61881"/>
                  </a:lnTo>
                  <a:lnTo>
                    <a:pt x="278356" y="44153"/>
                  </a:lnTo>
                  <a:lnTo>
                    <a:pt x="333236" y="29013"/>
                  </a:lnTo>
                  <a:lnTo>
                    <a:pt x="390615" y="16745"/>
                  </a:lnTo>
                  <a:lnTo>
                    <a:pt x="449868" y="7631"/>
                  </a:lnTo>
                  <a:lnTo>
                    <a:pt x="510371" y="1954"/>
                  </a:lnTo>
                  <a:lnTo>
                    <a:pt x="571500" y="0"/>
                  </a:lnTo>
                  <a:lnTo>
                    <a:pt x="632628" y="1954"/>
                  </a:lnTo>
                  <a:lnTo>
                    <a:pt x="693131" y="7631"/>
                  </a:lnTo>
                  <a:lnTo>
                    <a:pt x="752384" y="16745"/>
                  </a:lnTo>
                  <a:lnTo>
                    <a:pt x="809763" y="29013"/>
                  </a:lnTo>
                  <a:lnTo>
                    <a:pt x="864643" y="44153"/>
                  </a:lnTo>
                  <a:lnTo>
                    <a:pt x="916399" y="61881"/>
                  </a:lnTo>
                  <a:lnTo>
                    <a:pt x="964406" y="81915"/>
                  </a:lnTo>
                  <a:lnTo>
                    <a:pt x="1008039" y="103969"/>
                  </a:lnTo>
                  <a:lnTo>
                    <a:pt x="1046673" y="127762"/>
                  </a:lnTo>
                  <a:lnTo>
                    <a:pt x="1079685" y="153010"/>
                  </a:lnTo>
                  <a:lnTo>
                    <a:pt x="1126338" y="206739"/>
                  </a:lnTo>
                  <a:lnTo>
                    <a:pt x="1143000" y="262889"/>
                  </a:lnTo>
                  <a:lnTo>
                    <a:pt x="1143000" y="1412239"/>
                  </a:lnTo>
                  <a:lnTo>
                    <a:pt x="1126338" y="1468460"/>
                  </a:lnTo>
                  <a:lnTo>
                    <a:pt x="1079685" y="1522370"/>
                  </a:lnTo>
                  <a:lnTo>
                    <a:pt x="1046673" y="1547737"/>
                  </a:lnTo>
                  <a:lnTo>
                    <a:pt x="1008039" y="1571660"/>
                  </a:lnTo>
                  <a:lnTo>
                    <a:pt x="964406" y="1593850"/>
                  </a:lnTo>
                  <a:lnTo>
                    <a:pt x="916399" y="1614018"/>
                  </a:lnTo>
                  <a:lnTo>
                    <a:pt x="864643" y="1631875"/>
                  </a:lnTo>
                  <a:lnTo>
                    <a:pt x="809763" y="1647134"/>
                  </a:lnTo>
                  <a:lnTo>
                    <a:pt x="752384" y="1659504"/>
                  </a:lnTo>
                  <a:lnTo>
                    <a:pt x="693131" y="1668698"/>
                  </a:lnTo>
                  <a:lnTo>
                    <a:pt x="632628" y="1674426"/>
                  </a:lnTo>
                  <a:lnTo>
                    <a:pt x="571500" y="1676400"/>
                  </a:lnTo>
                  <a:lnTo>
                    <a:pt x="510371" y="1674426"/>
                  </a:lnTo>
                  <a:lnTo>
                    <a:pt x="449868" y="1668698"/>
                  </a:lnTo>
                  <a:lnTo>
                    <a:pt x="390615" y="1659504"/>
                  </a:lnTo>
                  <a:lnTo>
                    <a:pt x="333236" y="1647134"/>
                  </a:lnTo>
                  <a:lnTo>
                    <a:pt x="278356" y="1631875"/>
                  </a:lnTo>
                  <a:lnTo>
                    <a:pt x="226600" y="1614018"/>
                  </a:lnTo>
                  <a:lnTo>
                    <a:pt x="178593" y="1593849"/>
                  </a:lnTo>
                  <a:lnTo>
                    <a:pt x="134960" y="1571660"/>
                  </a:lnTo>
                  <a:lnTo>
                    <a:pt x="96326" y="1547737"/>
                  </a:lnTo>
                  <a:lnTo>
                    <a:pt x="63314" y="1522370"/>
                  </a:lnTo>
                  <a:lnTo>
                    <a:pt x="16661" y="1468460"/>
                  </a:lnTo>
                  <a:lnTo>
                    <a:pt x="0" y="1412239"/>
                  </a:lnTo>
                  <a:lnTo>
                    <a:pt x="0" y="262889"/>
                  </a:lnTo>
                  <a:close/>
                </a:path>
                <a:path w="1143000" h="1676400">
                  <a:moveTo>
                    <a:pt x="0" y="0"/>
                  </a:moveTo>
                  <a:lnTo>
                    <a:pt x="0" y="0"/>
                  </a:lnTo>
                </a:path>
                <a:path w="1143000" h="1676400">
                  <a:moveTo>
                    <a:pt x="1143000" y="1676400"/>
                  </a:moveTo>
                  <a:lnTo>
                    <a:pt x="1143000" y="167640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10000" y="1786890"/>
              <a:ext cx="1143000" cy="264160"/>
            </a:xfrm>
            <a:custGeom>
              <a:avLst/>
              <a:gdLst/>
              <a:ahLst/>
              <a:cxnLst/>
              <a:rect l="l" t="t" r="r" b="b"/>
              <a:pathLst>
                <a:path w="1143000" h="264160">
                  <a:moveTo>
                    <a:pt x="1143000" y="0"/>
                  </a:moveTo>
                  <a:lnTo>
                    <a:pt x="0" y="0"/>
                  </a:lnTo>
                  <a:lnTo>
                    <a:pt x="4269" y="28254"/>
                  </a:lnTo>
                  <a:lnTo>
                    <a:pt x="36551" y="83608"/>
                  </a:lnTo>
                  <a:lnTo>
                    <a:pt x="96326" y="135497"/>
                  </a:lnTo>
                  <a:lnTo>
                    <a:pt x="134960" y="159420"/>
                  </a:lnTo>
                  <a:lnTo>
                    <a:pt x="178593" y="181610"/>
                  </a:lnTo>
                  <a:lnTo>
                    <a:pt x="226600" y="201778"/>
                  </a:lnTo>
                  <a:lnTo>
                    <a:pt x="278356" y="219635"/>
                  </a:lnTo>
                  <a:lnTo>
                    <a:pt x="333236" y="234894"/>
                  </a:lnTo>
                  <a:lnTo>
                    <a:pt x="390615" y="247264"/>
                  </a:lnTo>
                  <a:lnTo>
                    <a:pt x="449868" y="256458"/>
                  </a:lnTo>
                  <a:lnTo>
                    <a:pt x="510371" y="262186"/>
                  </a:lnTo>
                  <a:lnTo>
                    <a:pt x="571500" y="264160"/>
                  </a:lnTo>
                  <a:lnTo>
                    <a:pt x="632628" y="262186"/>
                  </a:lnTo>
                  <a:lnTo>
                    <a:pt x="693131" y="256458"/>
                  </a:lnTo>
                  <a:lnTo>
                    <a:pt x="752384" y="247264"/>
                  </a:lnTo>
                  <a:lnTo>
                    <a:pt x="809763" y="234894"/>
                  </a:lnTo>
                  <a:lnTo>
                    <a:pt x="864643" y="219635"/>
                  </a:lnTo>
                  <a:lnTo>
                    <a:pt x="916399" y="201778"/>
                  </a:lnTo>
                  <a:lnTo>
                    <a:pt x="964406" y="181609"/>
                  </a:lnTo>
                  <a:lnTo>
                    <a:pt x="1008039" y="159420"/>
                  </a:lnTo>
                  <a:lnTo>
                    <a:pt x="1046673" y="135497"/>
                  </a:lnTo>
                  <a:lnTo>
                    <a:pt x="1079685" y="110130"/>
                  </a:lnTo>
                  <a:lnTo>
                    <a:pt x="1126338" y="5622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AF0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10000" y="1524000"/>
              <a:ext cx="1143000" cy="1676400"/>
            </a:xfrm>
            <a:custGeom>
              <a:avLst/>
              <a:gdLst/>
              <a:ahLst/>
              <a:cxnLst/>
              <a:rect l="l" t="t" r="r" b="b"/>
              <a:pathLst>
                <a:path w="1143000" h="1676400">
                  <a:moveTo>
                    <a:pt x="0" y="262889"/>
                  </a:moveTo>
                  <a:lnTo>
                    <a:pt x="16661" y="319110"/>
                  </a:lnTo>
                  <a:lnTo>
                    <a:pt x="63314" y="373020"/>
                  </a:lnTo>
                  <a:lnTo>
                    <a:pt x="96326" y="398387"/>
                  </a:lnTo>
                  <a:lnTo>
                    <a:pt x="134960" y="422310"/>
                  </a:lnTo>
                  <a:lnTo>
                    <a:pt x="178593" y="444500"/>
                  </a:lnTo>
                  <a:lnTo>
                    <a:pt x="226600" y="464668"/>
                  </a:lnTo>
                  <a:lnTo>
                    <a:pt x="278356" y="482525"/>
                  </a:lnTo>
                  <a:lnTo>
                    <a:pt x="333236" y="497784"/>
                  </a:lnTo>
                  <a:lnTo>
                    <a:pt x="390615" y="510154"/>
                  </a:lnTo>
                  <a:lnTo>
                    <a:pt x="449868" y="519348"/>
                  </a:lnTo>
                  <a:lnTo>
                    <a:pt x="510371" y="525076"/>
                  </a:lnTo>
                  <a:lnTo>
                    <a:pt x="571500" y="527050"/>
                  </a:lnTo>
                  <a:lnTo>
                    <a:pt x="632628" y="525076"/>
                  </a:lnTo>
                  <a:lnTo>
                    <a:pt x="693131" y="519348"/>
                  </a:lnTo>
                  <a:lnTo>
                    <a:pt x="752384" y="510154"/>
                  </a:lnTo>
                  <a:lnTo>
                    <a:pt x="809763" y="497784"/>
                  </a:lnTo>
                  <a:lnTo>
                    <a:pt x="864643" y="482525"/>
                  </a:lnTo>
                  <a:lnTo>
                    <a:pt x="916399" y="464668"/>
                  </a:lnTo>
                  <a:lnTo>
                    <a:pt x="964406" y="444499"/>
                  </a:lnTo>
                  <a:lnTo>
                    <a:pt x="1008039" y="422310"/>
                  </a:lnTo>
                  <a:lnTo>
                    <a:pt x="1046673" y="398387"/>
                  </a:lnTo>
                  <a:lnTo>
                    <a:pt x="1079685" y="373020"/>
                  </a:lnTo>
                  <a:lnTo>
                    <a:pt x="1126338" y="319110"/>
                  </a:lnTo>
                  <a:lnTo>
                    <a:pt x="1138730" y="291144"/>
                  </a:lnTo>
                  <a:lnTo>
                    <a:pt x="1143000" y="262889"/>
                  </a:lnTo>
                </a:path>
                <a:path w="1143000" h="1676400">
                  <a:moveTo>
                    <a:pt x="0" y="0"/>
                  </a:moveTo>
                  <a:lnTo>
                    <a:pt x="0" y="0"/>
                  </a:lnTo>
                </a:path>
                <a:path w="1143000" h="1676400">
                  <a:moveTo>
                    <a:pt x="1143000" y="1676400"/>
                  </a:moveTo>
                  <a:lnTo>
                    <a:pt x="1143000" y="167640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916679" y="2054859"/>
            <a:ext cx="928369" cy="1090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Databases 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of valid 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 tr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400" spc="1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ons  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1400" spc="2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each 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TPS</a:t>
            </a:r>
            <a:endParaRPr sz="1400">
              <a:latin typeface="Corbel"/>
              <a:cs typeface="Corbe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243137" y="1864677"/>
            <a:ext cx="1228725" cy="1000125"/>
            <a:chOff x="2243137" y="1864677"/>
            <a:chExt cx="1228725" cy="1000125"/>
          </a:xfrm>
        </p:grpSpPr>
        <p:sp>
          <p:nvSpPr>
            <p:cNvPr id="31" name="object 31"/>
            <p:cNvSpPr/>
            <p:nvPr/>
          </p:nvSpPr>
          <p:spPr>
            <a:xfrm>
              <a:off x="2247900" y="1869439"/>
              <a:ext cx="1219200" cy="990600"/>
            </a:xfrm>
            <a:custGeom>
              <a:avLst/>
              <a:gdLst/>
              <a:ahLst/>
              <a:cxnLst/>
              <a:rect l="l" t="t" r="r" b="b"/>
              <a:pathLst>
                <a:path w="1219200" h="990600">
                  <a:moveTo>
                    <a:pt x="12192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609600" y="990600"/>
                  </a:lnTo>
                  <a:lnTo>
                    <a:pt x="1219200" y="9906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AF0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47900" y="1869439"/>
              <a:ext cx="1219200" cy="990600"/>
            </a:xfrm>
            <a:custGeom>
              <a:avLst/>
              <a:gdLst/>
              <a:ahLst/>
              <a:cxnLst/>
              <a:rect l="l" t="t" r="r" b="b"/>
              <a:pathLst>
                <a:path w="1219200" h="990600">
                  <a:moveTo>
                    <a:pt x="609600" y="990600"/>
                  </a:moveTo>
                  <a:lnTo>
                    <a:pt x="0" y="990600"/>
                  </a:lnTo>
                  <a:lnTo>
                    <a:pt x="0" y="0"/>
                  </a:lnTo>
                  <a:lnTo>
                    <a:pt x="1219200" y="0"/>
                  </a:lnTo>
                  <a:lnTo>
                    <a:pt x="1219200" y="990600"/>
                  </a:lnTo>
                  <a:lnTo>
                    <a:pt x="609600" y="990600"/>
                  </a:lnTo>
                  <a:close/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349500" y="1987550"/>
            <a:ext cx="1014730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" marR="5080" indent="-44450" algn="just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an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ac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io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n  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processing </a:t>
            </a:r>
            <a:r>
              <a:rPr sz="1600" spc="-3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systems</a:t>
            </a:r>
            <a:endParaRPr sz="1600">
              <a:latin typeface="Corbel"/>
              <a:cs typeface="Corbe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81037" y="3195637"/>
            <a:ext cx="1228725" cy="695325"/>
            <a:chOff x="681037" y="3195637"/>
            <a:chExt cx="1228725" cy="695325"/>
          </a:xfrm>
        </p:grpSpPr>
        <p:sp>
          <p:nvSpPr>
            <p:cNvPr id="35" name="object 35"/>
            <p:cNvSpPr/>
            <p:nvPr/>
          </p:nvSpPr>
          <p:spPr>
            <a:xfrm>
              <a:off x="685800" y="3200400"/>
              <a:ext cx="1219200" cy="685800"/>
            </a:xfrm>
            <a:custGeom>
              <a:avLst/>
              <a:gdLst/>
              <a:ahLst/>
              <a:cxnLst/>
              <a:rect l="l" t="t" r="r" b="b"/>
              <a:pathLst>
                <a:path w="1219200" h="685800">
                  <a:moveTo>
                    <a:pt x="1219200" y="0"/>
                  </a:moveTo>
                  <a:lnTo>
                    <a:pt x="242569" y="0"/>
                  </a:lnTo>
                  <a:lnTo>
                    <a:pt x="0" y="135889"/>
                  </a:lnTo>
                  <a:lnTo>
                    <a:pt x="0" y="685800"/>
                  </a:lnTo>
                  <a:lnTo>
                    <a:pt x="1219200" y="6858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AF0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85800" y="3200400"/>
              <a:ext cx="1219200" cy="685800"/>
            </a:xfrm>
            <a:custGeom>
              <a:avLst/>
              <a:gdLst/>
              <a:ahLst/>
              <a:cxnLst/>
              <a:rect l="l" t="t" r="r" b="b"/>
              <a:pathLst>
                <a:path w="1219200" h="685800">
                  <a:moveTo>
                    <a:pt x="242569" y="0"/>
                  </a:moveTo>
                  <a:lnTo>
                    <a:pt x="1219200" y="0"/>
                  </a:lnTo>
                  <a:lnTo>
                    <a:pt x="1219200" y="685800"/>
                  </a:lnTo>
                  <a:lnTo>
                    <a:pt x="0" y="685800"/>
                  </a:lnTo>
                  <a:lnTo>
                    <a:pt x="0" y="135889"/>
                  </a:lnTo>
                  <a:lnTo>
                    <a:pt x="242569" y="0"/>
                  </a:lnTo>
                  <a:close/>
                </a:path>
                <a:path w="1219200" h="685800">
                  <a:moveTo>
                    <a:pt x="0" y="0"/>
                  </a:moveTo>
                  <a:lnTo>
                    <a:pt x="0" y="0"/>
                  </a:lnTo>
                </a:path>
                <a:path w="1219200" h="685800">
                  <a:moveTo>
                    <a:pt x="1219200" y="685800"/>
                  </a:moveTo>
                  <a:lnTo>
                    <a:pt x="1219200" y="68580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68350" y="3355340"/>
            <a:ext cx="10528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113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Business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an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600" spc="-1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ion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endParaRPr sz="1600">
              <a:latin typeface="Corbel"/>
              <a:cs typeface="Corbe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81037" y="1290637"/>
            <a:ext cx="1228725" cy="695325"/>
            <a:chOff x="681037" y="1290637"/>
            <a:chExt cx="1228725" cy="695325"/>
          </a:xfrm>
        </p:grpSpPr>
        <p:sp>
          <p:nvSpPr>
            <p:cNvPr id="39" name="object 39"/>
            <p:cNvSpPr/>
            <p:nvPr/>
          </p:nvSpPr>
          <p:spPr>
            <a:xfrm>
              <a:off x="685800" y="1295400"/>
              <a:ext cx="1219200" cy="685800"/>
            </a:xfrm>
            <a:custGeom>
              <a:avLst/>
              <a:gdLst/>
              <a:ahLst/>
              <a:cxnLst/>
              <a:rect l="l" t="t" r="r" b="b"/>
              <a:pathLst>
                <a:path w="1219200" h="685800">
                  <a:moveTo>
                    <a:pt x="1219200" y="0"/>
                  </a:moveTo>
                  <a:lnTo>
                    <a:pt x="242569" y="0"/>
                  </a:lnTo>
                  <a:lnTo>
                    <a:pt x="0" y="135889"/>
                  </a:lnTo>
                  <a:lnTo>
                    <a:pt x="0" y="685800"/>
                  </a:lnTo>
                  <a:lnTo>
                    <a:pt x="1219200" y="6858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AF0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85800" y="1295400"/>
              <a:ext cx="1219200" cy="685800"/>
            </a:xfrm>
            <a:custGeom>
              <a:avLst/>
              <a:gdLst/>
              <a:ahLst/>
              <a:cxnLst/>
              <a:rect l="l" t="t" r="r" b="b"/>
              <a:pathLst>
                <a:path w="1219200" h="685800">
                  <a:moveTo>
                    <a:pt x="242569" y="0"/>
                  </a:moveTo>
                  <a:lnTo>
                    <a:pt x="1219200" y="0"/>
                  </a:lnTo>
                  <a:lnTo>
                    <a:pt x="1219200" y="685800"/>
                  </a:lnTo>
                  <a:lnTo>
                    <a:pt x="0" y="685800"/>
                  </a:lnTo>
                  <a:lnTo>
                    <a:pt x="0" y="135889"/>
                  </a:lnTo>
                  <a:lnTo>
                    <a:pt x="242569" y="0"/>
                  </a:lnTo>
                  <a:close/>
                </a:path>
                <a:path w="1219200" h="685800">
                  <a:moveTo>
                    <a:pt x="0" y="0"/>
                  </a:moveTo>
                  <a:lnTo>
                    <a:pt x="0" y="0"/>
                  </a:lnTo>
                </a:path>
                <a:path w="1219200" h="685800">
                  <a:moveTo>
                    <a:pt x="1219200" y="685800"/>
                  </a:moveTo>
                  <a:lnTo>
                    <a:pt x="1219200" y="68580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68350" y="1450340"/>
            <a:ext cx="1052830" cy="511809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 indent="151130">
              <a:lnSpc>
                <a:spcPts val="1910"/>
              </a:lnSpc>
              <a:spcBef>
                <a:spcPts val="170"/>
              </a:spcBef>
            </a:pP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Business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an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600" spc="-1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ion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endParaRPr sz="1600">
              <a:latin typeface="Corbel"/>
              <a:cs typeface="Corbe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52437" y="4186237"/>
            <a:ext cx="1762125" cy="923925"/>
            <a:chOff x="452437" y="4186237"/>
            <a:chExt cx="1762125" cy="923925"/>
          </a:xfrm>
        </p:grpSpPr>
        <p:sp>
          <p:nvSpPr>
            <p:cNvPr id="43" name="object 43"/>
            <p:cNvSpPr/>
            <p:nvPr/>
          </p:nvSpPr>
          <p:spPr>
            <a:xfrm>
              <a:off x="533400" y="4267200"/>
              <a:ext cx="1676400" cy="838200"/>
            </a:xfrm>
            <a:custGeom>
              <a:avLst/>
              <a:gdLst/>
              <a:ahLst/>
              <a:cxnLst/>
              <a:rect l="l" t="t" r="r" b="b"/>
              <a:pathLst>
                <a:path w="1676400" h="838200">
                  <a:moveTo>
                    <a:pt x="1073334" y="758189"/>
                  </a:moveTo>
                  <a:lnTo>
                    <a:pt x="638810" y="758189"/>
                  </a:lnTo>
                  <a:lnTo>
                    <a:pt x="671515" y="786018"/>
                  </a:lnTo>
                  <a:lnTo>
                    <a:pt x="710864" y="808299"/>
                  </a:lnTo>
                  <a:lnTo>
                    <a:pt x="755578" y="824666"/>
                  </a:lnTo>
                  <a:lnTo>
                    <a:pt x="804377" y="834755"/>
                  </a:lnTo>
                  <a:lnTo>
                    <a:pt x="855980" y="838200"/>
                  </a:lnTo>
                  <a:lnTo>
                    <a:pt x="912353" y="834084"/>
                  </a:lnTo>
                  <a:lnTo>
                    <a:pt x="964917" y="822207"/>
                  </a:lnTo>
                  <a:lnTo>
                    <a:pt x="1012189" y="803275"/>
                  </a:lnTo>
                  <a:lnTo>
                    <a:pt x="1052688" y="777992"/>
                  </a:lnTo>
                  <a:lnTo>
                    <a:pt x="1073334" y="758189"/>
                  </a:lnTo>
                  <a:close/>
                </a:path>
                <a:path w="1676400" h="838200">
                  <a:moveTo>
                    <a:pt x="1392409" y="684530"/>
                  </a:moveTo>
                  <a:lnTo>
                    <a:pt x="224790" y="684530"/>
                  </a:lnTo>
                  <a:lnTo>
                    <a:pt x="255099" y="714639"/>
                  </a:lnTo>
                  <a:lnTo>
                    <a:pt x="292005" y="739986"/>
                  </a:lnTo>
                  <a:lnTo>
                    <a:pt x="334486" y="760253"/>
                  </a:lnTo>
                  <a:lnTo>
                    <a:pt x="381517" y="775123"/>
                  </a:lnTo>
                  <a:lnTo>
                    <a:pt x="432076" y="784277"/>
                  </a:lnTo>
                  <a:lnTo>
                    <a:pt x="485140" y="787400"/>
                  </a:lnTo>
                  <a:lnTo>
                    <a:pt x="525045" y="785514"/>
                  </a:lnTo>
                  <a:lnTo>
                    <a:pt x="564356" y="779938"/>
                  </a:lnTo>
                  <a:lnTo>
                    <a:pt x="602476" y="770790"/>
                  </a:lnTo>
                  <a:lnTo>
                    <a:pt x="638810" y="758189"/>
                  </a:lnTo>
                  <a:lnTo>
                    <a:pt x="1073334" y="758189"/>
                  </a:lnTo>
                  <a:lnTo>
                    <a:pt x="1084932" y="747065"/>
                  </a:lnTo>
                  <a:lnTo>
                    <a:pt x="1107439" y="711200"/>
                  </a:lnTo>
                  <a:lnTo>
                    <a:pt x="1346382" y="711200"/>
                  </a:lnTo>
                  <a:lnTo>
                    <a:pt x="1384776" y="691197"/>
                  </a:lnTo>
                  <a:lnTo>
                    <a:pt x="1392409" y="684530"/>
                  </a:lnTo>
                  <a:close/>
                </a:path>
                <a:path w="1676400" h="838200">
                  <a:moveTo>
                    <a:pt x="1346382" y="711200"/>
                  </a:moveTo>
                  <a:lnTo>
                    <a:pt x="1107439" y="711200"/>
                  </a:lnTo>
                  <a:lnTo>
                    <a:pt x="1107439" y="712469"/>
                  </a:lnTo>
                  <a:lnTo>
                    <a:pt x="1135022" y="722471"/>
                  </a:lnTo>
                  <a:lnTo>
                    <a:pt x="1164272" y="729615"/>
                  </a:lnTo>
                  <a:lnTo>
                    <a:pt x="1194950" y="733901"/>
                  </a:lnTo>
                  <a:lnTo>
                    <a:pt x="1226820" y="735330"/>
                  </a:lnTo>
                  <a:lnTo>
                    <a:pt x="1286151" y="729956"/>
                  </a:lnTo>
                  <a:lnTo>
                    <a:pt x="1339520" y="714774"/>
                  </a:lnTo>
                  <a:lnTo>
                    <a:pt x="1346382" y="711200"/>
                  </a:lnTo>
                  <a:close/>
                </a:path>
                <a:path w="1676400" h="838200">
                  <a:moveTo>
                    <a:pt x="81642" y="492275"/>
                  </a:moveTo>
                  <a:lnTo>
                    <a:pt x="62547" y="508793"/>
                  </a:lnTo>
                  <a:lnTo>
                    <a:pt x="48259" y="528002"/>
                  </a:lnTo>
                  <a:lnTo>
                    <a:pt x="39687" y="548639"/>
                  </a:lnTo>
                  <a:lnTo>
                    <a:pt x="36829" y="570230"/>
                  </a:lnTo>
                  <a:lnTo>
                    <a:pt x="45374" y="606633"/>
                  </a:lnTo>
                  <a:lnTo>
                    <a:pt x="69220" y="638342"/>
                  </a:lnTo>
                  <a:lnTo>
                    <a:pt x="105684" y="663407"/>
                  </a:lnTo>
                  <a:lnTo>
                    <a:pt x="152085" y="679876"/>
                  </a:lnTo>
                  <a:lnTo>
                    <a:pt x="205740" y="685800"/>
                  </a:lnTo>
                  <a:lnTo>
                    <a:pt x="212090" y="685800"/>
                  </a:lnTo>
                  <a:lnTo>
                    <a:pt x="218440" y="684530"/>
                  </a:lnTo>
                  <a:lnTo>
                    <a:pt x="1392409" y="684530"/>
                  </a:lnTo>
                  <a:lnTo>
                    <a:pt x="1419765" y="660635"/>
                  </a:lnTo>
                  <a:lnTo>
                    <a:pt x="1442337" y="624498"/>
                  </a:lnTo>
                  <a:lnTo>
                    <a:pt x="1450339" y="584200"/>
                  </a:lnTo>
                  <a:lnTo>
                    <a:pt x="1503650" y="575017"/>
                  </a:lnTo>
                  <a:lnTo>
                    <a:pt x="1551806" y="558948"/>
                  </a:lnTo>
                  <a:lnTo>
                    <a:pt x="1593698" y="536880"/>
                  </a:lnTo>
                  <a:lnTo>
                    <a:pt x="1628214" y="509703"/>
                  </a:lnTo>
                  <a:lnTo>
                    <a:pt x="1642260" y="492760"/>
                  </a:lnTo>
                  <a:lnTo>
                    <a:pt x="82550" y="492760"/>
                  </a:lnTo>
                  <a:lnTo>
                    <a:pt x="81642" y="492275"/>
                  </a:lnTo>
                  <a:close/>
                </a:path>
                <a:path w="1676400" h="838200">
                  <a:moveTo>
                    <a:pt x="1643312" y="491489"/>
                  </a:moveTo>
                  <a:lnTo>
                    <a:pt x="82550" y="491489"/>
                  </a:lnTo>
                  <a:lnTo>
                    <a:pt x="82550" y="492760"/>
                  </a:lnTo>
                  <a:lnTo>
                    <a:pt x="1642260" y="492760"/>
                  </a:lnTo>
                  <a:lnTo>
                    <a:pt x="1643312" y="491489"/>
                  </a:lnTo>
                  <a:close/>
                </a:path>
                <a:path w="1676400" h="838200">
                  <a:moveTo>
                    <a:pt x="410209" y="76200"/>
                  </a:moveTo>
                  <a:lnTo>
                    <a:pt x="357400" y="79831"/>
                  </a:lnTo>
                  <a:lnTo>
                    <a:pt x="308252" y="90249"/>
                  </a:lnTo>
                  <a:lnTo>
                    <a:pt x="263807" y="106739"/>
                  </a:lnTo>
                  <a:lnTo>
                    <a:pt x="225107" y="128587"/>
                  </a:lnTo>
                  <a:lnTo>
                    <a:pt x="193193" y="155078"/>
                  </a:lnTo>
                  <a:lnTo>
                    <a:pt x="169108" y="185499"/>
                  </a:lnTo>
                  <a:lnTo>
                    <a:pt x="148590" y="255269"/>
                  </a:lnTo>
                  <a:lnTo>
                    <a:pt x="148590" y="270510"/>
                  </a:lnTo>
                  <a:lnTo>
                    <a:pt x="149859" y="279400"/>
                  </a:lnTo>
                  <a:lnTo>
                    <a:pt x="151129" y="279400"/>
                  </a:lnTo>
                  <a:lnTo>
                    <a:pt x="91082" y="291008"/>
                  </a:lnTo>
                  <a:lnTo>
                    <a:pt x="43179" y="316071"/>
                  </a:lnTo>
                  <a:lnTo>
                    <a:pt x="11469" y="351373"/>
                  </a:lnTo>
                  <a:lnTo>
                    <a:pt x="0" y="393700"/>
                  </a:lnTo>
                  <a:lnTo>
                    <a:pt x="5754" y="423465"/>
                  </a:lnTo>
                  <a:lnTo>
                    <a:pt x="22225" y="450850"/>
                  </a:lnTo>
                  <a:lnTo>
                    <a:pt x="48220" y="474424"/>
                  </a:lnTo>
                  <a:lnTo>
                    <a:pt x="81642" y="492275"/>
                  </a:lnTo>
                  <a:lnTo>
                    <a:pt x="82550" y="491489"/>
                  </a:lnTo>
                  <a:lnTo>
                    <a:pt x="1643312" y="491489"/>
                  </a:lnTo>
                  <a:lnTo>
                    <a:pt x="1654243" y="478304"/>
                  </a:lnTo>
                  <a:lnTo>
                    <a:pt x="1670675" y="443574"/>
                  </a:lnTo>
                  <a:lnTo>
                    <a:pt x="1676400" y="406400"/>
                  </a:lnTo>
                  <a:lnTo>
                    <a:pt x="1672867" y="377190"/>
                  </a:lnTo>
                  <a:lnTo>
                    <a:pt x="1662430" y="348932"/>
                  </a:lnTo>
                  <a:lnTo>
                    <a:pt x="1645324" y="322103"/>
                  </a:lnTo>
                  <a:lnTo>
                    <a:pt x="1621789" y="297180"/>
                  </a:lnTo>
                  <a:lnTo>
                    <a:pt x="1628655" y="283626"/>
                  </a:lnTo>
                  <a:lnTo>
                    <a:pt x="1633855" y="269716"/>
                  </a:lnTo>
                  <a:lnTo>
                    <a:pt x="1637149" y="255567"/>
                  </a:lnTo>
                  <a:lnTo>
                    <a:pt x="1638300" y="241300"/>
                  </a:lnTo>
                  <a:lnTo>
                    <a:pt x="1631106" y="204368"/>
                  </a:lnTo>
                  <a:lnTo>
                    <a:pt x="1610624" y="170789"/>
                  </a:lnTo>
                  <a:lnTo>
                    <a:pt x="1578498" y="142087"/>
                  </a:lnTo>
                  <a:lnTo>
                    <a:pt x="1536374" y="119786"/>
                  </a:lnTo>
                  <a:lnTo>
                    <a:pt x="1485900" y="105410"/>
                  </a:lnTo>
                  <a:lnTo>
                    <a:pt x="1484032" y="101600"/>
                  </a:lnTo>
                  <a:lnTo>
                    <a:pt x="542290" y="101600"/>
                  </a:lnTo>
                  <a:lnTo>
                    <a:pt x="511651" y="90666"/>
                  </a:lnTo>
                  <a:lnTo>
                    <a:pt x="479107" y="82708"/>
                  </a:lnTo>
                  <a:lnTo>
                    <a:pt x="445134" y="77847"/>
                  </a:lnTo>
                  <a:lnTo>
                    <a:pt x="410209" y="76200"/>
                  </a:lnTo>
                  <a:close/>
                </a:path>
                <a:path w="1676400" h="838200">
                  <a:moveTo>
                    <a:pt x="726440" y="25400"/>
                  </a:moveTo>
                  <a:lnTo>
                    <a:pt x="670182" y="30499"/>
                  </a:lnTo>
                  <a:lnTo>
                    <a:pt x="619283" y="45243"/>
                  </a:lnTo>
                  <a:lnTo>
                    <a:pt x="576242" y="68798"/>
                  </a:lnTo>
                  <a:lnTo>
                    <a:pt x="543560" y="100330"/>
                  </a:lnTo>
                  <a:lnTo>
                    <a:pt x="542290" y="101600"/>
                  </a:lnTo>
                  <a:lnTo>
                    <a:pt x="1484032" y="101600"/>
                  </a:lnTo>
                  <a:lnTo>
                    <a:pt x="1469054" y="71038"/>
                  </a:lnTo>
                  <a:lnTo>
                    <a:pt x="1464029" y="66039"/>
                  </a:lnTo>
                  <a:lnTo>
                    <a:pt x="871219" y="66039"/>
                  </a:lnTo>
                  <a:lnTo>
                    <a:pt x="839489" y="48438"/>
                  </a:lnTo>
                  <a:lnTo>
                    <a:pt x="804068" y="35718"/>
                  </a:lnTo>
                  <a:lnTo>
                    <a:pt x="766028" y="27999"/>
                  </a:lnTo>
                  <a:lnTo>
                    <a:pt x="726440" y="25400"/>
                  </a:lnTo>
                  <a:close/>
                </a:path>
                <a:path w="1676400" h="838200">
                  <a:moveTo>
                    <a:pt x="1022350" y="0"/>
                  </a:moveTo>
                  <a:lnTo>
                    <a:pt x="975340" y="4385"/>
                  </a:lnTo>
                  <a:lnTo>
                    <a:pt x="932973" y="16986"/>
                  </a:lnTo>
                  <a:lnTo>
                    <a:pt x="897512" y="36968"/>
                  </a:lnTo>
                  <a:lnTo>
                    <a:pt x="871219" y="63500"/>
                  </a:lnTo>
                  <a:lnTo>
                    <a:pt x="871219" y="66039"/>
                  </a:lnTo>
                  <a:lnTo>
                    <a:pt x="1464029" y="66039"/>
                  </a:lnTo>
                  <a:lnTo>
                    <a:pt x="1443603" y="45719"/>
                  </a:lnTo>
                  <a:lnTo>
                    <a:pt x="1156970" y="45719"/>
                  </a:lnTo>
                  <a:lnTo>
                    <a:pt x="1130042" y="26253"/>
                  </a:lnTo>
                  <a:lnTo>
                    <a:pt x="1097756" y="11906"/>
                  </a:lnTo>
                  <a:lnTo>
                    <a:pt x="1061422" y="3036"/>
                  </a:lnTo>
                  <a:lnTo>
                    <a:pt x="1022350" y="0"/>
                  </a:lnTo>
                  <a:close/>
                </a:path>
                <a:path w="1676400" h="838200">
                  <a:moveTo>
                    <a:pt x="1300480" y="0"/>
                  </a:moveTo>
                  <a:lnTo>
                    <a:pt x="1259482" y="3036"/>
                  </a:lnTo>
                  <a:lnTo>
                    <a:pt x="1221105" y="11906"/>
                  </a:lnTo>
                  <a:lnTo>
                    <a:pt x="1186537" y="26253"/>
                  </a:lnTo>
                  <a:lnTo>
                    <a:pt x="1156970" y="45719"/>
                  </a:lnTo>
                  <a:lnTo>
                    <a:pt x="1443603" y="45719"/>
                  </a:lnTo>
                  <a:lnTo>
                    <a:pt x="1439834" y="41970"/>
                  </a:lnTo>
                  <a:lnTo>
                    <a:pt x="1400495" y="19547"/>
                  </a:lnTo>
                  <a:lnTo>
                    <a:pt x="1353291" y="5110"/>
                  </a:lnTo>
                  <a:lnTo>
                    <a:pt x="130048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33400" y="4267200"/>
              <a:ext cx="1676400" cy="838200"/>
            </a:xfrm>
            <a:custGeom>
              <a:avLst/>
              <a:gdLst/>
              <a:ahLst/>
              <a:cxnLst/>
              <a:rect l="l" t="t" r="r" b="b"/>
              <a:pathLst>
                <a:path w="1676400" h="838200">
                  <a:moveTo>
                    <a:pt x="151129" y="279400"/>
                  </a:moveTo>
                  <a:lnTo>
                    <a:pt x="91082" y="291008"/>
                  </a:lnTo>
                  <a:lnTo>
                    <a:pt x="43179" y="316071"/>
                  </a:lnTo>
                  <a:lnTo>
                    <a:pt x="11469" y="351373"/>
                  </a:lnTo>
                  <a:lnTo>
                    <a:pt x="0" y="393700"/>
                  </a:lnTo>
                  <a:lnTo>
                    <a:pt x="5754" y="423465"/>
                  </a:lnTo>
                  <a:lnTo>
                    <a:pt x="48220" y="474424"/>
                  </a:lnTo>
                  <a:lnTo>
                    <a:pt x="82550" y="492760"/>
                  </a:lnTo>
                  <a:lnTo>
                    <a:pt x="48259" y="528002"/>
                  </a:lnTo>
                  <a:lnTo>
                    <a:pt x="36829" y="570230"/>
                  </a:lnTo>
                  <a:lnTo>
                    <a:pt x="69220" y="638342"/>
                  </a:lnTo>
                  <a:lnTo>
                    <a:pt x="105684" y="663407"/>
                  </a:lnTo>
                  <a:lnTo>
                    <a:pt x="152085" y="679876"/>
                  </a:lnTo>
                  <a:lnTo>
                    <a:pt x="205740" y="685800"/>
                  </a:lnTo>
                  <a:lnTo>
                    <a:pt x="212090" y="685800"/>
                  </a:lnTo>
                  <a:lnTo>
                    <a:pt x="218440" y="684530"/>
                  </a:lnTo>
                  <a:lnTo>
                    <a:pt x="226059" y="684530"/>
                  </a:lnTo>
                  <a:lnTo>
                    <a:pt x="224790" y="684530"/>
                  </a:lnTo>
                  <a:lnTo>
                    <a:pt x="255099" y="714639"/>
                  </a:lnTo>
                  <a:lnTo>
                    <a:pt x="292005" y="739986"/>
                  </a:lnTo>
                  <a:lnTo>
                    <a:pt x="334486" y="760253"/>
                  </a:lnTo>
                  <a:lnTo>
                    <a:pt x="381517" y="775123"/>
                  </a:lnTo>
                  <a:lnTo>
                    <a:pt x="432076" y="784277"/>
                  </a:lnTo>
                  <a:lnTo>
                    <a:pt x="485140" y="787400"/>
                  </a:lnTo>
                  <a:lnTo>
                    <a:pt x="525045" y="785514"/>
                  </a:lnTo>
                  <a:lnTo>
                    <a:pt x="564356" y="779938"/>
                  </a:lnTo>
                  <a:lnTo>
                    <a:pt x="602476" y="770790"/>
                  </a:lnTo>
                  <a:lnTo>
                    <a:pt x="638810" y="758189"/>
                  </a:lnTo>
                  <a:lnTo>
                    <a:pt x="671515" y="786018"/>
                  </a:lnTo>
                  <a:lnTo>
                    <a:pt x="710864" y="808299"/>
                  </a:lnTo>
                  <a:lnTo>
                    <a:pt x="755578" y="824666"/>
                  </a:lnTo>
                  <a:lnTo>
                    <a:pt x="804377" y="834755"/>
                  </a:lnTo>
                  <a:lnTo>
                    <a:pt x="855980" y="838200"/>
                  </a:lnTo>
                  <a:lnTo>
                    <a:pt x="912353" y="834084"/>
                  </a:lnTo>
                  <a:lnTo>
                    <a:pt x="964917" y="822207"/>
                  </a:lnTo>
                  <a:lnTo>
                    <a:pt x="1012189" y="803275"/>
                  </a:lnTo>
                  <a:lnTo>
                    <a:pt x="1052688" y="777992"/>
                  </a:lnTo>
                  <a:lnTo>
                    <a:pt x="1084932" y="747065"/>
                  </a:lnTo>
                  <a:lnTo>
                    <a:pt x="1107439" y="711200"/>
                  </a:lnTo>
                  <a:lnTo>
                    <a:pt x="1107439" y="712469"/>
                  </a:lnTo>
                  <a:lnTo>
                    <a:pt x="1135022" y="722471"/>
                  </a:lnTo>
                  <a:lnTo>
                    <a:pt x="1164272" y="729615"/>
                  </a:lnTo>
                  <a:lnTo>
                    <a:pt x="1194950" y="733901"/>
                  </a:lnTo>
                  <a:lnTo>
                    <a:pt x="1226820" y="735330"/>
                  </a:lnTo>
                  <a:lnTo>
                    <a:pt x="1286151" y="729956"/>
                  </a:lnTo>
                  <a:lnTo>
                    <a:pt x="1339520" y="714774"/>
                  </a:lnTo>
                  <a:lnTo>
                    <a:pt x="1384776" y="691197"/>
                  </a:lnTo>
                  <a:lnTo>
                    <a:pt x="1419765" y="660635"/>
                  </a:lnTo>
                  <a:lnTo>
                    <a:pt x="1442337" y="624498"/>
                  </a:lnTo>
                  <a:lnTo>
                    <a:pt x="1450339" y="584200"/>
                  </a:lnTo>
                  <a:lnTo>
                    <a:pt x="1503650" y="575017"/>
                  </a:lnTo>
                  <a:lnTo>
                    <a:pt x="1551806" y="558948"/>
                  </a:lnTo>
                  <a:lnTo>
                    <a:pt x="1593698" y="536880"/>
                  </a:lnTo>
                  <a:lnTo>
                    <a:pt x="1628214" y="509703"/>
                  </a:lnTo>
                  <a:lnTo>
                    <a:pt x="1654243" y="478304"/>
                  </a:lnTo>
                  <a:lnTo>
                    <a:pt x="1670675" y="443574"/>
                  </a:lnTo>
                  <a:lnTo>
                    <a:pt x="1676400" y="406400"/>
                  </a:lnTo>
                  <a:lnTo>
                    <a:pt x="1672867" y="377190"/>
                  </a:lnTo>
                  <a:lnTo>
                    <a:pt x="1662430" y="348932"/>
                  </a:lnTo>
                  <a:lnTo>
                    <a:pt x="1645324" y="322103"/>
                  </a:lnTo>
                  <a:lnTo>
                    <a:pt x="1621789" y="297180"/>
                  </a:lnTo>
                  <a:lnTo>
                    <a:pt x="1628655" y="283626"/>
                  </a:lnTo>
                  <a:lnTo>
                    <a:pt x="1633855" y="269716"/>
                  </a:lnTo>
                  <a:lnTo>
                    <a:pt x="1637149" y="255567"/>
                  </a:lnTo>
                  <a:lnTo>
                    <a:pt x="1638300" y="241300"/>
                  </a:lnTo>
                  <a:lnTo>
                    <a:pt x="1631106" y="204368"/>
                  </a:lnTo>
                  <a:lnTo>
                    <a:pt x="1610624" y="170789"/>
                  </a:lnTo>
                  <a:lnTo>
                    <a:pt x="1578498" y="142087"/>
                  </a:lnTo>
                  <a:lnTo>
                    <a:pt x="1536374" y="119786"/>
                  </a:lnTo>
                  <a:lnTo>
                    <a:pt x="1485900" y="105410"/>
                  </a:lnTo>
                  <a:lnTo>
                    <a:pt x="1469054" y="71038"/>
                  </a:lnTo>
                  <a:lnTo>
                    <a:pt x="1439834" y="41970"/>
                  </a:lnTo>
                  <a:lnTo>
                    <a:pt x="1400495" y="19547"/>
                  </a:lnTo>
                  <a:lnTo>
                    <a:pt x="1353291" y="5110"/>
                  </a:lnTo>
                  <a:lnTo>
                    <a:pt x="1300480" y="0"/>
                  </a:lnTo>
                  <a:lnTo>
                    <a:pt x="1259482" y="3036"/>
                  </a:lnTo>
                  <a:lnTo>
                    <a:pt x="1221105" y="11906"/>
                  </a:lnTo>
                  <a:lnTo>
                    <a:pt x="1186537" y="26253"/>
                  </a:lnTo>
                  <a:lnTo>
                    <a:pt x="1156970" y="45719"/>
                  </a:lnTo>
                  <a:lnTo>
                    <a:pt x="1130042" y="26253"/>
                  </a:lnTo>
                  <a:lnTo>
                    <a:pt x="1097756" y="11906"/>
                  </a:lnTo>
                  <a:lnTo>
                    <a:pt x="1061422" y="3036"/>
                  </a:lnTo>
                  <a:lnTo>
                    <a:pt x="1022350" y="0"/>
                  </a:lnTo>
                  <a:lnTo>
                    <a:pt x="975340" y="4385"/>
                  </a:lnTo>
                  <a:lnTo>
                    <a:pt x="932973" y="16986"/>
                  </a:lnTo>
                  <a:lnTo>
                    <a:pt x="897512" y="36968"/>
                  </a:lnTo>
                  <a:lnTo>
                    <a:pt x="871219" y="63500"/>
                  </a:lnTo>
                  <a:lnTo>
                    <a:pt x="871219" y="66039"/>
                  </a:lnTo>
                  <a:lnTo>
                    <a:pt x="839489" y="48438"/>
                  </a:lnTo>
                  <a:lnTo>
                    <a:pt x="804068" y="35718"/>
                  </a:lnTo>
                  <a:lnTo>
                    <a:pt x="766028" y="27999"/>
                  </a:lnTo>
                  <a:lnTo>
                    <a:pt x="726440" y="25400"/>
                  </a:lnTo>
                  <a:lnTo>
                    <a:pt x="670182" y="30499"/>
                  </a:lnTo>
                  <a:lnTo>
                    <a:pt x="619283" y="45243"/>
                  </a:lnTo>
                  <a:lnTo>
                    <a:pt x="576242" y="68798"/>
                  </a:lnTo>
                  <a:lnTo>
                    <a:pt x="543560" y="100330"/>
                  </a:lnTo>
                  <a:lnTo>
                    <a:pt x="542290" y="101600"/>
                  </a:lnTo>
                  <a:lnTo>
                    <a:pt x="511651" y="90666"/>
                  </a:lnTo>
                  <a:lnTo>
                    <a:pt x="479107" y="82708"/>
                  </a:lnTo>
                  <a:lnTo>
                    <a:pt x="445134" y="77847"/>
                  </a:lnTo>
                  <a:lnTo>
                    <a:pt x="410209" y="76200"/>
                  </a:lnTo>
                  <a:lnTo>
                    <a:pt x="357400" y="79831"/>
                  </a:lnTo>
                  <a:lnTo>
                    <a:pt x="308252" y="90249"/>
                  </a:lnTo>
                  <a:lnTo>
                    <a:pt x="263807" y="106739"/>
                  </a:lnTo>
                  <a:lnTo>
                    <a:pt x="225107" y="128587"/>
                  </a:lnTo>
                  <a:lnTo>
                    <a:pt x="193193" y="155078"/>
                  </a:lnTo>
                  <a:lnTo>
                    <a:pt x="169108" y="185499"/>
                  </a:lnTo>
                  <a:lnTo>
                    <a:pt x="148590" y="255269"/>
                  </a:lnTo>
                  <a:lnTo>
                    <a:pt x="148590" y="262889"/>
                  </a:lnTo>
                  <a:lnTo>
                    <a:pt x="148590" y="270510"/>
                  </a:lnTo>
                  <a:lnTo>
                    <a:pt x="149859" y="279400"/>
                  </a:lnTo>
                  <a:lnTo>
                    <a:pt x="151129" y="279400"/>
                  </a:lnTo>
                  <a:close/>
                </a:path>
                <a:path w="1676400" h="838200">
                  <a:moveTo>
                    <a:pt x="0" y="0"/>
                  </a:moveTo>
                  <a:lnTo>
                    <a:pt x="0" y="0"/>
                  </a:lnTo>
                </a:path>
                <a:path w="1676400" h="838200">
                  <a:moveTo>
                    <a:pt x="1676400" y="838200"/>
                  </a:moveTo>
                  <a:lnTo>
                    <a:pt x="1676400" y="838200"/>
                  </a:lnTo>
                </a:path>
                <a:path w="1676400" h="838200">
                  <a:moveTo>
                    <a:pt x="82550" y="492760"/>
                  </a:moveTo>
                  <a:lnTo>
                    <a:pt x="102989" y="499625"/>
                  </a:lnTo>
                  <a:lnTo>
                    <a:pt x="124142" y="504824"/>
                  </a:lnTo>
                  <a:lnTo>
                    <a:pt x="145772" y="508119"/>
                  </a:lnTo>
                  <a:lnTo>
                    <a:pt x="167640" y="509269"/>
                  </a:lnTo>
                  <a:lnTo>
                    <a:pt x="172720" y="509269"/>
                  </a:lnTo>
                  <a:lnTo>
                    <a:pt x="176529" y="509269"/>
                  </a:lnTo>
                  <a:lnTo>
                    <a:pt x="181609" y="508000"/>
                  </a:lnTo>
                </a:path>
                <a:path w="1676400" h="838200">
                  <a:moveTo>
                    <a:pt x="0" y="0"/>
                  </a:moveTo>
                  <a:lnTo>
                    <a:pt x="0" y="0"/>
                  </a:lnTo>
                </a:path>
                <a:path w="1676400" h="838200">
                  <a:moveTo>
                    <a:pt x="1676400" y="838200"/>
                  </a:moveTo>
                  <a:lnTo>
                    <a:pt x="1676400" y="838200"/>
                  </a:lnTo>
                </a:path>
                <a:path w="1676400" h="838200">
                  <a:moveTo>
                    <a:pt x="226059" y="684530"/>
                  </a:moveTo>
                  <a:lnTo>
                    <a:pt x="236716" y="683339"/>
                  </a:lnTo>
                  <a:lnTo>
                    <a:pt x="247491" y="681672"/>
                  </a:lnTo>
                  <a:lnTo>
                    <a:pt x="258028" y="679529"/>
                  </a:lnTo>
                  <a:lnTo>
                    <a:pt x="267970" y="676910"/>
                  </a:lnTo>
                </a:path>
                <a:path w="1676400" h="838200">
                  <a:moveTo>
                    <a:pt x="0" y="0"/>
                  </a:moveTo>
                  <a:lnTo>
                    <a:pt x="0" y="0"/>
                  </a:lnTo>
                </a:path>
                <a:path w="1676400" h="838200">
                  <a:moveTo>
                    <a:pt x="1676400" y="838200"/>
                  </a:moveTo>
                  <a:lnTo>
                    <a:pt x="1676400" y="838200"/>
                  </a:lnTo>
                </a:path>
                <a:path w="1676400" h="838200">
                  <a:moveTo>
                    <a:pt x="612140" y="725169"/>
                  </a:moveTo>
                  <a:lnTo>
                    <a:pt x="617914" y="733722"/>
                  </a:lnTo>
                  <a:lnTo>
                    <a:pt x="624046" y="742156"/>
                  </a:lnTo>
                  <a:lnTo>
                    <a:pt x="630892" y="750351"/>
                  </a:lnTo>
                  <a:lnTo>
                    <a:pt x="638810" y="758189"/>
                  </a:lnTo>
                </a:path>
                <a:path w="1676400" h="838200">
                  <a:moveTo>
                    <a:pt x="0" y="0"/>
                  </a:moveTo>
                  <a:lnTo>
                    <a:pt x="0" y="0"/>
                  </a:lnTo>
                </a:path>
                <a:path w="1676400" h="838200">
                  <a:moveTo>
                    <a:pt x="1676400" y="838200"/>
                  </a:moveTo>
                  <a:lnTo>
                    <a:pt x="1676400" y="838200"/>
                  </a:lnTo>
                </a:path>
                <a:path w="1676400" h="838200">
                  <a:moveTo>
                    <a:pt x="1107439" y="711200"/>
                  </a:moveTo>
                  <a:lnTo>
                    <a:pt x="1110992" y="702409"/>
                  </a:lnTo>
                  <a:lnTo>
                    <a:pt x="1113948" y="693261"/>
                  </a:lnTo>
                  <a:lnTo>
                    <a:pt x="1116191" y="683875"/>
                  </a:lnTo>
                  <a:lnTo>
                    <a:pt x="1117600" y="674369"/>
                  </a:lnTo>
                </a:path>
                <a:path w="1676400" h="838200">
                  <a:moveTo>
                    <a:pt x="0" y="0"/>
                  </a:moveTo>
                  <a:lnTo>
                    <a:pt x="0" y="0"/>
                  </a:lnTo>
                </a:path>
                <a:path w="1676400" h="838200">
                  <a:moveTo>
                    <a:pt x="1676400" y="838200"/>
                  </a:moveTo>
                  <a:lnTo>
                    <a:pt x="1676400" y="838200"/>
                  </a:lnTo>
                </a:path>
              </a:pathLst>
            </a:custGeom>
            <a:ln w="934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3337" y="4708297"/>
              <a:ext cx="135074" cy="14777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33400" y="4267200"/>
              <a:ext cx="1676400" cy="838200"/>
            </a:xfrm>
            <a:custGeom>
              <a:avLst/>
              <a:gdLst/>
              <a:ahLst/>
              <a:cxnLst/>
              <a:rect l="l" t="t" r="r" b="b"/>
              <a:pathLst>
                <a:path w="1676400" h="838200">
                  <a:moveTo>
                    <a:pt x="0" y="0"/>
                  </a:moveTo>
                  <a:lnTo>
                    <a:pt x="0" y="0"/>
                  </a:lnTo>
                </a:path>
                <a:path w="1676400" h="838200">
                  <a:moveTo>
                    <a:pt x="1676400" y="838200"/>
                  </a:moveTo>
                  <a:lnTo>
                    <a:pt x="1676400" y="838200"/>
                  </a:lnTo>
                </a:path>
                <a:path w="1676400" h="838200">
                  <a:moveTo>
                    <a:pt x="1564639" y="349250"/>
                  </a:moveTo>
                  <a:lnTo>
                    <a:pt x="1582499" y="338077"/>
                  </a:lnTo>
                  <a:lnTo>
                    <a:pt x="1597977" y="325596"/>
                  </a:lnTo>
                  <a:lnTo>
                    <a:pt x="1611074" y="311923"/>
                  </a:lnTo>
                  <a:lnTo>
                    <a:pt x="1621789" y="297180"/>
                  </a:lnTo>
                </a:path>
                <a:path w="1676400" h="838200">
                  <a:moveTo>
                    <a:pt x="0" y="0"/>
                  </a:moveTo>
                  <a:lnTo>
                    <a:pt x="0" y="0"/>
                  </a:lnTo>
                </a:path>
                <a:path w="1676400" h="838200">
                  <a:moveTo>
                    <a:pt x="1676400" y="838200"/>
                  </a:moveTo>
                  <a:lnTo>
                    <a:pt x="1676400" y="838200"/>
                  </a:lnTo>
                </a:path>
                <a:path w="1676400" h="838200">
                  <a:moveTo>
                    <a:pt x="1489710" y="129539"/>
                  </a:moveTo>
                  <a:lnTo>
                    <a:pt x="1489710" y="128269"/>
                  </a:lnTo>
                  <a:lnTo>
                    <a:pt x="1489710" y="120650"/>
                  </a:lnTo>
                  <a:lnTo>
                    <a:pt x="1488439" y="113030"/>
                  </a:lnTo>
                  <a:lnTo>
                    <a:pt x="1485900" y="105410"/>
                  </a:lnTo>
                </a:path>
                <a:path w="1676400" h="838200">
                  <a:moveTo>
                    <a:pt x="0" y="0"/>
                  </a:moveTo>
                  <a:lnTo>
                    <a:pt x="0" y="0"/>
                  </a:lnTo>
                </a:path>
                <a:path w="1676400" h="838200">
                  <a:moveTo>
                    <a:pt x="1676400" y="838200"/>
                  </a:moveTo>
                  <a:lnTo>
                    <a:pt x="1676400" y="838200"/>
                  </a:lnTo>
                </a:path>
                <a:path w="1676400" h="838200">
                  <a:moveTo>
                    <a:pt x="1156970" y="45719"/>
                  </a:moveTo>
                  <a:lnTo>
                    <a:pt x="1148655" y="52625"/>
                  </a:lnTo>
                  <a:lnTo>
                    <a:pt x="1140936" y="60007"/>
                  </a:lnTo>
                  <a:lnTo>
                    <a:pt x="1133931" y="67865"/>
                  </a:lnTo>
                  <a:lnTo>
                    <a:pt x="1127760" y="76200"/>
                  </a:lnTo>
                </a:path>
                <a:path w="1676400" h="838200">
                  <a:moveTo>
                    <a:pt x="0" y="0"/>
                  </a:moveTo>
                  <a:lnTo>
                    <a:pt x="0" y="0"/>
                  </a:lnTo>
                </a:path>
                <a:path w="1676400" h="838200">
                  <a:moveTo>
                    <a:pt x="1676400" y="838200"/>
                  </a:moveTo>
                  <a:lnTo>
                    <a:pt x="1676400" y="838200"/>
                  </a:lnTo>
                </a:path>
                <a:path w="1676400" h="838200">
                  <a:moveTo>
                    <a:pt x="871219" y="63500"/>
                  </a:moveTo>
                  <a:lnTo>
                    <a:pt x="866695" y="70187"/>
                  </a:lnTo>
                  <a:lnTo>
                    <a:pt x="862647" y="76993"/>
                  </a:lnTo>
                  <a:lnTo>
                    <a:pt x="859075" y="84038"/>
                  </a:lnTo>
                  <a:lnTo>
                    <a:pt x="855980" y="91439"/>
                  </a:lnTo>
                </a:path>
                <a:path w="1676400" h="838200">
                  <a:moveTo>
                    <a:pt x="0" y="0"/>
                  </a:moveTo>
                  <a:lnTo>
                    <a:pt x="0" y="0"/>
                  </a:lnTo>
                </a:path>
                <a:path w="1676400" h="838200">
                  <a:moveTo>
                    <a:pt x="1676400" y="838200"/>
                  </a:moveTo>
                  <a:lnTo>
                    <a:pt x="1676400" y="838200"/>
                  </a:lnTo>
                </a:path>
                <a:path w="1676400" h="838200">
                  <a:moveTo>
                    <a:pt x="593090" y="127000"/>
                  </a:moveTo>
                  <a:lnTo>
                    <a:pt x="581402" y="119637"/>
                  </a:lnTo>
                  <a:lnTo>
                    <a:pt x="569118" y="112871"/>
                  </a:lnTo>
                  <a:lnTo>
                    <a:pt x="556121" y="106818"/>
                  </a:lnTo>
                  <a:lnTo>
                    <a:pt x="542290" y="101600"/>
                  </a:lnTo>
                </a:path>
                <a:path w="1676400" h="838200">
                  <a:moveTo>
                    <a:pt x="0" y="0"/>
                  </a:moveTo>
                  <a:lnTo>
                    <a:pt x="0" y="0"/>
                  </a:lnTo>
                </a:path>
                <a:path w="1676400" h="838200">
                  <a:moveTo>
                    <a:pt x="1676400" y="838200"/>
                  </a:moveTo>
                  <a:lnTo>
                    <a:pt x="1676400" y="838200"/>
                  </a:lnTo>
                </a:path>
                <a:path w="1676400" h="838200">
                  <a:moveTo>
                    <a:pt x="149859" y="279400"/>
                  </a:moveTo>
                  <a:lnTo>
                    <a:pt x="151784" y="286067"/>
                  </a:lnTo>
                  <a:lnTo>
                    <a:pt x="153828" y="292735"/>
                  </a:lnTo>
                  <a:lnTo>
                    <a:pt x="156110" y="299402"/>
                  </a:lnTo>
                  <a:lnTo>
                    <a:pt x="158750" y="306069"/>
                  </a:lnTo>
                </a:path>
                <a:path w="1676400" h="838200">
                  <a:moveTo>
                    <a:pt x="0" y="0"/>
                  </a:moveTo>
                  <a:lnTo>
                    <a:pt x="0" y="0"/>
                  </a:lnTo>
                </a:path>
                <a:path w="1676400" h="838200">
                  <a:moveTo>
                    <a:pt x="1676400" y="838200"/>
                  </a:moveTo>
                  <a:lnTo>
                    <a:pt x="1676400" y="838200"/>
                  </a:lnTo>
                </a:path>
              </a:pathLst>
            </a:custGeom>
            <a:ln w="934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7200" y="4191000"/>
              <a:ext cx="1676400" cy="838200"/>
            </a:xfrm>
            <a:custGeom>
              <a:avLst/>
              <a:gdLst/>
              <a:ahLst/>
              <a:cxnLst/>
              <a:rect l="l" t="t" r="r" b="b"/>
              <a:pathLst>
                <a:path w="1676400" h="838200">
                  <a:moveTo>
                    <a:pt x="1072826" y="758189"/>
                  </a:moveTo>
                  <a:lnTo>
                    <a:pt x="638810" y="758189"/>
                  </a:lnTo>
                  <a:lnTo>
                    <a:pt x="671515" y="785530"/>
                  </a:lnTo>
                  <a:lnTo>
                    <a:pt x="710864" y="807750"/>
                  </a:lnTo>
                  <a:lnTo>
                    <a:pt x="755578" y="824301"/>
                  </a:lnTo>
                  <a:lnTo>
                    <a:pt x="804377" y="834633"/>
                  </a:lnTo>
                  <a:lnTo>
                    <a:pt x="855980" y="838200"/>
                  </a:lnTo>
                  <a:lnTo>
                    <a:pt x="912353" y="833996"/>
                  </a:lnTo>
                  <a:lnTo>
                    <a:pt x="964917" y="821925"/>
                  </a:lnTo>
                  <a:lnTo>
                    <a:pt x="1012189" y="802798"/>
                  </a:lnTo>
                  <a:lnTo>
                    <a:pt x="1052688" y="777428"/>
                  </a:lnTo>
                  <a:lnTo>
                    <a:pt x="1072826" y="758189"/>
                  </a:lnTo>
                  <a:close/>
                </a:path>
                <a:path w="1676400" h="838200">
                  <a:moveTo>
                    <a:pt x="1392275" y="684530"/>
                  </a:moveTo>
                  <a:lnTo>
                    <a:pt x="224790" y="684530"/>
                  </a:lnTo>
                  <a:lnTo>
                    <a:pt x="255099" y="714198"/>
                  </a:lnTo>
                  <a:lnTo>
                    <a:pt x="292005" y="739422"/>
                  </a:lnTo>
                  <a:lnTo>
                    <a:pt x="334486" y="759777"/>
                  </a:lnTo>
                  <a:lnTo>
                    <a:pt x="381517" y="774841"/>
                  </a:lnTo>
                  <a:lnTo>
                    <a:pt x="432076" y="784189"/>
                  </a:lnTo>
                  <a:lnTo>
                    <a:pt x="485140" y="787400"/>
                  </a:lnTo>
                  <a:lnTo>
                    <a:pt x="525045" y="785514"/>
                  </a:lnTo>
                  <a:lnTo>
                    <a:pt x="564356" y="779938"/>
                  </a:lnTo>
                  <a:lnTo>
                    <a:pt x="602476" y="770790"/>
                  </a:lnTo>
                  <a:lnTo>
                    <a:pt x="638810" y="758189"/>
                  </a:lnTo>
                  <a:lnTo>
                    <a:pt x="1072826" y="758189"/>
                  </a:lnTo>
                  <a:lnTo>
                    <a:pt x="1084932" y="746624"/>
                  </a:lnTo>
                  <a:lnTo>
                    <a:pt x="1107440" y="711200"/>
                  </a:lnTo>
                  <a:lnTo>
                    <a:pt x="1346039" y="711200"/>
                  </a:lnTo>
                  <a:lnTo>
                    <a:pt x="1384617" y="691197"/>
                  </a:lnTo>
                  <a:lnTo>
                    <a:pt x="1392275" y="684530"/>
                  </a:lnTo>
                  <a:close/>
                </a:path>
                <a:path w="1676400" h="838200">
                  <a:moveTo>
                    <a:pt x="1346039" y="711200"/>
                  </a:moveTo>
                  <a:lnTo>
                    <a:pt x="1107440" y="711200"/>
                  </a:lnTo>
                  <a:lnTo>
                    <a:pt x="1107440" y="712469"/>
                  </a:lnTo>
                  <a:lnTo>
                    <a:pt x="1135002" y="722471"/>
                  </a:lnTo>
                  <a:lnTo>
                    <a:pt x="1164113" y="729615"/>
                  </a:lnTo>
                  <a:lnTo>
                    <a:pt x="1194415" y="733901"/>
                  </a:lnTo>
                  <a:lnTo>
                    <a:pt x="1225550" y="735330"/>
                  </a:lnTo>
                  <a:lnTo>
                    <a:pt x="1285416" y="729956"/>
                  </a:lnTo>
                  <a:lnTo>
                    <a:pt x="1339144" y="714774"/>
                  </a:lnTo>
                  <a:lnTo>
                    <a:pt x="1346039" y="711200"/>
                  </a:lnTo>
                  <a:close/>
                </a:path>
                <a:path w="1676400" h="838200">
                  <a:moveTo>
                    <a:pt x="81642" y="492275"/>
                  </a:moveTo>
                  <a:lnTo>
                    <a:pt x="62547" y="508793"/>
                  </a:lnTo>
                  <a:lnTo>
                    <a:pt x="48259" y="528002"/>
                  </a:lnTo>
                  <a:lnTo>
                    <a:pt x="39687" y="548639"/>
                  </a:lnTo>
                  <a:lnTo>
                    <a:pt x="36829" y="570230"/>
                  </a:lnTo>
                  <a:lnTo>
                    <a:pt x="45374" y="606633"/>
                  </a:lnTo>
                  <a:lnTo>
                    <a:pt x="69220" y="638342"/>
                  </a:lnTo>
                  <a:lnTo>
                    <a:pt x="105684" y="663407"/>
                  </a:lnTo>
                  <a:lnTo>
                    <a:pt x="152085" y="679876"/>
                  </a:lnTo>
                  <a:lnTo>
                    <a:pt x="205740" y="685800"/>
                  </a:lnTo>
                  <a:lnTo>
                    <a:pt x="212090" y="685800"/>
                  </a:lnTo>
                  <a:lnTo>
                    <a:pt x="218440" y="684530"/>
                  </a:lnTo>
                  <a:lnTo>
                    <a:pt x="1392275" y="684530"/>
                  </a:lnTo>
                  <a:lnTo>
                    <a:pt x="1419718" y="660635"/>
                  </a:lnTo>
                  <a:lnTo>
                    <a:pt x="1442331" y="624498"/>
                  </a:lnTo>
                  <a:lnTo>
                    <a:pt x="1450339" y="584200"/>
                  </a:lnTo>
                  <a:lnTo>
                    <a:pt x="1503650" y="575017"/>
                  </a:lnTo>
                  <a:lnTo>
                    <a:pt x="1551806" y="558948"/>
                  </a:lnTo>
                  <a:lnTo>
                    <a:pt x="1593698" y="536880"/>
                  </a:lnTo>
                  <a:lnTo>
                    <a:pt x="1628214" y="509703"/>
                  </a:lnTo>
                  <a:lnTo>
                    <a:pt x="1642260" y="492760"/>
                  </a:lnTo>
                  <a:lnTo>
                    <a:pt x="82550" y="492760"/>
                  </a:lnTo>
                  <a:lnTo>
                    <a:pt x="81642" y="492275"/>
                  </a:lnTo>
                  <a:close/>
                </a:path>
                <a:path w="1676400" h="838200">
                  <a:moveTo>
                    <a:pt x="1643312" y="491489"/>
                  </a:moveTo>
                  <a:lnTo>
                    <a:pt x="82550" y="491489"/>
                  </a:lnTo>
                  <a:lnTo>
                    <a:pt x="82550" y="492760"/>
                  </a:lnTo>
                  <a:lnTo>
                    <a:pt x="1642260" y="492760"/>
                  </a:lnTo>
                  <a:lnTo>
                    <a:pt x="1643312" y="491489"/>
                  </a:lnTo>
                  <a:close/>
                </a:path>
                <a:path w="1676400" h="838200">
                  <a:moveTo>
                    <a:pt x="410209" y="76200"/>
                  </a:moveTo>
                  <a:lnTo>
                    <a:pt x="357400" y="79831"/>
                  </a:lnTo>
                  <a:lnTo>
                    <a:pt x="308252" y="90249"/>
                  </a:lnTo>
                  <a:lnTo>
                    <a:pt x="263807" y="106739"/>
                  </a:lnTo>
                  <a:lnTo>
                    <a:pt x="225107" y="128587"/>
                  </a:lnTo>
                  <a:lnTo>
                    <a:pt x="193193" y="155078"/>
                  </a:lnTo>
                  <a:lnTo>
                    <a:pt x="169108" y="185499"/>
                  </a:lnTo>
                  <a:lnTo>
                    <a:pt x="148590" y="255269"/>
                  </a:lnTo>
                  <a:lnTo>
                    <a:pt x="148590" y="270510"/>
                  </a:lnTo>
                  <a:lnTo>
                    <a:pt x="149859" y="278130"/>
                  </a:lnTo>
                  <a:lnTo>
                    <a:pt x="151129" y="278130"/>
                  </a:lnTo>
                  <a:lnTo>
                    <a:pt x="91082" y="290472"/>
                  </a:lnTo>
                  <a:lnTo>
                    <a:pt x="43179" y="315912"/>
                  </a:lnTo>
                  <a:lnTo>
                    <a:pt x="11469" y="351353"/>
                  </a:lnTo>
                  <a:lnTo>
                    <a:pt x="0" y="393700"/>
                  </a:lnTo>
                  <a:lnTo>
                    <a:pt x="5754" y="423465"/>
                  </a:lnTo>
                  <a:lnTo>
                    <a:pt x="22225" y="450850"/>
                  </a:lnTo>
                  <a:lnTo>
                    <a:pt x="48220" y="474424"/>
                  </a:lnTo>
                  <a:lnTo>
                    <a:pt x="81642" y="492275"/>
                  </a:lnTo>
                  <a:lnTo>
                    <a:pt x="82550" y="491489"/>
                  </a:lnTo>
                  <a:lnTo>
                    <a:pt x="1643312" y="491489"/>
                  </a:lnTo>
                  <a:lnTo>
                    <a:pt x="1654243" y="478304"/>
                  </a:lnTo>
                  <a:lnTo>
                    <a:pt x="1670675" y="443574"/>
                  </a:lnTo>
                  <a:lnTo>
                    <a:pt x="1676400" y="406400"/>
                  </a:lnTo>
                  <a:lnTo>
                    <a:pt x="1672867" y="377190"/>
                  </a:lnTo>
                  <a:lnTo>
                    <a:pt x="1662430" y="348932"/>
                  </a:lnTo>
                  <a:lnTo>
                    <a:pt x="1645324" y="322103"/>
                  </a:lnTo>
                  <a:lnTo>
                    <a:pt x="1621789" y="297180"/>
                  </a:lnTo>
                  <a:lnTo>
                    <a:pt x="1620520" y="297180"/>
                  </a:lnTo>
                  <a:lnTo>
                    <a:pt x="1628120" y="283626"/>
                  </a:lnTo>
                  <a:lnTo>
                    <a:pt x="1633696" y="269716"/>
                  </a:lnTo>
                  <a:lnTo>
                    <a:pt x="1637129" y="255567"/>
                  </a:lnTo>
                  <a:lnTo>
                    <a:pt x="1638300" y="241300"/>
                  </a:lnTo>
                  <a:lnTo>
                    <a:pt x="1630984" y="204368"/>
                  </a:lnTo>
                  <a:lnTo>
                    <a:pt x="1610258" y="170789"/>
                  </a:lnTo>
                  <a:lnTo>
                    <a:pt x="1577949" y="142087"/>
                  </a:lnTo>
                  <a:lnTo>
                    <a:pt x="1535887" y="119786"/>
                  </a:lnTo>
                  <a:lnTo>
                    <a:pt x="1485900" y="105410"/>
                  </a:lnTo>
                  <a:lnTo>
                    <a:pt x="1483410" y="100330"/>
                  </a:lnTo>
                  <a:lnTo>
                    <a:pt x="542290" y="100330"/>
                  </a:lnTo>
                  <a:lnTo>
                    <a:pt x="510936" y="90130"/>
                  </a:lnTo>
                  <a:lnTo>
                    <a:pt x="478155" y="82550"/>
                  </a:lnTo>
                  <a:lnTo>
                    <a:pt x="444420" y="77827"/>
                  </a:lnTo>
                  <a:lnTo>
                    <a:pt x="410209" y="76200"/>
                  </a:lnTo>
                  <a:close/>
                </a:path>
                <a:path w="1676400" h="838200">
                  <a:moveTo>
                    <a:pt x="726440" y="25400"/>
                  </a:moveTo>
                  <a:lnTo>
                    <a:pt x="670182" y="30499"/>
                  </a:lnTo>
                  <a:lnTo>
                    <a:pt x="619283" y="45243"/>
                  </a:lnTo>
                  <a:lnTo>
                    <a:pt x="576242" y="68798"/>
                  </a:lnTo>
                  <a:lnTo>
                    <a:pt x="543560" y="100330"/>
                  </a:lnTo>
                  <a:lnTo>
                    <a:pt x="1483410" y="100330"/>
                  </a:lnTo>
                  <a:lnTo>
                    <a:pt x="1469054" y="71038"/>
                  </a:lnTo>
                  <a:lnTo>
                    <a:pt x="1464029" y="66039"/>
                  </a:lnTo>
                  <a:lnTo>
                    <a:pt x="871219" y="66039"/>
                  </a:lnTo>
                  <a:lnTo>
                    <a:pt x="839489" y="48438"/>
                  </a:lnTo>
                  <a:lnTo>
                    <a:pt x="804068" y="35718"/>
                  </a:lnTo>
                  <a:lnTo>
                    <a:pt x="766028" y="27999"/>
                  </a:lnTo>
                  <a:lnTo>
                    <a:pt x="726440" y="25400"/>
                  </a:lnTo>
                  <a:close/>
                </a:path>
                <a:path w="1676400" h="838200">
                  <a:moveTo>
                    <a:pt x="1022350" y="0"/>
                  </a:moveTo>
                  <a:lnTo>
                    <a:pt x="975320" y="4385"/>
                  </a:lnTo>
                  <a:lnTo>
                    <a:pt x="932815" y="16986"/>
                  </a:lnTo>
                  <a:lnTo>
                    <a:pt x="896977" y="36968"/>
                  </a:lnTo>
                  <a:lnTo>
                    <a:pt x="869950" y="63500"/>
                  </a:lnTo>
                  <a:lnTo>
                    <a:pt x="871219" y="66039"/>
                  </a:lnTo>
                  <a:lnTo>
                    <a:pt x="1464029" y="66039"/>
                  </a:lnTo>
                  <a:lnTo>
                    <a:pt x="1443603" y="45719"/>
                  </a:lnTo>
                  <a:lnTo>
                    <a:pt x="1156970" y="45719"/>
                  </a:lnTo>
                  <a:lnTo>
                    <a:pt x="1129863" y="26253"/>
                  </a:lnTo>
                  <a:lnTo>
                    <a:pt x="1097280" y="11906"/>
                  </a:lnTo>
                  <a:lnTo>
                    <a:pt x="1060886" y="3036"/>
                  </a:lnTo>
                  <a:lnTo>
                    <a:pt x="1022350" y="0"/>
                  </a:lnTo>
                  <a:close/>
                </a:path>
                <a:path w="1676400" h="838200">
                  <a:moveTo>
                    <a:pt x="1300480" y="0"/>
                  </a:moveTo>
                  <a:lnTo>
                    <a:pt x="1259482" y="3036"/>
                  </a:lnTo>
                  <a:lnTo>
                    <a:pt x="1221105" y="11906"/>
                  </a:lnTo>
                  <a:lnTo>
                    <a:pt x="1186537" y="26253"/>
                  </a:lnTo>
                  <a:lnTo>
                    <a:pt x="1156970" y="45719"/>
                  </a:lnTo>
                  <a:lnTo>
                    <a:pt x="1443603" y="45719"/>
                  </a:lnTo>
                  <a:lnTo>
                    <a:pt x="1439834" y="41970"/>
                  </a:lnTo>
                  <a:lnTo>
                    <a:pt x="1400495" y="19547"/>
                  </a:lnTo>
                  <a:lnTo>
                    <a:pt x="1353291" y="5110"/>
                  </a:lnTo>
                  <a:lnTo>
                    <a:pt x="1300480" y="0"/>
                  </a:lnTo>
                  <a:close/>
                </a:path>
              </a:pathLst>
            </a:custGeom>
            <a:solidFill>
              <a:srgbClr val="AF0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7200" y="4191000"/>
              <a:ext cx="1676400" cy="838200"/>
            </a:xfrm>
            <a:custGeom>
              <a:avLst/>
              <a:gdLst/>
              <a:ahLst/>
              <a:cxnLst/>
              <a:rect l="l" t="t" r="r" b="b"/>
              <a:pathLst>
                <a:path w="1676400" h="838200">
                  <a:moveTo>
                    <a:pt x="151129" y="278130"/>
                  </a:moveTo>
                  <a:lnTo>
                    <a:pt x="91082" y="290472"/>
                  </a:lnTo>
                  <a:lnTo>
                    <a:pt x="43179" y="315912"/>
                  </a:lnTo>
                  <a:lnTo>
                    <a:pt x="11469" y="351353"/>
                  </a:lnTo>
                  <a:lnTo>
                    <a:pt x="0" y="393700"/>
                  </a:lnTo>
                  <a:lnTo>
                    <a:pt x="5754" y="423465"/>
                  </a:lnTo>
                  <a:lnTo>
                    <a:pt x="48220" y="474424"/>
                  </a:lnTo>
                  <a:lnTo>
                    <a:pt x="82550" y="492760"/>
                  </a:lnTo>
                  <a:lnTo>
                    <a:pt x="48259" y="528002"/>
                  </a:lnTo>
                  <a:lnTo>
                    <a:pt x="36829" y="570230"/>
                  </a:lnTo>
                  <a:lnTo>
                    <a:pt x="69220" y="638342"/>
                  </a:lnTo>
                  <a:lnTo>
                    <a:pt x="105684" y="663407"/>
                  </a:lnTo>
                  <a:lnTo>
                    <a:pt x="152085" y="679876"/>
                  </a:lnTo>
                  <a:lnTo>
                    <a:pt x="205740" y="685800"/>
                  </a:lnTo>
                  <a:lnTo>
                    <a:pt x="212090" y="685800"/>
                  </a:lnTo>
                  <a:lnTo>
                    <a:pt x="218440" y="684530"/>
                  </a:lnTo>
                  <a:lnTo>
                    <a:pt x="224790" y="684530"/>
                  </a:lnTo>
                  <a:lnTo>
                    <a:pt x="255099" y="714198"/>
                  </a:lnTo>
                  <a:lnTo>
                    <a:pt x="292005" y="739422"/>
                  </a:lnTo>
                  <a:lnTo>
                    <a:pt x="334486" y="759777"/>
                  </a:lnTo>
                  <a:lnTo>
                    <a:pt x="381517" y="774841"/>
                  </a:lnTo>
                  <a:lnTo>
                    <a:pt x="432076" y="784189"/>
                  </a:lnTo>
                  <a:lnTo>
                    <a:pt x="485140" y="787400"/>
                  </a:lnTo>
                  <a:lnTo>
                    <a:pt x="525045" y="785514"/>
                  </a:lnTo>
                  <a:lnTo>
                    <a:pt x="564356" y="779938"/>
                  </a:lnTo>
                  <a:lnTo>
                    <a:pt x="602476" y="770790"/>
                  </a:lnTo>
                  <a:lnTo>
                    <a:pt x="638810" y="758189"/>
                  </a:lnTo>
                  <a:lnTo>
                    <a:pt x="671515" y="785530"/>
                  </a:lnTo>
                  <a:lnTo>
                    <a:pt x="710864" y="807750"/>
                  </a:lnTo>
                  <a:lnTo>
                    <a:pt x="755578" y="824301"/>
                  </a:lnTo>
                  <a:lnTo>
                    <a:pt x="804377" y="834633"/>
                  </a:lnTo>
                  <a:lnTo>
                    <a:pt x="855980" y="838200"/>
                  </a:lnTo>
                  <a:lnTo>
                    <a:pt x="912353" y="833996"/>
                  </a:lnTo>
                  <a:lnTo>
                    <a:pt x="964917" y="821925"/>
                  </a:lnTo>
                  <a:lnTo>
                    <a:pt x="1012189" y="802798"/>
                  </a:lnTo>
                  <a:lnTo>
                    <a:pt x="1052688" y="777428"/>
                  </a:lnTo>
                  <a:lnTo>
                    <a:pt x="1084932" y="746624"/>
                  </a:lnTo>
                  <a:lnTo>
                    <a:pt x="1107440" y="711200"/>
                  </a:lnTo>
                  <a:lnTo>
                    <a:pt x="1107440" y="712469"/>
                  </a:lnTo>
                  <a:lnTo>
                    <a:pt x="1135002" y="722471"/>
                  </a:lnTo>
                  <a:lnTo>
                    <a:pt x="1164113" y="729615"/>
                  </a:lnTo>
                  <a:lnTo>
                    <a:pt x="1194415" y="733901"/>
                  </a:lnTo>
                  <a:lnTo>
                    <a:pt x="1225550" y="735330"/>
                  </a:lnTo>
                  <a:lnTo>
                    <a:pt x="1285416" y="729956"/>
                  </a:lnTo>
                  <a:lnTo>
                    <a:pt x="1339144" y="714774"/>
                  </a:lnTo>
                  <a:lnTo>
                    <a:pt x="1384617" y="691197"/>
                  </a:lnTo>
                  <a:lnTo>
                    <a:pt x="1419718" y="660635"/>
                  </a:lnTo>
                  <a:lnTo>
                    <a:pt x="1442331" y="624498"/>
                  </a:lnTo>
                  <a:lnTo>
                    <a:pt x="1450339" y="584200"/>
                  </a:lnTo>
                  <a:lnTo>
                    <a:pt x="1503650" y="575017"/>
                  </a:lnTo>
                  <a:lnTo>
                    <a:pt x="1551806" y="558948"/>
                  </a:lnTo>
                  <a:lnTo>
                    <a:pt x="1593698" y="536880"/>
                  </a:lnTo>
                  <a:lnTo>
                    <a:pt x="1628214" y="509703"/>
                  </a:lnTo>
                  <a:lnTo>
                    <a:pt x="1654243" y="478304"/>
                  </a:lnTo>
                  <a:lnTo>
                    <a:pt x="1670675" y="443574"/>
                  </a:lnTo>
                  <a:lnTo>
                    <a:pt x="1676400" y="406400"/>
                  </a:lnTo>
                  <a:lnTo>
                    <a:pt x="1672867" y="377190"/>
                  </a:lnTo>
                  <a:lnTo>
                    <a:pt x="1662430" y="348932"/>
                  </a:lnTo>
                  <a:lnTo>
                    <a:pt x="1645324" y="322103"/>
                  </a:lnTo>
                  <a:lnTo>
                    <a:pt x="1621789" y="297180"/>
                  </a:lnTo>
                  <a:lnTo>
                    <a:pt x="1620520" y="297180"/>
                  </a:lnTo>
                  <a:lnTo>
                    <a:pt x="1628120" y="283626"/>
                  </a:lnTo>
                  <a:lnTo>
                    <a:pt x="1633696" y="269716"/>
                  </a:lnTo>
                  <a:lnTo>
                    <a:pt x="1637129" y="255567"/>
                  </a:lnTo>
                  <a:lnTo>
                    <a:pt x="1638300" y="241300"/>
                  </a:lnTo>
                  <a:lnTo>
                    <a:pt x="1630984" y="204368"/>
                  </a:lnTo>
                  <a:lnTo>
                    <a:pt x="1610258" y="170789"/>
                  </a:lnTo>
                  <a:lnTo>
                    <a:pt x="1577949" y="142087"/>
                  </a:lnTo>
                  <a:lnTo>
                    <a:pt x="1535887" y="119786"/>
                  </a:lnTo>
                  <a:lnTo>
                    <a:pt x="1485900" y="105410"/>
                  </a:lnTo>
                  <a:lnTo>
                    <a:pt x="1469054" y="71038"/>
                  </a:lnTo>
                  <a:lnTo>
                    <a:pt x="1439834" y="41970"/>
                  </a:lnTo>
                  <a:lnTo>
                    <a:pt x="1400495" y="19547"/>
                  </a:lnTo>
                  <a:lnTo>
                    <a:pt x="1353291" y="5110"/>
                  </a:lnTo>
                  <a:lnTo>
                    <a:pt x="1300480" y="0"/>
                  </a:lnTo>
                  <a:lnTo>
                    <a:pt x="1259482" y="3036"/>
                  </a:lnTo>
                  <a:lnTo>
                    <a:pt x="1221105" y="11906"/>
                  </a:lnTo>
                  <a:lnTo>
                    <a:pt x="1186537" y="26253"/>
                  </a:lnTo>
                  <a:lnTo>
                    <a:pt x="1156970" y="45719"/>
                  </a:lnTo>
                  <a:lnTo>
                    <a:pt x="1129863" y="26253"/>
                  </a:lnTo>
                  <a:lnTo>
                    <a:pt x="1097280" y="11906"/>
                  </a:lnTo>
                  <a:lnTo>
                    <a:pt x="1060886" y="3036"/>
                  </a:lnTo>
                  <a:lnTo>
                    <a:pt x="1022350" y="0"/>
                  </a:lnTo>
                  <a:lnTo>
                    <a:pt x="975320" y="4385"/>
                  </a:lnTo>
                  <a:lnTo>
                    <a:pt x="932815" y="16986"/>
                  </a:lnTo>
                  <a:lnTo>
                    <a:pt x="896977" y="36968"/>
                  </a:lnTo>
                  <a:lnTo>
                    <a:pt x="869950" y="63500"/>
                  </a:lnTo>
                  <a:lnTo>
                    <a:pt x="871219" y="66039"/>
                  </a:lnTo>
                  <a:lnTo>
                    <a:pt x="839489" y="48438"/>
                  </a:lnTo>
                  <a:lnTo>
                    <a:pt x="804068" y="35718"/>
                  </a:lnTo>
                  <a:lnTo>
                    <a:pt x="766028" y="27999"/>
                  </a:lnTo>
                  <a:lnTo>
                    <a:pt x="726440" y="25400"/>
                  </a:lnTo>
                  <a:lnTo>
                    <a:pt x="670182" y="30499"/>
                  </a:lnTo>
                  <a:lnTo>
                    <a:pt x="619283" y="45243"/>
                  </a:lnTo>
                  <a:lnTo>
                    <a:pt x="576242" y="68798"/>
                  </a:lnTo>
                  <a:lnTo>
                    <a:pt x="543560" y="100330"/>
                  </a:lnTo>
                  <a:lnTo>
                    <a:pt x="542290" y="100330"/>
                  </a:lnTo>
                  <a:lnTo>
                    <a:pt x="510936" y="90130"/>
                  </a:lnTo>
                  <a:lnTo>
                    <a:pt x="478155" y="82550"/>
                  </a:lnTo>
                  <a:lnTo>
                    <a:pt x="444420" y="77827"/>
                  </a:lnTo>
                  <a:lnTo>
                    <a:pt x="410209" y="76200"/>
                  </a:lnTo>
                  <a:lnTo>
                    <a:pt x="357400" y="79831"/>
                  </a:lnTo>
                  <a:lnTo>
                    <a:pt x="308252" y="90249"/>
                  </a:lnTo>
                  <a:lnTo>
                    <a:pt x="263807" y="106739"/>
                  </a:lnTo>
                  <a:lnTo>
                    <a:pt x="225107" y="128587"/>
                  </a:lnTo>
                  <a:lnTo>
                    <a:pt x="193193" y="155078"/>
                  </a:lnTo>
                  <a:lnTo>
                    <a:pt x="169108" y="185499"/>
                  </a:lnTo>
                  <a:lnTo>
                    <a:pt x="148590" y="255269"/>
                  </a:lnTo>
                  <a:lnTo>
                    <a:pt x="148590" y="262889"/>
                  </a:lnTo>
                  <a:lnTo>
                    <a:pt x="148590" y="270510"/>
                  </a:lnTo>
                  <a:lnTo>
                    <a:pt x="149859" y="278130"/>
                  </a:lnTo>
                  <a:lnTo>
                    <a:pt x="151129" y="278130"/>
                  </a:lnTo>
                  <a:close/>
                </a:path>
                <a:path w="1676400" h="838200">
                  <a:moveTo>
                    <a:pt x="0" y="0"/>
                  </a:moveTo>
                  <a:lnTo>
                    <a:pt x="0" y="0"/>
                  </a:lnTo>
                </a:path>
                <a:path w="1676400" h="838200">
                  <a:moveTo>
                    <a:pt x="1676400" y="838200"/>
                  </a:moveTo>
                  <a:lnTo>
                    <a:pt x="1676400" y="838200"/>
                  </a:lnTo>
                </a:path>
                <a:path w="1676400" h="838200">
                  <a:moveTo>
                    <a:pt x="82550" y="492760"/>
                  </a:moveTo>
                  <a:lnTo>
                    <a:pt x="102989" y="499625"/>
                  </a:lnTo>
                  <a:lnTo>
                    <a:pt x="124142" y="504824"/>
                  </a:lnTo>
                  <a:lnTo>
                    <a:pt x="145772" y="508119"/>
                  </a:lnTo>
                  <a:lnTo>
                    <a:pt x="167640" y="509269"/>
                  </a:lnTo>
                  <a:lnTo>
                    <a:pt x="172720" y="509269"/>
                  </a:lnTo>
                  <a:lnTo>
                    <a:pt x="176529" y="509269"/>
                  </a:lnTo>
                  <a:lnTo>
                    <a:pt x="181609" y="508000"/>
                  </a:lnTo>
                </a:path>
                <a:path w="1676400" h="838200">
                  <a:moveTo>
                    <a:pt x="0" y="0"/>
                  </a:moveTo>
                  <a:lnTo>
                    <a:pt x="0" y="0"/>
                  </a:lnTo>
                </a:path>
                <a:path w="1676400" h="838200">
                  <a:moveTo>
                    <a:pt x="1676400" y="838200"/>
                  </a:moveTo>
                  <a:lnTo>
                    <a:pt x="1676400" y="838200"/>
                  </a:lnTo>
                </a:path>
                <a:path w="1676400" h="838200">
                  <a:moveTo>
                    <a:pt x="224790" y="684530"/>
                  </a:moveTo>
                  <a:lnTo>
                    <a:pt x="236001" y="683339"/>
                  </a:lnTo>
                  <a:lnTo>
                    <a:pt x="246856" y="681672"/>
                  </a:lnTo>
                  <a:lnTo>
                    <a:pt x="257472" y="679529"/>
                  </a:lnTo>
                  <a:lnTo>
                    <a:pt x="267970" y="676910"/>
                  </a:lnTo>
                </a:path>
                <a:path w="1676400" h="838200">
                  <a:moveTo>
                    <a:pt x="0" y="0"/>
                  </a:moveTo>
                  <a:lnTo>
                    <a:pt x="0" y="0"/>
                  </a:lnTo>
                </a:path>
                <a:path w="1676400" h="838200">
                  <a:moveTo>
                    <a:pt x="1676400" y="838200"/>
                  </a:moveTo>
                  <a:lnTo>
                    <a:pt x="1676400" y="838200"/>
                  </a:lnTo>
                </a:path>
                <a:path w="1676400" h="838200">
                  <a:moveTo>
                    <a:pt x="612140" y="725169"/>
                  </a:moveTo>
                  <a:lnTo>
                    <a:pt x="617914" y="733722"/>
                  </a:lnTo>
                  <a:lnTo>
                    <a:pt x="624046" y="742156"/>
                  </a:lnTo>
                  <a:lnTo>
                    <a:pt x="630892" y="750351"/>
                  </a:lnTo>
                  <a:lnTo>
                    <a:pt x="638810" y="758189"/>
                  </a:lnTo>
                </a:path>
                <a:path w="1676400" h="838200">
                  <a:moveTo>
                    <a:pt x="0" y="0"/>
                  </a:moveTo>
                  <a:lnTo>
                    <a:pt x="0" y="0"/>
                  </a:lnTo>
                </a:path>
                <a:path w="1676400" h="838200">
                  <a:moveTo>
                    <a:pt x="1676400" y="838200"/>
                  </a:moveTo>
                  <a:lnTo>
                    <a:pt x="1676400" y="838200"/>
                  </a:lnTo>
                </a:path>
                <a:path w="1676400" h="838200">
                  <a:moveTo>
                    <a:pt x="1107440" y="711200"/>
                  </a:moveTo>
                  <a:lnTo>
                    <a:pt x="1110992" y="702409"/>
                  </a:lnTo>
                  <a:lnTo>
                    <a:pt x="1113948" y="693261"/>
                  </a:lnTo>
                  <a:lnTo>
                    <a:pt x="1116191" y="683875"/>
                  </a:lnTo>
                  <a:lnTo>
                    <a:pt x="1117600" y="674369"/>
                  </a:lnTo>
                </a:path>
                <a:path w="1676400" h="838200">
                  <a:moveTo>
                    <a:pt x="0" y="0"/>
                  </a:moveTo>
                  <a:lnTo>
                    <a:pt x="0" y="0"/>
                  </a:lnTo>
                </a:path>
                <a:path w="1676400" h="838200">
                  <a:moveTo>
                    <a:pt x="1676400" y="838200"/>
                  </a:moveTo>
                  <a:lnTo>
                    <a:pt x="1676400" y="838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7137" y="4632097"/>
              <a:ext cx="135074" cy="147774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457200" y="4191000"/>
              <a:ext cx="1676400" cy="838200"/>
            </a:xfrm>
            <a:custGeom>
              <a:avLst/>
              <a:gdLst/>
              <a:ahLst/>
              <a:cxnLst/>
              <a:rect l="l" t="t" r="r" b="b"/>
              <a:pathLst>
                <a:path w="1676400" h="838200">
                  <a:moveTo>
                    <a:pt x="0" y="0"/>
                  </a:moveTo>
                  <a:lnTo>
                    <a:pt x="0" y="0"/>
                  </a:lnTo>
                </a:path>
                <a:path w="1676400" h="838200">
                  <a:moveTo>
                    <a:pt x="1676400" y="838200"/>
                  </a:moveTo>
                  <a:lnTo>
                    <a:pt x="1676400" y="838200"/>
                  </a:lnTo>
                </a:path>
                <a:path w="1676400" h="838200">
                  <a:moveTo>
                    <a:pt x="1564639" y="349250"/>
                  </a:moveTo>
                  <a:lnTo>
                    <a:pt x="1581943" y="338077"/>
                  </a:lnTo>
                  <a:lnTo>
                    <a:pt x="1597342" y="325596"/>
                  </a:lnTo>
                  <a:lnTo>
                    <a:pt x="1610360" y="311923"/>
                  </a:lnTo>
                  <a:lnTo>
                    <a:pt x="1620520" y="297180"/>
                  </a:lnTo>
                </a:path>
                <a:path w="1676400" h="838200">
                  <a:moveTo>
                    <a:pt x="0" y="0"/>
                  </a:moveTo>
                  <a:lnTo>
                    <a:pt x="0" y="0"/>
                  </a:lnTo>
                </a:path>
                <a:path w="1676400" h="838200">
                  <a:moveTo>
                    <a:pt x="1676400" y="838200"/>
                  </a:moveTo>
                  <a:lnTo>
                    <a:pt x="1676400" y="838200"/>
                  </a:lnTo>
                </a:path>
                <a:path w="1676400" h="838200">
                  <a:moveTo>
                    <a:pt x="1488439" y="129539"/>
                  </a:moveTo>
                  <a:lnTo>
                    <a:pt x="1488439" y="128269"/>
                  </a:lnTo>
                  <a:lnTo>
                    <a:pt x="1488439" y="120650"/>
                  </a:lnTo>
                  <a:lnTo>
                    <a:pt x="1488439" y="113030"/>
                  </a:lnTo>
                  <a:lnTo>
                    <a:pt x="1485900" y="105410"/>
                  </a:lnTo>
                </a:path>
                <a:path w="1676400" h="838200">
                  <a:moveTo>
                    <a:pt x="0" y="0"/>
                  </a:moveTo>
                  <a:lnTo>
                    <a:pt x="0" y="0"/>
                  </a:lnTo>
                </a:path>
                <a:path w="1676400" h="838200">
                  <a:moveTo>
                    <a:pt x="1676400" y="838200"/>
                  </a:moveTo>
                  <a:lnTo>
                    <a:pt x="1676400" y="838200"/>
                  </a:lnTo>
                </a:path>
                <a:path w="1676400" h="838200">
                  <a:moveTo>
                    <a:pt x="1156970" y="45719"/>
                  </a:moveTo>
                  <a:lnTo>
                    <a:pt x="1148119" y="52625"/>
                  </a:lnTo>
                  <a:lnTo>
                    <a:pt x="1140460" y="60007"/>
                  </a:lnTo>
                  <a:lnTo>
                    <a:pt x="1133752" y="67865"/>
                  </a:lnTo>
                  <a:lnTo>
                    <a:pt x="1127760" y="76200"/>
                  </a:lnTo>
                </a:path>
                <a:path w="1676400" h="838200">
                  <a:moveTo>
                    <a:pt x="0" y="0"/>
                  </a:moveTo>
                  <a:lnTo>
                    <a:pt x="0" y="0"/>
                  </a:lnTo>
                </a:path>
                <a:path w="1676400" h="838200">
                  <a:moveTo>
                    <a:pt x="1676400" y="838200"/>
                  </a:moveTo>
                  <a:lnTo>
                    <a:pt x="1676400" y="838200"/>
                  </a:lnTo>
                </a:path>
                <a:path w="1676400" h="838200">
                  <a:moveTo>
                    <a:pt x="869950" y="63500"/>
                  </a:moveTo>
                  <a:lnTo>
                    <a:pt x="866159" y="70187"/>
                  </a:lnTo>
                  <a:lnTo>
                    <a:pt x="862488" y="76993"/>
                  </a:lnTo>
                  <a:lnTo>
                    <a:pt x="859055" y="84038"/>
                  </a:lnTo>
                  <a:lnTo>
                    <a:pt x="855980" y="91439"/>
                  </a:lnTo>
                </a:path>
                <a:path w="1676400" h="838200">
                  <a:moveTo>
                    <a:pt x="0" y="0"/>
                  </a:moveTo>
                  <a:lnTo>
                    <a:pt x="0" y="0"/>
                  </a:lnTo>
                </a:path>
                <a:path w="1676400" h="838200">
                  <a:moveTo>
                    <a:pt x="1676400" y="838200"/>
                  </a:moveTo>
                  <a:lnTo>
                    <a:pt x="1676400" y="838200"/>
                  </a:lnTo>
                </a:path>
                <a:path w="1676400" h="838200">
                  <a:moveTo>
                    <a:pt x="593090" y="127000"/>
                  </a:moveTo>
                  <a:lnTo>
                    <a:pt x="581402" y="119618"/>
                  </a:lnTo>
                  <a:lnTo>
                    <a:pt x="569118" y="112712"/>
                  </a:lnTo>
                  <a:lnTo>
                    <a:pt x="556121" y="106283"/>
                  </a:lnTo>
                  <a:lnTo>
                    <a:pt x="542290" y="100330"/>
                  </a:lnTo>
                </a:path>
                <a:path w="1676400" h="838200">
                  <a:moveTo>
                    <a:pt x="0" y="0"/>
                  </a:moveTo>
                  <a:lnTo>
                    <a:pt x="0" y="0"/>
                  </a:lnTo>
                </a:path>
                <a:path w="1676400" h="838200">
                  <a:moveTo>
                    <a:pt x="1676400" y="838200"/>
                  </a:moveTo>
                  <a:lnTo>
                    <a:pt x="1676400" y="838200"/>
                  </a:lnTo>
                </a:path>
                <a:path w="1676400" h="838200">
                  <a:moveTo>
                    <a:pt x="149859" y="278130"/>
                  </a:moveTo>
                  <a:lnTo>
                    <a:pt x="151784" y="285531"/>
                  </a:lnTo>
                  <a:lnTo>
                    <a:pt x="153828" y="292576"/>
                  </a:lnTo>
                  <a:lnTo>
                    <a:pt x="156110" y="299382"/>
                  </a:lnTo>
                  <a:lnTo>
                    <a:pt x="158750" y="306069"/>
                  </a:lnTo>
                </a:path>
                <a:path w="1676400" h="838200">
                  <a:moveTo>
                    <a:pt x="0" y="0"/>
                  </a:moveTo>
                  <a:lnTo>
                    <a:pt x="0" y="0"/>
                  </a:lnTo>
                </a:path>
                <a:path w="1676400" h="838200">
                  <a:moveTo>
                    <a:pt x="1676400" y="838200"/>
                  </a:moveTo>
                  <a:lnTo>
                    <a:pt x="1676400" y="838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77240" y="4351020"/>
            <a:ext cx="9163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425" marR="5080" indent="-8636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r  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Extranet</a:t>
            </a:r>
            <a:endParaRPr sz="1600">
              <a:latin typeface="Corbel"/>
              <a:cs typeface="Corbe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462654" y="1900237"/>
            <a:ext cx="3019425" cy="1000125"/>
            <a:chOff x="3462654" y="1900237"/>
            <a:chExt cx="3019425" cy="1000125"/>
          </a:xfrm>
        </p:grpSpPr>
        <p:sp>
          <p:nvSpPr>
            <p:cNvPr id="53" name="object 53"/>
            <p:cNvSpPr/>
            <p:nvPr/>
          </p:nvSpPr>
          <p:spPr>
            <a:xfrm>
              <a:off x="3467099" y="2363469"/>
              <a:ext cx="271780" cy="1270"/>
            </a:xfrm>
            <a:custGeom>
              <a:avLst/>
              <a:gdLst/>
              <a:ahLst/>
              <a:cxnLst/>
              <a:rect l="l" t="t" r="r" b="b"/>
              <a:pathLst>
                <a:path w="271779" h="1269">
                  <a:moveTo>
                    <a:pt x="0" y="1269"/>
                  </a:moveTo>
                  <a:lnTo>
                    <a:pt x="271779" y="0"/>
                  </a:lnTo>
                </a:path>
              </a:pathLst>
            </a:custGeom>
            <a:ln w="88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33799" y="2325369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30">
                  <a:moveTo>
                    <a:pt x="0" y="0"/>
                  </a:moveTo>
                  <a:lnTo>
                    <a:pt x="1270" y="74929"/>
                  </a:lnTo>
                  <a:lnTo>
                    <a:pt x="76200" y="36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257800" y="1905000"/>
              <a:ext cx="1219200" cy="990600"/>
            </a:xfrm>
            <a:custGeom>
              <a:avLst/>
              <a:gdLst/>
              <a:ahLst/>
              <a:cxnLst/>
              <a:rect l="l" t="t" r="r" b="b"/>
              <a:pathLst>
                <a:path w="1219200" h="990600">
                  <a:moveTo>
                    <a:pt x="12192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609600" y="990600"/>
                  </a:lnTo>
                  <a:lnTo>
                    <a:pt x="1219200" y="9906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AF0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257800" y="1905000"/>
              <a:ext cx="1219200" cy="990600"/>
            </a:xfrm>
            <a:custGeom>
              <a:avLst/>
              <a:gdLst/>
              <a:ahLst/>
              <a:cxnLst/>
              <a:rect l="l" t="t" r="r" b="b"/>
              <a:pathLst>
                <a:path w="1219200" h="990600">
                  <a:moveTo>
                    <a:pt x="609600" y="990600"/>
                  </a:moveTo>
                  <a:lnTo>
                    <a:pt x="0" y="990600"/>
                  </a:lnTo>
                  <a:lnTo>
                    <a:pt x="0" y="0"/>
                  </a:lnTo>
                  <a:lnTo>
                    <a:pt x="1219200" y="0"/>
                  </a:lnTo>
                  <a:lnTo>
                    <a:pt x="1219200" y="990600"/>
                  </a:lnTo>
                  <a:lnTo>
                    <a:pt x="609600" y="990600"/>
                  </a:lnTo>
                  <a:close/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5434329" y="2113279"/>
            <a:ext cx="863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0" marR="5080" indent="-2349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Fi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nanc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l 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MIS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81037" y="5329237"/>
            <a:ext cx="1228725" cy="695325"/>
            <a:chOff x="681037" y="5329237"/>
            <a:chExt cx="1228725" cy="695325"/>
          </a:xfrm>
        </p:grpSpPr>
        <p:sp>
          <p:nvSpPr>
            <p:cNvPr id="59" name="object 59"/>
            <p:cNvSpPr/>
            <p:nvPr/>
          </p:nvSpPr>
          <p:spPr>
            <a:xfrm>
              <a:off x="685800" y="5334000"/>
              <a:ext cx="1219200" cy="685800"/>
            </a:xfrm>
            <a:custGeom>
              <a:avLst/>
              <a:gdLst/>
              <a:ahLst/>
              <a:cxnLst/>
              <a:rect l="l" t="t" r="r" b="b"/>
              <a:pathLst>
                <a:path w="1219200" h="685800">
                  <a:moveTo>
                    <a:pt x="1219200" y="0"/>
                  </a:moveTo>
                  <a:lnTo>
                    <a:pt x="242569" y="0"/>
                  </a:lnTo>
                  <a:lnTo>
                    <a:pt x="0" y="135890"/>
                  </a:lnTo>
                  <a:lnTo>
                    <a:pt x="0" y="685800"/>
                  </a:lnTo>
                  <a:lnTo>
                    <a:pt x="1219200" y="6858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AF0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85800" y="5334000"/>
              <a:ext cx="1219200" cy="685800"/>
            </a:xfrm>
            <a:custGeom>
              <a:avLst/>
              <a:gdLst/>
              <a:ahLst/>
              <a:cxnLst/>
              <a:rect l="l" t="t" r="r" b="b"/>
              <a:pathLst>
                <a:path w="1219200" h="685800">
                  <a:moveTo>
                    <a:pt x="242569" y="0"/>
                  </a:moveTo>
                  <a:lnTo>
                    <a:pt x="1219200" y="0"/>
                  </a:lnTo>
                  <a:lnTo>
                    <a:pt x="1219200" y="685800"/>
                  </a:lnTo>
                  <a:lnTo>
                    <a:pt x="0" y="685800"/>
                  </a:lnTo>
                  <a:lnTo>
                    <a:pt x="0" y="135890"/>
                  </a:lnTo>
                  <a:lnTo>
                    <a:pt x="242569" y="0"/>
                  </a:lnTo>
                  <a:close/>
                </a:path>
                <a:path w="1219200" h="685800">
                  <a:moveTo>
                    <a:pt x="0" y="0"/>
                  </a:moveTo>
                  <a:lnTo>
                    <a:pt x="0" y="0"/>
                  </a:lnTo>
                </a:path>
                <a:path w="1219200" h="685800">
                  <a:moveTo>
                    <a:pt x="1219200" y="685800"/>
                  </a:moveTo>
                  <a:lnTo>
                    <a:pt x="1219200" y="68580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768350" y="5488940"/>
            <a:ext cx="10528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113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Business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an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600" spc="-1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ion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endParaRPr sz="1600">
              <a:latin typeface="Corbel"/>
              <a:cs typeface="Corbe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819400" y="147637"/>
            <a:ext cx="3738879" cy="3286125"/>
            <a:chOff x="2819400" y="147637"/>
            <a:chExt cx="3738879" cy="3286125"/>
          </a:xfrm>
        </p:grpSpPr>
        <p:sp>
          <p:nvSpPr>
            <p:cNvPr id="63" name="object 63"/>
            <p:cNvSpPr/>
            <p:nvPr/>
          </p:nvSpPr>
          <p:spPr>
            <a:xfrm>
              <a:off x="2857500" y="2931160"/>
              <a:ext cx="647700" cy="497840"/>
            </a:xfrm>
            <a:custGeom>
              <a:avLst/>
              <a:gdLst/>
              <a:ahLst/>
              <a:cxnLst/>
              <a:rect l="l" t="t" r="r" b="b"/>
              <a:pathLst>
                <a:path w="647700" h="497839">
                  <a:moveTo>
                    <a:pt x="647700" y="497839"/>
                  </a:moveTo>
                  <a:lnTo>
                    <a:pt x="647700" y="213360"/>
                  </a:lnTo>
                  <a:lnTo>
                    <a:pt x="0" y="213360"/>
                  </a:lnTo>
                  <a:lnTo>
                    <a:pt x="0" y="0"/>
                  </a:lnTo>
                </a:path>
              </a:pathLst>
            </a:custGeom>
            <a:ln w="88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819400" y="286003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181600" y="152400"/>
              <a:ext cx="1371600" cy="990600"/>
            </a:xfrm>
            <a:custGeom>
              <a:avLst/>
              <a:gdLst/>
              <a:ahLst/>
              <a:cxnLst/>
              <a:rect l="l" t="t" r="r" b="b"/>
              <a:pathLst>
                <a:path w="1371600" h="990600">
                  <a:moveTo>
                    <a:pt x="685800" y="0"/>
                  </a:moveTo>
                  <a:lnTo>
                    <a:pt x="617321" y="1010"/>
                  </a:lnTo>
                  <a:lnTo>
                    <a:pt x="549452" y="3951"/>
                  </a:lnTo>
                  <a:lnTo>
                    <a:pt x="482803" y="8686"/>
                  </a:lnTo>
                  <a:lnTo>
                    <a:pt x="417982" y="15081"/>
                  </a:lnTo>
                  <a:lnTo>
                    <a:pt x="355600" y="23001"/>
                  </a:lnTo>
                  <a:lnTo>
                    <a:pt x="296265" y="32308"/>
                  </a:lnTo>
                  <a:lnTo>
                    <a:pt x="240588" y="42869"/>
                  </a:lnTo>
                  <a:lnTo>
                    <a:pt x="189179" y="54547"/>
                  </a:lnTo>
                  <a:lnTo>
                    <a:pt x="142646" y="67208"/>
                  </a:lnTo>
                  <a:lnTo>
                    <a:pt x="101600" y="80715"/>
                  </a:lnTo>
                  <a:lnTo>
                    <a:pt x="38404" y="109727"/>
                  </a:lnTo>
                  <a:lnTo>
                    <a:pt x="4470" y="140501"/>
                  </a:lnTo>
                  <a:lnTo>
                    <a:pt x="0" y="156209"/>
                  </a:lnTo>
                  <a:lnTo>
                    <a:pt x="0" y="834389"/>
                  </a:lnTo>
                  <a:lnTo>
                    <a:pt x="38404" y="880871"/>
                  </a:lnTo>
                  <a:lnTo>
                    <a:pt x="101600" y="909884"/>
                  </a:lnTo>
                  <a:lnTo>
                    <a:pt x="142646" y="923391"/>
                  </a:lnTo>
                  <a:lnTo>
                    <a:pt x="189179" y="936052"/>
                  </a:lnTo>
                  <a:lnTo>
                    <a:pt x="240588" y="947730"/>
                  </a:lnTo>
                  <a:lnTo>
                    <a:pt x="296265" y="958291"/>
                  </a:lnTo>
                  <a:lnTo>
                    <a:pt x="355600" y="967598"/>
                  </a:lnTo>
                  <a:lnTo>
                    <a:pt x="417982" y="975518"/>
                  </a:lnTo>
                  <a:lnTo>
                    <a:pt x="482803" y="981913"/>
                  </a:lnTo>
                  <a:lnTo>
                    <a:pt x="549452" y="986648"/>
                  </a:lnTo>
                  <a:lnTo>
                    <a:pt x="617321" y="989589"/>
                  </a:lnTo>
                  <a:lnTo>
                    <a:pt x="685800" y="990600"/>
                  </a:lnTo>
                  <a:lnTo>
                    <a:pt x="754278" y="989589"/>
                  </a:lnTo>
                  <a:lnTo>
                    <a:pt x="822147" y="986648"/>
                  </a:lnTo>
                  <a:lnTo>
                    <a:pt x="888796" y="981913"/>
                  </a:lnTo>
                  <a:lnTo>
                    <a:pt x="953617" y="975518"/>
                  </a:lnTo>
                  <a:lnTo>
                    <a:pt x="1015999" y="967598"/>
                  </a:lnTo>
                  <a:lnTo>
                    <a:pt x="1075334" y="958291"/>
                  </a:lnTo>
                  <a:lnTo>
                    <a:pt x="1131011" y="947730"/>
                  </a:lnTo>
                  <a:lnTo>
                    <a:pt x="1182420" y="936052"/>
                  </a:lnTo>
                  <a:lnTo>
                    <a:pt x="1228953" y="923391"/>
                  </a:lnTo>
                  <a:lnTo>
                    <a:pt x="1270000" y="909884"/>
                  </a:lnTo>
                  <a:lnTo>
                    <a:pt x="1333195" y="880871"/>
                  </a:lnTo>
                  <a:lnTo>
                    <a:pt x="1367129" y="850098"/>
                  </a:lnTo>
                  <a:lnTo>
                    <a:pt x="1371600" y="834389"/>
                  </a:lnTo>
                  <a:lnTo>
                    <a:pt x="1371600" y="156209"/>
                  </a:lnTo>
                  <a:lnTo>
                    <a:pt x="1333195" y="109727"/>
                  </a:lnTo>
                  <a:lnTo>
                    <a:pt x="1270000" y="80715"/>
                  </a:lnTo>
                  <a:lnTo>
                    <a:pt x="1228953" y="67208"/>
                  </a:lnTo>
                  <a:lnTo>
                    <a:pt x="1182420" y="54547"/>
                  </a:lnTo>
                  <a:lnTo>
                    <a:pt x="1131011" y="42869"/>
                  </a:lnTo>
                  <a:lnTo>
                    <a:pt x="1075334" y="32308"/>
                  </a:lnTo>
                  <a:lnTo>
                    <a:pt x="1015999" y="23001"/>
                  </a:lnTo>
                  <a:lnTo>
                    <a:pt x="953617" y="15081"/>
                  </a:lnTo>
                  <a:lnTo>
                    <a:pt x="888796" y="8686"/>
                  </a:lnTo>
                  <a:lnTo>
                    <a:pt x="822147" y="3951"/>
                  </a:lnTo>
                  <a:lnTo>
                    <a:pt x="754278" y="101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0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181600" y="152400"/>
              <a:ext cx="1371600" cy="990600"/>
            </a:xfrm>
            <a:custGeom>
              <a:avLst/>
              <a:gdLst/>
              <a:ahLst/>
              <a:cxnLst/>
              <a:rect l="l" t="t" r="r" b="b"/>
              <a:pathLst>
                <a:path w="1371600" h="990600">
                  <a:moveTo>
                    <a:pt x="0" y="156209"/>
                  </a:moveTo>
                  <a:lnTo>
                    <a:pt x="38404" y="109727"/>
                  </a:lnTo>
                  <a:lnTo>
                    <a:pt x="101600" y="80715"/>
                  </a:lnTo>
                  <a:lnTo>
                    <a:pt x="142646" y="67208"/>
                  </a:lnTo>
                  <a:lnTo>
                    <a:pt x="189179" y="54547"/>
                  </a:lnTo>
                  <a:lnTo>
                    <a:pt x="240588" y="42869"/>
                  </a:lnTo>
                  <a:lnTo>
                    <a:pt x="296265" y="32308"/>
                  </a:lnTo>
                  <a:lnTo>
                    <a:pt x="355600" y="23001"/>
                  </a:lnTo>
                  <a:lnTo>
                    <a:pt x="417982" y="15081"/>
                  </a:lnTo>
                  <a:lnTo>
                    <a:pt x="482803" y="8686"/>
                  </a:lnTo>
                  <a:lnTo>
                    <a:pt x="549452" y="3951"/>
                  </a:lnTo>
                  <a:lnTo>
                    <a:pt x="617321" y="1010"/>
                  </a:lnTo>
                  <a:lnTo>
                    <a:pt x="685800" y="0"/>
                  </a:lnTo>
                  <a:lnTo>
                    <a:pt x="754278" y="1010"/>
                  </a:lnTo>
                  <a:lnTo>
                    <a:pt x="822147" y="3951"/>
                  </a:lnTo>
                  <a:lnTo>
                    <a:pt x="888796" y="8686"/>
                  </a:lnTo>
                  <a:lnTo>
                    <a:pt x="953617" y="15081"/>
                  </a:lnTo>
                  <a:lnTo>
                    <a:pt x="1015999" y="23001"/>
                  </a:lnTo>
                  <a:lnTo>
                    <a:pt x="1075334" y="32308"/>
                  </a:lnTo>
                  <a:lnTo>
                    <a:pt x="1131011" y="42869"/>
                  </a:lnTo>
                  <a:lnTo>
                    <a:pt x="1182420" y="54547"/>
                  </a:lnTo>
                  <a:lnTo>
                    <a:pt x="1228953" y="67208"/>
                  </a:lnTo>
                  <a:lnTo>
                    <a:pt x="1270000" y="80715"/>
                  </a:lnTo>
                  <a:lnTo>
                    <a:pt x="1333195" y="109727"/>
                  </a:lnTo>
                  <a:lnTo>
                    <a:pt x="1367129" y="140501"/>
                  </a:lnTo>
                  <a:lnTo>
                    <a:pt x="1371600" y="156209"/>
                  </a:lnTo>
                  <a:lnTo>
                    <a:pt x="1371600" y="834389"/>
                  </a:lnTo>
                  <a:lnTo>
                    <a:pt x="1333195" y="880871"/>
                  </a:lnTo>
                  <a:lnTo>
                    <a:pt x="1270000" y="909884"/>
                  </a:lnTo>
                  <a:lnTo>
                    <a:pt x="1228953" y="923391"/>
                  </a:lnTo>
                  <a:lnTo>
                    <a:pt x="1182420" y="936052"/>
                  </a:lnTo>
                  <a:lnTo>
                    <a:pt x="1131011" y="947730"/>
                  </a:lnTo>
                  <a:lnTo>
                    <a:pt x="1075334" y="958291"/>
                  </a:lnTo>
                  <a:lnTo>
                    <a:pt x="1015999" y="967598"/>
                  </a:lnTo>
                  <a:lnTo>
                    <a:pt x="953617" y="975518"/>
                  </a:lnTo>
                  <a:lnTo>
                    <a:pt x="888796" y="981913"/>
                  </a:lnTo>
                  <a:lnTo>
                    <a:pt x="822147" y="986648"/>
                  </a:lnTo>
                  <a:lnTo>
                    <a:pt x="754278" y="989589"/>
                  </a:lnTo>
                  <a:lnTo>
                    <a:pt x="685800" y="990600"/>
                  </a:lnTo>
                  <a:lnTo>
                    <a:pt x="617321" y="989589"/>
                  </a:lnTo>
                  <a:lnTo>
                    <a:pt x="549452" y="986648"/>
                  </a:lnTo>
                  <a:lnTo>
                    <a:pt x="482803" y="981913"/>
                  </a:lnTo>
                  <a:lnTo>
                    <a:pt x="417982" y="975518"/>
                  </a:lnTo>
                  <a:lnTo>
                    <a:pt x="355600" y="967598"/>
                  </a:lnTo>
                  <a:lnTo>
                    <a:pt x="296265" y="958291"/>
                  </a:lnTo>
                  <a:lnTo>
                    <a:pt x="240588" y="947730"/>
                  </a:lnTo>
                  <a:lnTo>
                    <a:pt x="189179" y="936052"/>
                  </a:lnTo>
                  <a:lnTo>
                    <a:pt x="142646" y="923391"/>
                  </a:lnTo>
                  <a:lnTo>
                    <a:pt x="101600" y="909884"/>
                  </a:lnTo>
                  <a:lnTo>
                    <a:pt x="38404" y="880871"/>
                  </a:lnTo>
                  <a:lnTo>
                    <a:pt x="4470" y="850098"/>
                  </a:lnTo>
                  <a:lnTo>
                    <a:pt x="0" y="834389"/>
                  </a:lnTo>
                  <a:lnTo>
                    <a:pt x="0" y="156209"/>
                  </a:lnTo>
                  <a:close/>
                </a:path>
                <a:path w="1371600" h="990600">
                  <a:moveTo>
                    <a:pt x="0" y="0"/>
                  </a:moveTo>
                  <a:lnTo>
                    <a:pt x="0" y="0"/>
                  </a:lnTo>
                </a:path>
                <a:path w="1371600" h="990600">
                  <a:moveTo>
                    <a:pt x="1371600" y="990600"/>
                  </a:moveTo>
                  <a:lnTo>
                    <a:pt x="1371600" y="99060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181600" y="308610"/>
              <a:ext cx="1371600" cy="154940"/>
            </a:xfrm>
            <a:custGeom>
              <a:avLst/>
              <a:gdLst/>
              <a:ahLst/>
              <a:cxnLst/>
              <a:rect l="l" t="t" r="r" b="b"/>
              <a:pathLst>
                <a:path w="1371600" h="154940">
                  <a:moveTo>
                    <a:pt x="1371600" y="0"/>
                  </a:moveTo>
                  <a:lnTo>
                    <a:pt x="0" y="0"/>
                  </a:lnTo>
                  <a:lnTo>
                    <a:pt x="4470" y="15471"/>
                  </a:lnTo>
                  <a:lnTo>
                    <a:pt x="38404" y="45862"/>
                  </a:lnTo>
                  <a:lnTo>
                    <a:pt x="101600" y="74600"/>
                  </a:lnTo>
                  <a:lnTo>
                    <a:pt x="142646" y="88005"/>
                  </a:lnTo>
                  <a:lnTo>
                    <a:pt x="189179" y="100584"/>
                  </a:lnTo>
                  <a:lnTo>
                    <a:pt x="240588" y="112199"/>
                  </a:lnTo>
                  <a:lnTo>
                    <a:pt x="296265" y="122712"/>
                  </a:lnTo>
                  <a:lnTo>
                    <a:pt x="355600" y="131985"/>
                  </a:lnTo>
                  <a:lnTo>
                    <a:pt x="417982" y="139882"/>
                  </a:lnTo>
                  <a:lnTo>
                    <a:pt x="482803" y="146263"/>
                  </a:lnTo>
                  <a:lnTo>
                    <a:pt x="549452" y="150991"/>
                  </a:lnTo>
                  <a:lnTo>
                    <a:pt x="617321" y="153930"/>
                  </a:lnTo>
                  <a:lnTo>
                    <a:pt x="685800" y="154940"/>
                  </a:lnTo>
                  <a:lnTo>
                    <a:pt x="754278" y="153930"/>
                  </a:lnTo>
                  <a:lnTo>
                    <a:pt x="822147" y="150991"/>
                  </a:lnTo>
                  <a:lnTo>
                    <a:pt x="888796" y="146263"/>
                  </a:lnTo>
                  <a:lnTo>
                    <a:pt x="953617" y="139882"/>
                  </a:lnTo>
                  <a:lnTo>
                    <a:pt x="1015999" y="131985"/>
                  </a:lnTo>
                  <a:lnTo>
                    <a:pt x="1075334" y="122712"/>
                  </a:lnTo>
                  <a:lnTo>
                    <a:pt x="1131011" y="112199"/>
                  </a:lnTo>
                  <a:lnTo>
                    <a:pt x="1182420" y="100584"/>
                  </a:lnTo>
                  <a:lnTo>
                    <a:pt x="1228953" y="88005"/>
                  </a:lnTo>
                  <a:lnTo>
                    <a:pt x="1270000" y="74600"/>
                  </a:lnTo>
                  <a:lnTo>
                    <a:pt x="1333195" y="45862"/>
                  </a:lnTo>
                  <a:lnTo>
                    <a:pt x="1367129" y="15471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AF0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181600" y="152400"/>
              <a:ext cx="1371600" cy="990600"/>
            </a:xfrm>
            <a:custGeom>
              <a:avLst/>
              <a:gdLst/>
              <a:ahLst/>
              <a:cxnLst/>
              <a:rect l="l" t="t" r="r" b="b"/>
              <a:pathLst>
                <a:path w="1371600" h="990600">
                  <a:moveTo>
                    <a:pt x="0" y="156209"/>
                  </a:moveTo>
                  <a:lnTo>
                    <a:pt x="38404" y="202072"/>
                  </a:lnTo>
                  <a:lnTo>
                    <a:pt x="101600" y="230810"/>
                  </a:lnTo>
                  <a:lnTo>
                    <a:pt x="142646" y="244215"/>
                  </a:lnTo>
                  <a:lnTo>
                    <a:pt x="189179" y="256794"/>
                  </a:lnTo>
                  <a:lnTo>
                    <a:pt x="240588" y="268409"/>
                  </a:lnTo>
                  <a:lnTo>
                    <a:pt x="296265" y="278922"/>
                  </a:lnTo>
                  <a:lnTo>
                    <a:pt x="355600" y="288195"/>
                  </a:lnTo>
                  <a:lnTo>
                    <a:pt x="417982" y="296092"/>
                  </a:lnTo>
                  <a:lnTo>
                    <a:pt x="482803" y="302473"/>
                  </a:lnTo>
                  <a:lnTo>
                    <a:pt x="549452" y="307201"/>
                  </a:lnTo>
                  <a:lnTo>
                    <a:pt x="617321" y="310140"/>
                  </a:lnTo>
                  <a:lnTo>
                    <a:pt x="685800" y="311150"/>
                  </a:lnTo>
                  <a:lnTo>
                    <a:pt x="754278" y="310140"/>
                  </a:lnTo>
                  <a:lnTo>
                    <a:pt x="822147" y="307201"/>
                  </a:lnTo>
                  <a:lnTo>
                    <a:pt x="888796" y="302473"/>
                  </a:lnTo>
                  <a:lnTo>
                    <a:pt x="953617" y="296092"/>
                  </a:lnTo>
                  <a:lnTo>
                    <a:pt x="1015999" y="288195"/>
                  </a:lnTo>
                  <a:lnTo>
                    <a:pt x="1075334" y="278922"/>
                  </a:lnTo>
                  <a:lnTo>
                    <a:pt x="1131011" y="268409"/>
                  </a:lnTo>
                  <a:lnTo>
                    <a:pt x="1182420" y="256794"/>
                  </a:lnTo>
                  <a:lnTo>
                    <a:pt x="1228953" y="244215"/>
                  </a:lnTo>
                  <a:lnTo>
                    <a:pt x="1270000" y="230810"/>
                  </a:lnTo>
                  <a:lnTo>
                    <a:pt x="1333195" y="202072"/>
                  </a:lnTo>
                  <a:lnTo>
                    <a:pt x="1367129" y="171681"/>
                  </a:lnTo>
                  <a:lnTo>
                    <a:pt x="1371600" y="156209"/>
                  </a:lnTo>
                </a:path>
                <a:path w="1371600" h="990600">
                  <a:moveTo>
                    <a:pt x="0" y="0"/>
                  </a:moveTo>
                  <a:lnTo>
                    <a:pt x="0" y="0"/>
                  </a:lnTo>
                </a:path>
                <a:path w="1371600" h="990600">
                  <a:moveTo>
                    <a:pt x="1371600" y="990600"/>
                  </a:moveTo>
                  <a:lnTo>
                    <a:pt x="1371600" y="99060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5370829" y="607059"/>
            <a:ext cx="993140" cy="450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8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ta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b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as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 o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f  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xte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1400" spc="1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ta</a:t>
            </a:r>
            <a:endParaRPr sz="1400">
              <a:latin typeface="Corbel"/>
              <a:cs typeface="Corbe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3424237" y="147637"/>
            <a:ext cx="1381125" cy="923925"/>
            <a:chOff x="3424237" y="147637"/>
            <a:chExt cx="1381125" cy="923925"/>
          </a:xfrm>
        </p:grpSpPr>
        <p:sp>
          <p:nvSpPr>
            <p:cNvPr id="71" name="object 71"/>
            <p:cNvSpPr/>
            <p:nvPr/>
          </p:nvSpPr>
          <p:spPr>
            <a:xfrm>
              <a:off x="3429000" y="152400"/>
              <a:ext cx="1371600" cy="914400"/>
            </a:xfrm>
            <a:custGeom>
              <a:avLst/>
              <a:gdLst/>
              <a:ahLst/>
              <a:cxnLst/>
              <a:rect l="l" t="t" r="r" b="b"/>
              <a:pathLst>
                <a:path w="1371600" h="914400">
                  <a:moveTo>
                    <a:pt x="685800" y="0"/>
                  </a:moveTo>
                  <a:lnTo>
                    <a:pt x="617321" y="927"/>
                  </a:lnTo>
                  <a:lnTo>
                    <a:pt x="549452" y="3627"/>
                  </a:lnTo>
                  <a:lnTo>
                    <a:pt x="482803" y="7975"/>
                  </a:lnTo>
                  <a:lnTo>
                    <a:pt x="417982" y="13847"/>
                  </a:lnTo>
                  <a:lnTo>
                    <a:pt x="355600" y="21119"/>
                  </a:lnTo>
                  <a:lnTo>
                    <a:pt x="296265" y="29667"/>
                  </a:lnTo>
                  <a:lnTo>
                    <a:pt x="240588" y="39366"/>
                  </a:lnTo>
                  <a:lnTo>
                    <a:pt x="189179" y="50092"/>
                  </a:lnTo>
                  <a:lnTo>
                    <a:pt x="142646" y="61722"/>
                  </a:lnTo>
                  <a:lnTo>
                    <a:pt x="101600" y="74130"/>
                  </a:lnTo>
                  <a:lnTo>
                    <a:pt x="38404" y="100787"/>
                  </a:lnTo>
                  <a:lnTo>
                    <a:pt x="4470" y="129069"/>
                  </a:lnTo>
                  <a:lnTo>
                    <a:pt x="0" y="143509"/>
                  </a:lnTo>
                  <a:lnTo>
                    <a:pt x="0" y="770889"/>
                  </a:lnTo>
                  <a:lnTo>
                    <a:pt x="38404" y="813125"/>
                  </a:lnTo>
                  <a:lnTo>
                    <a:pt x="101600" y="839705"/>
                  </a:lnTo>
                  <a:lnTo>
                    <a:pt x="142646" y="852129"/>
                  </a:lnTo>
                  <a:lnTo>
                    <a:pt x="189179" y="863801"/>
                  </a:lnTo>
                  <a:lnTo>
                    <a:pt x="240588" y="874591"/>
                  </a:lnTo>
                  <a:lnTo>
                    <a:pt x="296265" y="884367"/>
                  </a:lnTo>
                  <a:lnTo>
                    <a:pt x="355600" y="892998"/>
                  </a:lnTo>
                  <a:lnTo>
                    <a:pt x="417982" y="900353"/>
                  </a:lnTo>
                  <a:lnTo>
                    <a:pt x="482803" y="906302"/>
                  </a:lnTo>
                  <a:lnTo>
                    <a:pt x="549452" y="910713"/>
                  </a:lnTo>
                  <a:lnTo>
                    <a:pt x="617321" y="913456"/>
                  </a:lnTo>
                  <a:lnTo>
                    <a:pt x="685800" y="914400"/>
                  </a:lnTo>
                  <a:lnTo>
                    <a:pt x="754278" y="913456"/>
                  </a:lnTo>
                  <a:lnTo>
                    <a:pt x="822147" y="910713"/>
                  </a:lnTo>
                  <a:lnTo>
                    <a:pt x="888796" y="906302"/>
                  </a:lnTo>
                  <a:lnTo>
                    <a:pt x="953617" y="900353"/>
                  </a:lnTo>
                  <a:lnTo>
                    <a:pt x="1015999" y="892998"/>
                  </a:lnTo>
                  <a:lnTo>
                    <a:pt x="1075334" y="884367"/>
                  </a:lnTo>
                  <a:lnTo>
                    <a:pt x="1131011" y="874591"/>
                  </a:lnTo>
                  <a:lnTo>
                    <a:pt x="1182420" y="863801"/>
                  </a:lnTo>
                  <a:lnTo>
                    <a:pt x="1228953" y="852129"/>
                  </a:lnTo>
                  <a:lnTo>
                    <a:pt x="1270000" y="839705"/>
                  </a:lnTo>
                  <a:lnTo>
                    <a:pt x="1333195" y="813125"/>
                  </a:lnTo>
                  <a:lnTo>
                    <a:pt x="1367129" y="785109"/>
                  </a:lnTo>
                  <a:lnTo>
                    <a:pt x="1371600" y="770889"/>
                  </a:lnTo>
                  <a:lnTo>
                    <a:pt x="1371600" y="143509"/>
                  </a:lnTo>
                  <a:lnTo>
                    <a:pt x="1333195" y="100787"/>
                  </a:lnTo>
                  <a:lnTo>
                    <a:pt x="1270000" y="74130"/>
                  </a:lnTo>
                  <a:lnTo>
                    <a:pt x="1228953" y="61722"/>
                  </a:lnTo>
                  <a:lnTo>
                    <a:pt x="1182420" y="50092"/>
                  </a:lnTo>
                  <a:lnTo>
                    <a:pt x="1131011" y="39366"/>
                  </a:lnTo>
                  <a:lnTo>
                    <a:pt x="1075334" y="29667"/>
                  </a:lnTo>
                  <a:lnTo>
                    <a:pt x="1015999" y="21119"/>
                  </a:lnTo>
                  <a:lnTo>
                    <a:pt x="953617" y="13847"/>
                  </a:lnTo>
                  <a:lnTo>
                    <a:pt x="888796" y="7975"/>
                  </a:lnTo>
                  <a:lnTo>
                    <a:pt x="822147" y="3627"/>
                  </a:lnTo>
                  <a:lnTo>
                    <a:pt x="754278" y="927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0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429000" y="152400"/>
              <a:ext cx="1371600" cy="914400"/>
            </a:xfrm>
            <a:custGeom>
              <a:avLst/>
              <a:gdLst/>
              <a:ahLst/>
              <a:cxnLst/>
              <a:rect l="l" t="t" r="r" b="b"/>
              <a:pathLst>
                <a:path w="1371600" h="914400">
                  <a:moveTo>
                    <a:pt x="0" y="143509"/>
                  </a:moveTo>
                  <a:lnTo>
                    <a:pt x="38404" y="100787"/>
                  </a:lnTo>
                  <a:lnTo>
                    <a:pt x="101600" y="74130"/>
                  </a:lnTo>
                  <a:lnTo>
                    <a:pt x="142646" y="61722"/>
                  </a:lnTo>
                  <a:lnTo>
                    <a:pt x="189179" y="50092"/>
                  </a:lnTo>
                  <a:lnTo>
                    <a:pt x="240588" y="39366"/>
                  </a:lnTo>
                  <a:lnTo>
                    <a:pt x="296265" y="29667"/>
                  </a:lnTo>
                  <a:lnTo>
                    <a:pt x="355600" y="21119"/>
                  </a:lnTo>
                  <a:lnTo>
                    <a:pt x="417982" y="13847"/>
                  </a:lnTo>
                  <a:lnTo>
                    <a:pt x="482803" y="7975"/>
                  </a:lnTo>
                  <a:lnTo>
                    <a:pt x="549452" y="3627"/>
                  </a:lnTo>
                  <a:lnTo>
                    <a:pt x="617321" y="927"/>
                  </a:lnTo>
                  <a:lnTo>
                    <a:pt x="685800" y="0"/>
                  </a:lnTo>
                  <a:lnTo>
                    <a:pt x="754278" y="927"/>
                  </a:lnTo>
                  <a:lnTo>
                    <a:pt x="822147" y="3627"/>
                  </a:lnTo>
                  <a:lnTo>
                    <a:pt x="888796" y="7975"/>
                  </a:lnTo>
                  <a:lnTo>
                    <a:pt x="953617" y="13847"/>
                  </a:lnTo>
                  <a:lnTo>
                    <a:pt x="1015999" y="21119"/>
                  </a:lnTo>
                  <a:lnTo>
                    <a:pt x="1075334" y="29667"/>
                  </a:lnTo>
                  <a:lnTo>
                    <a:pt x="1131011" y="39366"/>
                  </a:lnTo>
                  <a:lnTo>
                    <a:pt x="1182420" y="50092"/>
                  </a:lnTo>
                  <a:lnTo>
                    <a:pt x="1228953" y="61722"/>
                  </a:lnTo>
                  <a:lnTo>
                    <a:pt x="1270000" y="74130"/>
                  </a:lnTo>
                  <a:lnTo>
                    <a:pt x="1333195" y="100787"/>
                  </a:lnTo>
                  <a:lnTo>
                    <a:pt x="1367129" y="129069"/>
                  </a:lnTo>
                  <a:lnTo>
                    <a:pt x="1371600" y="143509"/>
                  </a:lnTo>
                  <a:lnTo>
                    <a:pt x="1371600" y="770889"/>
                  </a:lnTo>
                  <a:lnTo>
                    <a:pt x="1333195" y="813125"/>
                  </a:lnTo>
                  <a:lnTo>
                    <a:pt x="1270000" y="839705"/>
                  </a:lnTo>
                  <a:lnTo>
                    <a:pt x="1228953" y="852129"/>
                  </a:lnTo>
                  <a:lnTo>
                    <a:pt x="1182420" y="863801"/>
                  </a:lnTo>
                  <a:lnTo>
                    <a:pt x="1131011" y="874591"/>
                  </a:lnTo>
                  <a:lnTo>
                    <a:pt x="1075334" y="884367"/>
                  </a:lnTo>
                  <a:lnTo>
                    <a:pt x="1015999" y="892998"/>
                  </a:lnTo>
                  <a:lnTo>
                    <a:pt x="953617" y="900353"/>
                  </a:lnTo>
                  <a:lnTo>
                    <a:pt x="888796" y="906302"/>
                  </a:lnTo>
                  <a:lnTo>
                    <a:pt x="822147" y="910713"/>
                  </a:lnTo>
                  <a:lnTo>
                    <a:pt x="754278" y="913456"/>
                  </a:lnTo>
                  <a:lnTo>
                    <a:pt x="685800" y="914400"/>
                  </a:lnTo>
                  <a:lnTo>
                    <a:pt x="617321" y="913456"/>
                  </a:lnTo>
                  <a:lnTo>
                    <a:pt x="549452" y="910713"/>
                  </a:lnTo>
                  <a:lnTo>
                    <a:pt x="482803" y="906302"/>
                  </a:lnTo>
                  <a:lnTo>
                    <a:pt x="417982" y="900353"/>
                  </a:lnTo>
                  <a:lnTo>
                    <a:pt x="355600" y="892998"/>
                  </a:lnTo>
                  <a:lnTo>
                    <a:pt x="296265" y="884367"/>
                  </a:lnTo>
                  <a:lnTo>
                    <a:pt x="240588" y="874591"/>
                  </a:lnTo>
                  <a:lnTo>
                    <a:pt x="189179" y="863801"/>
                  </a:lnTo>
                  <a:lnTo>
                    <a:pt x="142646" y="852129"/>
                  </a:lnTo>
                  <a:lnTo>
                    <a:pt x="101600" y="839705"/>
                  </a:lnTo>
                  <a:lnTo>
                    <a:pt x="38404" y="813125"/>
                  </a:lnTo>
                  <a:lnTo>
                    <a:pt x="4470" y="785109"/>
                  </a:lnTo>
                  <a:lnTo>
                    <a:pt x="0" y="770889"/>
                  </a:lnTo>
                  <a:lnTo>
                    <a:pt x="0" y="143509"/>
                  </a:lnTo>
                  <a:close/>
                </a:path>
                <a:path w="1371600" h="914400">
                  <a:moveTo>
                    <a:pt x="0" y="0"/>
                  </a:moveTo>
                  <a:lnTo>
                    <a:pt x="0" y="0"/>
                  </a:lnTo>
                </a:path>
                <a:path w="1371600" h="914400">
                  <a:moveTo>
                    <a:pt x="1371600" y="914400"/>
                  </a:moveTo>
                  <a:lnTo>
                    <a:pt x="1371600" y="91440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429000" y="295910"/>
              <a:ext cx="1371600" cy="143510"/>
            </a:xfrm>
            <a:custGeom>
              <a:avLst/>
              <a:gdLst/>
              <a:ahLst/>
              <a:cxnLst/>
              <a:rect l="l" t="t" r="r" b="b"/>
              <a:pathLst>
                <a:path w="1371600" h="143509">
                  <a:moveTo>
                    <a:pt x="1371600" y="0"/>
                  </a:moveTo>
                  <a:lnTo>
                    <a:pt x="0" y="0"/>
                  </a:lnTo>
                  <a:lnTo>
                    <a:pt x="4470" y="14440"/>
                  </a:lnTo>
                  <a:lnTo>
                    <a:pt x="38404" y="42722"/>
                  </a:lnTo>
                  <a:lnTo>
                    <a:pt x="101600" y="69379"/>
                  </a:lnTo>
                  <a:lnTo>
                    <a:pt x="142646" y="81788"/>
                  </a:lnTo>
                  <a:lnTo>
                    <a:pt x="189179" y="93417"/>
                  </a:lnTo>
                  <a:lnTo>
                    <a:pt x="240588" y="104143"/>
                  </a:lnTo>
                  <a:lnTo>
                    <a:pt x="296265" y="113842"/>
                  </a:lnTo>
                  <a:lnTo>
                    <a:pt x="355600" y="122390"/>
                  </a:lnTo>
                  <a:lnTo>
                    <a:pt x="417982" y="129662"/>
                  </a:lnTo>
                  <a:lnTo>
                    <a:pt x="482803" y="135534"/>
                  </a:lnTo>
                  <a:lnTo>
                    <a:pt x="549452" y="139882"/>
                  </a:lnTo>
                  <a:lnTo>
                    <a:pt x="617321" y="142582"/>
                  </a:lnTo>
                  <a:lnTo>
                    <a:pt x="685800" y="143510"/>
                  </a:lnTo>
                  <a:lnTo>
                    <a:pt x="754278" y="142582"/>
                  </a:lnTo>
                  <a:lnTo>
                    <a:pt x="822147" y="139882"/>
                  </a:lnTo>
                  <a:lnTo>
                    <a:pt x="888796" y="135534"/>
                  </a:lnTo>
                  <a:lnTo>
                    <a:pt x="953617" y="129662"/>
                  </a:lnTo>
                  <a:lnTo>
                    <a:pt x="1015999" y="122390"/>
                  </a:lnTo>
                  <a:lnTo>
                    <a:pt x="1075334" y="113842"/>
                  </a:lnTo>
                  <a:lnTo>
                    <a:pt x="1131011" y="104143"/>
                  </a:lnTo>
                  <a:lnTo>
                    <a:pt x="1182420" y="93417"/>
                  </a:lnTo>
                  <a:lnTo>
                    <a:pt x="1228953" y="81788"/>
                  </a:lnTo>
                  <a:lnTo>
                    <a:pt x="1270000" y="69379"/>
                  </a:lnTo>
                  <a:lnTo>
                    <a:pt x="1333195" y="42722"/>
                  </a:lnTo>
                  <a:lnTo>
                    <a:pt x="1367129" y="1444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AF0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429000" y="152400"/>
              <a:ext cx="1371600" cy="914400"/>
            </a:xfrm>
            <a:custGeom>
              <a:avLst/>
              <a:gdLst/>
              <a:ahLst/>
              <a:cxnLst/>
              <a:rect l="l" t="t" r="r" b="b"/>
              <a:pathLst>
                <a:path w="1371600" h="914400">
                  <a:moveTo>
                    <a:pt x="0" y="143509"/>
                  </a:moveTo>
                  <a:lnTo>
                    <a:pt x="38404" y="186232"/>
                  </a:lnTo>
                  <a:lnTo>
                    <a:pt x="101600" y="212889"/>
                  </a:lnTo>
                  <a:lnTo>
                    <a:pt x="142646" y="225298"/>
                  </a:lnTo>
                  <a:lnTo>
                    <a:pt x="189179" y="236927"/>
                  </a:lnTo>
                  <a:lnTo>
                    <a:pt x="240588" y="247653"/>
                  </a:lnTo>
                  <a:lnTo>
                    <a:pt x="296265" y="257352"/>
                  </a:lnTo>
                  <a:lnTo>
                    <a:pt x="355600" y="265900"/>
                  </a:lnTo>
                  <a:lnTo>
                    <a:pt x="417982" y="273172"/>
                  </a:lnTo>
                  <a:lnTo>
                    <a:pt x="482803" y="279044"/>
                  </a:lnTo>
                  <a:lnTo>
                    <a:pt x="549452" y="283392"/>
                  </a:lnTo>
                  <a:lnTo>
                    <a:pt x="617321" y="286092"/>
                  </a:lnTo>
                  <a:lnTo>
                    <a:pt x="685800" y="287020"/>
                  </a:lnTo>
                  <a:lnTo>
                    <a:pt x="754278" y="286092"/>
                  </a:lnTo>
                  <a:lnTo>
                    <a:pt x="822147" y="283392"/>
                  </a:lnTo>
                  <a:lnTo>
                    <a:pt x="888796" y="279044"/>
                  </a:lnTo>
                  <a:lnTo>
                    <a:pt x="953617" y="273172"/>
                  </a:lnTo>
                  <a:lnTo>
                    <a:pt x="1015999" y="265900"/>
                  </a:lnTo>
                  <a:lnTo>
                    <a:pt x="1075334" y="257352"/>
                  </a:lnTo>
                  <a:lnTo>
                    <a:pt x="1131011" y="247653"/>
                  </a:lnTo>
                  <a:lnTo>
                    <a:pt x="1182420" y="236927"/>
                  </a:lnTo>
                  <a:lnTo>
                    <a:pt x="1228953" y="225298"/>
                  </a:lnTo>
                  <a:lnTo>
                    <a:pt x="1270000" y="212889"/>
                  </a:lnTo>
                  <a:lnTo>
                    <a:pt x="1333195" y="186232"/>
                  </a:lnTo>
                  <a:lnTo>
                    <a:pt x="1367129" y="157950"/>
                  </a:lnTo>
                  <a:lnTo>
                    <a:pt x="1371600" y="143509"/>
                  </a:lnTo>
                </a:path>
                <a:path w="1371600" h="914400">
                  <a:moveTo>
                    <a:pt x="0" y="0"/>
                  </a:moveTo>
                  <a:lnTo>
                    <a:pt x="0" y="0"/>
                  </a:lnTo>
                </a:path>
                <a:path w="1371600" h="914400">
                  <a:moveTo>
                    <a:pt x="1371600" y="914400"/>
                  </a:moveTo>
                  <a:lnTo>
                    <a:pt x="1371600" y="91440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3623309" y="562609"/>
            <a:ext cx="982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 marR="5080" indent="-1143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at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400" spc="5" dirty="0">
                <a:solidFill>
                  <a:srgbClr val="FFFFFF"/>
                </a:solidFill>
                <a:latin typeface="Corbel"/>
                <a:cs typeface="Corbel"/>
              </a:rPr>
              <a:t>b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of  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internal</a:t>
            </a:r>
            <a:r>
              <a:rPr sz="1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data</a:t>
            </a:r>
            <a:endParaRPr sz="1400">
              <a:latin typeface="Corbel"/>
              <a:cs typeface="Corbe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7158037" y="300037"/>
            <a:ext cx="1533525" cy="847725"/>
            <a:chOff x="7158037" y="300037"/>
            <a:chExt cx="1533525" cy="847725"/>
          </a:xfrm>
        </p:grpSpPr>
        <p:sp>
          <p:nvSpPr>
            <p:cNvPr id="77" name="object 77"/>
            <p:cNvSpPr/>
            <p:nvPr/>
          </p:nvSpPr>
          <p:spPr>
            <a:xfrm>
              <a:off x="7162800" y="304800"/>
              <a:ext cx="1524000" cy="838200"/>
            </a:xfrm>
            <a:custGeom>
              <a:avLst/>
              <a:gdLst/>
              <a:ahLst/>
              <a:cxnLst/>
              <a:rect l="l" t="t" r="r" b="b"/>
              <a:pathLst>
                <a:path w="1524000" h="838200">
                  <a:moveTo>
                    <a:pt x="15240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762000" y="838200"/>
                  </a:lnTo>
                  <a:lnTo>
                    <a:pt x="1524000" y="8382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AF0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162800" y="304800"/>
              <a:ext cx="1524000" cy="838200"/>
            </a:xfrm>
            <a:custGeom>
              <a:avLst/>
              <a:gdLst/>
              <a:ahLst/>
              <a:cxnLst/>
              <a:rect l="l" t="t" r="r" b="b"/>
              <a:pathLst>
                <a:path w="1524000" h="838200">
                  <a:moveTo>
                    <a:pt x="762000" y="838200"/>
                  </a:moveTo>
                  <a:lnTo>
                    <a:pt x="0" y="838200"/>
                  </a:lnTo>
                  <a:lnTo>
                    <a:pt x="0" y="0"/>
                  </a:lnTo>
                  <a:lnTo>
                    <a:pt x="1524000" y="0"/>
                  </a:lnTo>
                  <a:lnTo>
                    <a:pt x="1524000" y="838200"/>
                  </a:lnTo>
                  <a:lnTo>
                    <a:pt x="762000" y="838200"/>
                  </a:lnTo>
                  <a:close/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7539990" y="467359"/>
            <a:ext cx="7689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104" marR="5080" indent="-19304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inan</a:t>
            </a:r>
            <a:r>
              <a:rPr sz="1600" spc="-1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al 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DSS</a:t>
            </a:r>
            <a:endParaRPr sz="1600">
              <a:latin typeface="Corbel"/>
              <a:cs typeface="Corbel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7310437" y="3729037"/>
            <a:ext cx="1533525" cy="847725"/>
            <a:chOff x="7310437" y="3729037"/>
            <a:chExt cx="1533525" cy="847725"/>
          </a:xfrm>
        </p:grpSpPr>
        <p:sp>
          <p:nvSpPr>
            <p:cNvPr id="81" name="object 81"/>
            <p:cNvSpPr/>
            <p:nvPr/>
          </p:nvSpPr>
          <p:spPr>
            <a:xfrm>
              <a:off x="7315200" y="3733800"/>
              <a:ext cx="1524000" cy="838200"/>
            </a:xfrm>
            <a:custGeom>
              <a:avLst/>
              <a:gdLst/>
              <a:ahLst/>
              <a:cxnLst/>
              <a:rect l="l" t="t" r="r" b="b"/>
              <a:pathLst>
                <a:path w="1524000" h="838200">
                  <a:moveTo>
                    <a:pt x="15240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762000" y="838200"/>
                  </a:lnTo>
                  <a:lnTo>
                    <a:pt x="1524000" y="8382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AF0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315200" y="3733800"/>
              <a:ext cx="1524000" cy="838200"/>
            </a:xfrm>
            <a:custGeom>
              <a:avLst/>
              <a:gdLst/>
              <a:ahLst/>
              <a:cxnLst/>
              <a:rect l="l" t="t" r="r" b="b"/>
              <a:pathLst>
                <a:path w="1524000" h="838200">
                  <a:moveTo>
                    <a:pt x="762000" y="838200"/>
                  </a:moveTo>
                  <a:lnTo>
                    <a:pt x="0" y="838200"/>
                  </a:lnTo>
                  <a:lnTo>
                    <a:pt x="0" y="0"/>
                  </a:lnTo>
                  <a:lnTo>
                    <a:pt x="1524000" y="0"/>
                  </a:lnTo>
                  <a:lnTo>
                    <a:pt x="1524000" y="838200"/>
                  </a:lnTo>
                  <a:lnTo>
                    <a:pt x="762000" y="838200"/>
                  </a:lnTo>
                  <a:close/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7692390" y="3896359"/>
            <a:ext cx="7683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0" marR="5080" indent="-26035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1600" spc="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1600" spc="-1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1600" spc="-1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ia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l  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ES</a:t>
            </a:r>
            <a:endParaRPr sz="1600">
              <a:latin typeface="Corbel"/>
              <a:cs typeface="Corbel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7386637" y="1671637"/>
            <a:ext cx="1152525" cy="1685925"/>
            <a:chOff x="7386637" y="1671637"/>
            <a:chExt cx="1152525" cy="1685925"/>
          </a:xfrm>
        </p:grpSpPr>
        <p:sp>
          <p:nvSpPr>
            <p:cNvPr id="85" name="object 85"/>
            <p:cNvSpPr/>
            <p:nvPr/>
          </p:nvSpPr>
          <p:spPr>
            <a:xfrm>
              <a:off x="7391400" y="1676400"/>
              <a:ext cx="1143000" cy="1676400"/>
            </a:xfrm>
            <a:custGeom>
              <a:avLst/>
              <a:gdLst/>
              <a:ahLst/>
              <a:cxnLst/>
              <a:rect l="l" t="t" r="r" b="b"/>
              <a:pathLst>
                <a:path w="1143000" h="1676400">
                  <a:moveTo>
                    <a:pt x="571500" y="0"/>
                  </a:moveTo>
                  <a:lnTo>
                    <a:pt x="510371" y="1973"/>
                  </a:lnTo>
                  <a:lnTo>
                    <a:pt x="449868" y="7701"/>
                  </a:lnTo>
                  <a:lnTo>
                    <a:pt x="390615" y="16895"/>
                  </a:lnTo>
                  <a:lnTo>
                    <a:pt x="333236" y="29265"/>
                  </a:lnTo>
                  <a:lnTo>
                    <a:pt x="278356" y="44524"/>
                  </a:lnTo>
                  <a:lnTo>
                    <a:pt x="226600" y="62381"/>
                  </a:lnTo>
                  <a:lnTo>
                    <a:pt x="178593" y="82550"/>
                  </a:lnTo>
                  <a:lnTo>
                    <a:pt x="134960" y="104739"/>
                  </a:lnTo>
                  <a:lnTo>
                    <a:pt x="96326" y="128662"/>
                  </a:lnTo>
                  <a:lnTo>
                    <a:pt x="63314" y="154029"/>
                  </a:lnTo>
                  <a:lnTo>
                    <a:pt x="16661" y="207939"/>
                  </a:lnTo>
                  <a:lnTo>
                    <a:pt x="0" y="264160"/>
                  </a:lnTo>
                  <a:lnTo>
                    <a:pt x="0" y="1412239"/>
                  </a:lnTo>
                  <a:lnTo>
                    <a:pt x="16661" y="1468460"/>
                  </a:lnTo>
                  <a:lnTo>
                    <a:pt x="63314" y="1522370"/>
                  </a:lnTo>
                  <a:lnTo>
                    <a:pt x="96326" y="1547737"/>
                  </a:lnTo>
                  <a:lnTo>
                    <a:pt x="134960" y="1571660"/>
                  </a:lnTo>
                  <a:lnTo>
                    <a:pt x="178593" y="1593849"/>
                  </a:lnTo>
                  <a:lnTo>
                    <a:pt x="226600" y="1614018"/>
                  </a:lnTo>
                  <a:lnTo>
                    <a:pt x="278356" y="1631875"/>
                  </a:lnTo>
                  <a:lnTo>
                    <a:pt x="333236" y="1647134"/>
                  </a:lnTo>
                  <a:lnTo>
                    <a:pt x="390615" y="1659504"/>
                  </a:lnTo>
                  <a:lnTo>
                    <a:pt x="449868" y="1668698"/>
                  </a:lnTo>
                  <a:lnTo>
                    <a:pt x="510371" y="1674426"/>
                  </a:lnTo>
                  <a:lnTo>
                    <a:pt x="571500" y="1676400"/>
                  </a:lnTo>
                  <a:lnTo>
                    <a:pt x="632628" y="1674426"/>
                  </a:lnTo>
                  <a:lnTo>
                    <a:pt x="693131" y="1668698"/>
                  </a:lnTo>
                  <a:lnTo>
                    <a:pt x="752384" y="1659504"/>
                  </a:lnTo>
                  <a:lnTo>
                    <a:pt x="809763" y="1647134"/>
                  </a:lnTo>
                  <a:lnTo>
                    <a:pt x="864643" y="1631875"/>
                  </a:lnTo>
                  <a:lnTo>
                    <a:pt x="916399" y="1614018"/>
                  </a:lnTo>
                  <a:lnTo>
                    <a:pt x="964406" y="1593850"/>
                  </a:lnTo>
                  <a:lnTo>
                    <a:pt x="1008039" y="1571660"/>
                  </a:lnTo>
                  <a:lnTo>
                    <a:pt x="1046673" y="1547737"/>
                  </a:lnTo>
                  <a:lnTo>
                    <a:pt x="1079685" y="1522370"/>
                  </a:lnTo>
                  <a:lnTo>
                    <a:pt x="1126338" y="1468460"/>
                  </a:lnTo>
                  <a:lnTo>
                    <a:pt x="1143000" y="1412239"/>
                  </a:lnTo>
                  <a:lnTo>
                    <a:pt x="1143000" y="264160"/>
                  </a:lnTo>
                  <a:lnTo>
                    <a:pt x="1126338" y="207939"/>
                  </a:lnTo>
                  <a:lnTo>
                    <a:pt x="1079685" y="154029"/>
                  </a:lnTo>
                  <a:lnTo>
                    <a:pt x="1046673" y="128662"/>
                  </a:lnTo>
                  <a:lnTo>
                    <a:pt x="1008039" y="104739"/>
                  </a:lnTo>
                  <a:lnTo>
                    <a:pt x="964406" y="82550"/>
                  </a:lnTo>
                  <a:lnTo>
                    <a:pt x="916399" y="62381"/>
                  </a:lnTo>
                  <a:lnTo>
                    <a:pt x="864643" y="44524"/>
                  </a:lnTo>
                  <a:lnTo>
                    <a:pt x="809763" y="29265"/>
                  </a:lnTo>
                  <a:lnTo>
                    <a:pt x="752384" y="16895"/>
                  </a:lnTo>
                  <a:lnTo>
                    <a:pt x="693131" y="7701"/>
                  </a:lnTo>
                  <a:lnTo>
                    <a:pt x="632628" y="1973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AF0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91400" y="1676400"/>
              <a:ext cx="1143000" cy="1676400"/>
            </a:xfrm>
            <a:custGeom>
              <a:avLst/>
              <a:gdLst/>
              <a:ahLst/>
              <a:cxnLst/>
              <a:rect l="l" t="t" r="r" b="b"/>
              <a:pathLst>
                <a:path w="1143000" h="1676400">
                  <a:moveTo>
                    <a:pt x="0" y="264160"/>
                  </a:moveTo>
                  <a:lnTo>
                    <a:pt x="16661" y="207939"/>
                  </a:lnTo>
                  <a:lnTo>
                    <a:pt x="63314" y="154029"/>
                  </a:lnTo>
                  <a:lnTo>
                    <a:pt x="96326" y="128662"/>
                  </a:lnTo>
                  <a:lnTo>
                    <a:pt x="134960" y="104739"/>
                  </a:lnTo>
                  <a:lnTo>
                    <a:pt x="178593" y="82550"/>
                  </a:lnTo>
                  <a:lnTo>
                    <a:pt x="226600" y="62381"/>
                  </a:lnTo>
                  <a:lnTo>
                    <a:pt x="278356" y="44524"/>
                  </a:lnTo>
                  <a:lnTo>
                    <a:pt x="333236" y="29265"/>
                  </a:lnTo>
                  <a:lnTo>
                    <a:pt x="390615" y="16895"/>
                  </a:lnTo>
                  <a:lnTo>
                    <a:pt x="449868" y="7701"/>
                  </a:lnTo>
                  <a:lnTo>
                    <a:pt x="510371" y="1973"/>
                  </a:lnTo>
                  <a:lnTo>
                    <a:pt x="571500" y="0"/>
                  </a:lnTo>
                  <a:lnTo>
                    <a:pt x="632628" y="1973"/>
                  </a:lnTo>
                  <a:lnTo>
                    <a:pt x="693131" y="7701"/>
                  </a:lnTo>
                  <a:lnTo>
                    <a:pt x="752384" y="16895"/>
                  </a:lnTo>
                  <a:lnTo>
                    <a:pt x="809763" y="29265"/>
                  </a:lnTo>
                  <a:lnTo>
                    <a:pt x="864643" y="44524"/>
                  </a:lnTo>
                  <a:lnTo>
                    <a:pt x="916399" y="62381"/>
                  </a:lnTo>
                  <a:lnTo>
                    <a:pt x="964406" y="82550"/>
                  </a:lnTo>
                  <a:lnTo>
                    <a:pt x="1008039" y="104739"/>
                  </a:lnTo>
                  <a:lnTo>
                    <a:pt x="1046673" y="128662"/>
                  </a:lnTo>
                  <a:lnTo>
                    <a:pt x="1079685" y="154029"/>
                  </a:lnTo>
                  <a:lnTo>
                    <a:pt x="1126338" y="207939"/>
                  </a:lnTo>
                  <a:lnTo>
                    <a:pt x="1143000" y="264160"/>
                  </a:lnTo>
                  <a:lnTo>
                    <a:pt x="1143000" y="1412239"/>
                  </a:lnTo>
                  <a:lnTo>
                    <a:pt x="1126338" y="1468460"/>
                  </a:lnTo>
                  <a:lnTo>
                    <a:pt x="1079685" y="1522370"/>
                  </a:lnTo>
                  <a:lnTo>
                    <a:pt x="1046673" y="1547737"/>
                  </a:lnTo>
                  <a:lnTo>
                    <a:pt x="1008039" y="1571660"/>
                  </a:lnTo>
                  <a:lnTo>
                    <a:pt x="964406" y="1593850"/>
                  </a:lnTo>
                  <a:lnTo>
                    <a:pt x="916399" y="1614018"/>
                  </a:lnTo>
                  <a:lnTo>
                    <a:pt x="864643" y="1631875"/>
                  </a:lnTo>
                  <a:lnTo>
                    <a:pt x="809763" y="1647134"/>
                  </a:lnTo>
                  <a:lnTo>
                    <a:pt x="752384" y="1659504"/>
                  </a:lnTo>
                  <a:lnTo>
                    <a:pt x="693131" y="1668698"/>
                  </a:lnTo>
                  <a:lnTo>
                    <a:pt x="632628" y="1674426"/>
                  </a:lnTo>
                  <a:lnTo>
                    <a:pt x="571500" y="1676400"/>
                  </a:lnTo>
                  <a:lnTo>
                    <a:pt x="510371" y="1674426"/>
                  </a:lnTo>
                  <a:lnTo>
                    <a:pt x="449868" y="1668698"/>
                  </a:lnTo>
                  <a:lnTo>
                    <a:pt x="390615" y="1659504"/>
                  </a:lnTo>
                  <a:lnTo>
                    <a:pt x="333236" y="1647134"/>
                  </a:lnTo>
                  <a:lnTo>
                    <a:pt x="278356" y="1631875"/>
                  </a:lnTo>
                  <a:lnTo>
                    <a:pt x="226600" y="1614018"/>
                  </a:lnTo>
                  <a:lnTo>
                    <a:pt x="178593" y="1593849"/>
                  </a:lnTo>
                  <a:lnTo>
                    <a:pt x="134960" y="1571660"/>
                  </a:lnTo>
                  <a:lnTo>
                    <a:pt x="96326" y="1547737"/>
                  </a:lnTo>
                  <a:lnTo>
                    <a:pt x="63314" y="1522370"/>
                  </a:lnTo>
                  <a:lnTo>
                    <a:pt x="16661" y="1468460"/>
                  </a:lnTo>
                  <a:lnTo>
                    <a:pt x="0" y="1412239"/>
                  </a:lnTo>
                  <a:lnTo>
                    <a:pt x="0" y="264160"/>
                  </a:lnTo>
                  <a:close/>
                </a:path>
                <a:path w="1143000" h="1676400">
                  <a:moveTo>
                    <a:pt x="0" y="0"/>
                  </a:moveTo>
                  <a:lnTo>
                    <a:pt x="0" y="0"/>
                  </a:lnTo>
                </a:path>
                <a:path w="1143000" h="1676400">
                  <a:moveTo>
                    <a:pt x="1143000" y="1676400"/>
                  </a:moveTo>
                  <a:lnTo>
                    <a:pt x="1143000" y="167640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391400" y="1940559"/>
              <a:ext cx="1143000" cy="264160"/>
            </a:xfrm>
            <a:custGeom>
              <a:avLst/>
              <a:gdLst/>
              <a:ahLst/>
              <a:cxnLst/>
              <a:rect l="l" t="t" r="r" b="b"/>
              <a:pathLst>
                <a:path w="1143000" h="264160">
                  <a:moveTo>
                    <a:pt x="1143000" y="0"/>
                  </a:moveTo>
                  <a:lnTo>
                    <a:pt x="0" y="0"/>
                  </a:lnTo>
                  <a:lnTo>
                    <a:pt x="4269" y="28254"/>
                  </a:lnTo>
                  <a:lnTo>
                    <a:pt x="36551" y="83608"/>
                  </a:lnTo>
                  <a:lnTo>
                    <a:pt x="96326" y="135497"/>
                  </a:lnTo>
                  <a:lnTo>
                    <a:pt x="134960" y="159420"/>
                  </a:lnTo>
                  <a:lnTo>
                    <a:pt x="178593" y="181610"/>
                  </a:lnTo>
                  <a:lnTo>
                    <a:pt x="226600" y="201778"/>
                  </a:lnTo>
                  <a:lnTo>
                    <a:pt x="278356" y="219635"/>
                  </a:lnTo>
                  <a:lnTo>
                    <a:pt x="333236" y="234894"/>
                  </a:lnTo>
                  <a:lnTo>
                    <a:pt x="390615" y="247264"/>
                  </a:lnTo>
                  <a:lnTo>
                    <a:pt x="449868" y="256458"/>
                  </a:lnTo>
                  <a:lnTo>
                    <a:pt x="510371" y="262186"/>
                  </a:lnTo>
                  <a:lnTo>
                    <a:pt x="571500" y="264160"/>
                  </a:lnTo>
                  <a:lnTo>
                    <a:pt x="632628" y="262186"/>
                  </a:lnTo>
                  <a:lnTo>
                    <a:pt x="693131" y="256458"/>
                  </a:lnTo>
                  <a:lnTo>
                    <a:pt x="752384" y="247264"/>
                  </a:lnTo>
                  <a:lnTo>
                    <a:pt x="809763" y="234894"/>
                  </a:lnTo>
                  <a:lnTo>
                    <a:pt x="864643" y="219635"/>
                  </a:lnTo>
                  <a:lnTo>
                    <a:pt x="916399" y="201778"/>
                  </a:lnTo>
                  <a:lnTo>
                    <a:pt x="964406" y="181609"/>
                  </a:lnTo>
                  <a:lnTo>
                    <a:pt x="1008039" y="159420"/>
                  </a:lnTo>
                  <a:lnTo>
                    <a:pt x="1046673" y="135497"/>
                  </a:lnTo>
                  <a:lnTo>
                    <a:pt x="1079685" y="110130"/>
                  </a:lnTo>
                  <a:lnTo>
                    <a:pt x="1126338" y="5622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AF0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391400" y="1676400"/>
              <a:ext cx="1143000" cy="1676400"/>
            </a:xfrm>
            <a:custGeom>
              <a:avLst/>
              <a:gdLst/>
              <a:ahLst/>
              <a:cxnLst/>
              <a:rect l="l" t="t" r="r" b="b"/>
              <a:pathLst>
                <a:path w="1143000" h="1676400">
                  <a:moveTo>
                    <a:pt x="0" y="264160"/>
                  </a:moveTo>
                  <a:lnTo>
                    <a:pt x="16661" y="320380"/>
                  </a:lnTo>
                  <a:lnTo>
                    <a:pt x="63314" y="374290"/>
                  </a:lnTo>
                  <a:lnTo>
                    <a:pt x="96326" y="399657"/>
                  </a:lnTo>
                  <a:lnTo>
                    <a:pt x="134960" y="423580"/>
                  </a:lnTo>
                  <a:lnTo>
                    <a:pt x="178593" y="445770"/>
                  </a:lnTo>
                  <a:lnTo>
                    <a:pt x="226600" y="465938"/>
                  </a:lnTo>
                  <a:lnTo>
                    <a:pt x="278356" y="483795"/>
                  </a:lnTo>
                  <a:lnTo>
                    <a:pt x="333236" y="499054"/>
                  </a:lnTo>
                  <a:lnTo>
                    <a:pt x="390615" y="511424"/>
                  </a:lnTo>
                  <a:lnTo>
                    <a:pt x="449868" y="520618"/>
                  </a:lnTo>
                  <a:lnTo>
                    <a:pt x="510371" y="526346"/>
                  </a:lnTo>
                  <a:lnTo>
                    <a:pt x="571500" y="528320"/>
                  </a:lnTo>
                  <a:lnTo>
                    <a:pt x="632628" y="526346"/>
                  </a:lnTo>
                  <a:lnTo>
                    <a:pt x="693131" y="520618"/>
                  </a:lnTo>
                  <a:lnTo>
                    <a:pt x="752384" y="511424"/>
                  </a:lnTo>
                  <a:lnTo>
                    <a:pt x="809763" y="499054"/>
                  </a:lnTo>
                  <a:lnTo>
                    <a:pt x="864643" y="483795"/>
                  </a:lnTo>
                  <a:lnTo>
                    <a:pt x="916399" y="465938"/>
                  </a:lnTo>
                  <a:lnTo>
                    <a:pt x="964406" y="445769"/>
                  </a:lnTo>
                  <a:lnTo>
                    <a:pt x="1008039" y="423580"/>
                  </a:lnTo>
                  <a:lnTo>
                    <a:pt x="1046673" y="399657"/>
                  </a:lnTo>
                  <a:lnTo>
                    <a:pt x="1079685" y="374290"/>
                  </a:lnTo>
                  <a:lnTo>
                    <a:pt x="1126338" y="320380"/>
                  </a:lnTo>
                  <a:lnTo>
                    <a:pt x="1138730" y="292414"/>
                  </a:lnTo>
                  <a:lnTo>
                    <a:pt x="1143000" y="264160"/>
                  </a:lnTo>
                </a:path>
                <a:path w="1143000" h="1676400">
                  <a:moveTo>
                    <a:pt x="0" y="0"/>
                  </a:moveTo>
                  <a:lnTo>
                    <a:pt x="0" y="0"/>
                  </a:lnTo>
                </a:path>
                <a:path w="1143000" h="1676400">
                  <a:moveTo>
                    <a:pt x="1143000" y="1676400"/>
                  </a:moveTo>
                  <a:lnTo>
                    <a:pt x="1143000" y="167640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7506969" y="2420620"/>
            <a:ext cx="91249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Financial 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400" spc="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pl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400" spc="1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1400" spc="1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s  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databases</a:t>
            </a:r>
            <a:endParaRPr sz="1400">
              <a:latin typeface="Corbel"/>
              <a:cs typeface="Corbel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2509837" y="5373687"/>
            <a:ext cx="1152525" cy="619125"/>
            <a:chOff x="2509837" y="5373687"/>
            <a:chExt cx="1152525" cy="619125"/>
          </a:xfrm>
        </p:grpSpPr>
        <p:sp>
          <p:nvSpPr>
            <p:cNvPr id="91" name="object 91"/>
            <p:cNvSpPr/>
            <p:nvPr/>
          </p:nvSpPr>
          <p:spPr>
            <a:xfrm>
              <a:off x="2514600" y="5378450"/>
              <a:ext cx="1143000" cy="609600"/>
            </a:xfrm>
            <a:custGeom>
              <a:avLst/>
              <a:gdLst/>
              <a:ahLst/>
              <a:cxnLst/>
              <a:rect l="l" t="t" r="r" b="b"/>
              <a:pathLst>
                <a:path w="1143000" h="609600">
                  <a:moveTo>
                    <a:pt x="1024889" y="0"/>
                  </a:moveTo>
                  <a:lnTo>
                    <a:pt x="116839" y="0"/>
                  </a:lnTo>
                  <a:lnTo>
                    <a:pt x="0" y="304800"/>
                  </a:lnTo>
                  <a:lnTo>
                    <a:pt x="116839" y="609600"/>
                  </a:lnTo>
                  <a:lnTo>
                    <a:pt x="1024889" y="609600"/>
                  </a:lnTo>
                  <a:lnTo>
                    <a:pt x="1143000" y="304800"/>
                  </a:lnTo>
                  <a:lnTo>
                    <a:pt x="1024889" y="0"/>
                  </a:lnTo>
                  <a:close/>
                </a:path>
              </a:pathLst>
            </a:custGeom>
            <a:solidFill>
              <a:srgbClr val="AF0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514600" y="5378450"/>
              <a:ext cx="1143000" cy="609600"/>
            </a:xfrm>
            <a:custGeom>
              <a:avLst/>
              <a:gdLst/>
              <a:ahLst/>
              <a:cxnLst/>
              <a:rect l="l" t="t" r="r" b="b"/>
              <a:pathLst>
                <a:path w="1143000" h="609600">
                  <a:moveTo>
                    <a:pt x="116839" y="0"/>
                  </a:moveTo>
                  <a:lnTo>
                    <a:pt x="1024889" y="0"/>
                  </a:lnTo>
                  <a:lnTo>
                    <a:pt x="1143000" y="304800"/>
                  </a:lnTo>
                  <a:lnTo>
                    <a:pt x="1024889" y="609600"/>
                  </a:lnTo>
                  <a:lnTo>
                    <a:pt x="116839" y="609600"/>
                  </a:lnTo>
                  <a:lnTo>
                    <a:pt x="0" y="304800"/>
                  </a:lnTo>
                  <a:lnTo>
                    <a:pt x="116839" y="0"/>
                  </a:lnTo>
                  <a:close/>
                </a:path>
                <a:path w="1143000" h="609600">
                  <a:moveTo>
                    <a:pt x="0" y="0"/>
                  </a:moveTo>
                  <a:lnTo>
                    <a:pt x="0" y="0"/>
                  </a:lnTo>
                </a:path>
                <a:path w="1143000" h="609600">
                  <a:moveTo>
                    <a:pt x="1143000" y="609600"/>
                  </a:moveTo>
                  <a:lnTo>
                    <a:pt x="1143000" y="60960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2594610" y="5426709"/>
            <a:ext cx="981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 marR="5080" indent="-889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us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er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,  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Suppliers</a:t>
            </a:r>
            <a:endParaRPr sz="1600">
              <a:latin typeface="Corbel"/>
              <a:cs typeface="Corbel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457200" y="1066800"/>
            <a:ext cx="7581900" cy="4925695"/>
            <a:chOff x="457200" y="1066800"/>
            <a:chExt cx="7581900" cy="4925695"/>
          </a:xfrm>
        </p:grpSpPr>
        <p:sp>
          <p:nvSpPr>
            <p:cNvPr id="95" name="object 95"/>
            <p:cNvSpPr/>
            <p:nvPr/>
          </p:nvSpPr>
          <p:spPr>
            <a:xfrm>
              <a:off x="1295400" y="1981200"/>
              <a:ext cx="881380" cy="383540"/>
            </a:xfrm>
            <a:custGeom>
              <a:avLst/>
              <a:gdLst/>
              <a:ahLst/>
              <a:cxnLst/>
              <a:rect l="l" t="t" r="r" b="b"/>
              <a:pathLst>
                <a:path w="881380" h="383539">
                  <a:moveTo>
                    <a:pt x="0" y="0"/>
                  </a:moveTo>
                  <a:lnTo>
                    <a:pt x="0" y="383539"/>
                  </a:lnTo>
                  <a:lnTo>
                    <a:pt x="881380" y="383539"/>
                  </a:lnTo>
                </a:path>
              </a:pathLst>
            </a:custGeom>
            <a:ln w="88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171700" y="2327910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30">
                  <a:moveTo>
                    <a:pt x="0" y="0"/>
                  </a:moveTo>
                  <a:lnTo>
                    <a:pt x="0" y="74929"/>
                  </a:lnTo>
                  <a:lnTo>
                    <a:pt x="76200" y="36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295400" y="2665730"/>
              <a:ext cx="872490" cy="1270"/>
            </a:xfrm>
            <a:custGeom>
              <a:avLst/>
              <a:gdLst/>
              <a:ahLst/>
              <a:cxnLst/>
              <a:rect l="l" t="t" r="r" b="b"/>
              <a:pathLst>
                <a:path w="872489" h="1269">
                  <a:moveTo>
                    <a:pt x="0" y="1270"/>
                  </a:moveTo>
                  <a:lnTo>
                    <a:pt x="872489" y="0"/>
                  </a:lnTo>
                </a:path>
              </a:pathLst>
            </a:custGeom>
            <a:ln w="88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162810" y="262763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09269" y="4631690"/>
              <a:ext cx="786130" cy="702310"/>
            </a:xfrm>
            <a:custGeom>
              <a:avLst/>
              <a:gdLst/>
              <a:ahLst/>
              <a:cxnLst/>
              <a:rect l="l" t="t" r="r" b="b"/>
              <a:pathLst>
                <a:path w="786130" h="702310">
                  <a:moveTo>
                    <a:pt x="786130" y="702310"/>
                  </a:moveTo>
                  <a:lnTo>
                    <a:pt x="0" y="0"/>
                  </a:lnTo>
                </a:path>
              </a:pathLst>
            </a:custGeom>
            <a:ln w="88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57200" y="4584700"/>
              <a:ext cx="81280" cy="78740"/>
            </a:xfrm>
            <a:custGeom>
              <a:avLst/>
              <a:gdLst/>
              <a:ahLst/>
              <a:cxnLst/>
              <a:rect l="l" t="t" r="r" b="b"/>
              <a:pathLst>
                <a:path w="81279" h="78739">
                  <a:moveTo>
                    <a:pt x="0" y="0"/>
                  </a:moveTo>
                  <a:lnTo>
                    <a:pt x="31750" y="78739"/>
                  </a:lnTo>
                  <a:lnTo>
                    <a:pt x="81279" y="21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973580" y="5694679"/>
              <a:ext cx="1112520" cy="293370"/>
            </a:xfrm>
            <a:custGeom>
              <a:avLst/>
              <a:gdLst/>
              <a:ahLst/>
              <a:cxnLst/>
              <a:rect l="l" t="t" r="r" b="b"/>
              <a:pathLst>
                <a:path w="1112520" h="293370">
                  <a:moveTo>
                    <a:pt x="1112520" y="293370"/>
                  </a:moveTo>
                  <a:lnTo>
                    <a:pt x="0" y="0"/>
                  </a:lnTo>
                </a:path>
              </a:pathLst>
            </a:custGeom>
            <a:ln w="88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905000" y="5660390"/>
              <a:ext cx="82550" cy="72390"/>
            </a:xfrm>
            <a:custGeom>
              <a:avLst/>
              <a:gdLst/>
              <a:ahLst/>
              <a:cxnLst/>
              <a:rect l="l" t="t" r="r" b="b"/>
              <a:pathLst>
                <a:path w="82550" h="72389">
                  <a:moveTo>
                    <a:pt x="82550" y="0"/>
                  </a:moveTo>
                  <a:lnTo>
                    <a:pt x="0" y="16510"/>
                  </a:lnTo>
                  <a:lnTo>
                    <a:pt x="63500" y="72390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39750" y="3937000"/>
              <a:ext cx="707390" cy="745490"/>
            </a:xfrm>
            <a:custGeom>
              <a:avLst/>
              <a:gdLst/>
              <a:ahLst/>
              <a:cxnLst/>
              <a:rect l="l" t="t" r="r" b="b"/>
              <a:pathLst>
                <a:path w="707390" h="745489">
                  <a:moveTo>
                    <a:pt x="0" y="745489"/>
                  </a:moveTo>
                  <a:lnTo>
                    <a:pt x="707390" y="0"/>
                  </a:lnTo>
                </a:path>
              </a:pathLst>
            </a:custGeom>
            <a:ln w="88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216659" y="3886200"/>
              <a:ext cx="78740" cy="81280"/>
            </a:xfrm>
            <a:custGeom>
              <a:avLst/>
              <a:gdLst/>
              <a:ahLst/>
              <a:cxnLst/>
              <a:rect l="l" t="t" r="r" b="b"/>
              <a:pathLst>
                <a:path w="78740" h="81279">
                  <a:moveTo>
                    <a:pt x="78740" y="0"/>
                  </a:moveTo>
                  <a:lnTo>
                    <a:pt x="0" y="29210"/>
                  </a:lnTo>
                  <a:lnTo>
                    <a:pt x="54609" y="81280"/>
                  </a:lnTo>
                  <a:lnTo>
                    <a:pt x="787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295400" y="266700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0" y="53340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953000" y="2362200"/>
              <a:ext cx="233679" cy="0"/>
            </a:xfrm>
            <a:custGeom>
              <a:avLst/>
              <a:gdLst/>
              <a:ahLst/>
              <a:cxnLst/>
              <a:rect l="l" t="t" r="r" b="b"/>
              <a:pathLst>
                <a:path w="233679">
                  <a:moveTo>
                    <a:pt x="0" y="0"/>
                  </a:moveTo>
                  <a:lnTo>
                    <a:pt x="233679" y="0"/>
                  </a:lnTo>
                </a:path>
              </a:pathLst>
            </a:custGeom>
            <a:ln w="88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181600" y="23241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943600" y="1143000"/>
              <a:ext cx="0" cy="692150"/>
            </a:xfrm>
            <a:custGeom>
              <a:avLst/>
              <a:gdLst/>
              <a:ahLst/>
              <a:cxnLst/>
              <a:rect l="l" t="t" r="r" b="b"/>
              <a:pathLst>
                <a:path h="692150">
                  <a:moveTo>
                    <a:pt x="0" y="0"/>
                  </a:moveTo>
                  <a:lnTo>
                    <a:pt x="0" y="692150"/>
                  </a:lnTo>
                </a:path>
              </a:pathLst>
            </a:custGeom>
            <a:ln w="88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905500" y="1830069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30">
                  <a:moveTo>
                    <a:pt x="76200" y="0"/>
                  </a:moveTo>
                  <a:lnTo>
                    <a:pt x="0" y="0"/>
                  </a:lnTo>
                  <a:lnTo>
                    <a:pt x="38100" y="7492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562600" y="1447800"/>
              <a:ext cx="0" cy="387350"/>
            </a:xfrm>
            <a:custGeom>
              <a:avLst/>
              <a:gdLst/>
              <a:ahLst/>
              <a:cxnLst/>
              <a:rect l="l" t="t" r="r" b="b"/>
              <a:pathLst>
                <a:path h="387350">
                  <a:moveTo>
                    <a:pt x="0" y="0"/>
                  </a:moveTo>
                  <a:lnTo>
                    <a:pt x="0" y="387350"/>
                  </a:lnTo>
                </a:path>
              </a:pathLst>
            </a:custGeom>
            <a:ln w="88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524500" y="1830069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30">
                  <a:moveTo>
                    <a:pt x="76200" y="0"/>
                  </a:moveTo>
                  <a:lnTo>
                    <a:pt x="0" y="0"/>
                  </a:lnTo>
                  <a:lnTo>
                    <a:pt x="38100" y="7492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114800" y="1066800"/>
              <a:ext cx="1447800" cy="381000"/>
            </a:xfrm>
            <a:custGeom>
              <a:avLst/>
              <a:gdLst/>
              <a:ahLst/>
              <a:cxnLst/>
              <a:rect l="l" t="t" r="r" b="b"/>
              <a:pathLst>
                <a:path w="1447800" h="381000">
                  <a:moveTo>
                    <a:pt x="1447800" y="381000"/>
                  </a:moveTo>
                  <a:lnTo>
                    <a:pt x="0" y="381000"/>
                  </a:lnTo>
                </a:path>
                <a:path w="1447800" h="381000">
                  <a:moveTo>
                    <a:pt x="0" y="381000"/>
                  </a:moveTo>
                  <a:lnTo>
                    <a:pt x="0" y="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477000" y="2362200"/>
              <a:ext cx="844550" cy="0"/>
            </a:xfrm>
            <a:custGeom>
              <a:avLst/>
              <a:gdLst/>
              <a:ahLst/>
              <a:cxnLst/>
              <a:rect l="l" t="t" r="r" b="b"/>
              <a:pathLst>
                <a:path w="844550">
                  <a:moveTo>
                    <a:pt x="0" y="0"/>
                  </a:moveTo>
                  <a:lnTo>
                    <a:pt x="844550" y="0"/>
                  </a:lnTo>
                </a:path>
              </a:pathLst>
            </a:custGeom>
            <a:ln w="88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316469" y="2324100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0" y="0"/>
                  </a:moveTo>
                  <a:lnTo>
                    <a:pt x="0" y="76200"/>
                  </a:lnTo>
                  <a:lnTo>
                    <a:pt x="74929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001000" y="3352800"/>
              <a:ext cx="0" cy="311150"/>
            </a:xfrm>
            <a:custGeom>
              <a:avLst/>
              <a:gdLst/>
              <a:ahLst/>
              <a:cxnLst/>
              <a:rect l="l" t="t" r="r" b="b"/>
              <a:pathLst>
                <a:path h="311150">
                  <a:moveTo>
                    <a:pt x="0" y="0"/>
                  </a:moveTo>
                  <a:lnTo>
                    <a:pt x="0" y="311150"/>
                  </a:lnTo>
                </a:path>
              </a:pathLst>
            </a:custGeom>
            <a:ln w="88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962900" y="3658870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76200" y="0"/>
                  </a:moveTo>
                  <a:lnTo>
                    <a:pt x="0" y="0"/>
                  </a:lnTo>
                  <a:lnTo>
                    <a:pt x="38100" y="7492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001000" y="1214120"/>
              <a:ext cx="0" cy="462280"/>
            </a:xfrm>
            <a:custGeom>
              <a:avLst/>
              <a:gdLst/>
              <a:ahLst/>
              <a:cxnLst/>
              <a:rect l="l" t="t" r="r" b="b"/>
              <a:pathLst>
                <a:path h="462280">
                  <a:moveTo>
                    <a:pt x="0" y="462279"/>
                  </a:moveTo>
                  <a:lnTo>
                    <a:pt x="0" y="0"/>
                  </a:lnTo>
                </a:path>
              </a:pathLst>
            </a:custGeom>
            <a:ln w="88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962900" y="1143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867400" y="2895600"/>
              <a:ext cx="0" cy="768350"/>
            </a:xfrm>
            <a:custGeom>
              <a:avLst/>
              <a:gdLst/>
              <a:ahLst/>
              <a:cxnLst/>
              <a:rect l="l" t="t" r="r" b="b"/>
              <a:pathLst>
                <a:path h="768350">
                  <a:moveTo>
                    <a:pt x="0" y="0"/>
                  </a:moveTo>
                  <a:lnTo>
                    <a:pt x="0" y="768350"/>
                  </a:lnTo>
                </a:path>
              </a:pathLst>
            </a:custGeom>
            <a:ln w="88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829300" y="3658870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76200" y="0"/>
                  </a:moveTo>
                  <a:lnTo>
                    <a:pt x="0" y="0"/>
                  </a:lnTo>
                  <a:lnTo>
                    <a:pt x="38100" y="7492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269" y="339090"/>
            <a:ext cx="64312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Inputs</a:t>
            </a:r>
            <a:r>
              <a:rPr spc="-35" dirty="0"/>
              <a:t> </a:t>
            </a:r>
            <a:r>
              <a:rPr spc="-5" dirty="0"/>
              <a:t>to</a:t>
            </a:r>
            <a:r>
              <a:rPr spc="-30" dirty="0"/>
              <a:t> </a:t>
            </a:r>
            <a:r>
              <a:rPr spc="-10" dirty="0"/>
              <a:t>the</a:t>
            </a:r>
            <a:r>
              <a:rPr spc="-35" dirty="0"/>
              <a:t> </a:t>
            </a:r>
            <a:r>
              <a:rPr spc="-10" dirty="0"/>
              <a:t>Financial </a:t>
            </a:r>
            <a:r>
              <a:rPr spc="-2185" dirty="0"/>
              <a:t> </a:t>
            </a:r>
            <a:r>
              <a:rPr spc="-10" dirty="0"/>
              <a:t>Information</a:t>
            </a:r>
            <a:r>
              <a:rPr spc="-35" dirty="0"/>
              <a:t> </a:t>
            </a:r>
            <a:r>
              <a:rPr spc="-1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019" y="1728258"/>
            <a:ext cx="7474584" cy="423608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459"/>
              </a:spcBef>
              <a:buClr>
                <a:srgbClr val="D5EBFF"/>
              </a:buClr>
              <a:buSzPct val="94642"/>
              <a:buFont typeface="MS UI Gothic"/>
              <a:buChar char="▪"/>
              <a:tabLst>
                <a:tab pos="367665" algn="l"/>
                <a:tab pos="368300" algn="l"/>
              </a:tabLst>
            </a:pP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Strategic</a:t>
            </a:r>
            <a:r>
              <a:rPr sz="2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plan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or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corporate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 policies</a:t>
            </a:r>
            <a:endParaRPr sz="2800">
              <a:latin typeface="Corbel"/>
              <a:cs typeface="Corbel"/>
            </a:endParaRPr>
          </a:p>
          <a:p>
            <a:pPr marL="695960" marR="54610" indent="-285750">
              <a:lnSpc>
                <a:spcPts val="2590"/>
              </a:lnSpc>
              <a:spcBef>
                <a:spcPts val="640"/>
              </a:spcBef>
              <a:tabLst>
                <a:tab pos="695325" algn="l"/>
              </a:tabLst>
            </a:pPr>
            <a:r>
              <a:rPr sz="3225" spc="-1972" baseline="7751" dirty="0">
                <a:solidFill>
                  <a:srgbClr val="E91479"/>
                </a:solidFill>
                <a:latin typeface="MS UI Gothic"/>
                <a:cs typeface="MS UI Gothic"/>
              </a:rPr>
              <a:t>	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Contains major financial objectives and often projects </a:t>
            </a:r>
            <a:r>
              <a:rPr sz="2400" spc="-4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financial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needs.</a:t>
            </a:r>
            <a:endParaRPr sz="2400">
              <a:latin typeface="Corbel"/>
              <a:cs typeface="Corbel"/>
            </a:endParaRPr>
          </a:p>
          <a:p>
            <a:pPr marL="368300" indent="-342900">
              <a:lnSpc>
                <a:spcPct val="100000"/>
              </a:lnSpc>
              <a:spcBef>
                <a:spcPts val="320"/>
              </a:spcBef>
              <a:buClr>
                <a:srgbClr val="D5EBFF"/>
              </a:buClr>
              <a:buSzPct val="94642"/>
              <a:buFont typeface="MS UI Gothic"/>
              <a:buChar char="▪"/>
              <a:tabLst>
                <a:tab pos="367665" algn="l"/>
                <a:tab pos="368300" algn="l"/>
              </a:tabLst>
            </a:pP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Transaction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 processing system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 (TPS)</a:t>
            </a:r>
            <a:endParaRPr sz="2800">
              <a:latin typeface="Corbel"/>
              <a:cs typeface="Corbel"/>
            </a:endParaRPr>
          </a:p>
          <a:p>
            <a:pPr marL="695960" marR="17780" indent="-285750">
              <a:lnSpc>
                <a:spcPts val="2590"/>
              </a:lnSpc>
              <a:spcBef>
                <a:spcPts val="640"/>
              </a:spcBef>
              <a:tabLst>
                <a:tab pos="695325" algn="l"/>
              </a:tabLst>
            </a:pPr>
            <a:r>
              <a:rPr sz="3225" spc="-1972" baseline="7751" dirty="0">
                <a:solidFill>
                  <a:srgbClr val="E91479"/>
                </a:solidFill>
                <a:latin typeface="MS UI Gothic"/>
                <a:cs typeface="MS UI Gothic"/>
              </a:rPr>
              <a:t>	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Important financial information collected from almost </a:t>
            </a:r>
            <a:r>
              <a:rPr sz="2400" spc="-4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every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TPS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payroll,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inventory control,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order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processing, accounts payable,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accounts receivable,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general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ledger.</a:t>
            </a:r>
            <a:endParaRPr sz="2400">
              <a:latin typeface="Corbel"/>
              <a:cs typeface="Corbel"/>
            </a:endParaRPr>
          </a:p>
          <a:p>
            <a:pPr marL="410209">
              <a:lnSpc>
                <a:spcPct val="100000"/>
              </a:lnSpc>
              <a:spcBef>
                <a:spcPts val="270"/>
              </a:spcBef>
              <a:tabLst>
                <a:tab pos="695325" algn="l"/>
              </a:tabLst>
            </a:pPr>
            <a:r>
              <a:rPr sz="3225" spc="-1972" baseline="7751" dirty="0">
                <a:solidFill>
                  <a:srgbClr val="E91479"/>
                </a:solidFill>
                <a:latin typeface="MS UI Gothic"/>
                <a:cs typeface="MS UI Gothic"/>
              </a:rPr>
              <a:t>	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External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sources</a:t>
            </a:r>
            <a:endParaRPr sz="2400">
              <a:latin typeface="Corbel"/>
              <a:cs typeface="Corbel"/>
            </a:endParaRPr>
          </a:p>
          <a:p>
            <a:pPr marL="695960" marR="1445260" indent="-285750">
              <a:lnSpc>
                <a:spcPts val="2590"/>
              </a:lnSpc>
              <a:spcBef>
                <a:spcPts val="640"/>
              </a:spcBef>
              <a:tabLst>
                <a:tab pos="695325" algn="l"/>
              </a:tabLst>
            </a:pPr>
            <a:r>
              <a:rPr sz="3225" spc="-1972" baseline="7751" dirty="0">
                <a:solidFill>
                  <a:srgbClr val="E91479"/>
                </a:solidFill>
                <a:latin typeface="MS UI Gothic"/>
                <a:cs typeface="MS UI Gothic"/>
              </a:rPr>
              <a:t>	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Annual reports and financial statements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2400" spc="-4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competitors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and general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news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items.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809" y="414020"/>
            <a:ext cx="670877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Financial</a:t>
            </a:r>
            <a:r>
              <a:rPr spc="-45" dirty="0"/>
              <a:t> </a:t>
            </a:r>
            <a:r>
              <a:rPr spc="-10" dirty="0"/>
              <a:t>MIS</a:t>
            </a:r>
            <a:r>
              <a:rPr spc="-45" dirty="0"/>
              <a:t> </a:t>
            </a:r>
            <a:r>
              <a:rPr spc="-10" dirty="0"/>
              <a:t>Subsystems </a:t>
            </a:r>
            <a:r>
              <a:rPr spc="-2185" dirty="0"/>
              <a:t> </a:t>
            </a:r>
            <a:r>
              <a:rPr spc="-10" dirty="0"/>
              <a:t>and</a:t>
            </a:r>
            <a:r>
              <a:rPr spc="-25" dirty="0"/>
              <a:t> </a:t>
            </a:r>
            <a:r>
              <a:rPr spc="-10" dirty="0"/>
              <a:t>Outputs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410" y="1817370"/>
            <a:ext cx="3793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MS UI Gothic"/>
              <a:buChar char="▪"/>
              <a:tabLst>
                <a:tab pos="470534" algn="l"/>
                <a:tab pos="47117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Financial</a:t>
            </a:r>
            <a:r>
              <a:rPr sz="3000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subsystems</a:t>
            </a:r>
            <a:endParaRPr sz="3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7180" y="2224786"/>
            <a:ext cx="140335" cy="241808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350" spc="-1450" dirty="0">
                <a:solidFill>
                  <a:srgbClr val="E91479"/>
                </a:solidFill>
                <a:latin typeface="MS UI Gothic"/>
                <a:cs typeface="MS UI Gothic"/>
              </a:rPr>
              <a:t></a:t>
            </a:r>
            <a:endParaRPr sz="23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350" spc="-1450" dirty="0">
                <a:solidFill>
                  <a:srgbClr val="E91479"/>
                </a:solidFill>
                <a:latin typeface="MS UI Gothic"/>
                <a:cs typeface="MS UI Gothic"/>
              </a:rPr>
              <a:t></a:t>
            </a:r>
            <a:endParaRPr sz="23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350" spc="-1450" dirty="0">
                <a:solidFill>
                  <a:srgbClr val="E91479"/>
                </a:solidFill>
                <a:latin typeface="MS UI Gothic"/>
                <a:cs typeface="MS UI Gothic"/>
              </a:rPr>
              <a:t></a:t>
            </a:r>
            <a:endParaRPr sz="23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350" spc="-1450" dirty="0">
                <a:solidFill>
                  <a:srgbClr val="E91479"/>
                </a:solidFill>
                <a:latin typeface="MS UI Gothic"/>
                <a:cs typeface="MS UI Gothic"/>
              </a:rPr>
              <a:t></a:t>
            </a:r>
            <a:endParaRPr sz="23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350" spc="-1450" dirty="0">
                <a:solidFill>
                  <a:srgbClr val="E91479"/>
                </a:solidFill>
                <a:latin typeface="MS UI Gothic"/>
                <a:cs typeface="MS UI Gothic"/>
              </a:rPr>
              <a:t></a:t>
            </a:r>
            <a:endParaRPr sz="235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2620" y="2274570"/>
            <a:ext cx="4331335" cy="2418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37210">
              <a:lnSpc>
                <a:spcPct val="120800"/>
              </a:lnSpc>
              <a:spcBef>
                <a:spcPts val="100"/>
              </a:spcBef>
            </a:pP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Profit/loss and cost systems </a:t>
            </a:r>
            <a:r>
              <a:rPr sz="2600" spc="-50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Auditing</a:t>
            </a:r>
            <a:endParaRPr sz="2600">
              <a:latin typeface="Corbel"/>
              <a:cs typeface="Corbel"/>
            </a:endParaRPr>
          </a:p>
          <a:p>
            <a:pPr marL="12700" marR="1987550">
              <a:lnSpc>
                <a:spcPts val="3770"/>
              </a:lnSpc>
              <a:spcBef>
                <a:spcPts val="225"/>
              </a:spcBef>
            </a:pP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Internal 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auditing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 External</a:t>
            </a:r>
            <a:r>
              <a:rPr sz="2600" spc="-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auditing</a:t>
            </a:r>
            <a:endParaRPr sz="2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Uses</a:t>
            </a:r>
            <a:r>
              <a:rPr sz="26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management</a:t>
            </a:r>
            <a:r>
              <a:rPr sz="26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6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funds</a:t>
            </a:r>
            <a:endParaRPr sz="2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2250" y="680719"/>
            <a:ext cx="133350" cy="365760"/>
          </a:xfrm>
          <a:custGeom>
            <a:avLst/>
            <a:gdLst/>
            <a:ahLst/>
            <a:cxnLst/>
            <a:rect l="l" t="t" r="r" b="b"/>
            <a:pathLst>
              <a:path w="133350" h="365759">
                <a:moveTo>
                  <a:pt x="7620" y="0"/>
                </a:moveTo>
                <a:lnTo>
                  <a:pt x="0" y="0"/>
                </a:lnTo>
                <a:lnTo>
                  <a:pt x="0" y="365760"/>
                </a:lnTo>
                <a:lnTo>
                  <a:pt x="3810" y="365760"/>
                </a:lnTo>
                <a:lnTo>
                  <a:pt x="7620" y="365760"/>
                </a:lnTo>
                <a:lnTo>
                  <a:pt x="7620" y="0"/>
                </a:lnTo>
                <a:close/>
              </a:path>
              <a:path w="133350" h="365759">
                <a:moveTo>
                  <a:pt x="36830" y="0"/>
                </a:moveTo>
                <a:lnTo>
                  <a:pt x="26670" y="0"/>
                </a:lnTo>
                <a:lnTo>
                  <a:pt x="26670" y="365760"/>
                </a:lnTo>
                <a:lnTo>
                  <a:pt x="31750" y="365760"/>
                </a:lnTo>
                <a:lnTo>
                  <a:pt x="36830" y="365760"/>
                </a:lnTo>
                <a:lnTo>
                  <a:pt x="36830" y="0"/>
                </a:lnTo>
                <a:close/>
              </a:path>
              <a:path w="133350" h="365759">
                <a:moveTo>
                  <a:pt x="74930" y="0"/>
                </a:moveTo>
                <a:lnTo>
                  <a:pt x="45720" y="0"/>
                </a:lnTo>
                <a:lnTo>
                  <a:pt x="45720" y="365760"/>
                </a:lnTo>
                <a:lnTo>
                  <a:pt x="60960" y="365760"/>
                </a:lnTo>
                <a:lnTo>
                  <a:pt x="74930" y="365760"/>
                </a:lnTo>
                <a:lnTo>
                  <a:pt x="74930" y="0"/>
                </a:lnTo>
                <a:close/>
              </a:path>
              <a:path w="133350" h="365759">
                <a:moveTo>
                  <a:pt x="133350" y="0"/>
                </a:moveTo>
                <a:lnTo>
                  <a:pt x="87630" y="0"/>
                </a:lnTo>
                <a:lnTo>
                  <a:pt x="87630" y="365760"/>
                </a:lnTo>
                <a:lnTo>
                  <a:pt x="110490" y="365760"/>
                </a:lnTo>
                <a:lnTo>
                  <a:pt x="133350" y="365760"/>
                </a:lnTo>
                <a:lnTo>
                  <a:pt x="133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55270" y="4541520"/>
            <a:ext cx="73660" cy="2197100"/>
            <a:chOff x="255270" y="4541520"/>
            <a:chExt cx="73660" cy="2197100"/>
          </a:xfrm>
        </p:grpSpPr>
        <p:sp>
          <p:nvSpPr>
            <p:cNvPr id="4" name="object 4"/>
            <p:cNvSpPr/>
            <p:nvPr/>
          </p:nvSpPr>
          <p:spPr>
            <a:xfrm>
              <a:off x="255270" y="5046980"/>
              <a:ext cx="73660" cy="1691639"/>
            </a:xfrm>
            <a:custGeom>
              <a:avLst/>
              <a:gdLst/>
              <a:ahLst/>
              <a:cxnLst/>
              <a:rect l="l" t="t" r="r" b="b"/>
              <a:pathLst>
                <a:path w="73660" h="1691640">
                  <a:moveTo>
                    <a:pt x="73659" y="0"/>
                  </a:moveTo>
                  <a:lnTo>
                    <a:pt x="0" y="0"/>
                  </a:lnTo>
                  <a:lnTo>
                    <a:pt x="0" y="1691640"/>
                  </a:lnTo>
                  <a:lnTo>
                    <a:pt x="36829" y="1691640"/>
                  </a:lnTo>
                  <a:lnTo>
                    <a:pt x="73659" y="169164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E9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5270" y="4796790"/>
              <a:ext cx="73660" cy="228600"/>
            </a:xfrm>
            <a:custGeom>
              <a:avLst/>
              <a:gdLst/>
              <a:ahLst/>
              <a:cxnLst/>
              <a:rect l="l" t="t" r="r" b="b"/>
              <a:pathLst>
                <a:path w="73660" h="228600">
                  <a:moveTo>
                    <a:pt x="73659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6829" y="228600"/>
                  </a:lnTo>
                  <a:lnTo>
                    <a:pt x="73659" y="2286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DB7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5270" y="4636770"/>
              <a:ext cx="73660" cy="138430"/>
            </a:xfrm>
            <a:custGeom>
              <a:avLst/>
              <a:gdLst/>
              <a:ahLst/>
              <a:cxnLst/>
              <a:rect l="l" t="t" r="r" b="b"/>
              <a:pathLst>
                <a:path w="73660" h="138429">
                  <a:moveTo>
                    <a:pt x="73659" y="0"/>
                  </a:moveTo>
                  <a:lnTo>
                    <a:pt x="0" y="0"/>
                  </a:lnTo>
                  <a:lnTo>
                    <a:pt x="0" y="138429"/>
                  </a:lnTo>
                  <a:lnTo>
                    <a:pt x="36829" y="138429"/>
                  </a:lnTo>
                  <a:lnTo>
                    <a:pt x="73659" y="138429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4D5A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5270" y="4541520"/>
              <a:ext cx="73660" cy="74930"/>
            </a:xfrm>
            <a:custGeom>
              <a:avLst/>
              <a:gdLst/>
              <a:ahLst/>
              <a:cxnLst/>
              <a:rect l="l" t="t" r="r" b="b"/>
              <a:pathLst>
                <a:path w="73660" h="74929">
                  <a:moveTo>
                    <a:pt x="7365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36829" y="74929"/>
                  </a:lnTo>
                  <a:lnTo>
                    <a:pt x="73659" y="74929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E9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F920914-2711-4794-9C41-F74F94789E76}"/>
              </a:ext>
            </a:extLst>
          </p:cNvPr>
          <p:cNvSpPr txBox="1"/>
          <p:nvPr/>
        </p:nvSpPr>
        <p:spPr>
          <a:xfrm>
            <a:off x="1676400" y="2074030"/>
            <a:ext cx="617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FF00"/>
                </a:solidFill>
              </a:rPr>
              <a:t>Accounting Information Systems</a:t>
            </a:r>
          </a:p>
        </p:txBody>
      </p:sp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4469" y="6550659"/>
            <a:ext cx="1701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D5EBFF"/>
                </a:solidFill>
                <a:latin typeface="Corbel"/>
                <a:cs typeface="Corbel"/>
              </a:rPr>
              <a:t>2</a:t>
            </a:r>
            <a:r>
              <a:rPr sz="1100" dirty="0">
                <a:solidFill>
                  <a:srgbClr val="D5EBFF"/>
                </a:solidFill>
                <a:latin typeface="Corbel"/>
                <a:cs typeface="Corbel"/>
              </a:rPr>
              <a:t>9</a:t>
            </a:r>
            <a:endParaRPr sz="11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1869" y="546100"/>
            <a:ext cx="39249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Basic</a:t>
            </a:r>
            <a:r>
              <a:rPr spc="-90" dirty="0"/>
              <a:t> </a:t>
            </a:r>
            <a:r>
              <a:rPr spc="-10" dirty="0"/>
              <a:t>Features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6319" y="1721827"/>
            <a:ext cx="7367270" cy="380174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490"/>
              </a:spcBef>
              <a:buClr>
                <a:srgbClr val="D5EBFF"/>
              </a:buClr>
              <a:buSzPct val="95000"/>
              <a:buFont typeface="MS UI Gothic"/>
              <a:buChar char="▪"/>
              <a:tabLst>
                <a:tab pos="380365" algn="l"/>
                <a:tab pos="3810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Control</a:t>
            </a:r>
            <a:r>
              <a:rPr sz="30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–</a:t>
            </a:r>
            <a:endParaRPr sz="3000">
              <a:latin typeface="Corbel"/>
              <a:cs typeface="Corbel"/>
            </a:endParaRPr>
          </a:p>
          <a:p>
            <a:pPr marL="708660" marR="330200" indent="-285750">
              <a:lnSpc>
                <a:spcPct val="89900"/>
              </a:lnSpc>
              <a:spcBef>
                <a:spcPts val="655"/>
              </a:spcBef>
              <a:tabLst>
                <a:tab pos="708025" algn="l"/>
              </a:tabLst>
            </a:pPr>
            <a:r>
              <a:rPr sz="3525" spc="-2175" baseline="8274" dirty="0">
                <a:solidFill>
                  <a:srgbClr val="E91479"/>
                </a:solidFill>
                <a:latin typeface="MS UI Gothic"/>
                <a:cs typeface="MS UI Gothic"/>
              </a:rPr>
              <a:t>	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Internal controls are established to ensure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that </a:t>
            </a:r>
            <a:r>
              <a:rPr sz="2600" spc="-50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your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assets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are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safeguarded and not being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wasted.</a:t>
            </a:r>
            <a:endParaRPr sz="2600">
              <a:latin typeface="Corbel"/>
              <a:cs typeface="Corbel"/>
            </a:endParaRPr>
          </a:p>
          <a:p>
            <a:pPr marL="708660" marR="1260475" indent="-285750">
              <a:lnSpc>
                <a:spcPts val="2810"/>
              </a:lnSpc>
              <a:spcBef>
                <a:spcPts val="685"/>
              </a:spcBef>
              <a:tabLst>
                <a:tab pos="708025" algn="l"/>
              </a:tabLst>
            </a:pPr>
            <a:r>
              <a:rPr sz="3525" spc="-2175" baseline="8274" dirty="0">
                <a:solidFill>
                  <a:srgbClr val="E91479"/>
                </a:solidFill>
                <a:latin typeface="MS UI Gothic"/>
                <a:cs typeface="MS UI Gothic"/>
              </a:rPr>
              <a:t>	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They are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also established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ensure that </a:t>
            </a:r>
            <a:r>
              <a:rPr sz="2600" spc="-50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employees follow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company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procedures</a:t>
            </a:r>
            <a:endParaRPr sz="2600">
              <a:latin typeface="Corbel"/>
              <a:cs typeface="Corbel"/>
            </a:endParaRPr>
          </a:p>
          <a:p>
            <a:pPr marL="381000" marR="30480" indent="-342900">
              <a:lnSpc>
                <a:spcPts val="3240"/>
              </a:lnSpc>
              <a:spcBef>
                <a:spcPts val="695"/>
              </a:spcBef>
              <a:buClr>
                <a:srgbClr val="D5EBFF"/>
              </a:buClr>
              <a:buSzPct val="95000"/>
              <a:buFont typeface="MS UI Gothic"/>
              <a:buChar char="▪"/>
              <a:tabLst>
                <a:tab pos="380365" algn="l"/>
                <a:tab pos="3810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Compatibility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-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Use an accounting system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that is appropriate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for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the size of the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company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 the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complexity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transactions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869" y="546100"/>
            <a:ext cx="69869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35" dirty="0"/>
              <a:t> </a:t>
            </a:r>
            <a:r>
              <a:rPr spc="-10" dirty="0"/>
              <a:t>Evolution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30" dirty="0"/>
              <a:t> </a:t>
            </a:r>
            <a:r>
              <a:rPr spc="-10" dirty="0"/>
              <a:t>the</a:t>
            </a:r>
            <a:r>
              <a:rPr spc="-20" dirty="0"/>
              <a:t> </a:t>
            </a:r>
            <a:r>
              <a:rPr spc="-10" dirty="0"/>
              <a:t>HRIS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7719" y="1894840"/>
            <a:ext cx="7510145" cy="378841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81000" marR="400685" indent="-342900">
              <a:lnSpc>
                <a:spcPts val="3030"/>
              </a:lnSpc>
              <a:spcBef>
                <a:spcPts val="475"/>
              </a:spcBef>
              <a:buClr>
                <a:srgbClr val="D5EBFF"/>
              </a:buClr>
              <a:buSzPct val="94642"/>
              <a:buFont typeface="MS UI Gothic"/>
              <a:buChar char="▪"/>
              <a:tabLst>
                <a:tab pos="380365" algn="l"/>
                <a:tab pos="381000" algn="l"/>
              </a:tabLst>
            </a:pP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First, paper files were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located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in the Personnel </a:t>
            </a:r>
            <a:r>
              <a:rPr sz="2800" spc="-5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department.</a:t>
            </a:r>
            <a:endParaRPr sz="2800">
              <a:latin typeface="Corbel"/>
              <a:cs typeface="Corbel"/>
            </a:endParaRPr>
          </a:p>
          <a:p>
            <a:pPr marL="381000" marR="497205" indent="-342900">
              <a:lnSpc>
                <a:spcPts val="3020"/>
              </a:lnSpc>
              <a:spcBef>
                <a:spcPts val="695"/>
              </a:spcBef>
              <a:buClr>
                <a:srgbClr val="D5EBFF"/>
              </a:buClr>
              <a:buSzPct val="94642"/>
              <a:buFont typeface="MS UI Gothic"/>
              <a:buChar char="▪"/>
              <a:tabLst>
                <a:tab pos="380365" algn="l"/>
                <a:tab pos="381000" algn="l"/>
              </a:tabLst>
            </a:pP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Then, punched card and magnetic media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files </a:t>
            </a:r>
            <a:r>
              <a:rPr sz="2800" spc="-5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were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located in IS.</a:t>
            </a:r>
            <a:endParaRPr sz="2800">
              <a:latin typeface="Corbel"/>
              <a:cs typeface="Corbel"/>
            </a:endParaRPr>
          </a:p>
          <a:p>
            <a:pPr marL="381000" marR="30480" indent="-342900">
              <a:lnSpc>
                <a:spcPts val="3020"/>
              </a:lnSpc>
              <a:spcBef>
                <a:spcPts val="700"/>
              </a:spcBef>
              <a:buClr>
                <a:srgbClr val="D5EBFF"/>
              </a:buClr>
              <a:buSzPct val="94642"/>
              <a:buFont typeface="MS UI Gothic"/>
              <a:buChar char="▪"/>
              <a:tabLst>
                <a:tab pos="380365" algn="l"/>
                <a:tab pos="381000" algn="l"/>
              </a:tabLst>
            </a:pP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Government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legislation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28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1960s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and 70s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eventually called management's attention to the </a:t>
            </a:r>
            <a:r>
              <a:rPr sz="2800" spc="-5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importance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 of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HR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data.</a:t>
            </a:r>
            <a:endParaRPr sz="2800">
              <a:latin typeface="Corbel"/>
              <a:cs typeface="Corbel"/>
            </a:endParaRPr>
          </a:p>
          <a:p>
            <a:pPr marL="381000" marR="640080" indent="-342900">
              <a:lnSpc>
                <a:spcPts val="3020"/>
              </a:lnSpc>
              <a:spcBef>
                <a:spcPts val="700"/>
              </a:spcBef>
              <a:buClr>
                <a:srgbClr val="D5EBFF"/>
              </a:buClr>
              <a:buSzPct val="94642"/>
              <a:buFont typeface="MS UI Gothic"/>
              <a:buChar char="▪"/>
              <a:tabLst>
                <a:tab pos="380365" algn="l"/>
                <a:tab pos="381000" algn="l"/>
              </a:tabLst>
            </a:pP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In the late 1970's the concept of an HRIS was </a:t>
            </a:r>
            <a:r>
              <a:rPr sz="2800" spc="-5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born.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869" y="546100"/>
            <a:ext cx="39249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Basic</a:t>
            </a:r>
            <a:r>
              <a:rPr spc="-90" dirty="0"/>
              <a:t> </a:t>
            </a:r>
            <a:r>
              <a:rPr spc="-10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6319" y="1817370"/>
            <a:ext cx="7263765" cy="2399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46228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MS UI Gothic"/>
              <a:buChar char="▪"/>
              <a:tabLst>
                <a:tab pos="380365" algn="l"/>
                <a:tab pos="3810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Flexibility- Can your company respond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change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effectively?</a:t>
            </a:r>
            <a:endParaRPr sz="3000">
              <a:latin typeface="Corbel"/>
              <a:cs typeface="Corbel"/>
            </a:endParaRPr>
          </a:p>
          <a:p>
            <a:pPr marL="381000" marR="30480" indent="-342900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5000"/>
              <a:buFont typeface="MS UI Gothic"/>
              <a:buChar char="▪"/>
              <a:tabLst>
                <a:tab pos="380365" algn="l"/>
                <a:tab pos="3810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Cost/benefit relationship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–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The cost of an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accounting system should not outweigh the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benefits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08350" y="1898650"/>
            <a:ext cx="2527300" cy="2908300"/>
            <a:chOff x="3308350" y="1898650"/>
            <a:chExt cx="2527300" cy="2908300"/>
          </a:xfrm>
        </p:grpSpPr>
        <p:sp>
          <p:nvSpPr>
            <p:cNvPr id="3" name="object 3"/>
            <p:cNvSpPr/>
            <p:nvPr/>
          </p:nvSpPr>
          <p:spPr>
            <a:xfrm>
              <a:off x="3314700" y="3886200"/>
              <a:ext cx="2514600" cy="914400"/>
            </a:xfrm>
            <a:custGeom>
              <a:avLst/>
              <a:gdLst/>
              <a:ahLst/>
              <a:cxnLst/>
              <a:rect l="l" t="t" r="r" b="b"/>
              <a:pathLst>
                <a:path w="2514600" h="914400">
                  <a:moveTo>
                    <a:pt x="25146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257300" y="914400"/>
                  </a:lnTo>
                  <a:lnTo>
                    <a:pt x="2514600" y="9144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14700" y="3886200"/>
              <a:ext cx="2514600" cy="914400"/>
            </a:xfrm>
            <a:custGeom>
              <a:avLst/>
              <a:gdLst/>
              <a:ahLst/>
              <a:cxnLst/>
              <a:rect l="l" t="t" r="r" b="b"/>
              <a:pathLst>
                <a:path w="2514600" h="914400">
                  <a:moveTo>
                    <a:pt x="12573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2514600" y="0"/>
                  </a:lnTo>
                  <a:lnTo>
                    <a:pt x="2514600" y="914400"/>
                  </a:lnTo>
                  <a:lnTo>
                    <a:pt x="1257300" y="914400"/>
                  </a:lnTo>
                  <a:close/>
                </a:path>
              </a:pathLst>
            </a:custGeom>
            <a:ln w="12579">
              <a:solidFill>
                <a:srgbClr val="E9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6200" y="1905000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685800" y="0"/>
                  </a:moveTo>
                  <a:lnTo>
                    <a:pt x="637713" y="1532"/>
                  </a:lnTo>
                  <a:lnTo>
                    <a:pt x="590669" y="6072"/>
                  </a:lnTo>
                  <a:lnTo>
                    <a:pt x="544755" y="13528"/>
                  </a:lnTo>
                  <a:lnTo>
                    <a:pt x="500062" y="23812"/>
                  </a:lnTo>
                  <a:lnTo>
                    <a:pt x="456679" y="36834"/>
                  </a:lnTo>
                  <a:lnTo>
                    <a:pt x="414694" y="52506"/>
                  </a:lnTo>
                  <a:lnTo>
                    <a:pt x="374198" y="70738"/>
                  </a:lnTo>
                  <a:lnTo>
                    <a:pt x="335279" y="91439"/>
                  </a:lnTo>
                  <a:lnTo>
                    <a:pt x="298028" y="114523"/>
                  </a:lnTo>
                  <a:lnTo>
                    <a:pt x="262532" y="139898"/>
                  </a:lnTo>
                  <a:lnTo>
                    <a:pt x="228882" y="167476"/>
                  </a:lnTo>
                  <a:lnTo>
                    <a:pt x="197167" y="197167"/>
                  </a:lnTo>
                  <a:lnTo>
                    <a:pt x="167476" y="228882"/>
                  </a:lnTo>
                  <a:lnTo>
                    <a:pt x="139898" y="262532"/>
                  </a:lnTo>
                  <a:lnTo>
                    <a:pt x="114523" y="298028"/>
                  </a:lnTo>
                  <a:lnTo>
                    <a:pt x="91439" y="335279"/>
                  </a:lnTo>
                  <a:lnTo>
                    <a:pt x="70738" y="374198"/>
                  </a:lnTo>
                  <a:lnTo>
                    <a:pt x="52506" y="414694"/>
                  </a:lnTo>
                  <a:lnTo>
                    <a:pt x="36834" y="456679"/>
                  </a:lnTo>
                  <a:lnTo>
                    <a:pt x="23812" y="500062"/>
                  </a:lnTo>
                  <a:lnTo>
                    <a:pt x="13528" y="544755"/>
                  </a:lnTo>
                  <a:lnTo>
                    <a:pt x="6072" y="590669"/>
                  </a:lnTo>
                  <a:lnTo>
                    <a:pt x="1532" y="637713"/>
                  </a:lnTo>
                  <a:lnTo>
                    <a:pt x="0" y="685800"/>
                  </a:lnTo>
                  <a:lnTo>
                    <a:pt x="1532" y="733886"/>
                  </a:lnTo>
                  <a:lnTo>
                    <a:pt x="6072" y="780930"/>
                  </a:lnTo>
                  <a:lnTo>
                    <a:pt x="13528" y="826844"/>
                  </a:lnTo>
                  <a:lnTo>
                    <a:pt x="23812" y="871537"/>
                  </a:lnTo>
                  <a:lnTo>
                    <a:pt x="36834" y="914920"/>
                  </a:lnTo>
                  <a:lnTo>
                    <a:pt x="52506" y="956905"/>
                  </a:lnTo>
                  <a:lnTo>
                    <a:pt x="70738" y="997401"/>
                  </a:lnTo>
                  <a:lnTo>
                    <a:pt x="91439" y="1036320"/>
                  </a:lnTo>
                  <a:lnTo>
                    <a:pt x="114523" y="1073571"/>
                  </a:lnTo>
                  <a:lnTo>
                    <a:pt x="139898" y="1109067"/>
                  </a:lnTo>
                  <a:lnTo>
                    <a:pt x="167476" y="1142717"/>
                  </a:lnTo>
                  <a:lnTo>
                    <a:pt x="197167" y="1174432"/>
                  </a:lnTo>
                  <a:lnTo>
                    <a:pt x="228882" y="1204123"/>
                  </a:lnTo>
                  <a:lnTo>
                    <a:pt x="262532" y="1231701"/>
                  </a:lnTo>
                  <a:lnTo>
                    <a:pt x="298028" y="1257076"/>
                  </a:lnTo>
                  <a:lnTo>
                    <a:pt x="335279" y="1280160"/>
                  </a:lnTo>
                  <a:lnTo>
                    <a:pt x="374198" y="1300861"/>
                  </a:lnTo>
                  <a:lnTo>
                    <a:pt x="414694" y="1319093"/>
                  </a:lnTo>
                  <a:lnTo>
                    <a:pt x="456679" y="1334765"/>
                  </a:lnTo>
                  <a:lnTo>
                    <a:pt x="500062" y="1347787"/>
                  </a:lnTo>
                  <a:lnTo>
                    <a:pt x="544755" y="1358071"/>
                  </a:lnTo>
                  <a:lnTo>
                    <a:pt x="590669" y="1365527"/>
                  </a:lnTo>
                  <a:lnTo>
                    <a:pt x="637713" y="1370067"/>
                  </a:lnTo>
                  <a:lnTo>
                    <a:pt x="685800" y="1371600"/>
                  </a:lnTo>
                  <a:lnTo>
                    <a:pt x="733886" y="1370067"/>
                  </a:lnTo>
                  <a:lnTo>
                    <a:pt x="780930" y="1365527"/>
                  </a:lnTo>
                  <a:lnTo>
                    <a:pt x="826844" y="1358071"/>
                  </a:lnTo>
                  <a:lnTo>
                    <a:pt x="871537" y="1347787"/>
                  </a:lnTo>
                  <a:lnTo>
                    <a:pt x="914920" y="1334765"/>
                  </a:lnTo>
                  <a:lnTo>
                    <a:pt x="956905" y="1319093"/>
                  </a:lnTo>
                  <a:lnTo>
                    <a:pt x="997401" y="1300861"/>
                  </a:lnTo>
                  <a:lnTo>
                    <a:pt x="1036320" y="1280160"/>
                  </a:lnTo>
                  <a:lnTo>
                    <a:pt x="1073571" y="1257076"/>
                  </a:lnTo>
                  <a:lnTo>
                    <a:pt x="1109067" y="1231701"/>
                  </a:lnTo>
                  <a:lnTo>
                    <a:pt x="1142717" y="1204123"/>
                  </a:lnTo>
                  <a:lnTo>
                    <a:pt x="1174432" y="1174432"/>
                  </a:lnTo>
                  <a:lnTo>
                    <a:pt x="1204123" y="1142717"/>
                  </a:lnTo>
                  <a:lnTo>
                    <a:pt x="1231701" y="1109067"/>
                  </a:lnTo>
                  <a:lnTo>
                    <a:pt x="1257076" y="1073571"/>
                  </a:lnTo>
                  <a:lnTo>
                    <a:pt x="1280160" y="1036320"/>
                  </a:lnTo>
                  <a:lnTo>
                    <a:pt x="1300861" y="997401"/>
                  </a:lnTo>
                  <a:lnTo>
                    <a:pt x="1319093" y="956905"/>
                  </a:lnTo>
                  <a:lnTo>
                    <a:pt x="1334765" y="914920"/>
                  </a:lnTo>
                  <a:lnTo>
                    <a:pt x="1347787" y="871537"/>
                  </a:lnTo>
                  <a:lnTo>
                    <a:pt x="1358071" y="826844"/>
                  </a:lnTo>
                  <a:lnTo>
                    <a:pt x="1365527" y="780930"/>
                  </a:lnTo>
                  <a:lnTo>
                    <a:pt x="1370067" y="733886"/>
                  </a:lnTo>
                  <a:lnTo>
                    <a:pt x="1371600" y="685800"/>
                  </a:lnTo>
                  <a:lnTo>
                    <a:pt x="1370067" y="637713"/>
                  </a:lnTo>
                  <a:lnTo>
                    <a:pt x="1365527" y="590669"/>
                  </a:lnTo>
                  <a:lnTo>
                    <a:pt x="1358071" y="544755"/>
                  </a:lnTo>
                  <a:lnTo>
                    <a:pt x="1347787" y="500062"/>
                  </a:lnTo>
                  <a:lnTo>
                    <a:pt x="1334765" y="456679"/>
                  </a:lnTo>
                  <a:lnTo>
                    <a:pt x="1319093" y="414694"/>
                  </a:lnTo>
                  <a:lnTo>
                    <a:pt x="1300861" y="374198"/>
                  </a:lnTo>
                  <a:lnTo>
                    <a:pt x="1280160" y="335279"/>
                  </a:lnTo>
                  <a:lnTo>
                    <a:pt x="1257076" y="298028"/>
                  </a:lnTo>
                  <a:lnTo>
                    <a:pt x="1231701" y="262532"/>
                  </a:lnTo>
                  <a:lnTo>
                    <a:pt x="1204123" y="228882"/>
                  </a:lnTo>
                  <a:lnTo>
                    <a:pt x="1174432" y="197167"/>
                  </a:lnTo>
                  <a:lnTo>
                    <a:pt x="1142717" y="167476"/>
                  </a:lnTo>
                  <a:lnTo>
                    <a:pt x="1109067" y="139898"/>
                  </a:lnTo>
                  <a:lnTo>
                    <a:pt x="1073571" y="114523"/>
                  </a:lnTo>
                  <a:lnTo>
                    <a:pt x="1036320" y="91439"/>
                  </a:lnTo>
                  <a:lnTo>
                    <a:pt x="997401" y="70738"/>
                  </a:lnTo>
                  <a:lnTo>
                    <a:pt x="956905" y="52506"/>
                  </a:lnTo>
                  <a:lnTo>
                    <a:pt x="914920" y="36834"/>
                  </a:lnTo>
                  <a:lnTo>
                    <a:pt x="871537" y="23812"/>
                  </a:lnTo>
                  <a:lnTo>
                    <a:pt x="826844" y="13528"/>
                  </a:lnTo>
                  <a:lnTo>
                    <a:pt x="780930" y="6072"/>
                  </a:lnTo>
                  <a:lnTo>
                    <a:pt x="733886" y="1532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86200" y="1905000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685800" y="0"/>
                  </a:moveTo>
                  <a:lnTo>
                    <a:pt x="733886" y="1532"/>
                  </a:lnTo>
                  <a:lnTo>
                    <a:pt x="780930" y="6072"/>
                  </a:lnTo>
                  <a:lnTo>
                    <a:pt x="826844" y="13528"/>
                  </a:lnTo>
                  <a:lnTo>
                    <a:pt x="871537" y="23812"/>
                  </a:lnTo>
                  <a:lnTo>
                    <a:pt x="914920" y="36834"/>
                  </a:lnTo>
                  <a:lnTo>
                    <a:pt x="956905" y="52506"/>
                  </a:lnTo>
                  <a:lnTo>
                    <a:pt x="997401" y="70738"/>
                  </a:lnTo>
                  <a:lnTo>
                    <a:pt x="1036320" y="91439"/>
                  </a:lnTo>
                  <a:lnTo>
                    <a:pt x="1073571" y="114523"/>
                  </a:lnTo>
                  <a:lnTo>
                    <a:pt x="1109067" y="139898"/>
                  </a:lnTo>
                  <a:lnTo>
                    <a:pt x="1142717" y="167476"/>
                  </a:lnTo>
                  <a:lnTo>
                    <a:pt x="1174432" y="197167"/>
                  </a:lnTo>
                  <a:lnTo>
                    <a:pt x="1204123" y="228882"/>
                  </a:lnTo>
                  <a:lnTo>
                    <a:pt x="1231701" y="262532"/>
                  </a:lnTo>
                  <a:lnTo>
                    <a:pt x="1257076" y="298028"/>
                  </a:lnTo>
                  <a:lnTo>
                    <a:pt x="1280160" y="335279"/>
                  </a:lnTo>
                  <a:lnTo>
                    <a:pt x="1300861" y="374198"/>
                  </a:lnTo>
                  <a:lnTo>
                    <a:pt x="1319093" y="414694"/>
                  </a:lnTo>
                  <a:lnTo>
                    <a:pt x="1334765" y="456679"/>
                  </a:lnTo>
                  <a:lnTo>
                    <a:pt x="1347787" y="500062"/>
                  </a:lnTo>
                  <a:lnTo>
                    <a:pt x="1358071" y="544755"/>
                  </a:lnTo>
                  <a:lnTo>
                    <a:pt x="1365527" y="590669"/>
                  </a:lnTo>
                  <a:lnTo>
                    <a:pt x="1370067" y="637713"/>
                  </a:lnTo>
                  <a:lnTo>
                    <a:pt x="1371600" y="685800"/>
                  </a:lnTo>
                  <a:lnTo>
                    <a:pt x="1370067" y="733886"/>
                  </a:lnTo>
                  <a:lnTo>
                    <a:pt x="1365527" y="780930"/>
                  </a:lnTo>
                  <a:lnTo>
                    <a:pt x="1358071" y="826844"/>
                  </a:lnTo>
                  <a:lnTo>
                    <a:pt x="1347787" y="871537"/>
                  </a:lnTo>
                  <a:lnTo>
                    <a:pt x="1334765" y="914920"/>
                  </a:lnTo>
                  <a:lnTo>
                    <a:pt x="1319093" y="956905"/>
                  </a:lnTo>
                  <a:lnTo>
                    <a:pt x="1300861" y="997401"/>
                  </a:lnTo>
                  <a:lnTo>
                    <a:pt x="1280160" y="1036320"/>
                  </a:lnTo>
                  <a:lnTo>
                    <a:pt x="1257076" y="1073571"/>
                  </a:lnTo>
                  <a:lnTo>
                    <a:pt x="1231701" y="1109067"/>
                  </a:lnTo>
                  <a:lnTo>
                    <a:pt x="1204123" y="1142717"/>
                  </a:lnTo>
                  <a:lnTo>
                    <a:pt x="1174432" y="1174432"/>
                  </a:lnTo>
                  <a:lnTo>
                    <a:pt x="1142717" y="1204123"/>
                  </a:lnTo>
                  <a:lnTo>
                    <a:pt x="1109067" y="1231701"/>
                  </a:lnTo>
                  <a:lnTo>
                    <a:pt x="1073571" y="1257076"/>
                  </a:lnTo>
                  <a:lnTo>
                    <a:pt x="1036320" y="1280160"/>
                  </a:lnTo>
                  <a:lnTo>
                    <a:pt x="997401" y="1300861"/>
                  </a:lnTo>
                  <a:lnTo>
                    <a:pt x="956905" y="1319093"/>
                  </a:lnTo>
                  <a:lnTo>
                    <a:pt x="914920" y="1334765"/>
                  </a:lnTo>
                  <a:lnTo>
                    <a:pt x="871537" y="1347787"/>
                  </a:lnTo>
                  <a:lnTo>
                    <a:pt x="826844" y="1358071"/>
                  </a:lnTo>
                  <a:lnTo>
                    <a:pt x="780930" y="1365527"/>
                  </a:lnTo>
                  <a:lnTo>
                    <a:pt x="733886" y="1370067"/>
                  </a:lnTo>
                  <a:lnTo>
                    <a:pt x="685800" y="1371600"/>
                  </a:lnTo>
                  <a:lnTo>
                    <a:pt x="637713" y="1370067"/>
                  </a:lnTo>
                  <a:lnTo>
                    <a:pt x="590669" y="1365527"/>
                  </a:lnTo>
                  <a:lnTo>
                    <a:pt x="544755" y="1358071"/>
                  </a:lnTo>
                  <a:lnTo>
                    <a:pt x="500062" y="1347787"/>
                  </a:lnTo>
                  <a:lnTo>
                    <a:pt x="456679" y="1334765"/>
                  </a:lnTo>
                  <a:lnTo>
                    <a:pt x="414694" y="1319093"/>
                  </a:lnTo>
                  <a:lnTo>
                    <a:pt x="374198" y="1300861"/>
                  </a:lnTo>
                  <a:lnTo>
                    <a:pt x="335279" y="1280160"/>
                  </a:lnTo>
                  <a:lnTo>
                    <a:pt x="298028" y="1257076"/>
                  </a:lnTo>
                  <a:lnTo>
                    <a:pt x="262532" y="1231701"/>
                  </a:lnTo>
                  <a:lnTo>
                    <a:pt x="228882" y="1204123"/>
                  </a:lnTo>
                  <a:lnTo>
                    <a:pt x="197167" y="1174432"/>
                  </a:lnTo>
                  <a:lnTo>
                    <a:pt x="167476" y="1142717"/>
                  </a:lnTo>
                  <a:lnTo>
                    <a:pt x="139898" y="1109067"/>
                  </a:lnTo>
                  <a:lnTo>
                    <a:pt x="114523" y="1073571"/>
                  </a:lnTo>
                  <a:lnTo>
                    <a:pt x="91439" y="1036320"/>
                  </a:lnTo>
                  <a:lnTo>
                    <a:pt x="70738" y="997401"/>
                  </a:lnTo>
                  <a:lnTo>
                    <a:pt x="52506" y="956905"/>
                  </a:lnTo>
                  <a:lnTo>
                    <a:pt x="36834" y="914920"/>
                  </a:lnTo>
                  <a:lnTo>
                    <a:pt x="23812" y="871537"/>
                  </a:lnTo>
                  <a:lnTo>
                    <a:pt x="13528" y="826844"/>
                  </a:lnTo>
                  <a:lnTo>
                    <a:pt x="6072" y="780930"/>
                  </a:lnTo>
                  <a:lnTo>
                    <a:pt x="1532" y="733886"/>
                  </a:lnTo>
                  <a:lnTo>
                    <a:pt x="0" y="685800"/>
                  </a:lnTo>
                  <a:lnTo>
                    <a:pt x="1532" y="637713"/>
                  </a:lnTo>
                  <a:lnTo>
                    <a:pt x="6072" y="590669"/>
                  </a:lnTo>
                  <a:lnTo>
                    <a:pt x="13528" y="544755"/>
                  </a:lnTo>
                  <a:lnTo>
                    <a:pt x="23812" y="500062"/>
                  </a:lnTo>
                  <a:lnTo>
                    <a:pt x="36834" y="456679"/>
                  </a:lnTo>
                  <a:lnTo>
                    <a:pt x="52506" y="414694"/>
                  </a:lnTo>
                  <a:lnTo>
                    <a:pt x="70738" y="374198"/>
                  </a:lnTo>
                  <a:lnTo>
                    <a:pt x="91439" y="335279"/>
                  </a:lnTo>
                  <a:lnTo>
                    <a:pt x="114523" y="298028"/>
                  </a:lnTo>
                  <a:lnTo>
                    <a:pt x="139898" y="262532"/>
                  </a:lnTo>
                  <a:lnTo>
                    <a:pt x="167476" y="228882"/>
                  </a:lnTo>
                  <a:lnTo>
                    <a:pt x="197167" y="197167"/>
                  </a:lnTo>
                  <a:lnTo>
                    <a:pt x="228882" y="167476"/>
                  </a:lnTo>
                  <a:lnTo>
                    <a:pt x="262532" y="139898"/>
                  </a:lnTo>
                  <a:lnTo>
                    <a:pt x="298028" y="114523"/>
                  </a:lnTo>
                  <a:lnTo>
                    <a:pt x="335279" y="91439"/>
                  </a:lnTo>
                  <a:lnTo>
                    <a:pt x="374198" y="70738"/>
                  </a:lnTo>
                  <a:lnTo>
                    <a:pt x="414694" y="52506"/>
                  </a:lnTo>
                  <a:lnTo>
                    <a:pt x="456679" y="36834"/>
                  </a:lnTo>
                  <a:lnTo>
                    <a:pt x="500062" y="23812"/>
                  </a:lnTo>
                  <a:lnTo>
                    <a:pt x="544755" y="13528"/>
                  </a:lnTo>
                  <a:lnTo>
                    <a:pt x="590669" y="6072"/>
                  </a:lnTo>
                  <a:lnTo>
                    <a:pt x="637713" y="1532"/>
                  </a:lnTo>
                  <a:lnTo>
                    <a:pt x="685800" y="0"/>
                  </a:lnTo>
                  <a:close/>
                </a:path>
                <a:path w="1371600" h="1371600">
                  <a:moveTo>
                    <a:pt x="0" y="0"/>
                  </a:moveTo>
                  <a:lnTo>
                    <a:pt x="0" y="0"/>
                  </a:lnTo>
                </a:path>
                <a:path w="1371600" h="1371600">
                  <a:moveTo>
                    <a:pt x="1371600" y="1371600"/>
                  </a:moveTo>
                  <a:lnTo>
                    <a:pt x="1371600" y="1371600"/>
                  </a:lnTo>
                </a:path>
              </a:pathLst>
            </a:custGeom>
            <a:ln w="12579">
              <a:solidFill>
                <a:srgbClr val="E9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128770" y="2334259"/>
            <a:ext cx="8851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E91479"/>
                </a:solidFill>
                <a:latin typeface="Times New Roman"/>
                <a:cs typeface="Times New Roman"/>
              </a:rPr>
              <a:t>I</a:t>
            </a:r>
            <a:r>
              <a:rPr sz="3200" spc="5" dirty="0">
                <a:solidFill>
                  <a:srgbClr val="E9147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E91479"/>
                </a:solidFill>
                <a:latin typeface="Times New Roman"/>
                <a:cs typeface="Times New Roman"/>
              </a:rPr>
              <a:t>p</a:t>
            </a:r>
            <a:r>
              <a:rPr sz="3200" spc="5" dirty="0">
                <a:solidFill>
                  <a:srgbClr val="E91479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E91479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308350" y="5556250"/>
            <a:ext cx="2527300" cy="927100"/>
            <a:chOff x="3308350" y="5556250"/>
            <a:chExt cx="2527300" cy="927100"/>
          </a:xfrm>
        </p:grpSpPr>
        <p:sp>
          <p:nvSpPr>
            <p:cNvPr id="9" name="object 9"/>
            <p:cNvSpPr/>
            <p:nvPr/>
          </p:nvSpPr>
          <p:spPr>
            <a:xfrm>
              <a:off x="3314700" y="5562600"/>
              <a:ext cx="2514600" cy="914400"/>
            </a:xfrm>
            <a:custGeom>
              <a:avLst/>
              <a:gdLst/>
              <a:ahLst/>
              <a:cxnLst/>
              <a:rect l="l" t="t" r="r" b="b"/>
              <a:pathLst>
                <a:path w="2514600" h="914400">
                  <a:moveTo>
                    <a:pt x="2514600" y="0"/>
                  </a:moveTo>
                  <a:lnTo>
                    <a:pt x="0" y="0"/>
                  </a:lnTo>
                  <a:lnTo>
                    <a:pt x="0" y="852169"/>
                  </a:lnTo>
                  <a:lnTo>
                    <a:pt x="221868" y="877700"/>
                  </a:lnTo>
                  <a:lnTo>
                    <a:pt x="309547" y="887013"/>
                  </a:lnTo>
                  <a:lnTo>
                    <a:pt x="356432" y="891575"/>
                  </a:lnTo>
                  <a:lnTo>
                    <a:pt x="406438" y="896105"/>
                  </a:lnTo>
                  <a:lnTo>
                    <a:pt x="460385" y="900628"/>
                  </a:lnTo>
                  <a:lnTo>
                    <a:pt x="519090" y="905169"/>
                  </a:lnTo>
                  <a:lnTo>
                    <a:pt x="583372" y="909751"/>
                  </a:lnTo>
                  <a:lnTo>
                    <a:pt x="654050" y="914400"/>
                  </a:lnTo>
                  <a:lnTo>
                    <a:pt x="719767" y="911613"/>
                  </a:lnTo>
                  <a:lnTo>
                    <a:pt x="782168" y="908414"/>
                  </a:lnTo>
                  <a:lnTo>
                    <a:pt x="841437" y="904828"/>
                  </a:lnTo>
                  <a:lnTo>
                    <a:pt x="897757" y="900882"/>
                  </a:lnTo>
                  <a:lnTo>
                    <a:pt x="951314" y="896600"/>
                  </a:lnTo>
                  <a:lnTo>
                    <a:pt x="1002290" y="892008"/>
                  </a:lnTo>
                  <a:lnTo>
                    <a:pt x="1050870" y="887133"/>
                  </a:lnTo>
                  <a:lnTo>
                    <a:pt x="1097239" y="881999"/>
                  </a:lnTo>
                  <a:lnTo>
                    <a:pt x="1141579" y="876633"/>
                  </a:lnTo>
                  <a:lnTo>
                    <a:pt x="1184076" y="871061"/>
                  </a:lnTo>
                  <a:lnTo>
                    <a:pt x="1224913" y="865307"/>
                  </a:lnTo>
                  <a:lnTo>
                    <a:pt x="1264274" y="859398"/>
                  </a:lnTo>
                  <a:lnTo>
                    <a:pt x="1302344" y="853360"/>
                  </a:lnTo>
                  <a:lnTo>
                    <a:pt x="1375345" y="840997"/>
                  </a:lnTo>
                  <a:lnTo>
                    <a:pt x="1582493" y="803476"/>
                  </a:lnTo>
                  <a:lnTo>
                    <a:pt x="1652499" y="791509"/>
                  </a:lnTo>
                  <a:lnTo>
                    <a:pt x="1725438" y="780157"/>
                  </a:lnTo>
                  <a:lnTo>
                    <a:pt x="1763468" y="774774"/>
                  </a:lnTo>
                  <a:lnTo>
                    <a:pt x="1802783" y="769623"/>
                  </a:lnTo>
                  <a:lnTo>
                    <a:pt x="1843567" y="764727"/>
                  </a:lnTo>
                  <a:lnTo>
                    <a:pt x="1886005" y="760114"/>
                  </a:lnTo>
                  <a:lnTo>
                    <a:pt x="1930280" y="755808"/>
                  </a:lnTo>
                  <a:lnTo>
                    <a:pt x="1976578" y="751836"/>
                  </a:lnTo>
                  <a:lnTo>
                    <a:pt x="2025081" y="748223"/>
                  </a:lnTo>
                  <a:lnTo>
                    <a:pt x="2075973" y="744994"/>
                  </a:lnTo>
                  <a:lnTo>
                    <a:pt x="2129440" y="742176"/>
                  </a:lnTo>
                  <a:lnTo>
                    <a:pt x="2185665" y="739794"/>
                  </a:lnTo>
                  <a:lnTo>
                    <a:pt x="2244831" y="737875"/>
                  </a:lnTo>
                  <a:lnTo>
                    <a:pt x="2307124" y="736442"/>
                  </a:lnTo>
                  <a:lnTo>
                    <a:pt x="2372727" y="735524"/>
                  </a:lnTo>
                  <a:lnTo>
                    <a:pt x="2441824" y="735144"/>
                  </a:lnTo>
                  <a:lnTo>
                    <a:pt x="2514600" y="73533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14700" y="5562600"/>
              <a:ext cx="2514600" cy="914400"/>
            </a:xfrm>
            <a:custGeom>
              <a:avLst/>
              <a:gdLst/>
              <a:ahLst/>
              <a:cxnLst/>
              <a:rect l="l" t="t" r="r" b="b"/>
              <a:pathLst>
                <a:path w="2514600" h="914400">
                  <a:moveTo>
                    <a:pt x="0" y="0"/>
                  </a:moveTo>
                  <a:lnTo>
                    <a:pt x="2514600" y="0"/>
                  </a:lnTo>
                  <a:lnTo>
                    <a:pt x="2514600" y="735330"/>
                  </a:lnTo>
                  <a:lnTo>
                    <a:pt x="2441824" y="735144"/>
                  </a:lnTo>
                  <a:lnTo>
                    <a:pt x="2372727" y="735524"/>
                  </a:lnTo>
                  <a:lnTo>
                    <a:pt x="2307124" y="736442"/>
                  </a:lnTo>
                  <a:lnTo>
                    <a:pt x="2244831" y="737875"/>
                  </a:lnTo>
                  <a:lnTo>
                    <a:pt x="2185665" y="739794"/>
                  </a:lnTo>
                  <a:lnTo>
                    <a:pt x="2129440" y="742176"/>
                  </a:lnTo>
                  <a:lnTo>
                    <a:pt x="2075973" y="744994"/>
                  </a:lnTo>
                  <a:lnTo>
                    <a:pt x="2025081" y="748223"/>
                  </a:lnTo>
                  <a:lnTo>
                    <a:pt x="1976578" y="751836"/>
                  </a:lnTo>
                  <a:lnTo>
                    <a:pt x="1930280" y="755808"/>
                  </a:lnTo>
                  <a:lnTo>
                    <a:pt x="1886005" y="760114"/>
                  </a:lnTo>
                  <a:lnTo>
                    <a:pt x="1843567" y="764727"/>
                  </a:lnTo>
                  <a:lnTo>
                    <a:pt x="1802783" y="769623"/>
                  </a:lnTo>
                  <a:lnTo>
                    <a:pt x="1763468" y="774774"/>
                  </a:lnTo>
                  <a:lnTo>
                    <a:pt x="1725438" y="780157"/>
                  </a:lnTo>
                  <a:lnTo>
                    <a:pt x="1652499" y="791509"/>
                  </a:lnTo>
                  <a:lnTo>
                    <a:pt x="1582493" y="803476"/>
                  </a:lnTo>
                  <a:lnTo>
                    <a:pt x="1513947" y="815850"/>
                  </a:lnTo>
                  <a:lnTo>
                    <a:pt x="1479761" y="822125"/>
                  </a:lnTo>
                  <a:lnTo>
                    <a:pt x="1445388" y="828425"/>
                  </a:lnTo>
                  <a:lnTo>
                    <a:pt x="1375345" y="840997"/>
                  </a:lnTo>
                  <a:lnTo>
                    <a:pt x="1302344" y="853360"/>
                  </a:lnTo>
                  <a:lnTo>
                    <a:pt x="1264274" y="859398"/>
                  </a:lnTo>
                  <a:lnTo>
                    <a:pt x="1224913" y="865307"/>
                  </a:lnTo>
                  <a:lnTo>
                    <a:pt x="1184076" y="871061"/>
                  </a:lnTo>
                  <a:lnTo>
                    <a:pt x="1141579" y="876633"/>
                  </a:lnTo>
                  <a:lnTo>
                    <a:pt x="1097239" y="881999"/>
                  </a:lnTo>
                  <a:lnTo>
                    <a:pt x="1050870" y="887133"/>
                  </a:lnTo>
                  <a:lnTo>
                    <a:pt x="1002290" y="892008"/>
                  </a:lnTo>
                  <a:lnTo>
                    <a:pt x="951314" y="896600"/>
                  </a:lnTo>
                  <a:lnTo>
                    <a:pt x="897757" y="900882"/>
                  </a:lnTo>
                  <a:lnTo>
                    <a:pt x="841437" y="904828"/>
                  </a:lnTo>
                  <a:lnTo>
                    <a:pt x="782168" y="908414"/>
                  </a:lnTo>
                  <a:lnTo>
                    <a:pt x="719767" y="911613"/>
                  </a:lnTo>
                  <a:lnTo>
                    <a:pt x="654050" y="914400"/>
                  </a:lnTo>
                  <a:lnTo>
                    <a:pt x="583372" y="909751"/>
                  </a:lnTo>
                  <a:lnTo>
                    <a:pt x="519090" y="905169"/>
                  </a:lnTo>
                  <a:lnTo>
                    <a:pt x="460385" y="900628"/>
                  </a:lnTo>
                  <a:lnTo>
                    <a:pt x="406438" y="896105"/>
                  </a:lnTo>
                  <a:lnTo>
                    <a:pt x="356432" y="891575"/>
                  </a:lnTo>
                  <a:lnTo>
                    <a:pt x="309547" y="887013"/>
                  </a:lnTo>
                  <a:lnTo>
                    <a:pt x="264965" y="882396"/>
                  </a:lnTo>
                  <a:lnTo>
                    <a:pt x="221868" y="877700"/>
                  </a:lnTo>
                  <a:lnTo>
                    <a:pt x="179437" y="872899"/>
                  </a:lnTo>
                  <a:lnTo>
                    <a:pt x="136853" y="867970"/>
                  </a:lnTo>
                  <a:lnTo>
                    <a:pt x="93297" y="862888"/>
                  </a:lnTo>
                  <a:lnTo>
                    <a:pt x="47953" y="857629"/>
                  </a:lnTo>
                  <a:lnTo>
                    <a:pt x="0" y="852169"/>
                  </a:lnTo>
                  <a:lnTo>
                    <a:pt x="0" y="0"/>
                  </a:lnTo>
                  <a:close/>
                </a:path>
                <a:path w="2514600" h="914400">
                  <a:moveTo>
                    <a:pt x="0" y="0"/>
                  </a:moveTo>
                  <a:lnTo>
                    <a:pt x="0" y="0"/>
                  </a:lnTo>
                </a:path>
                <a:path w="2514600" h="914400">
                  <a:moveTo>
                    <a:pt x="2514600" y="914400"/>
                  </a:moveTo>
                  <a:lnTo>
                    <a:pt x="2514600" y="914400"/>
                  </a:lnTo>
                </a:path>
              </a:pathLst>
            </a:custGeom>
            <a:ln w="12579">
              <a:solidFill>
                <a:srgbClr val="E9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675379" y="4086859"/>
            <a:ext cx="1788795" cy="210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E91479"/>
                </a:solidFill>
                <a:latin typeface="Times New Roman"/>
                <a:cs typeface="Times New Roman"/>
              </a:rPr>
              <a:t>Processing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3200" dirty="0">
                <a:solidFill>
                  <a:srgbClr val="E91479"/>
                </a:solidFill>
                <a:latin typeface="Times New Roman"/>
                <a:cs typeface="Times New Roman"/>
              </a:rPr>
              <a:t>Output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514850" y="1478280"/>
            <a:ext cx="4456430" cy="4084320"/>
            <a:chOff x="4514850" y="1478280"/>
            <a:chExt cx="4456430" cy="4084320"/>
          </a:xfrm>
        </p:grpSpPr>
        <p:sp>
          <p:nvSpPr>
            <p:cNvPr id="13" name="object 13"/>
            <p:cNvSpPr/>
            <p:nvPr/>
          </p:nvSpPr>
          <p:spPr>
            <a:xfrm>
              <a:off x="4572000" y="3276600"/>
              <a:ext cx="0" cy="502920"/>
            </a:xfrm>
            <a:custGeom>
              <a:avLst/>
              <a:gdLst/>
              <a:ahLst/>
              <a:cxnLst/>
              <a:rect l="l" t="t" r="r" b="b"/>
              <a:pathLst>
                <a:path h="502920">
                  <a:moveTo>
                    <a:pt x="0" y="0"/>
                  </a:moveTo>
                  <a:lnTo>
                    <a:pt x="0" y="502919"/>
                  </a:lnTo>
                </a:path>
              </a:pathLst>
            </a:custGeom>
            <a:ln w="38100">
              <a:solidFill>
                <a:srgbClr val="E9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4850" y="377190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5715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E9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2000" y="4800600"/>
              <a:ext cx="0" cy="655320"/>
            </a:xfrm>
            <a:custGeom>
              <a:avLst/>
              <a:gdLst/>
              <a:ahLst/>
              <a:cxnLst/>
              <a:rect l="l" t="t" r="r" b="b"/>
              <a:pathLst>
                <a:path h="655320">
                  <a:moveTo>
                    <a:pt x="0" y="0"/>
                  </a:moveTo>
                  <a:lnTo>
                    <a:pt x="0" y="655319"/>
                  </a:lnTo>
                </a:path>
              </a:pathLst>
            </a:custGeom>
            <a:ln w="38100">
              <a:solidFill>
                <a:srgbClr val="E9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14850" y="1484629"/>
              <a:ext cx="4450080" cy="4077970"/>
            </a:xfrm>
            <a:custGeom>
              <a:avLst/>
              <a:gdLst/>
              <a:ahLst/>
              <a:cxnLst/>
              <a:rect l="l" t="t" r="r" b="b"/>
              <a:pathLst>
                <a:path w="4450080" h="4077970">
                  <a:moveTo>
                    <a:pt x="114300" y="3963670"/>
                  </a:moveTo>
                  <a:lnTo>
                    <a:pt x="0" y="3963670"/>
                  </a:lnTo>
                  <a:lnTo>
                    <a:pt x="57150" y="4077970"/>
                  </a:lnTo>
                  <a:lnTo>
                    <a:pt x="114300" y="3963670"/>
                  </a:lnTo>
                  <a:close/>
                </a:path>
                <a:path w="4450080" h="4077970">
                  <a:moveTo>
                    <a:pt x="4450080" y="0"/>
                  </a:moveTo>
                  <a:lnTo>
                    <a:pt x="2072640" y="0"/>
                  </a:lnTo>
                  <a:lnTo>
                    <a:pt x="2072640" y="547370"/>
                  </a:lnTo>
                  <a:lnTo>
                    <a:pt x="731520" y="998220"/>
                  </a:lnTo>
                  <a:lnTo>
                    <a:pt x="2072640" y="781050"/>
                  </a:lnTo>
                  <a:lnTo>
                    <a:pt x="2072640" y="937260"/>
                  </a:lnTo>
                  <a:lnTo>
                    <a:pt x="4450080" y="937260"/>
                  </a:lnTo>
                  <a:lnTo>
                    <a:pt x="4450080" y="781050"/>
                  </a:lnTo>
                  <a:lnTo>
                    <a:pt x="4450080" y="0"/>
                  </a:lnTo>
                  <a:close/>
                </a:path>
              </a:pathLst>
            </a:custGeom>
            <a:solidFill>
              <a:srgbClr val="E9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46369" y="1484630"/>
              <a:ext cx="3718560" cy="998219"/>
            </a:xfrm>
            <a:custGeom>
              <a:avLst/>
              <a:gdLst/>
              <a:ahLst/>
              <a:cxnLst/>
              <a:rect l="l" t="t" r="r" b="b"/>
              <a:pathLst>
                <a:path w="3718559" h="998219">
                  <a:moveTo>
                    <a:pt x="1341120" y="0"/>
                  </a:moveTo>
                  <a:lnTo>
                    <a:pt x="1341120" y="154940"/>
                  </a:lnTo>
                  <a:lnTo>
                    <a:pt x="1341120" y="271780"/>
                  </a:lnTo>
                  <a:lnTo>
                    <a:pt x="1341120" y="388620"/>
                  </a:lnTo>
                  <a:lnTo>
                    <a:pt x="1341120" y="547370"/>
                  </a:lnTo>
                  <a:lnTo>
                    <a:pt x="0" y="998220"/>
                  </a:lnTo>
                  <a:lnTo>
                    <a:pt x="1341120" y="781050"/>
                  </a:lnTo>
                  <a:lnTo>
                    <a:pt x="1341120" y="937260"/>
                  </a:lnTo>
                  <a:lnTo>
                    <a:pt x="1736089" y="937260"/>
                  </a:lnTo>
                  <a:lnTo>
                    <a:pt x="3718559" y="937260"/>
                  </a:lnTo>
                  <a:lnTo>
                    <a:pt x="3718559" y="781050"/>
                  </a:lnTo>
                  <a:lnTo>
                    <a:pt x="3718559" y="0"/>
                  </a:lnTo>
                  <a:lnTo>
                    <a:pt x="3323589" y="0"/>
                  </a:lnTo>
                  <a:lnTo>
                    <a:pt x="1341120" y="0"/>
                  </a:lnTo>
                  <a:close/>
                </a:path>
                <a:path w="3718559" h="998219">
                  <a:moveTo>
                    <a:pt x="1341120" y="0"/>
                  </a:moveTo>
                  <a:lnTo>
                    <a:pt x="1341120" y="0"/>
                  </a:lnTo>
                </a:path>
                <a:path w="3718559" h="998219">
                  <a:moveTo>
                    <a:pt x="3718559" y="937260"/>
                  </a:moveTo>
                  <a:lnTo>
                    <a:pt x="3718559" y="937260"/>
                  </a:lnTo>
                </a:path>
              </a:pathLst>
            </a:custGeom>
            <a:ln w="125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991869" y="546100"/>
            <a:ext cx="42037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Three</a:t>
            </a:r>
            <a:r>
              <a:rPr spc="-50" dirty="0"/>
              <a:t> </a:t>
            </a:r>
            <a:r>
              <a:rPr spc="-10" dirty="0"/>
              <a:t>Stages</a:t>
            </a:r>
            <a:r>
              <a:rPr spc="-45" dirty="0"/>
              <a:t> </a:t>
            </a:r>
            <a:r>
              <a:rPr spc="-10" dirty="0"/>
              <a:t>of </a:t>
            </a:r>
            <a:r>
              <a:rPr spc="-2185" dirty="0"/>
              <a:t> </a:t>
            </a:r>
            <a:r>
              <a:rPr spc="-10" dirty="0"/>
              <a:t>Data</a:t>
            </a:r>
            <a:r>
              <a:rPr spc="-85" dirty="0"/>
              <a:t> </a:t>
            </a:r>
            <a:r>
              <a:rPr spc="-10" dirty="0"/>
              <a:t>Processing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666230" y="1516379"/>
            <a:ext cx="19500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Come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from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source </a:t>
            </a:r>
            <a:r>
              <a:rPr sz="2000" spc="-3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documents like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invoices</a:t>
            </a:r>
            <a:endParaRPr sz="2000">
              <a:latin typeface="Corbel"/>
              <a:cs typeface="Corbe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538470" y="3422650"/>
            <a:ext cx="2424430" cy="1125220"/>
            <a:chOff x="5538470" y="3422650"/>
            <a:chExt cx="2424430" cy="1125220"/>
          </a:xfrm>
        </p:grpSpPr>
        <p:sp>
          <p:nvSpPr>
            <p:cNvPr id="21" name="object 21"/>
            <p:cNvSpPr/>
            <p:nvPr/>
          </p:nvSpPr>
          <p:spPr>
            <a:xfrm>
              <a:off x="5544820" y="3429000"/>
              <a:ext cx="2411730" cy="1112520"/>
            </a:xfrm>
            <a:custGeom>
              <a:avLst/>
              <a:gdLst/>
              <a:ahLst/>
              <a:cxnLst/>
              <a:rect l="l" t="t" r="r" b="b"/>
              <a:pathLst>
                <a:path w="2411729" h="1112520">
                  <a:moveTo>
                    <a:pt x="1443989" y="721360"/>
                  </a:moveTo>
                  <a:lnTo>
                    <a:pt x="1031239" y="721360"/>
                  </a:lnTo>
                  <a:lnTo>
                    <a:pt x="0" y="1112520"/>
                  </a:lnTo>
                  <a:lnTo>
                    <a:pt x="1443989" y="721360"/>
                  </a:lnTo>
                  <a:close/>
                </a:path>
                <a:path w="2411729" h="1112520">
                  <a:moveTo>
                    <a:pt x="2411729" y="0"/>
                  </a:moveTo>
                  <a:lnTo>
                    <a:pt x="755650" y="0"/>
                  </a:lnTo>
                  <a:lnTo>
                    <a:pt x="755650" y="721360"/>
                  </a:lnTo>
                  <a:lnTo>
                    <a:pt x="2411729" y="721360"/>
                  </a:lnTo>
                  <a:lnTo>
                    <a:pt x="2411729" y="0"/>
                  </a:lnTo>
                  <a:close/>
                </a:path>
              </a:pathLst>
            </a:custGeom>
            <a:solidFill>
              <a:srgbClr val="E9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544820" y="3429000"/>
              <a:ext cx="2411730" cy="1112520"/>
            </a:xfrm>
            <a:custGeom>
              <a:avLst/>
              <a:gdLst/>
              <a:ahLst/>
              <a:cxnLst/>
              <a:rect l="l" t="t" r="r" b="b"/>
              <a:pathLst>
                <a:path w="2411729" h="1112520">
                  <a:moveTo>
                    <a:pt x="755650" y="0"/>
                  </a:moveTo>
                  <a:lnTo>
                    <a:pt x="755650" y="0"/>
                  </a:lnTo>
                  <a:lnTo>
                    <a:pt x="755650" y="721360"/>
                  </a:lnTo>
                  <a:lnTo>
                    <a:pt x="1031239" y="721360"/>
                  </a:lnTo>
                  <a:lnTo>
                    <a:pt x="0" y="1112520"/>
                  </a:lnTo>
                  <a:lnTo>
                    <a:pt x="1443989" y="721360"/>
                  </a:lnTo>
                  <a:lnTo>
                    <a:pt x="1724659" y="721360"/>
                  </a:lnTo>
                  <a:lnTo>
                    <a:pt x="1930400" y="721360"/>
                  </a:lnTo>
                  <a:lnTo>
                    <a:pt x="2137409" y="721360"/>
                  </a:lnTo>
                  <a:lnTo>
                    <a:pt x="2411729" y="721360"/>
                  </a:lnTo>
                  <a:lnTo>
                    <a:pt x="2411729" y="600710"/>
                  </a:lnTo>
                  <a:lnTo>
                    <a:pt x="2411729" y="0"/>
                  </a:lnTo>
                  <a:lnTo>
                    <a:pt x="2137409" y="0"/>
                  </a:lnTo>
                  <a:lnTo>
                    <a:pt x="755650" y="0"/>
                  </a:lnTo>
                  <a:close/>
                </a:path>
                <a:path w="2411729" h="1112520">
                  <a:moveTo>
                    <a:pt x="755650" y="0"/>
                  </a:moveTo>
                  <a:lnTo>
                    <a:pt x="755650" y="0"/>
                  </a:lnTo>
                </a:path>
                <a:path w="2411729" h="1112520">
                  <a:moveTo>
                    <a:pt x="2411729" y="721360"/>
                  </a:moveTo>
                  <a:lnTo>
                    <a:pt x="2411729" y="721360"/>
                  </a:lnTo>
                </a:path>
              </a:pathLst>
            </a:custGeom>
            <a:ln w="125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377940" y="3460750"/>
            <a:ext cx="13589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FFFFFF"/>
                </a:solidFill>
                <a:latin typeface="Corbel"/>
                <a:cs typeface="Corbel"/>
              </a:rPr>
              <a:t>J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li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zi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2000" spc="5" dirty="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,  posting</a:t>
            </a:r>
            <a:endParaRPr sz="2000">
              <a:latin typeface="Corbel"/>
              <a:cs typeface="Corbe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43900" y="3277930"/>
            <a:ext cx="3422650" cy="2512060"/>
            <a:chOff x="243900" y="3277930"/>
            <a:chExt cx="3422650" cy="2512060"/>
          </a:xfrm>
        </p:grpSpPr>
        <p:sp>
          <p:nvSpPr>
            <p:cNvPr id="25" name="object 25"/>
            <p:cNvSpPr/>
            <p:nvPr/>
          </p:nvSpPr>
          <p:spPr>
            <a:xfrm>
              <a:off x="250190" y="3284219"/>
              <a:ext cx="3409950" cy="2499360"/>
            </a:xfrm>
            <a:custGeom>
              <a:avLst/>
              <a:gdLst/>
              <a:ahLst/>
              <a:cxnLst/>
              <a:rect l="l" t="t" r="r" b="b"/>
              <a:pathLst>
                <a:path w="3409950" h="2499360">
                  <a:moveTo>
                    <a:pt x="1981200" y="648969"/>
                  </a:moveTo>
                  <a:lnTo>
                    <a:pt x="1389380" y="648969"/>
                  </a:lnTo>
                  <a:lnTo>
                    <a:pt x="3409950" y="2499360"/>
                  </a:lnTo>
                  <a:lnTo>
                    <a:pt x="1981200" y="648969"/>
                  </a:lnTo>
                  <a:close/>
                </a:path>
                <a:path w="3409950" h="2499360">
                  <a:moveTo>
                    <a:pt x="2377440" y="0"/>
                  </a:moveTo>
                  <a:lnTo>
                    <a:pt x="0" y="0"/>
                  </a:lnTo>
                  <a:lnTo>
                    <a:pt x="0" y="648969"/>
                  </a:lnTo>
                  <a:lnTo>
                    <a:pt x="2377440" y="648969"/>
                  </a:lnTo>
                  <a:lnTo>
                    <a:pt x="2377440" y="0"/>
                  </a:lnTo>
                  <a:close/>
                </a:path>
              </a:pathLst>
            </a:custGeom>
            <a:solidFill>
              <a:srgbClr val="E9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0190" y="3284219"/>
              <a:ext cx="3409950" cy="2499360"/>
            </a:xfrm>
            <a:custGeom>
              <a:avLst/>
              <a:gdLst/>
              <a:ahLst/>
              <a:cxnLst/>
              <a:rect l="l" t="t" r="r" b="b"/>
              <a:pathLst>
                <a:path w="3409950" h="2499360">
                  <a:moveTo>
                    <a:pt x="0" y="0"/>
                  </a:moveTo>
                  <a:lnTo>
                    <a:pt x="0" y="0"/>
                  </a:lnTo>
                  <a:lnTo>
                    <a:pt x="0" y="648969"/>
                  </a:lnTo>
                  <a:lnTo>
                    <a:pt x="394970" y="648969"/>
                  </a:lnTo>
                  <a:lnTo>
                    <a:pt x="690879" y="648969"/>
                  </a:lnTo>
                  <a:lnTo>
                    <a:pt x="986790" y="648969"/>
                  </a:lnTo>
                  <a:lnTo>
                    <a:pt x="1389380" y="648969"/>
                  </a:lnTo>
                  <a:lnTo>
                    <a:pt x="3409950" y="2499360"/>
                  </a:lnTo>
                  <a:lnTo>
                    <a:pt x="1981200" y="648969"/>
                  </a:lnTo>
                  <a:lnTo>
                    <a:pt x="2377440" y="648969"/>
                  </a:lnTo>
                  <a:lnTo>
                    <a:pt x="2377440" y="541019"/>
                  </a:lnTo>
                  <a:lnTo>
                    <a:pt x="2377440" y="0"/>
                  </a:lnTo>
                  <a:lnTo>
                    <a:pt x="1981200" y="0"/>
                  </a:lnTo>
                  <a:lnTo>
                    <a:pt x="0" y="0"/>
                  </a:lnTo>
                  <a:close/>
                </a:path>
                <a:path w="3409950" h="2499360">
                  <a:moveTo>
                    <a:pt x="0" y="0"/>
                  </a:moveTo>
                  <a:lnTo>
                    <a:pt x="0" y="0"/>
                  </a:lnTo>
                </a:path>
                <a:path w="3409950" h="2499360">
                  <a:moveTo>
                    <a:pt x="2377440" y="648969"/>
                  </a:moveTo>
                  <a:lnTo>
                    <a:pt x="2377440" y="648969"/>
                  </a:lnTo>
                </a:path>
              </a:pathLst>
            </a:custGeom>
            <a:ln w="125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27659" y="3315970"/>
            <a:ext cx="1981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Financial</a:t>
            </a:r>
            <a:r>
              <a:rPr sz="18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statements </a:t>
            </a:r>
            <a:r>
              <a:rPr sz="1800" spc="-3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other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reports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7980" y="1296669"/>
            <a:ext cx="6206490" cy="4226560"/>
            <a:chOff x="1617980" y="1296669"/>
            <a:chExt cx="6206490" cy="4226560"/>
          </a:xfrm>
        </p:grpSpPr>
        <p:sp>
          <p:nvSpPr>
            <p:cNvPr id="3" name="object 3"/>
            <p:cNvSpPr/>
            <p:nvPr/>
          </p:nvSpPr>
          <p:spPr>
            <a:xfrm>
              <a:off x="1637030" y="1315719"/>
              <a:ext cx="6168390" cy="4188460"/>
            </a:xfrm>
            <a:custGeom>
              <a:avLst/>
              <a:gdLst/>
              <a:ahLst/>
              <a:cxnLst/>
              <a:rect l="l" t="t" r="r" b="b"/>
              <a:pathLst>
                <a:path w="6168390" h="4188460">
                  <a:moveTo>
                    <a:pt x="4110990" y="4171950"/>
                  </a:moveTo>
                  <a:lnTo>
                    <a:pt x="3083560" y="4171950"/>
                  </a:lnTo>
                  <a:lnTo>
                    <a:pt x="3083560" y="3764279"/>
                  </a:lnTo>
                  <a:lnTo>
                    <a:pt x="2054859" y="3764279"/>
                  </a:lnTo>
                </a:path>
                <a:path w="6168390" h="4188460">
                  <a:moveTo>
                    <a:pt x="2054859" y="4188459"/>
                  </a:moveTo>
                  <a:lnTo>
                    <a:pt x="2054859" y="3750309"/>
                  </a:lnTo>
                </a:path>
                <a:path w="6168390" h="4188460">
                  <a:moveTo>
                    <a:pt x="0" y="4188459"/>
                  </a:moveTo>
                  <a:lnTo>
                    <a:pt x="0" y="2631440"/>
                  </a:lnTo>
                  <a:lnTo>
                    <a:pt x="3177540" y="2631440"/>
                  </a:lnTo>
                  <a:lnTo>
                    <a:pt x="3177540" y="3997959"/>
                  </a:lnTo>
                  <a:lnTo>
                    <a:pt x="2054859" y="3997959"/>
                  </a:lnTo>
                  <a:lnTo>
                    <a:pt x="2054859" y="3750309"/>
                  </a:lnTo>
                </a:path>
                <a:path w="6168390" h="4188460">
                  <a:moveTo>
                    <a:pt x="4112259" y="2872740"/>
                  </a:moveTo>
                  <a:lnTo>
                    <a:pt x="4112259" y="1315719"/>
                  </a:lnTo>
                  <a:lnTo>
                    <a:pt x="933450" y="1315719"/>
                  </a:lnTo>
                  <a:lnTo>
                    <a:pt x="933450" y="2675890"/>
                  </a:lnTo>
                  <a:lnTo>
                    <a:pt x="2054859" y="2675890"/>
                  </a:lnTo>
                  <a:lnTo>
                    <a:pt x="2054859" y="2434590"/>
                  </a:lnTo>
                </a:path>
                <a:path w="6168390" h="4188460">
                  <a:moveTo>
                    <a:pt x="2054859" y="2872740"/>
                  </a:moveTo>
                  <a:lnTo>
                    <a:pt x="2054859" y="2434590"/>
                  </a:lnTo>
                </a:path>
                <a:path w="6168390" h="4188460">
                  <a:moveTo>
                    <a:pt x="0" y="2872740"/>
                  </a:moveTo>
                  <a:lnTo>
                    <a:pt x="0" y="1315719"/>
                  </a:lnTo>
                  <a:lnTo>
                    <a:pt x="3177540" y="1315719"/>
                  </a:lnTo>
                  <a:lnTo>
                    <a:pt x="3177540" y="2675890"/>
                  </a:lnTo>
                  <a:lnTo>
                    <a:pt x="2054859" y="2675890"/>
                  </a:lnTo>
                  <a:lnTo>
                    <a:pt x="2054859" y="2434590"/>
                  </a:lnTo>
                </a:path>
                <a:path w="6168390" h="4188460">
                  <a:moveTo>
                    <a:pt x="6168390" y="1557019"/>
                  </a:moveTo>
                  <a:lnTo>
                    <a:pt x="6168390" y="0"/>
                  </a:lnTo>
                  <a:lnTo>
                    <a:pt x="2989580" y="0"/>
                  </a:lnTo>
                  <a:lnTo>
                    <a:pt x="2989580" y="1360169"/>
                  </a:lnTo>
                  <a:lnTo>
                    <a:pt x="4112259" y="1360169"/>
                  </a:lnTo>
                  <a:lnTo>
                    <a:pt x="4112259" y="1118869"/>
                  </a:lnTo>
                </a:path>
                <a:path w="6168390" h="4188460">
                  <a:moveTo>
                    <a:pt x="4112259" y="1557019"/>
                  </a:moveTo>
                  <a:lnTo>
                    <a:pt x="4112259" y="1118869"/>
                  </a:lnTo>
                </a:path>
                <a:path w="6168390" h="4188460">
                  <a:moveTo>
                    <a:pt x="2054859" y="1557019"/>
                  </a:moveTo>
                  <a:lnTo>
                    <a:pt x="2054859" y="1315719"/>
                  </a:lnTo>
                  <a:lnTo>
                    <a:pt x="933450" y="1315719"/>
                  </a:lnTo>
                  <a:lnTo>
                    <a:pt x="933450" y="2675890"/>
                  </a:lnTo>
                  <a:lnTo>
                    <a:pt x="4112259" y="2675890"/>
                  </a:lnTo>
                  <a:lnTo>
                    <a:pt x="4112259" y="1118869"/>
                  </a:lnTo>
                </a:path>
              </a:pathLst>
            </a:custGeom>
            <a:ln w="3809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67909" y="1557019"/>
              <a:ext cx="1762760" cy="877569"/>
            </a:xfrm>
            <a:custGeom>
              <a:avLst/>
              <a:gdLst/>
              <a:ahLst/>
              <a:cxnLst/>
              <a:rect l="l" t="t" r="r" b="b"/>
              <a:pathLst>
                <a:path w="1762759" h="877569">
                  <a:moveTo>
                    <a:pt x="1615439" y="0"/>
                  </a:moveTo>
                  <a:lnTo>
                    <a:pt x="146050" y="0"/>
                  </a:lnTo>
                  <a:lnTo>
                    <a:pt x="102575" y="8239"/>
                  </a:lnTo>
                  <a:lnTo>
                    <a:pt x="62819" y="30561"/>
                  </a:lnTo>
                  <a:lnTo>
                    <a:pt x="30195" y="63367"/>
                  </a:lnTo>
                  <a:lnTo>
                    <a:pt x="8117" y="103063"/>
                  </a:lnTo>
                  <a:lnTo>
                    <a:pt x="0" y="146050"/>
                  </a:lnTo>
                  <a:lnTo>
                    <a:pt x="0" y="731519"/>
                  </a:lnTo>
                  <a:lnTo>
                    <a:pt x="8117" y="774506"/>
                  </a:lnTo>
                  <a:lnTo>
                    <a:pt x="30195" y="814202"/>
                  </a:lnTo>
                  <a:lnTo>
                    <a:pt x="62819" y="847008"/>
                  </a:lnTo>
                  <a:lnTo>
                    <a:pt x="102575" y="869330"/>
                  </a:lnTo>
                  <a:lnTo>
                    <a:pt x="146050" y="877569"/>
                  </a:lnTo>
                  <a:lnTo>
                    <a:pt x="1615439" y="877569"/>
                  </a:lnTo>
                  <a:lnTo>
                    <a:pt x="1659046" y="869330"/>
                  </a:lnTo>
                  <a:lnTo>
                    <a:pt x="1699117" y="847008"/>
                  </a:lnTo>
                  <a:lnTo>
                    <a:pt x="1732117" y="814202"/>
                  </a:lnTo>
                  <a:lnTo>
                    <a:pt x="1754510" y="774506"/>
                  </a:lnTo>
                  <a:lnTo>
                    <a:pt x="1762760" y="731519"/>
                  </a:lnTo>
                  <a:lnTo>
                    <a:pt x="1762760" y="146050"/>
                  </a:lnTo>
                  <a:lnTo>
                    <a:pt x="1754510" y="103063"/>
                  </a:lnTo>
                  <a:lnTo>
                    <a:pt x="1732117" y="63367"/>
                  </a:lnTo>
                  <a:lnTo>
                    <a:pt x="1699117" y="30561"/>
                  </a:lnTo>
                  <a:lnTo>
                    <a:pt x="1659046" y="8239"/>
                  </a:lnTo>
                  <a:lnTo>
                    <a:pt x="1615439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67909" y="1557019"/>
              <a:ext cx="1762760" cy="877569"/>
            </a:xfrm>
            <a:custGeom>
              <a:avLst/>
              <a:gdLst/>
              <a:ahLst/>
              <a:cxnLst/>
              <a:rect l="l" t="t" r="r" b="b"/>
              <a:pathLst>
                <a:path w="1762759" h="877569">
                  <a:moveTo>
                    <a:pt x="146050" y="0"/>
                  </a:moveTo>
                  <a:lnTo>
                    <a:pt x="102575" y="8239"/>
                  </a:lnTo>
                  <a:lnTo>
                    <a:pt x="62819" y="30561"/>
                  </a:lnTo>
                  <a:lnTo>
                    <a:pt x="30195" y="63367"/>
                  </a:lnTo>
                  <a:lnTo>
                    <a:pt x="8117" y="103063"/>
                  </a:lnTo>
                  <a:lnTo>
                    <a:pt x="0" y="146050"/>
                  </a:lnTo>
                  <a:lnTo>
                    <a:pt x="0" y="731519"/>
                  </a:lnTo>
                  <a:lnTo>
                    <a:pt x="8117" y="774506"/>
                  </a:lnTo>
                  <a:lnTo>
                    <a:pt x="30195" y="814202"/>
                  </a:lnTo>
                  <a:lnTo>
                    <a:pt x="62819" y="847008"/>
                  </a:lnTo>
                  <a:lnTo>
                    <a:pt x="102575" y="869330"/>
                  </a:lnTo>
                  <a:lnTo>
                    <a:pt x="146050" y="877569"/>
                  </a:lnTo>
                  <a:lnTo>
                    <a:pt x="1615439" y="877569"/>
                  </a:lnTo>
                  <a:lnTo>
                    <a:pt x="1659046" y="869330"/>
                  </a:lnTo>
                  <a:lnTo>
                    <a:pt x="1699117" y="847008"/>
                  </a:lnTo>
                  <a:lnTo>
                    <a:pt x="1732117" y="814202"/>
                  </a:lnTo>
                  <a:lnTo>
                    <a:pt x="1754510" y="774506"/>
                  </a:lnTo>
                  <a:lnTo>
                    <a:pt x="1762760" y="731519"/>
                  </a:lnTo>
                  <a:lnTo>
                    <a:pt x="1762760" y="146050"/>
                  </a:lnTo>
                  <a:lnTo>
                    <a:pt x="1754510" y="103063"/>
                  </a:lnTo>
                  <a:lnTo>
                    <a:pt x="1732117" y="63367"/>
                  </a:lnTo>
                  <a:lnTo>
                    <a:pt x="1699117" y="30561"/>
                  </a:lnTo>
                  <a:lnTo>
                    <a:pt x="1659046" y="8239"/>
                  </a:lnTo>
                  <a:lnTo>
                    <a:pt x="1615439" y="0"/>
                  </a:lnTo>
                  <a:lnTo>
                    <a:pt x="146050" y="0"/>
                  </a:lnTo>
                  <a:close/>
                </a:path>
                <a:path w="1762759" h="877569">
                  <a:moveTo>
                    <a:pt x="0" y="0"/>
                  </a:moveTo>
                  <a:lnTo>
                    <a:pt x="0" y="0"/>
                  </a:lnTo>
                </a:path>
                <a:path w="1762759" h="877569">
                  <a:moveTo>
                    <a:pt x="1762760" y="877569"/>
                  </a:moveTo>
                  <a:lnTo>
                    <a:pt x="1762760" y="877569"/>
                  </a:lnTo>
                </a:path>
              </a:pathLst>
            </a:custGeom>
            <a:ln w="2839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30800" y="1762759"/>
            <a:ext cx="123507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15" dirty="0">
                <a:latin typeface="Arial"/>
                <a:cs typeface="Arial"/>
              </a:rPr>
              <a:t>A</a:t>
            </a:r>
            <a:r>
              <a:rPr sz="2900" b="1" spc="5" dirty="0">
                <a:latin typeface="Arial"/>
                <a:cs typeface="Arial"/>
              </a:rPr>
              <a:t>sse</a:t>
            </a:r>
            <a:r>
              <a:rPr sz="2900" b="1" spc="10" dirty="0">
                <a:latin typeface="Arial"/>
                <a:cs typeface="Arial"/>
              </a:rPr>
              <a:t>t</a:t>
            </a:r>
            <a:r>
              <a:rPr sz="2900" b="1" dirty="0">
                <a:latin typeface="Arial"/>
                <a:cs typeface="Arial"/>
              </a:rPr>
              <a:t>s</a:t>
            </a:r>
            <a:endParaRPr sz="29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97492" y="2858452"/>
            <a:ext cx="1790064" cy="906144"/>
            <a:chOff x="2797492" y="2858452"/>
            <a:chExt cx="1790064" cy="906144"/>
          </a:xfrm>
        </p:grpSpPr>
        <p:sp>
          <p:nvSpPr>
            <p:cNvPr id="8" name="object 8"/>
            <p:cNvSpPr/>
            <p:nvPr/>
          </p:nvSpPr>
          <p:spPr>
            <a:xfrm>
              <a:off x="2811779" y="2872739"/>
              <a:ext cx="1761489" cy="877569"/>
            </a:xfrm>
            <a:custGeom>
              <a:avLst/>
              <a:gdLst/>
              <a:ahLst/>
              <a:cxnLst/>
              <a:rect l="l" t="t" r="r" b="b"/>
              <a:pathLst>
                <a:path w="1761489" h="877570">
                  <a:moveTo>
                    <a:pt x="1615440" y="0"/>
                  </a:moveTo>
                  <a:lnTo>
                    <a:pt x="146050" y="0"/>
                  </a:lnTo>
                  <a:lnTo>
                    <a:pt x="102575" y="8239"/>
                  </a:lnTo>
                  <a:lnTo>
                    <a:pt x="62819" y="30561"/>
                  </a:lnTo>
                  <a:lnTo>
                    <a:pt x="30195" y="63367"/>
                  </a:lnTo>
                  <a:lnTo>
                    <a:pt x="8117" y="103063"/>
                  </a:lnTo>
                  <a:lnTo>
                    <a:pt x="0" y="146050"/>
                  </a:lnTo>
                  <a:lnTo>
                    <a:pt x="0" y="730250"/>
                  </a:lnTo>
                  <a:lnTo>
                    <a:pt x="8117" y="773856"/>
                  </a:lnTo>
                  <a:lnTo>
                    <a:pt x="30195" y="813927"/>
                  </a:lnTo>
                  <a:lnTo>
                    <a:pt x="62819" y="846927"/>
                  </a:lnTo>
                  <a:lnTo>
                    <a:pt x="102575" y="869320"/>
                  </a:lnTo>
                  <a:lnTo>
                    <a:pt x="146050" y="877570"/>
                  </a:lnTo>
                  <a:lnTo>
                    <a:pt x="1615440" y="877570"/>
                  </a:lnTo>
                  <a:lnTo>
                    <a:pt x="1658914" y="869320"/>
                  </a:lnTo>
                  <a:lnTo>
                    <a:pt x="1698670" y="846927"/>
                  </a:lnTo>
                  <a:lnTo>
                    <a:pt x="1731294" y="813927"/>
                  </a:lnTo>
                  <a:lnTo>
                    <a:pt x="1753372" y="773856"/>
                  </a:lnTo>
                  <a:lnTo>
                    <a:pt x="1761490" y="730250"/>
                  </a:lnTo>
                  <a:lnTo>
                    <a:pt x="1761490" y="146050"/>
                  </a:lnTo>
                  <a:lnTo>
                    <a:pt x="1753372" y="103063"/>
                  </a:lnTo>
                  <a:lnTo>
                    <a:pt x="1731294" y="63367"/>
                  </a:lnTo>
                  <a:lnTo>
                    <a:pt x="1698670" y="30561"/>
                  </a:lnTo>
                  <a:lnTo>
                    <a:pt x="1658914" y="8239"/>
                  </a:lnTo>
                  <a:lnTo>
                    <a:pt x="1615440" y="0"/>
                  </a:lnTo>
                  <a:close/>
                </a:path>
              </a:pathLst>
            </a:custGeom>
            <a:solidFill>
              <a:srgbClr val="FF00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11779" y="2872739"/>
              <a:ext cx="1761489" cy="877569"/>
            </a:xfrm>
            <a:custGeom>
              <a:avLst/>
              <a:gdLst/>
              <a:ahLst/>
              <a:cxnLst/>
              <a:rect l="l" t="t" r="r" b="b"/>
              <a:pathLst>
                <a:path w="1761489" h="877570">
                  <a:moveTo>
                    <a:pt x="146050" y="0"/>
                  </a:moveTo>
                  <a:lnTo>
                    <a:pt x="102575" y="8239"/>
                  </a:lnTo>
                  <a:lnTo>
                    <a:pt x="62819" y="30561"/>
                  </a:lnTo>
                  <a:lnTo>
                    <a:pt x="30195" y="63367"/>
                  </a:lnTo>
                  <a:lnTo>
                    <a:pt x="8117" y="103063"/>
                  </a:lnTo>
                  <a:lnTo>
                    <a:pt x="0" y="146050"/>
                  </a:lnTo>
                  <a:lnTo>
                    <a:pt x="0" y="730250"/>
                  </a:lnTo>
                  <a:lnTo>
                    <a:pt x="8117" y="773856"/>
                  </a:lnTo>
                  <a:lnTo>
                    <a:pt x="30195" y="813927"/>
                  </a:lnTo>
                  <a:lnTo>
                    <a:pt x="62819" y="846927"/>
                  </a:lnTo>
                  <a:lnTo>
                    <a:pt x="102575" y="869320"/>
                  </a:lnTo>
                  <a:lnTo>
                    <a:pt x="146050" y="877570"/>
                  </a:lnTo>
                  <a:lnTo>
                    <a:pt x="1615440" y="877570"/>
                  </a:lnTo>
                  <a:lnTo>
                    <a:pt x="1658914" y="869320"/>
                  </a:lnTo>
                  <a:lnTo>
                    <a:pt x="1698670" y="846927"/>
                  </a:lnTo>
                  <a:lnTo>
                    <a:pt x="1731294" y="813927"/>
                  </a:lnTo>
                  <a:lnTo>
                    <a:pt x="1753372" y="773856"/>
                  </a:lnTo>
                  <a:lnTo>
                    <a:pt x="1761490" y="730250"/>
                  </a:lnTo>
                  <a:lnTo>
                    <a:pt x="1761490" y="146050"/>
                  </a:lnTo>
                  <a:lnTo>
                    <a:pt x="1753372" y="103063"/>
                  </a:lnTo>
                  <a:lnTo>
                    <a:pt x="1731294" y="63367"/>
                  </a:lnTo>
                  <a:lnTo>
                    <a:pt x="1698670" y="30561"/>
                  </a:lnTo>
                  <a:lnTo>
                    <a:pt x="1658914" y="8239"/>
                  </a:lnTo>
                  <a:lnTo>
                    <a:pt x="1615440" y="0"/>
                  </a:lnTo>
                  <a:lnTo>
                    <a:pt x="146050" y="0"/>
                  </a:lnTo>
                  <a:close/>
                </a:path>
                <a:path w="1761489" h="877570">
                  <a:moveTo>
                    <a:pt x="0" y="0"/>
                  </a:moveTo>
                  <a:lnTo>
                    <a:pt x="0" y="0"/>
                  </a:lnTo>
                </a:path>
                <a:path w="1761489" h="877570">
                  <a:moveTo>
                    <a:pt x="1761490" y="877570"/>
                  </a:moveTo>
                  <a:lnTo>
                    <a:pt x="1761490" y="877570"/>
                  </a:lnTo>
                </a:path>
              </a:pathLst>
            </a:custGeom>
            <a:ln w="28393">
              <a:solidFill>
                <a:srgbClr val="FF00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63239" y="2917190"/>
            <a:ext cx="117030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marR="5080" indent="-335280">
              <a:lnSpc>
                <a:spcPct val="100000"/>
              </a:lnSpc>
              <a:spcBef>
                <a:spcPts val="100"/>
              </a:spcBef>
            </a:pPr>
            <a:r>
              <a:rPr sz="2500" b="1" spc="-10" dirty="0">
                <a:solidFill>
                  <a:srgbClr val="FFFFFF"/>
                </a:solidFill>
                <a:latin typeface="Arial"/>
                <a:cs typeface="Arial"/>
              </a:rPr>
              <a:t>Cu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500" b="1" spc="-5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25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t  </a:t>
            </a:r>
            <a:r>
              <a:rPr sz="2500" b="1" spc="-5" dirty="0">
                <a:solidFill>
                  <a:srgbClr val="FFFFFF"/>
                </a:solidFill>
                <a:latin typeface="Arial"/>
                <a:cs typeface="Arial"/>
              </a:rPr>
              <a:t>(11)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853622" y="2858452"/>
            <a:ext cx="1791335" cy="906144"/>
            <a:chOff x="4853622" y="2858452"/>
            <a:chExt cx="1791335" cy="906144"/>
          </a:xfrm>
        </p:grpSpPr>
        <p:sp>
          <p:nvSpPr>
            <p:cNvPr id="12" name="object 12"/>
            <p:cNvSpPr/>
            <p:nvPr/>
          </p:nvSpPr>
          <p:spPr>
            <a:xfrm>
              <a:off x="4867909" y="2872739"/>
              <a:ext cx="1762760" cy="877569"/>
            </a:xfrm>
            <a:custGeom>
              <a:avLst/>
              <a:gdLst/>
              <a:ahLst/>
              <a:cxnLst/>
              <a:rect l="l" t="t" r="r" b="b"/>
              <a:pathLst>
                <a:path w="1762759" h="877570">
                  <a:moveTo>
                    <a:pt x="1615439" y="0"/>
                  </a:moveTo>
                  <a:lnTo>
                    <a:pt x="146050" y="0"/>
                  </a:lnTo>
                  <a:lnTo>
                    <a:pt x="102575" y="8239"/>
                  </a:lnTo>
                  <a:lnTo>
                    <a:pt x="62819" y="30561"/>
                  </a:lnTo>
                  <a:lnTo>
                    <a:pt x="30195" y="63367"/>
                  </a:lnTo>
                  <a:lnTo>
                    <a:pt x="8117" y="103063"/>
                  </a:lnTo>
                  <a:lnTo>
                    <a:pt x="0" y="146050"/>
                  </a:lnTo>
                  <a:lnTo>
                    <a:pt x="0" y="730250"/>
                  </a:lnTo>
                  <a:lnTo>
                    <a:pt x="8117" y="773856"/>
                  </a:lnTo>
                  <a:lnTo>
                    <a:pt x="30195" y="813927"/>
                  </a:lnTo>
                  <a:lnTo>
                    <a:pt x="62819" y="846927"/>
                  </a:lnTo>
                  <a:lnTo>
                    <a:pt x="102575" y="869320"/>
                  </a:lnTo>
                  <a:lnTo>
                    <a:pt x="146050" y="877570"/>
                  </a:lnTo>
                  <a:lnTo>
                    <a:pt x="1615439" y="877570"/>
                  </a:lnTo>
                  <a:lnTo>
                    <a:pt x="1659046" y="869320"/>
                  </a:lnTo>
                  <a:lnTo>
                    <a:pt x="1699117" y="846927"/>
                  </a:lnTo>
                  <a:lnTo>
                    <a:pt x="1732117" y="813927"/>
                  </a:lnTo>
                  <a:lnTo>
                    <a:pt x="1754510" y="773856"/>
                  </a:lnTo>
                  <a:lnTo>
                    <a:pt x="1762760" y="730250"/>
                  </a:lnTo>
                  <a:lnTo>
                    <a:pt x="1762760" y="146050"/>
                  </a:lnTo>
                  <a:lnTo>
                    <a:pt x="1754510" y="103063"/>
                  </a:lnTo>
                  <a:lnTo>
                    <a:pt x="1732117" y="63367"/>
                  </a:lnTo>
                  <a:lnTo>
                    <a:pt x="1699117" y="30561"/>
                  </a:lnTo>
                  <a:lnTo>
                    <a:pt x="1659046" y="8239"/>
                  </a:lnTo>
                  <a:lnTo>
                    <a:pt x="1615439" y="0"/>
                  </a:lnTo>
                  <a:close/>
                </a:path>
              </a:pathLst>
            </a:custGeom>
            <a:solidFill>
              <a:srgbClr val="FF00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67909" y="2872739"/>
              <a:ext cx="1762760" cy="877569"/>
            </a:xfrm>
            <a:custGeom>
              <a:avLst/>
              <a:gdLst/>
              <a:ahLst/>
              <a:cxnLst/>
              <a:rect l="l" t="t" r="r" b="b"/>
              <a:pathLst>
                <a:path w="1762759" h="877570">
                  <a:moveTo>
                    <a:pt x="146050" y="0"/>
                  </a:moveTo>
                  <a:lnTo>
                    <a:pt x="102575" y="8239"/>
                  </a:lnTo>
                  <a:lnTo>
                    <a:pt x="62819" y="30561"/>
                  </a:lnTo>
                  <a:lnTo>
                    <a:pt x="30195" y="63367"/>
                  </a:lnTo>
                  <a:lnTo>
                    <a:pt x="8117" y="103063"/>
                  </a:lnTo>
                  <a:lnTo>
                    <a:pt x="0" y="146050"/>
                  </a:lnTo>
                  <a:lnTo>
                    <a:pt x="0" y="730250"/>
                  </a:lnTo>
                  <a:lnTo>
                    <a:pt x="8117" y="773856"/>
                  </a:lnTo>
                  <a:lnTo>
                    <a:pt x="30195" y="813927"/>
                  </a:lnTo>
                  <a:lnTo>
                    <a:pt x="62819" y="846927"/>
                  </a:lnTo>
                  <a:lnTo>
                    <a:pt x="102575" y="869320"/>
                  </a:lnTo>
                  <a:lnTo>
                    <a:pt x="146050" y="877570"/>
                  </a:lnTo>
                  <a:lnTo>
                    <a:pt x="1615439" y="877570"/>
                  </a:lnTo>
                  <a:lnTo>
                    <a:pt x="1659046" y="869320"/>
                  </a:lnTo>
                  <a:lnTo>
                    <a:pt x="1699117" y="846927"/>
                  </a:lnTo>
                  <a:lnTo>
                    <a:pt x="1732117" y="813927"/>
                  </a:lnTo>
                  <a:lnTo>
                    <a:pt x="1754510" y="773856"/>
                  </a:lnTo>
                  <a:lnTo>
                    <a:pt x="1762760" y="730250"/>
                  </a:lnTo>
                  <a:lnTo>
                    <a:pt x="1762760" y="146050"/>
                  </a:lnTo>
                  <a:lnTo>
                    <a:pt x="1754510" y="103063"/>
                  </a:lnTo>
                  <a:lnTo>
                    <a:pt x="1732117" y="63367"/>
                  </a:lnTo>
                  <a:lnTo>
                    <a:pt x="1699117" y="30561"/>
                  </a:lnTo>
                  <a:lnTo>
                    <a:pt x="1659046" y="8239"/>
                  </a:lnTo>
                  <a:lnTo>
                    <a:pt x="1615439" y="0"/>
                  </a:lnTo>
                  <a:lnTo>
                    <a:pt x="146050" y="0"/>
                  </a:lnTo>
                  <a:close/>
                </a:path>
                <a:path w="1762759" h="877570">
                  <a:moveTo>
                    <a:pt x="0" y="0"/>
                  </a:moveTo>
                  <a:lnTo>
                    <a:pt x="0" y="0"/>
                  </a:lnTo>
                </a:path>
                <a:path w="1762759" h="877570">
                  <a:moveTo>
                    <a:pt x="1762760" y="877570"/>
                  </a:moveTo>
                  <a:lnTo>
                    <a:pt x="1762760" y="877570"/>
                  </a:lnTo>
                </a:path>
              </a:pathLst>
            </a:custGeom>
            <a:ln w="28393">
              <a:solidFill>
                <a:srgbClr val="FF00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303520" y="2917190"/>
            <a:ext cx="80264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 marR="5080" indent="-15113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Pl</a:t>
            </a:r>
            <a:r>
              <a:rPr sz="25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nt  </a:t>
            </a:r>
            <a:r>
              <a:rPr sz="2500" b="1" spc="-5" dirty="0">
                <a:solidFill>
                  <a:srgbClr val="FFFFFF"/>
                </a:solidFill>
                <a:latin typeface="Arial"/>
                <a:cs typeface="Arial"/>
              </a:rPr>
              <a:t>(12)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909752" y="2858452"/>
            <a:ext cx="1791335" cy="906144"/>
            <a:chOff x="6909752" y="2858452"/>
            <a:chExt cx="1791335" cy="906144"/>
          </a:xfrm>
        </p:grpSpPr>
        <p:sp>
          <p:nvSpPr>
            <p:cNvPr id="16" name="object 16"/>
            <p:cNvSpPr/>
            <p:nvPr/>
          </p:nvSpPr>
          <p:spPr>
            <a:xfrm>
              <a:off x="6924040" y="2872739"/>
              <a:ext cx="1762760" cy="877569"/>
            </a:xfrm>
            <a:custGeom>
              <a:avLst/>
              <a:gdLst/>
              <a:ahLst/>
              <a:cxnLst/>
              <a:rect l="l" t="t" r="r" b="b"/>
              <a:pathLst>
                <a:path w="1762759" h="877570">
                  <a:moveTo>
                    <a:pt x="1615439" y="0"/>
                  </a:moveTo>
                  <a:lnTo>
                    <a:pt x="146050" y="0"/>
                  </a:lnTo>
                  <a:lnTo>
                    <a:pt x="102575" y="8239"/>
                  </a:lnTo>
                  <a:lnTo>
                    <a:pt x="62819" y="30561"/>
                  </a:lnTo>
                  <a:lnTo>
                    <a:pt x="30195" y="63367"/>
                  </a:lnTo>
                  <a:lnTo>
                    <a:pt x="8117" y="103063"/>
                  </a:lnTo>
                  <a:lnTo>
                    <a:pt x="0" y="146050"/>
                  </a:lnTo>
                  <a:lnTo>
                    <a:pt x="0" y="730250"/>
                  </a:lnTo>
                  <a:lnTo>
                    <a:pt x="8117" y="773856"/>
                  </a:lnTo>
                  <a:lnTo>
                    <a:pt x="30195" y="813927"/>
                  </a:lnTo>
                  <a:lnTo>
                    <a:pt x="62819" y="846927"/>
                  </a:lnTo>
                  <a:lnTo>
                    <a:pt x="102575" y="869320"/>
                  </a:lnTo>
                  <a:lnTo>
                    <a:pt x="146050" y="877570"/>
                  </a:lnTo>
                  <a:lnTo>
                    <a:pt x="1615439" y="877570"/>
                  </a:lnTo>
                  <a:lnTo>
                    <a:pt x="1659046" y="869320"/>
                  </a:lnTo>
                  <a:lnTo>
                    <a:pt x="1699117" y="846927"/>
                  </a:lnTo>
                  <a:lnTo>
                    <a:pt x="1732117" y="813927"/>
                  </a:lnTo>
                  <a:lnTo>
                    <a:pt x="1754510" y="773856"/>
                  </a:lnTo>
                  <a:lnTo>
                    <a:pt x="1762759" y="730250"/>
                  </a:lnTo>
                  <a:lnTo>
                    <a:pt x="1762759" y="146050"/>
                  </a:lnTo>
                  <a:lnTo>
                    <a:pt x="1754510" y="103063"/>
                  </a:lnTo>
                  <a:lnTo>
                    <a:pt x="1732117" y="63367"/>
                  </a:lnTo>
                  <a:lnTo>
                    <a:pt x="1699117" y="30561"/>
                  </a:lnTo>
                  <a:lnTo>
                    <a:pt x="1659046" y="8239"/>
                  </a:lnTo>
                  <a:lnTo>
                    <a:pt x="1615439" y="0"/>
                  </a:lnTo>
                  <a:close/>
                </a:path>
              </a:pathLst>
            </a:custGeom>
            <a:solidFill>
              <a:srgbClr val="FF00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24040" y="2872739"/>
              <a:ext cx="1762760" cy="877569"/>
            </a:xfrm>
            <a:custGeom>
              <a:avLst/>
              <a:gdLst/>
              <a:ahLst/>
              <a:cxnLst/>
              <a:rect l="l" t="t" r="r" b="b"/>
              <a:pathLst>
                <a:path w="1762759" h="877570">
                  <a:moveTo>
                    <a:pt x="146050" y="0"/>
                  </a:moveTo>
                  <a:lnTo>
                    <a:pt x="102575" y="8239"/>
                  </a:lnTo>
                  <a:lnTo>
                    <a:pt x="62819" y="30561"/>
                  </a:lnTo>
                  <a:lnTo>
                    <a:pt x="30195" y="63367"/>
                  </a:lnTo>
                  <a:lnTo>
                    <a:pt x="8117" y="103063"/>
                  </a:lnTo>
                  <a:lnTo>
                    <a:pt x="0" y="146050"/>
                  </a:lnTo>
                  <a:lnTo>
                    <a:pt x="0" y="730250"/>
                  </a:lnTo>
                  <a:lnTo>
                    <a:pt x="8117" y="773856"/>
                  </a:lnTo>
                  <a:lnTo>
                    <a:pt x="30195" y="813927"/>
                  </a:lnTo>
                  <a:lnTo>
                    <a:pt x="62819" y="846927"/>
                  </a:lnTo>
                  <a:lnTo>
                    <a:pt x="102575" y="869320"/>
                  </a:lnTo>
                  <a:lnTo>
                    <a:pt x="146050" y="877570"/>
                  </a:lnTo>
                  <a:lnTo>
                    <a:pt x="1615439" y="877570"/>
                  </a:lnTo>
                  <a:lnTo>
                    <a:pt x="1659046" y="869320"/>
                  </a:lnTo>
                  <a:lnTo>
                    <a:pt x="1699117" y="846927"/>
                  </a:lnTo>
                  <a:lnTo>
                    <a:pt x="1732117" y="813927"/>
                  </a:lnTo>
                  <a:lnTo>
                    <a:pt x="1754510" y="773856"/>
                  </a:lnTo>
                  <a:lnTo>
                    <a:pt x="1762759" y="730250"/>
                  </a:lnTo>
                  <a:lnTo>
                    <a:pt x="1762759" y="146050"/>
                  </a:lnTo>
                  <a:lnTo>
                    <a:pt x="1754510" y="103063"/>
                  </a:lnTo>
                  <a:lnTo>
                    <a:pt x="1732117" y="63367"/>
                  </a:lnTo>
                  <a:lnTo>
                    <a:pt x="1699117" y="30561"/>
                  </a:lnTo>
                  <a:lnTo>
                    <a:pt x="1659046" y="8239"/>
                  </a:lnTo>
                  <a:lnTo>
                    <a:pt x="1615439" y="0"/>
                  </a:lnTo>
                  <a:lnTo>
                    <a:pt x="146050" y="0"/>
                  </a:lnTo>
                  <a:close/>
                </a:path>
                <a:path w="1762759" h="877570">
                  <a:moveTo>
                    <a:pt x="0" y="0"/>
                  </a:moveTo>
                  <a:lnTo>
                    <a:pt x="0" y="0"/>
                  </a:lnTo>
                </a:path>
                <a:path w="1762759" h="877570">
                  <a:moveTo>
                    <a:pt x="1762759" y="877570"/>
                  </a:moveTo>
                  <a:lnTo>
                    <a:pt x="1762759" y="877570"/>
                  </a:lnTo>
                </a:path>
              </a:pathLst>
            </a:custGeom>
            <a:ln w="28393">
              <a:solidFill>
                <a:srgbClr val="FF00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325359" y="2917190"/>
            <a:ext cx="871219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120" marR="5080" indent="-18542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FFFFFF"/>
                </a:solidFill>
                <a:latin typeface="Arial"/>
                <a:cs typeface="Arial"/>
              </a:rPr>
              <a:t>Ot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500" b="1" spc="-5" dirty="0">
                <a:solidFill>
                  <a:srgbClr val="FFFFFF"/>
                </a:solidFill>
                <a:latin typeface="Arial"/>
                <a:cs typeface="Arial"/>
              </a:rPr>
              <a:t>er  (13)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41362" y="4174172"/>
            <a:ext cx="1791335" cy="906144"/>
            <a:chOff x="741362" y="4174172"/>
            <a:chExt cx="1791335" cy="906144"/>
          </a:xfrm>
        </p:grpSpPr>
        <p:sp>
          <p:nvSpPr>
            <p:cNvPr id="20" name="object 20"/>
            <p:cNvSpPr/>
            <p:nvPr/>
          </p:nvSpPr>
          <p:spPr>
            <a:xfrm>
              <a:off x="755650" y="4188459"/>
              <a:ext cx="1762760" cy="877569"/>
            </a:xfrm>
            <a:custGeom>
              <a:avLst/>
              <a:gdLst/>
              <a:ahLst/>
              <a:cxnLst/>
              <a:rect l="l" t="t" r="r" b="b"/>
              <a:pathLst>
                <a:path w="1762760" h="877570">
                  <a:moveTo>
                    <a:pt x="1615439" y="0"/>
                  </a:moveTo>
                  <a:lnTo>
                    <a:pt x="146050" y="0"/>
                  </a:lnTo>
                  <a:lnTo>
                    <a:pt x="102575" y="8239"/>
                  </a:lnTo>
                  <a:lnTo>
                    <a:pt x="62819" y="30561"/>
                  </a:lnTo>
                  <a:lnTo>
                    <a:pt x="30195" y="63367"/>
                  </a:lnTo>
                  <a:lnTo>
                    <a:pt x="8117" y="103063"/>
                  </a:lnTo>
                  <a:lnTo>
                    <a:pt x="0" y="146050"/>
                  </a:lnTo>
                  <a:lnTo>
                    <a:pt x="0" y="731519"/>
                  </a:lnTo>
                  <a:lnTo>
                    <a:pt x="8117" y="774506"/>
                  </a:lnTo>
                  <a:lnTo>
                    <a:pt x="30195" y="814202"/>
                  </a:lnTo>
                  <a:lnTo>
                    <a:pt x="62819" y="847008"/>
                  </a:lnTo>
                  <a:lnTo>
                    <a:pt x="102575" y="869330"/>
                  </a:lnTo>
                  <a:lnTo>
                    <a:pt x="146050" y="877569"/>
                  </a:lnTo>
                  <a:lnTo>
                    <a:pt x="1615439" y="877569"/>
                  </a:lnTo>
                  <a:lnTo>
                    <a:pt x="1659046" y="869330"/>
                  </a:lnTo>
                  <a:lnTo>
                    <a:pt x="1699117" y="847008"/>
                  </a:lnTo>
                  <a:lnTo>
                    <a:pt x="1732117" y="814202"/>
                  </a:lnTo>
                  <a:lnTo>
                    <a:pt x="1754510" y="774506"/>
                  </a:lnTo>
                  <a:lnTo>
                    <a:pt x="1762760" y="731519"/>
                  </a:lnTo>
                  <a:lnTo>
                    <a:pt x="1762760" y="146050"/>
                  </a:lnTo>
                  <a:lnTo>
                    <a:pt x="1754510" y="103063"/>
                  </a:lnTo>
                  <a:lnTo>
                    <a:pt x="1732117" y="63367"/>
                  </a:lnTo>
                  <a:lnTo>
                    <a:pt x="1699117" y="30561"/>
                  </a:lnTo>
                  <a:lnTo>
                    <a:pt x="1659046" y="8239"/>
                  </a:lnTo>
                  <a:lnTo>
                    <a:pt x="1615439" y="0"/>
                  </a:lnTo>
                  <a:close/>
                </a:path>
              </a:pathLst>
            </a:custGeom>
            <a:solidFill>
              <a:srgbClr val="00BC0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5650" y="4188459"/>
              <a:ext cx="1762760" cy="877569"/>
            </a:xfrm>
            <a:custGeom>
              <a:avLst/>
              <a:gdLst/>
              <a:ahLst/>
              <a:cxnLst/>
              <a:rect l="l" t="t" r="r" b="b"/>
              <a:pathLst>
                <a:path w="1762760" h="877570">
                  <a:moveTo>
                    <a:pt x="146050" y="0"/>
                  </a:moveTo>
                  <a:lnTo>
                    <a:pt x="102575" y="8239"/>
                  </a:lnTo>
                  <a:lnTo>
                    <a:pt x="62819" y="30561"/>
                  </a:lnTo>
                  <a:lnTo>
                    <a:pt x="30195" y="63367"/>
                  </a:lnTo>
                  <a:lnTo>
                    <a:pt x="8117" y="103063"/>
                  </a:lnTo>
                  <a:lnTo>
                    <a:pt x="0" y="146050"/>
                  </a:lnTo>
                  <a:lnTo>
                    <a:pt x="0" y="731519"/>
                  </a:lnTo>
                  <a:lnTo>
                    <a:pt x="8117" y="774506"/>
                  </a:lnTo>
                  <a:lnTo>
                    <a:pt x="30195" y="814202"/>
                  </a:lnTo>
                  <a:lnTo>
                    <a:pt x="62819" y="847008"/>
                  </a:lnTo>
                  <a:lnTo>
                    <a:pt x="102575" y="869330"/>
                  </a:lnTo>
                  <a:lnTo>
                    <a:pt x="146050" y="877569"/>
                  </a:lnTo>
                  <a:lnTo>
                    <a:pt x="1615439" y="877569"/>
                  </a:lnTo>
                  <a:lnTo>
                    <a:pt x="1659046" y="869330"/>
                  </a:lnTo>
                  <a:lnTo>
                    <a:pt x="1699117" y="847008"/>
                  </a:lnTo>
                  <a:lnTo>
                    <a:pt x="1732117" y="814202"/>
                  </a:lnTo>
                  <a:lnTo>
                    <a:pt x="1754510" y="774506"/>
                  </a:lnTo>
                  <a:lnTo>
                    <a:pt x="1762760" y="731519"/>
                  </a:lnTo>
                  <a:lnTo>
                    <a:pt x="1762760" y="146050"/>
                  </a:lnTo>
                  <a:lnTo>
                    <a:pt x="1754510" y="103063"/>
                  </a:lnTo>
                  <a:lnTo>
                    <a:pt x="1732117" y="63367"/>
                  </a:lnTo>
                  <a:lnTo>
                    <a:pt x="1699117" y="30561"/>
                  </a:lnTo>
                  <a:lnTo>
                    <a:pt x="1659046" y="8239"/>
                  </a:lnTo>
                  <a:lnTo>
                    <a:pt x="1615439" y="0"/>
                  </a:lnTo>
                  <a:lnTo>
                    <a:pt x="146050" y="0"/>
                  </a:lnTo>
                  <a:close/>
                </a:path>
                <a:path w="1762760" h="877570">
                  <a:moveTo>
                    <a:pt x="0" y="0"/>
                  </a:moveTo>
                  <a:lnTo>
                    <a:pt x="0" y="0"/>
                  </a:lnTo>
                </a:path>
                <a:path w="1762760" h="877570">
                  <a:moveTo>
                    <a:pt x="1762760" y="877569"/>
                  </a:moveTo>
                  <a:lnTo>
                    <a:pt x="1762760" y="877569"/>
                  </a:lnTo>
                </a:path>
              </a:pathLst>
            </a:custGeom>
            <a:ln w="28393">
              <a:solidFill>
                <a:srgbClr val="00BC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17880" y="4309109"/>
            <a:ext cx="16357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6260" marR="5080" indent="-54356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Cash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Bank </a:t>
            </a:r>
            <a:r>
              <a:rPr sz="2000" b="1" spc="-5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(111)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797492" y="4174172"/>
            <a:ext cx="1790064" cy="906144"/>
            <a:chOff x="2797492" y="4174172"/>
            <a:chExt cx="1790064" cy="906144"/>
          </a:xfrm>
        </p:grpSpPr>
        <p:sp>
          <p:nvSpPr>
            <p:cNvPr id="24" name="object 24"/>
            <p:cNvSpPr/>
            <p:nvPr/>
          </p:nvSpPr>
          <p:spPr>
            <a:xfrm>
              <a:off x="2811779" y="4188459"/>
              <a:ext cx="1761489" cy="877569"/>
            </a:xfrm>
            <a:custGeom>
              <a:avLst/>
              <a:gdLst/>
              <a:ahLst/>
              <a:cxnLst/>
              <a:rect l="l" t="t" r="r" b="b"/>
              <a:pathLst>
                <a:path w="1761489" h="877570">
                  <a:moveTo>
                    <a:pt x="1615440" y="0"/>
                  </a:moveTo>
                  <a:lnTo>
                    <a:pt x="146050" y="0"/>
                  </a:lnTo>
                  <a:lnTo>
                    <a:pt x="102575" y="8239"/>
                  </a:lnTo>
                  <a:lnTo>
                    <a:pt x="62819" y="30561"/>
                  </a:lnTo>
                  <a:lnTo>
                    <a:pt x="30195" y="63367"/>
                  </a:lnTo>
                  <a:lnTo>
                    <a:pt x="8117" y="103063"/>
                  </a:lnTo>
                  <a:lnTo>
                    <a:pt x="0" y="146050"/>
                  </a:lnTo>
                  <a:lnTo>
                    <a:pt x="0" y="731519"/>
                  </a:lnTo>
                  <a:lnTo>
                    <a:pt x="8117" y="774506"/>
                  </a:lnTo>
                  <a:lnTo>
                    <a:pt x="30195" y="814202"/>
                  </a:lnTo>
                  <a:lnTo>
                    <a:pt x="62819" y="847008"/>
                  </a:lnTo>
                  <a:lnTo>
                    <a:pt x="102575" y="869330"/>
                  </a:lnTo>
                  <a:lnTo>
                    <a:pt x="146050" y="877569"/>
                  </a:lnTo>
                  <a:lnTo>
                    <a:pt x="1615440" y="877569"/>
                  </a:lnTo>
                  <a:lnTo>
                    <a:pt x="1658914" y="869330"/>
                  </a:lnTo>
                  <a:lnTo>
                    <a:pt x="1698670" y="847008"/>
                  </a:lnTo>
                  <a:lnTo>
                    <a:pt x="1731294" y="814202"/>
                  </a:lnTo>
                  <a:lnTo>
                    <a:pt x="1753372" y="774506"/>
                  </a:lnTo>
                  <a:lnTo>
                    <a:pt x="1761490" y="731519"/>
                  </a:lnTo>
                  <a:lnTo>
                    <a:pt x="1761490" y="146050"/>
                  </a:lnTo>
                  <a:lnTo>
                    <a:pt x="1753372" y="103063"/>
                  </a:lnTo>
                  <a:lnTo>
                    <a:pt x="1731294" y="63367"/>
                  </a:lnTo>
                  <a:lnTo>
                    <a:pt x="1698670" y="30561"/>
                  </a:lnTo>
                  <a:lnTo>
                    <a:pt x="1658914" y="8239"/>
                  </a:lnTo>
                  <a:lnTo>
                    <a:pt x="1615440" y="0"/>
                  </a:lnTo>
                  <a:close/>
                </a:path>
              </a:pathLst>
            </a:custGeom>
            <a:solidFill>
              <a:srgbClr val="00BC0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11779" y="4188459"/>
              <a:ext cx="1761489" cy="877569"/>
            </a:xfrm>
            <a:custGeom>
              <a:avLst/>
              <a:gdLst/>
              <a:ahLst/>
              <a:cxnLst/>
              <a:rect l="l" t="t" r="r" b="b"/>
              <a:pathLst>
                <a:path w="1761489" h="877570">
                  <a:moveTo>
                    <a:pt x="146050" y="0"/>
                  </a:moveTo>
                  <a:lnTo>
                    <a:pt x="102575" y="8239"/>
                  </a:lnTo>
                  <a:lnTo>
                    <a:pt x="62819" y="30561"/>
                  </a:lnTo>
                  <a:lnTo>
                    <a:pt x="30195" y="63367"/>
                  </a:lnTo>
                  <a:lnTo>
                    <a:pt x="8117" y="103063"/>
                  </a:lnTo>
                  <a:lnTo>
                    <a:pt x="0" y="146050"/>
                  </a:lnTo>
                  <a:lnTo>
                    <a:pt x="0" y="731519"/>
                  </a:lnTo>
                  <a:lnTo>
                    <a:pt x="8117" y="774506"/>
                  </a:lnTo>
                  <a:lnTo>
                    <a:pt x="30195" y="814202"/>
                  </a:lnTo>
                  <a:lnTo>
                    <a:pt x="62819" y="847008"/>
                  </a:lnTo>
                  <a:lnTo>
                    <a:pt x="102575" y="869330"/>
                  </a:lnTo>
                  <a:lnTo>
                    <a:pt x="146050" y="877569"/>
                  </a:lnTo>
                  <a:lnTo>
                    <a:pt x="1615440" y="877569"/>
                  </a:lnTo>
                  <a:lnTo>
                    <a:pt x="1658914" y="869330"/>
                  </a:lnTo>
                  <a:lnTo>
                    <a:pt x="1698670" y="847008"/>
                  </a:lnTo>
                  <a:lnTo>
                    <a:pt x="1731294" y="814202"/>
                  </a:lnTo>
                  <a:lnTo>
                    <a:pt x="1753372" y="774506"/>
                  </a:lnTo>
                  <a:lnTo>
                    <a:pt x="1761490" y="731519"/>
                  </a:lnTo>
                  <a:lnTo>
                    <a:pt x="1761490" y="146050"/>
                  </a:lnTo>
                  <a:lnTo>
                    <a:pt x="1753372" y="103063"/>
                  </a:lnTo>
                  <a:lnTo>
                    <a:pt x="1731294" y="63367"/>
                  </a:lnTo>
                  <a:lnTo>
                    <a:pt x="1698670" y="30561"/>
                  </a:lnTo>
                  <a:lnTo>
                    <a:pt x="1658914" y="8239"/>
                  </a:lnTo>
                  <a:lnTo>
                    <a:pt x="1615440" y="0"/>
                  </a:lnTo>
                  <a:lnTo>
                    <a:pt x="146050" y="0"/>
                  </a:lnTo>
                  <a:close/>
                </a:path>
                <a:path w="1761489" h="877570">
                  <a:moveTo>
                    <a:pt x="0" y="0"/>
                  </a:moveTo>
                  <a:lnTo>
                    <a:pt x="0" y="0"/>
                  </a:lnTo>
                </a:path>
                <a:path w="1761489" h="877570">
                  <a:moveTo>
                    <a:pt x="1761490" y="877569"/>
                  </a:moveTo>
                  <a:lnTo>
                    <a:pt x="1761490" y="877569"/>
                  </a:lnTo>
                </a:path>
              </a:pathLst>
            </a:custGeom>
            <a:ln w="28393">
              <a:solidFill>
                <a:srgbClr val="00BC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980689" y="4156709"/>
            <a:ext cx="135191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Accounts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  (115)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853622" y="4174172"/>
            <a:ext cx="1791335" cy="906144"/>
            <a:chOff x="4853622" y="4174172"/>
            <a:chExt cx="1791335" cy="906144"/>
          </a:xfrm>
        </p:grpSpPr>
        <p:sp>
          <p:nvSpPr>
            <p:cNvPr id="28" name="object 28"/>
            <p:cNvSpPr/>
            <p:nvPr/>
          </p:nvSpPr>
          <p:spPr>
            <a:xfrm>
              <a:off x="4867909" y="4188459"/>
              <a:ext cx="1762760" cy="877569"/>
            </a:xfrm>
            <a:custGeom>
              <a:avLst/>
              <a:gdLst/>
              <a:ahLst/>
              <a:cxnLst/>
              <a:rect l="l" t="t" r="r" b="b"/>
              <a:pathLst>
                <a:path w="1762759" h="877570">
                  <a:moveTo>
                    <a:pt x="1615439" y="0"/>
                  </a:moveTo>
                  <a:lnTo>
                    <a:pt x="146050" y="0"/>
                  </a:lnTo>
                  <a:lnTo>
                    <a:pt x="102575" y="8239"/>
                  </a:lnTo>
                  <a:lnTo>
                    <a:pt x="62819" y="30561"/>
                  </a:lnTo>
                  <a:lnTo>
                    <a:pt x="30195" y="63367"/>
                  </a:lnTo>
                  <a:lnTo>
                    <a:pt x="8117" y="103063"/>
                  </a:lnTo>
                  <a:lnTo>
                    <a:pt x="0" y="146050"/>
                  </a:lnTo>
                  <a:lnTo>
                    <a:pt x="0" y="731519"/>
                  </a:lnTo>
                  <a:lnTo>
                    <a:pt x="8117" y="774506"/>
                  </a:lnTo>
                  <a:lnTo>
                    <a:pt x="30195" y="814202"/>
                  </a:lnTo>
                  <a:lnTo>
                    <a:pt x="62819" y="847008"/>
                  </a:lnTo>
                  <a:lnTo>
                    <a:pt x="102575" y="869330"/>
                  </a:lnTo>
                  <a:lnTo>
                    <a:pt x="146050" y="877569"/>
                  </a:lnTo>
                  <a:lnTo>
                    <a:pt x="1615439" y="877569"/>
                  </a:lnTo>
                  <a:lnTo>
                    <a:pt x="1659046" y="869330"/>
                  </a:lnTo>
                  <a:lnTo>
                    <a:pt x="1699117" y="847008"/>
                  </a:lnTo>
                  <a:lnTo>
                    <a:pt x="1732117" y="814202"/>
                  </a:lnTo>
                  <a:lnTo>
                    <a:pt x="1754510" y="774506"/>
                  </a:lnTo>
                  <a:lnTo>
                    <a:pt x="1762760" y="731519"/>
                  </a:lnTo>
                  <a:lnTo>
                    <a:pt x="1762760" y="146050"/>
                  </a:lnTo>
                  <a:lnTo>
                    <a:pt x="1754510" y="103063"/>
                  </a:lnTo>
                  <a:lnTo>
                    <a:pt x="1732117" y="63367"/>
                  </a:lnTo>
                  <a:lnTo>
                    <a:pt x="1699117" y="30561"/>
                  </a:lnTo>
                  <a:lnTo>
                    <a:pt x="1659046" y="8239"/>
                  </a:lnTo>
                  <a:lnTo>
                    <a:pt x="1615439" y="0"/>
                  </a:lnTo>
                  <a:close/>
                </a:path>
              </a:pathLst>
            </a:custGeom>
            <a:solidFill>
              <a:srgbClr val="00BC0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67909" y="4188459"/>
              <a:ext cx="1762760" cy="877569"/>
            </a:xfrm>
            <a:custGeom>
              <a:avLst/>
              <a:gdLst/>
              <a:ahLst/>
              <a:cxnLst/>
              <a:rect l="l" t="t" r="r" b="b"/>
              <a:pathLst>
                <a:path w="1762759" h="877570">
                  <a:moveTo>
                    <a:pt x="146050" y="0"/>
                  </a:moveTo>
                  <a:lnTo>
                    <a:pt x="102575" y="8239"/>
                  </a:lnTo>
                  <a:lnTo>
                    <a:pt x="62819" y="30561"/>
                  </a:lnTo>
                  <a:lnTo>
                    <a:pt x="30195" y="63367"/>
                  </a:lnTo>
                  <a:lnTo>
                    <a:pt x="8117" y="103063"/>
                  </a:lnTo>
                  <a:lnTo>
                    <a:pt x="0" y="146050"/>
                  </a:lnTo>
                  <a:lnTo>
                    <a:pt x="0" y="731519"/>
                  </a:lnTo>
                  <a:lnTo>
                    <a:pt x="8117" y="774506"/>
                  </a:lnTo>
                  <a:lnTo>
                    <a:pt x="30195" y="814202"/>
                  </a:lnTo>
                  <a:lnTo>
                    <a:pt x="62819" y="847008"/>
                  </a:lnTo>
                  <a:lnTo>
                    <a:pt x="102575" y="869330"/>
                  </a:lnTo>
                  <a:lnTo>
                    <a:pt x="146050" y="877569"/>
                  </a:lnTo>
                  <a:lnTo>
                    <a:pt x="1615439" y="877569"/>
                  </a:lnTo>
                  <a:lnTo>
                    <a:pt x="1659046" y="869330"/>
                  </a:lnTo>
                  <a:lnTo>
                    <a:pt x="1699117" y="847008"/>
                  </a:lnTo>
                  <a:lnTo>
                    <a:pt x="1732117" y="814202"/>
                  </a:lnTo>
                  <a:lnTo>
                    <a:pt x="1754510" y="774506"/>
                  </a:lnTo>
                  <a:lnTo>
                    <a:pt x="1762760" y="731519"/>
                  </a:lnTo>
                  <a:lnTo>
                    <a:pt x="1762760" y="146050"/>
                  </a:lnTo>
                  <a:lnTo>
                    <a:pt x="1754510" y="103063"/>
                  </a:lnTo>
                  <a:lnTo>
                    <a:pt x="1732117" y="63367"/>
                  </a:lnTo>
                  <a:lnTo>
                    <a:pt x="1699117" y="30561"/>
                  </a:lnTo>
                  <a:lnTo>
                    <a:pt x="1659046" y="8239"/>
                  </a:lnTo>
                  <a:lnTo>
                    <a:pt x="1615439" y="0"/>
                  </a:lnTo>
                  <a:lnTo>
                    <a:pt x="146050" y="0"/>
                  </a:lnTo>
                  <a:close/>
                </a:path>
                <a:path w="1762759" h="877570">
                  <a:moveTo>
                    <a:pt x="0" y="0"/>
                  </a:moveTo>
                  <a:lnTo>
                    <a:pt x="0" y="0"/>
                  </a:lnTo>
                </a:path>
                <a:path w="1762759" h="877570">
                  <a:moveTo>
                    <a:pt x="1762760" y="877569"/>
                  </a:moveTo>
                  <a:lnTo>
                    <a:pt x="1762760" y="877569"/>
                  </a:lnTo>
                </a:path>
              </a:pathLst>
            </a:custGeom>
            <a:ln w="28393">
              <a:solidFill>
                <a:srgbClr val="00BC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166359" y="4309109"/>
            <a:ext cx="11671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9405" marR="5080" indent="-30734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ry 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(120)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62" y="5489892"/>
            <a:ext cx="1791335" cy="906144"/>
            <a:chOff x="741362" y="5489892"/>
            <a:chExt cx="1791335" cy="906144"/>
          </a:xfrm>
        </p:grpSpPr>
        <p:sp>
          <p:nvSpPr>
            <p:cNvPr id="32" name="object 32"/>
            <p:cNvSpPr/>
            <p:nvPr/>
          </p:nvSpPr>
          <p:spPr>
            <a:xfrm>
              <a:off x="755650" y="5504179"/>
              <a:ext cx="1762760" cy="877569"/>
            </a:xfrm>
            <a:custGeom>
              <a:avLst/>
              <a:gdLst/>
              <a:ahLst/>
              <a:cxnLst/>
              <a:rect l="l" t="t" r="r" b="b"/>
              <a:pathLst>
                <a:path w="1762760" h="877570">
                  <a:moveTo>
                    <a:pt x="1615439" y="0"/>
                  </a:moveTo>
                  <a:lnTo>
                    <a:pt x="146050" y="0"/>
                  </a:lnTo>
                  <a:lnTo>
                    <a:pt x="102575" y="8117"/>
                  </a:lnTo>
                  <a:lnTo>
                    <a:pt x="62819" y="30195"/>
                  </a:lnTo>
                  <a:lnTo>
                    <a:pt x="30195" y="62819"/>
                  </a:lnTo>
                  <a:lnTo>
                    <a:pt x="8117" y="102575"/>
                  </a:lnTo>
                  <a:lnTo>
                    <a:pt x="0" y="146050"/>
                  </a:lnTo>
                  <a:lnTo>
                    <a:pt x="0" y="730250"/>
                  </a:lnTo>
                  <a:lnTo>
                    <a:pt x="8117" y="773856"/>
                  </a:lnTo>
                  <a:lnTo>
                    <a:pt x="30195" y="813927"/>
                  </a:lnTo>
                  <a:lnTo>
                    <a:pt x="62819" y="846927"/>
                  </a:lnTo>
                  <a:lnTo>
                    <a:pt x="102575" y="869320"/>
                  </a:lnTo>
                  <a:lnTo>
                    <a:pt x="146050" y="877570"/>
                  </a:lnTo>
                  <a:lnTo>
                    <a:pt x="1615439" y="877570"/>
                  </a:lnTo>
                  <a:lnTo>
                    <a:pt x="1659046" y="869320"/>
                  </a:lnTo>
                  <a:lnTo>
                    <a:pt x="1699117" y="846927"/>
                  </a:lnTo>
                  <a:lnTo>
                    <a:pt x="1732117" y="813927"/>
                  </a:lnTo>
                  <a:lnTo>
                    <a:pt x="1754510" y="773856"/>
                  </a:lnTo>
                  <a:lnTo>
                    <a:pt x="1762760" y="730250"/>
                  </a:lnTo>
                  <a:lnTo>
                    <a:pt x="1762760" y="146050"/>
                  </a:lnTo>
                  <a:lnTo>
                    <a:pt x="1754510" y="102575"/>
                  </a:lnTo>
                  <a:lnTo>
                    <a:pt x="1732117" y="62819"/>
                  </a:lnTo>
                  <a:lnTo>
                    <a:pt x="1699117" y="30195"/>
                  </a:lnTo>
                  <a:lnTo>
                    <a:pt x="1659046" y="8117"/>
                  </a:lnTo>
                  <a:lnTo>
                    <a:pt x="1615439" y="0"/>
                  </a:lnTo>
                  <a:close/>
                </a:path>
              </a:pathLst>
            </a:custGeom>
            <a:solidFill>
              <a:srgbClr val="0299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5650" y="5504179"/>
              <a:ext cx="1762760" cy="877569"/>
            </a:xfrm>
            <a:custGeom>
              <a:avLst/>
              <a:gdLst/>
              <a:ahLst/>
              <a:cxnLst/>
              <a:rect l="l" t="t" r="r" b="b"/>
              <a:pathLst>
                <a:path w="1762760" h="877570">
                  <a:moveTo>
                    <a:pt x="146050" y="0"/>
                  </a:moveTo>
                  <a:lnTo>
                    <a:pt x="102575" y="8117"/>
                  </a:lnTo>
                  <a:lnTo>
                    <a:pt x="62819" y="30195"/>
                  </a:lnTo>
                  <a:lnTo>
                    <a:pt x="30195" y="62819"/>
                  </a:lnTo>
                  <a:lnTo>
                    <a:pt x="8117" y="102575"/>
                  </a:lnTo>
                  <a:lnTo>
                    <a:pt x="0" y="146050"/>
                  </a:lnTo>
                  <a:lnTo>
                    <a:pt x="0" y="730250"/>
                  </a:lnTo>
                  <a:lnTo>
                    <a:pt x="8117" y="773856"/>
                  </a:lnTo>
                  <a:lnTo>
                    <a:pt x="30195" y="813927"/>
                  </a:lnTo>
                  <a:lnTo>
                    <a:pt x="62819" y="846927"/>
                  </a:lnTo>
                  <a:lnTo>
                    <a:pt x="102575" y="869320"/>
                  </a:lnTo>
                  <a:lnTo>
                    <a:pt x="146050" y="877570"/>
                  </a:lnTo>
                  <a:lnTo>
                    <a:pt x="1615439" y="877570"/>
                  </a:lnTo>
                  <a:lnTo>
                    <a:pt x="1659046" y="869320"/>
                  </a:lnTo>
                  <a:lnTo>
                    <a:pt x="1699117" y="846927"/>
                  </a:lnTo>
                  <a:lnTo>
                    <a:pt x="1732117" y="813927"/>
                  </a:lnTo>
                  <a:lnTo>
                    <a:pt x="1754510" y="773856"/>
                  </a:lnTo>
                  <a:lnTo>
                    <a:pt x="1762760" y="730250"/>
                  </a:lnTo>
                  <a:lnTo>
                    <a:pt x="1762760" y="146050"/>
                  </a:lnTo>
                  <a:lnTo>
                    <a:pt x="1754510" y="102575"/>
                  </a:lnTo>
                  <a:lnTo>
                    <a:pt x="1732117" y="62819"/>
                  </a:lnTo>
                  <a:lnTo>
                    <a:pt x="1699117" y="30195"/>
                  </a:lnTo>
                  <a:lnTo>
                    <a:pt x="1659046" y="8117"/>
                  </a:lnTo>
                  <a:lnTo>
                    <a:pt x="1615439" y="0"/>
                  </a:lnTo>
                  <a:lnTo>
                    <a:pt x="146050" y="0"/>
                  </a:lnTo>
                  <a:close/>
                </a:path>
                <a:path w="1762760" h="877570">
                  <a:moveTo>
                    <a:pt x="0" y="0"/>
                  </a:moveTo>
                  <a:lnTo>
                    <a:pt x="0" y="0"/>
                  </a:lnTo>
                </a:path>
                <a:path w="1762760" h="877570">
                  <a:moveTo>
                    <a:pt x="1762760" y="877570"/>
                  </a:moveTo>
                  <a:lnTo>
                    <a:pt x="1762760" y="877570"/>
                  </a:lnTo>
                </a:path>
              </a:pathLst>
            </a:custGeom>
            <a:ln w="28393">
              <a:solidFill>
                <a:srgbClr val="02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08050" y="5640070"/>
            <a:ext cx="139065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475" marR="5080" indent="-23241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r>
              <a:rPr sz="19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900" b="1" spc="-5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Arial"/>
                <a:cs typeface="Arial"/>
              </a:rPr>
              <a:t>(115001)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797492" y="5489892"/>
            <a:ext cx="1790064" cy="906144"/>
            <a:chOff x="2797492" y="5489892"/>
            <a:chExt cx="1790064" cy="906144"/>
          </a:xfrm>
        </p:grpSpPr>
        <p:sp>
          <p:nvSpPr>
            <p:cNvPr id="36" name="object 36"/>
            <p:cNvSpPr/>
            <p:nvPr/>
          </p:nvSpPr>
          <p:spPr>
            <a:xfrm>
              <a:off x="2811779" y="5504179"/>
              <a:ext cx="1761489" cy="877569"/>
            </a:xfrm>
            <a:custGeom>
              <a:avLst/>
              <a:gdLst/>
              <a:ahLst/>
              <a:cxnLst/>
              <a:rect l="l" t="t" r="r" b="b"/>
              <a:pathLst>
                <a:path w="1761489" h="877570">
                  <a:moveTo>
                    <a:pt x="1615440" y="0"/>
                  </a:moveTo>
                  <a:lnTo>
                    <a:pt x="146050" y="0"/>
                  </a:lnTo>
                  <a:lnTo>
                    <a:pt x="102575" y="8117"/>
                  </a:lnTo>
                  <a:lnTo>
                    <a:pt x="62819" y="30195"/>
                  </a:lnTo>
                  <a:lnTo>
                    <a:pt x="30195" y="62819"/>
                  </a:lnTo>
                  <a:lnTo>
                    <a:pt x="8117" y="102575"/>
                  </a:lnTo>
                  <a:lnTo>
                    <a:pt x="0" y="146050"/>
                  </a:lnTo>
                  <a:lnTo>
                    <a:pt x="0" y="730250"/>
                  </a:lnTo>
                  <a:lnTo>
                    <a:pt x="8117" y="773856"/>
                  </a:lnTo>
                  <a:lnTo>
                    <a:pt x="30195" y="813927"/>
                  </a:lnTo>
                  <a:lnTo>
                    <a:pt x="62819" y="846927"/>
                  </a:lnTo>
                  <a:lnTo>
                    <a:pt x="102575" y="869320"/>
                  </a:lnTo>
                  <a:lnTo>
                    <a:pt x="146050" y="877570"/>
                  </a:lnTo>
                  <a:lnTo>
                    <a:pt x="1615440" y="877570"/>
                  </a:lnTo>
                  <a:lnTo>
                    <a:pt x="1658914" y="869320"/>
                  </a:lnTo>
                  <a:lnTo>
                    <a:pt x="1698670" y="846927"/>
                  </a:lnTo>
                  <a:lnTo>
                    <a:pt x="1731294" y="813927"/>
                  </a:lnTo>
                  <a:lnTo>
                    <a:pt x="1753372" y="773856"/>
                  </a:lnTo>
                  <a:lnTo>
                    <a:pt x="1761490" y="730250"/>
                  </a:lnTo>
                  <a:lnTo>
                    <a:pt x="1761490" y="146050"/>
                  </a:lnTo>
                  <a:lnTo>
                    <a:pt x="1753372" y="102575"/>
                  </a:lnTo>
                  <a:lnTo>
                    <a:pt x="1731294" y="62819"/>
                  </a:lnTo>
                  <a:lnTo>
                    <a:pt x="1698670" y="30195"/>
                  </a:lnTo>
                  <a:lnTo>
                    <a:pt x="1658914" y="8117"/>
                  </a:lnTo>
                  <a:lnTo>
                    <a:pt x="1615440" y="0"/>
                  </a:lnTo>
                  <a:close/>
                </a:path>
              </a:pathLst>
            </a:custGeom>
            <a:solidFill>
              <a:srgbClr val="0299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11779" y="5504179"/>
              <a:ext cx="1761489" cy="877569"/>
            </a:xfrm>
            <a:custGeom>
              <a:avLst/>
              <a:gdLst/>
              <a:ahLst/>
              <a:cxnLst/>
              <a:rect l="l" t="t" r="r" b="b"/>
              <a:pathLst>
                <a:path w="1761489" h="877570">
                  <a:moveTo>
                    <a:pt x="146050" y="0"/>
                  </a:moveTo>
                  <a:lnTo>
                    <a:pt x="102575" y="8117"/>
                  </a:lnTo>
                  <a:lnTo>
                    <a:pt x="62819" y="30195"/>
                  </a:lnTo>
                  <a:lnTo>
                    <a:pt x="30195" y="62819"/>
                  </a:lnTo>
                  <a:lnTo>
                    <a:pt x="8117" y="102575"/>
                  </a:lnTo>
                  <a:lnTo>
                    <a:pt x="0" y="146050"/>
                  </a:lnTo>
                  <a:lnTo>
                    <a:pt x="0" y="730250"/>
                  </a:lnTo>
                  <a:lnTo>
                    <a:pt x="8117" y="773856"/>
                  </a:lnTo>
                  <a:lnTo>
                    <a:pt x="30195" y="813927"/>
                  </a:lnTo>
                  <a:lnTo>
                    <a:pt x="62819" y="846927"/>
                  </a:lnTo>
                  <a:lnTo>
                    <a:pt x="102575" y="869320"/>
                  </a:lnTo>
                  <a:lnTo>
                    <a:pt x="146050" y="877570"/>
                  </a:lnTo>
                  <a:lnTo>
                    <a:pt x="1615440" y="877570"/>
                  </a:lnTo>
                  <a:lnTo>
                    <a:pt x="1658914" y="869320"/>
                  </a:lnTo>
                  <a:lnTo>
                    <a:pt x="1698670" y="846927"/>
                  </a:lnTo>
                  <a:lnTo>
                    <a:pt x="1731294" y="813927"/>
                  </a:lnTo>
                  <a:lnTo>
                    <a:pt x="1753372" y="773856"/>
                  </a:lnTo>
                  <a:lnTo>
                    <a:pt x="1761490" y="730250"/>
                  </a:lnTo>
                  <a:lnTo>
                    <a:pt x="1761490" y="146050"/>
                  </a:lnTo>
                  <a:lnTo>
                    <a:pt x="1753372" y="102575"/>
                  </a:lnTo>
                  <a:lnTo>
                    <a:pt x="1731294" y="62819"/>
                  </a:lnTo>
                  <a:lnTo>
                    <a:pt x="1698670" y="30195"/>
                  </a:lnTo>
                  <a:lnTo>
                    <a:pt x="1658914" y="8117"/>
                  </a:lnTo>
                  <a:lnTo>
                    <a:pt x="1615440" y="0"/>
                  </a:lnTo>
                  <a:lnTo>
                    <a:pt x="146050" y="0"/>
                  </a:lnTo>
                  <a:close/>
                </a:path>
                <a:path w="1761489" h="877570">
                  <a:moveTo>
                    <a:pt x="0" y="0"/>
                  </a:moveTo>
                  <a:lnTo>
                    <a:pt x="0" y="0"/>
                  </a:lnTo>
                </a:path>
                <a:path w="1761489" h="877570">
                  <a:moveTo>
                    <a:pt x="1761490" y="877570"/>
                  </a:moveTo>
                  <a:lnTo>
                    <a:pt x="1761490" y="877570"/>
                  </a:lnTo>
                </a:path>
              </a:pathLst>
            </a:custGeom>
            <a:ln w="28393">
              <a:solidFill>
                <a:srgbClr val="02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997200" y="5640070"/>
            <a:ext cx="139001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110" marR="5080" indent="-23241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r>
              <a:rPr sz="19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FFFFFF"/>
                </a:solidFill>
                <a:latin typeface="Arial"/>
                <a:cs typeface="Arial"/>
              </a:rPr>
              <a:t>B </a:t>
            </a:r>
            <a:r>
              <a:rPr sz="1900" b="1" spc="-5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Arial"/>
                <a:cs typeface="Arial"/>
              </a:rPr>
              <a:t>(115002)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853713" y="5489983"/>
            <a:ext cx="1791335" cy="906144"/>
            <a:chOff x="4853713" y="5489983"/>
            <a:chExt cx="1791335" cy="906144"/>
          </a:xfrm>
        </p:grpSpPr>
        <p:sp>
          <p:nvSpPr>
            <p:cNvPr id="40" name="object 40"/>
            <p:cNvSpPr/>
            <p:nvPr/>
          </p:nvSpPr>
          <p:spPr>
            <a:xfrm>
              <a:off x="4867910" y="5504179"/>
              <a:ext cx="1762760" cy="877569"/>
            </a:xfrm>
            <a:custGeom>
              <a:avLst/>
              <a:gdLst/>
              <a:ahLst/>
              <a:cxnLst/>
              <a:rect l="l" t="t" r="r" b="b"/>
              <a:pathLst>
                <a:path w="1762759" h="877570">
                  <a:moveTo>
                    <a:pt x="1615439" y="0"/>
                  </a:moveTo>
                  <a:lnTo>
                    <a:pt x="146050" y="0"/>
                  </a:lnTo>
                  <a:lnTo>
                    <a:pt x="102575" y="8117"/>
                  </a:lnTo>
                  <a:lnTo>
                    <a:pt x="62819" y="30195"/>
                  </a:lnTo>
                  <a:lnTo>
                    <a:pt x="30195" y="62819"/>
                  </a:lnTo>
                  <a:lnTo>
                    <a:pt x="8117" y="102575"/>
                  </a:lnTo>
                  <a:lnTo>
                    <a:pt x="0" y="146050"/>
                  </a:lnTo>
                  <a:lnTo>
                    <a:pt x="0" y="730250"/>
                  </a:lnTo>
                  <a:lnTo>
                    <a:pt x="8117" y="773856"/>
                  </a:lnTo>
                  <a:lnTo>
                    <a:pt x="30195" y="813927"/>
                  </a:lnTo>
                  <a:lnTo>
                    <a:pt x="62819" y="846927"/>
                  </a:lnTo>
                  <a:lnTo>
                    <a:pt x="102575" y="869320"/>
                  </a:lnTo>
                  <a:lnTo>
                    <a:pt x="146050" y="877570"/>
                  </a:lnTo>
                  <a:lnTo>
                    <a:pt x="1615439" y="877570"/>
                  </a:lnTo>
                  <a:lnTo>
                    <a:pt x="1659046" y="869320"/>
                  </a:lnTo>
                  <a:lnTo>
                    <a:pt x="1699117" y="846927"/>
                  </a:lnTo>
                  <a:lnTo>
                    <a:pt x="1732117" y="813927"/>
                  </a:lnTo>
                  <a:lnTo>
                    <a:pt x="1754510" y="773856"/>
                  </a:lnTo>
                  <a:lnTo>
                    <a:pt x="1762760" y="730250"/>
                  </a:lnTo>
                  <a:lnTo>
                    <a:pt x="1762760" y="146050"/>
                  </a:lnTo>
                  <a:lnTo>
                    <a:pt x="1754510" y="102575"/>
                  </a:lnTo>
                  <a:lnTo>
                    <a:pt x="1732117" y="62819"/>
                  </a:lnTo>
                  <a:lnTo>
                    <a:pt x="1699117" y="30195"/>
                  </a:lnTo>
                  <a:lnTo>
                    <a:pt x="1659046" y="8117"/>
                  </a:lnTo>
                  <a:lnTo>
                    <a:pt x="1615439" y="0"/>
                  </a:lnTo>
                  <a:close/>
                </a:path>
              </a:pathLst>
            </a:custGeom>
            <a:solidFill>
              <a:srgbClr val="0299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67910" y="5504179"/>
              <a:ext cx="1762760" cy="877569"/>
            </a:xfrm>
            <a:custGeom>
              <a:avLst/>
              <a:gdLst/>
              <a:ahLst/>
              <a:cxnLst/>
              <a:rect l="l" t="t" r="r" b="b"/>
              <a:pathLst>
                <a:path w="1762759" h="877570">
                  <a:moveTo>
                    <a:pt x="146050" y="0"/>
                  </a:moveTo>
                  <a:lnTo>
                    <a:pt x="102575" y="8117"/>
                  </a:lnTo>
                  <a:lnTo>
                    <a:pt x="62819" y="30195"/>
                  </a:lnTo>
                  <a:lnTo>
                    <a:pt x="30195" y="62819"/>
                  </a:lnTo>
                  <a:lnTo>
                    <a:pt x="8117" y="102575"/>
                  </a:lnTo>
                  <a:lnTo>
                    <a:pt x="0" y="146050"/>
                  </a:lnTo>
                  <a:lnTo>
                    <a:pt x="0" y="730250"/>
                  </a:lnTo>
                  <a:lnTo>
                    <a:pt x="8117" y="773856"/>
                  </a:lnTo>
                  <a:lnTo>
                    <a:pt x="30195" y="813927"/>
                  </a:lnTo>
                  <a:lnTo>
                    <a:pt x="62819" y="846927"/>
                  </a:lnTo>
                  <a:lnTo>
                    <a:pt x="102575" y="869320"/>
                  </a:lnTo>
                  <a:lnTo>
                    <a:pt x="146050" y="877570"/>
                  </a:lnTo>
                  <a:lnTo>
                    <a:pt x="1615439" y="877570"/>
                  </a:lnTo>
                  <a:lnTo>
                    <a:pt x="1659046" y="869320"/>
                  </a:lnTo>
                  <a:lnTo>
                    <a:pt x="1699117" y="846927"/>
                  </a:lnTo>
                  <a:lnTo>
                    <a:pt x="1732117" y="813927"/>
                  </a:lnTo>
                  <a:lnTo>
                    <a:pt x="1754510" y="773856"/>
                  </a:lnTo>
                  <a:lnTo>
                    <a:pt x="1762760" y="730250"/>
                  </a:lnTo>
                  <a:lnTo>
                    <a:pt x="1762760" y="146050"/>
                  </a:lnTo>
                  <a:lnTo>
                    <a:pt x="1754510" y="102575"/>
                  </a:lnTo>
                  <a:lnTo>
                    <a:pt x="1732117" y="62819"/>
                  </a:lnTo>
                  <a:lnTo>
                    <a:pt x="1699117" y="30195"/>
                  </a:lnTo>
                  <a:lnTo>
                    <a:pt x="1659046" y="8117"/>
                  </a:lnTo>
                  <a:lnTo>
                    <a:pt x="1615439" y="0"/>
                  </a:lnTo>
                  <a:lnTo>
                    <a:pt x="146050" y="0"/>
                  </a:lnTo>
                  <a:close/>
                </a:path>
                <a:path w="1762759" h="877570">
                  <a:moveTo>
                    <a:pt x="0" y="0"/>
                  </a:moveTo>
                  <a:lnTo>
                    <a:pt x="0" y="0"/>
                  </a:lnTo>
                </a:path>
                <a:path w="1762759" h="877570">
                  <a:moveTo>
                    <a:pt x="1762760" y="877570"/>
                  </a:moveTo>
                  <a:lnTo>
                    <a:pt x="1762760" y="877570"/>
                  </a:lnTo>
                </a:path>
              </a:pathLst>
            </a:custGeom>
            <a:ln w="28393">
              <a:solidFill>
                <a:srgbClr val="02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020309" y="5640070"/>
            <a:ext cx="139001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110" marR="5080" indent="-23241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r>
              <a:rPr sz="19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FFFFFF"/>
                </a:solidFill>
                <a:latin typeface="Arial"/>
                <a:cs typeface="Arial"/>
              </a:rPr>
              <a:t>C </a:t>
            </a:r>
            <a:r>
              <a:rPr sz="1900" b="1" spc="-5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Arial"/>
                <a:cs typeface="Arial"/>
              </a:rPr>
              <a:t>(115003)</a:t>
            </a:r>
            <a:endParaRPr sz="19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511175" y="39369"/>
            <a:ext cx="832802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Designing</a:t>
            </a:r>
            <a:r>
              <a:rPr spc="-40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spc="-10" dirty="0"/>
              <a:t>System</a:t>
            </a:r>
            <a:r>
              <a:rPr dirty="0"/>
              <a:t>–</a:t>
            </a:r>
            <a:r>
              <a:rPr spc="-2185" dirty="0"/>
              <a:t> </a:t>
            </a:r>
            <a:r>
              <a:rPr spc="-10" dirty="0"/>
              <a:t>Chart</a:t>
            </a:r>
            <a:r>
              <a:rPr spc="-30" dirty="0"/>
              <a:t> </a:t>
            </a:r>
            <a:r>
              <a:rPr spc="-10" dirty="0"/>
              <a:t>of</a:t>
            </a:r>
            <a:r>
              <a:rPr spc="-30" dirty="0"/>
              <a:t> </a:t>
            </a:r>
            <a:r>
              <a:rPr spc="-10" dirty="0"/>
              <a:t>Accounts</a:t>
            </a:r>
          </a:p>
        </p:txBody>
      </p:sp>
    </p:spTree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228600"/>
            <a:ext cx="615315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9030" marR="5080" indent="-1116330">
              <a:lnSpc>
                <a:spcPct val="100000"/>
              </a:lnSpc>
              <a:spcBef>
                <a:spcPts val="100"/>
              </a:spcBef>
            </a:pPr>
            <a:r>
              <a:rPr b="1" spc="-10" dirty="0"/>
              <a:t>Accounting</a:t>
            </a:r>
            <a:r>
              <a:rPr b="1" spc="-75" dirty="0"/>
              <a:t> </a:t>
            </a:r>
            <a:r>
              <a:rPr b="1" spc="-10" dirty="0"/>
              <a:t>Information </a:t>
            </a:r>
            <a:r>
              <a:rPr b="1" spc="-2185" dirty="0"/>
              <a:t> </a:t>
            </a:r>
            <a:r>
              <a:rPr b="1" spc="-10" dirty="0"/>
              <a:t>Systems</a:t>
            </a:r>
            <a:r>
              <a:rPr b="1" spc="-25" dirty="0"/>
              <a:t> </a:t>
            </a:r>
            <a:r>
              <a:rPr b="1" spc="-10" dirty="0"/>
              <a:t>(AIS)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86000"/>
            <a:ext cx="3886200" cy="3352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5801" y="1981200"/>
            <a:ext cx="3962400" cy="4094134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02870" marR="5080" indent="-90170" algn="just">
              <a:lnSpc>
                <a:spcPct val="82000"/>
              </a:lnSpc>
              <a:spcBef>
                <a:spcPts val="710"/>
              </a:spcBef>
              <a:buClr>
                <a:srgbClr val="D5EBFF"/>
              </a:buClr>
              <a:buSzPct val="94545"/>
              <a:buFont typeface="MS UI Gothic"/>
              <a:buChar char="❖"/>
              <a:tabLst>
                <a:tab pos="359410" algn="l"/>
              </a:tabLst>
            </a:pP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lang="en-IN" sz="275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computer</a:t>
            </a:r>
            <a:r>
              <a:rPr lang="en-IN" sz="27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based 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system designed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275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transform accounting </a:t>
            </a:r>
            <a:r>
              <a:rPr sz="2750" spc="-5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data</a:t>
            </a:r>
            <a:r>
              <a:rPr sz="27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into</a:t>
            </a:r>
            <a:r>
              <a:rPr sz="27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information.</a:t>
            </a:r>
            <a:endParaRPr lang="en-IN" sz="2750" dirty="0">
              <a:solidFill>
                <a:srgbClr val="FFFFFF"/>
              </a:solidFill>
              <a:latin typeface="Corbel"/>
              <a:cs typeface="Corbel"/>
            </a:endParaRPr>
          </a:p>
          <a:p>
            <a:pPr marL="12700" marR="5080" algn="just">
              <a:lnSpc>
                <a:spcPct val="82000"/>
              </a:lnSpc>
              <a:spcBef>
                <a:spcPts val="710"/>
              </a:spcBef>
              <a:buClr>
                <a:srgbClr val="D5EBFF"/>
              </a:buClr>
              <a:buSzPct val="94545"/>
              <a:tabLst>
                <a:tab pos="359410" algn="l"/>
              </a:tabLst>
            </a:pPr>
            <a:endParaRPr lang="en-IN" sz="2750" dirty="0">
              <a:latin typeface="Corbel"/>
              <a:cs typeface="Corbel"/>
            </a:endParaRPr>
          </a:p>
          <a:p>
            <a:pPr marL="102870" marR="5080" indent="-90170" algn="just">
              <a:lnSpc>
                <a:spcPct val="82000"/>
              </a:lnSpc>
              <a:spcBef>
                <a:spcPts val="710"/>
              </a:spcBef>
              <a:buClr>
                <a:srgbClr val="D5EBFF"/>
              </a:buClr>
              <a:buSzPct val="94545"/>
              <a:buFont typeface="MS UI Gothic"/>
              <a:buChar char="❖"/>
              <a:tabLst>
                <a:tab pos="359410" algn="l"/>
              </a:tabLst>
            </a:pP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Can</a:t>
            </a:r>
            <a:r>
              <a:rPr sz="275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also</a:t>
            </a:r>
            <a:r>
              <a:rPr sz="275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include </a:t>
            </a:r>
            <a:r>
              <a:rPr sz="2750" spc="-5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transactions</a:t>
            </a:r>
            <a:r>
              <a:rPr lang="en-IN" sz="2750" dirty="0">
                <a:latin typeface="Corbel"/>
                <a:cs typeface="Corbel"/>
              </a:rPr>
              <a:t>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processing</a:t>
            </a:r>
            <a:r>
              <a:rPr lang="en-IN" sz="275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cycles,</a:t>
            </a:r>
            <a:r>
              <a:rPr sz="275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750" spc="-5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use of</a:t>
            </a:r>
            <a:r>
              <a:rPr lang="en-IN" sz="27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information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technology,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and the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development 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 information</a:t>
            </a:r>
            <a:r>
              <a:rPr sz="275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systems.</a:t>
            </a:r>
            <a:endParaRPr sz="275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2479" y="34290"/>
            <a:ext cx="6152515" cy="1243330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2244090" marR="5080" indent="-2231390">
              <a:lnSpc>
                <a:spcPts val="4790"/>
              </a:lnSpc>
              <a:spcBef>
                <a:spcPts val="209"/>
              </a:spcBef>
            </a:pPr>
            <a:r>
              <a:rPr spc="-10" dirty="0"/>
              <a:t>Transaction</a:t>
            </a:r>
            <a:r>
              <a:rPr spc="-85" dirty="0"/>
              <a:t> </a:t>
            </a:r>
            <a:r>
              <a:rPr spc="-10" dirty="0"/>
              <a:t>Processing </a:t>
            </a:r>
            <a:r>
              <a:rPr spc="-2185" dirty="0"/>
              <a:t> </a:t>
            </a:r>
            <a:r>
              <a:rPr spc="-10" dirty="0"/>
              <a:t>Cycles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5459" y="3380739"/>
            <a:ext cx="4607560" cy="275209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790"/>
              </a:spcBef>
              <a:buSzPct val="95000"/>
              <a:buFont typeface="+mj-lt"/>
              <a:buAutoNum type="alphaUcPeriod"/>
            </a:pP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Revenue</a:t>
            </a:r>
            <a:r>
              <a:rPr sz="3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Cycle</a:t>
            </a:r>
            <a:endParaRPr sz="3000" dirty="0">
              <a:latin typeface="Corbel"/>
              <a:cs typeface="Corbel"/>
            </a:endParaRPr>
          </a:p>
          <a:p>
            <a:pPr marL="514350" indent="-514350">
              <a:lnSpc>
                <a:spcPct val="100000"/>
              </a:lnSpc>
              <a:spcBef>
                <a:spcPts val="690"/>
              </a:spcBef>
              <a:buSzPct val="95000"/>
              <a:buFont typeface="+mj-lt"/>
              <a:buAutoNum type="alphaUcPeriod"/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Expenditure</a:t>
            </a:r>
            <a:r>
              <a:rPr sz="3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Cycle</a:t>
            </a:r>
            <a:endParaRPr sz="3000" dirty="0">
              <a:latin typeface="Corbel"/>
              <a:cs typeface="Corbel"/>
            </a:endParaRPr>
          </a:p>
          <a:p>
            <a:pPr marL="514350" indent="-514350">
              <a:lnSpc>
                <a:spcPct val="100000"/>
              </a:lnSpc>
              <a:spcBef>
                <a:spcPts val="700"/>
              </a:spcBef>
              <a:buSzPct val="95000"/>
              <a:buFont typeface="+mj-lt"/>
              <a:buAutoNum type="alphaUcPeriod"/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Production</a:t>
            </a:r>
            <a:r>
              <a:rPr sz="3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Cycle</a:t>
            </a:r>
            <a:endParaRPr sz="3000" dirty="0">
              <a:latin typeface="Corbel"/>
              <a:cs typeface="Corbel"/>
            </a:endParaRPr>
          </a:p>
          <a:p>
            <a:pPr marL="514350" indent="-514350">
              <a:lnSpc>
                <a:spcPct val="100000"/>
              </a:lnSpc>
              <a:spcBef>
                <a:spcPts val="690"/>
              </a:spcBef>
              <a:buSzPct val="95000"/>
              <a:buFont typeface="+mj-lt"/>
              <a:buAutoNum type="alphaUcPeriod"/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Finance</a:t>
            </a:r>
            <a:r>
              <a:rPr sz="3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Cycle</a:t>
            </a:r>
            <a:endParaRPr sz="3000" dirty="0">
              <a:latin typeface="Corbel"/>
              <a:cs typeface="Corbel"/>
            </a:endParaRPr>
          </a:p>
          <a:p>
            <a:pPr marL="527050" indent="-514350">
              <a:lnSpc>
                <a:spcPct val="100000"/>
              </a:lnSpc>
              <a:spcBef>
                <a:spcPts val="700"/>
              </a:spcBef>
              <a:buSzPct val="95000"/>
              <a:buFont typeface="+mj-lt"/>
              <a:buAutoNum type="alphaUcPeriod"/>
              <a:tabLst>
                <a:tab pos="621665" algn="l"/>
                <a:tab pos="6223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Financial</a:t>
            </a:r>
            <a:r>
              <a:rPr sz="3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Reporting</a:t>
            </a:r>
            <a:r>
              <a:rPr sz="3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Cycle</a:t>
            </a:r>
            <a:endParaRPr sz="3000" dirty="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62027" y="2517142"/>
            <a:ext cx="2741930" cy="2208530"/>
            <a:chOff x="6019800" y="1219200"/>
            <a:chExt cx="2741930" cy="2208530"/>
          </a:xfrm>
        </p:grpSpPr>
        <p:sp>
          <p:nvSpPr>
            <p:cNvPr id="5" name="object 5"/>
            <p:cNvSpPr/>
            <p:nvPr/>
          </p:nvSpPr>
          <p:spPr>
            <a:xfrm>
              <a:off x="6019800" y="1219200"/>
              <a:ext cx="2741930" cy="2208530"/>
            </a:xfrm>
            <a:custGeom>
              <a:avLst/>
              <a:gdLst/>
              <a:ahLst/>
              <a:cxnLst/>
              <a:rect l="l" t="t" r="r" b="b"/>
              <a:pathLst>
                <a:path w="2741929" h="2208529">
                  <a:moveTo>
                    <a:pt x="2346959" y="0"/>
                  </a:moveTo>
                  <a:lnTo>
                    <a:pt x="453389" y="0"/>
                  </a:lnTo>
                  <a:lnTo>
                    <a:pt x="0" y="260350"/>
                  </a:lnTo>
                  <a:lnTo>
                    <a:pt x="0" y="342900"/>
                  </a:lnTo>
                  <a:lnTo>
                    <a:pt x="78739" y="342900"/>
                  </a:lnTo>
                  <a:lnTo>
                    <a:pt x="99060" y="2208529"/>
                  </a:lnTo>
                  <a:lnTo>
                    <a:pt x="2622550" y="2208529"/>
                  </a:lnTo>
                  <a:lnTo>
                    <a:pt x="2622550" y="342900"/>
                  </a:lnTo>
                  <a:lnTo>
                    <a:pt x="2741929" y="342900"/>
                  </a:lnTo>
                  <a:lnTo>
                    <a:pt x="2741929" y="260350"/>
                  </a:lnTo>
                  <a:lnTo>
                    <a:pt x="23469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77280" y="1562099"/>
              <a:ext cx="2386330" cy="1582420"/>
            </a:xfrm>
            <a:custGeom>
              <a:avLst/>
              <a:gdLst/>
              <a:ahLst/>
              <a:cxnLst/>
              <a:rect l="l" t="t" r="r" b="b"/>
              <a:pathLst>
                <a:path w="2386329" h="1582420">
                  <a:moveTo>
                    <a:pt x="2386330" y="0"/>
                  </a:moveTo>
                  <a:lnTo>
                    <a:pt x="0" y="0"/>
                  </a:lnTo>
                  <a:lnTo>
                    <a:pt x="0" y="1074420"/>
                  </a:lnTo>
                  <a:lnTo>
                    <a:pt x="0" y="1582420"/>
                  </a:lnTo>
                  <a:lnTo>
                    <a:pt x="1676400" y="1582420"/>
                  </a:lnTo>
                  <a:lnTo>
                    <a:pt x="1676400" y="1074420"/>
                  </a:lnTo>
                  <a:lnTo>
                    <a:pt x="2288540" y="1074420"/>
                  </a:lnTo>
                  <a:lnTo>
                    <a:pt x="2288540" y="1582420"/>
                  </a:lnTo>
                  <a:lnTo>
                    <a:pt x="2386330" y="1582420"/>
                  </a:lnTo>
                  <a:lnTo>
                    <a:pt x="2386330" y="1074420"/>
                  </a:lnTo>
                  <a:lnTo>
                    <a:pt x="2386330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38719" y="2647950"/>
              <a:ext cx="78740" cy="414020"/>
            </a:xfrm>
            <a:custGeom>
              <a:avLst/>
              <a:gdLst/>
              <a:ahLst/>
              <a:cxnLst/>
              <a:rect l="l" t="t" r="r" b="b"/>
              <a:pathLst>
                <a:path w="78740" h="414019">
                  <a:moveTo>
                    <a:pt x="0" y="414020"/>
                  </a:moveTo>
                  <a:lnTo>
                    <a:pt x="78739" y="414020"/>
                  </a:lnTo>
                  <a:lnTo>
                    <a:pt x="78739" y="0"/>
                  </a:lnTo>
                  <a:lnTo>
                    <a:pt x="0" y="0"/>
                  </a:lnTo>
                  <a:lnTo>
                    <a:pt x="0" y="414020"/>
                  </a:lnTo>
                  <a:close/>
                </a:path>
              </a:pathLst>
            </a:custGeom>
            <a:solidFill>
              <a:srgbClr val="7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47839" y="2056513"/>
              <a:ext cx="1104900" cy="214629"/>
            </a:xfrm>
            <a:custGeom>
              <a:avLst/>
              <a:gdLst/>
              <a:ahLst/>
              <a:cxnLst/>
              <a:rect l="l" t="t" r="r" b="b"/>
              <a:pathLst>
                <a:path w="1104900" h="214630">
                  <a:moveTo>
                    <a:pt x="1104900" y="72006"/>
                  </a:moveTo>
                  <a:lnTo>
                    <a:pt x="0" y="72006"/>
                  </a:lnTo>
                  <a:lnTo>
                    <a:pt x="0" y="190116"/>
                  </a:lnTo>
                  <a:lnTo>
                    <a:pt x="39369" y="202816"/>
                  </a:lnTo>
                  <a:lnTo>
                    <a:pt x="39369" y="214246"/>
                  </a:lnTo>
                  <a:lnTo>
                    <a:pt x="1084579" y="214246"/>
                  </a:lnTo>
                  <a:lnTo>
                    <a:pt x="1084579" y="202816"/>
                  </a:lnTo>
                  <a:lnTo>
                    <a:pt x="1104900" y="202816"/>
                  </a:lnTo>
                  <a:lnTo>
                    <a:pt x="1104900" y="72006"/>
                  </a:lnTo>
                  <a:close/>
                </a:path>
                <a:path w="1104900" h="214630">
                  <a:moveTo>
                    <a:pt x="567235" y="0"/>
                  </a:moveTo>
                  <a:lnTo>
                    <a:pt x="512998" y="407"/>
                  </a:lnTo>
                  <a:lnTo>
                    <a:pt x="459280" y="1693"/>
                  </a:lnTo>
                  <a:lnTo>
                    <a:pt x="406325" y="3835"/>
                  </a:lnTo>
                  <a:lnTo>
                    <a:pt x="354377" y="6812"/>
                  </a:lnTo>
                  <a:lnTo>
                    <a:pt x="303678" y="10601"/>
                  </a:lnTo>
                  <a:lnTo>
                    <a:pt x="254472" y="15180"/>
                  </a:lnTo>
                  <a:lnTo>
                    <a:pt x="207003" y="20527"/>
                  </a:lnTo>
                  <a:lnTo>
                    <a:pt x="161515" y="26619"/>
                  </a:lnTo>
                  <a:lnTo>
                    <a:pt x="118251" y="33434"/>
                  </a:lnTo>
                  <a:lnTo>
                    <a:pt x="77455" y="40951"/>
                  </a:lnTo>
                  <a:lnTo>
                    <a:pt x="39369" y="49146"/>
                  </a:lnTo>
                  <a:lnTo>
                    <a:pt x="39369" y="72006"/>
                  </a:lnTo>
                  <a:lnTo>
                    <a:pt x="1084579" y="72006"/>
                  </a:lnTo>
                  <a:lnTo>
                    <a:pt x="1084579" y="49146"/>
                  </a:lnTo>
                  <a:lnTo>
                    <a:pt x="1038546" y="39544"/>
                  </a:lnTo>
                  <a:lnTo>
                    <a:pt x="990596" y="31042"/>
                  </a:lnTo>
                  <a:lnTo>
                    <a:pt x="940973" y="23620"/>
                  </a:lnTo>
                  <a:lnTo>
                    <a:pt x="889921" y="17254"/>
                  </a:lnTo>
                  <a:lnTo>
                    <a:pt x="837684" y="11922"/>
                  </a:lnTo>
                  <a:lnTo>
                    <a:pt x="784504" y="7602"/>
                  </a:lnTo>
                  <a:lnTo>
                    <a:pt x="730626" y="4272"/>
                  </a:lnTo>
                  <a:lnTo>
                    <a:pt x="676293" y="1910"/>
                  </a:lnTo>
                  <a:lnTo>
                    <a:pt x="621748" y="493"/>
                  </a:lnTo>
                  <a:lnTo>
                    <a:pt x="5672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59169" y="1502409"/>
              <a:ext cx="2642870" cy="35560"/>
            </a:xfrm>
            <a:custGeom>
              <a:avLst/>
              <a:gdLst/>
              <a:ahLst/>
              <a:cxnLst/>
              <a:rect l="l" t="t" r="r" b="b"/>
              <a:pathLst>
                <a:path w="2642870" h="35559">
                  <a:moveTo>
                    <a:pt x="2642870" y="0"/>
                  </a:moveTo>
                  <a:lnTo>
                    <a:pt x="0" y="0"/>
                  </a:lnTo>
                  <a:lnTo>
                    <a:pt x="0" y="35560"/>
                  </a:lnTo>
                  <a:lnTo>
                    <a:pt x="2642870" y="35560"/>
                  </a:lnTo>
                  <a:lnTo>
                    <a:pt x="2642870" y="0"/>
                  </a:lnTo>
                  <a:close/>
                </a:path>
              </a:pathLst>
            </a:custGeom>
            <a:solidFill>
              <a:srgbClr val="7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68160" y="2077013"/>
              <a:ext cx="1064260" cy="182880"/>
            </a:xfrm>
            <a:custGeom>
              <a:avLst/>
              <a:gdLst/>
              <a:ahLst/>
              <a:cxnLst/>
              <a:rect l="l" t="t" r="r" b="b"/>
              <a:pathLst>
                <a:path w="1064259" h="182880">
                  <a:moveTo>
                    <a:pt x="1045210" y="169616"/>
                  </a:moveTo>
                  <a:lnTo>
                    <a:pt x="39370" y="169616"/>
                  </a:lnTo>
                  <a:lnTo>
                    <a:pt x="39370" y="182316"/>
                  </a:lnTo>
                  <a:lnTo>
                    <a:pt x="1045210" y="182316"/>
                  </a:lnTo>
                  <a:lnTo>
                    <a:pt x="1045210" y="169616"/>
                  </a:lnTo>
                  <a:close/>
                </a:path>
                <a:path w="1064259" h="182880">
                  <a:moveTo>
                    <a:pt x="1064260" y="62936"/>
                  </a:moveTo>
                  <a:lnTo>
                    <a:pt x="0" y="62936"/>
                  </a:lnTo>
                  <a:lnTo>
                    <a:pt x="0" y="169616"/>
                  </a:lnTo>
                  <a:lnTo>
                    <a:pt x="1064260" y="169616"/>
                  </a:lnTo>
                  <a:lnTo>
                    <a:pt x="1064260" y="62936"/>
                  </a:lnTo>
                  <a:close/>
                </a:path>
                <a:path w="1064259" h="182880">
                  <a:moveTo>
                    <a:pt x="579960" y="0"/>
                  </a:moveTo>
                  <a:lnTo>
                    <a:pt x="524510" y="71"/>
                  </a:lnTo>
                  <a:lnTo>
                    <a:pt x="469212" y="942"/>
                  </a:lnTo>
                  <a:lnTo>
                    <a:pt x="414436" y="2586"/>
                  </a:lnTo>
                  <a:lnTo>
                    <a:pt x="360552" y="4972"/>
                  </a:lnTo>
                  <a:lnTo>
                    <a:pt x="307929" y="8072"/>
                  </a:lnTo>
                  <a:lnTo>
                    <a:pt x="256936" y="11858"/>
                  </a:lnTo>
                  <a:lnTo>
                    <a:pt x="207944" y="16302"/>
                  </a:lnTo>
                  <a:lnTo>
                    <a:pt x="161322" y="21374"/>
                  </a:lnTo>
                  <a:lnTo>
                    <a:pt x="117439" y="27046"/>
                  </a:lnTo>
                  <a:lnTo>
                    <a:pt x="76665" y="33289"/>
                  </a:lnTo>
                  <a:lnTo>
                    <a:pt x="39370" y="40076"/>
                  </a:lnTo>
                  <a:lnTo>
                    <a:pt x="39370" y="62936"/>
                  </a:lnTo>
                  <a:lnTo>
                    <a:pt x="1024890" y="62936"/>
                  </a:lnTo>
                  <a:lnTo>
                    <a:pt x="1024890" y="40076"/>
                  </a:lnTo>
                  <a:lnTo>
                    <a:pt x="984698" y="31661"/>
                  </a:lnTo>
                  <a:lnTo>
                    <a:pt x="941334" y="24303"/>
                  </a:lnTo>
                  <a:lnTo>
                    <a:pt x="895165" y="17973"/>
                  </a:lnTo>
                  <a:lnTo>
                    <a:pt x="846561" y="12644"/>
                  </a:lnTo>
                  <a:lnTo>
                    <a:pt x="795893" y="8286"/>
                  </a:lnTo>
                  <a:lnTo>
                    <a:pt x="743529" y="4872"/>
                  </a:lnTo>
                  <a:lnTo>
                    <a:pt x="689839" y="2371"/>
                  </a:lnTo>
                  <a:lnTo>
                    <a:pt x="635193" y="757"/>
                  </a:lnTo>
                  <a:lnTo>
                    <a:pt x="579960" y="0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07530" y="2091757"/>
              <a:ext cx="1005840" cy="154940"/>
            </a:xfrm>
            <a:custGeom>
              <a:avLst/>
              <a:gdLst/>
              <a:ahLst/>
              <a:cxnLst/>
              <a:rect l="l" t="t" r="r" b="b"/>
              <a:pathLst>
                <a:path w="1005840" h="154939">
                  <a:moveTo>
                    <a:pt x="966470" y="132012"/>
                  </a:moveTo>
                  <a:lnTo>
                    <a:pt x="19050" y="132012"/>
                  </a:lnTo>
                  <a:lnTo>
                    <a:pt x="19050" y="154872"/>
                  </a:lnTo>
                  <a:lnTo>
                    <a:pt x="966470" y="154872"/>
                  </a:lnTo>
                  <a:lnTo>
                    <a:pt x="966470" y="132012"/>
                  </a:lnTo>
                  <a:close/>
                </a:path>
                <a:path w="1005840" h="154939">
                  <a:moveTo>
                    <a:pt x="1005840" y="60892"/>
                  </a:moveTo>
                  <a:lnTo>
                    <a:pt x="0" y="60892"/>
                  </a:lnTo>
                  <a:lnTo>
                    <a:pt x="0" y="132012"/>
                  </a:lnTo>
                  <a:lnTo>
                    <a:pt x="1005840" y="132012"/>
                  </a:lnTo>
                  <a:lnTo>
                    <a:pt x="1005840" y="60892"/>
                  </a:lnTo>
                  <a:close/>
                </a:path>
                <a:path w="1005840" h="154939">
                  <a:moveTo>
                    <a:pt x="506077" y="0"/>
                  </a:moveTo>
                  <a:lnTo>
                    <a:pt x="449997" y="449"/>
                  </a:lnTo>
                  <a:lnTo>
                    <a:pt x="394451" y="1950"/>
                  </a:lnTo>
                  <a:lnTo>
                    <a:pt x="339854" y="4472"/>
                  </a:lnTo>
                  <a:lnTo>
                    <a:pt x="286620" y="7985"/>
                  </a:lnTo>
                  <a:lnTo>
                    <a:pt x="235164" y="12459"/>
                  </a:lnTo>
                  <a:lnTo>
                    <a:pt x="185900" y="17864"/>
                  </a:lnTo>
                  <a:lnTo>
                    <a:pt x="139242" y="24169"/>
                  </a:lnTo>
                  <a:lnTo>
                    <a:pt x="95605" y="31346"/>
                  </a:lnTo>
                  <a:lnTo>
                    <a:pt x="55402" y="39364"/>
                  </a:lnTo>
                  <a:lnTo>
                    <a:pt x="19050" y="48192"/>
                  </a:lnTo>
                  <a:lnTo>
                    <a:pt x="19050" y="60892"/>
                  </a:lnTo>
                  <a:lnTo>
                    <a:pt x="966470" y="60892"/>
                  </a:lnTo>
                  <a:lnTo>
                    <a:pt x="966470" y="48192"/>
                  </a:lnTo>
                  <a:lnTo>
                    <a:pt x="924228" y="37834"/>
                  </a:lnTo>
                  <a:lnTo>
                    <a:pt x="878790" y="28796"/>
                  </a:lnTo>
                  <a:lnTo>
                    <a:pt x="830573" y="21050"/>
                  </a:lnTo>
                  <a:lnTo>
                    <a:pt x="779989" y="14564"/>
                  </a:lnTo>
                  <a:lnTo>
                    <a:pt x="727453" y="9309"/>
                  </a:lnTo>
                  <a:lnTo>
                    <a:pt x="673379" y="5255"/>
                  </a:lnTo>
                  <a:lnTo>
                    <a:pt x="618182" y="2372"/>
                  </a:lnTo>
                  <a:lnTo>
                    <a:pt x="562277" y="631"/>
                  </a:lnTo>
                  <a:lnTo>
                    <a:pt x="50607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13500" y="1640912"/>
              <a:ext cx="494030" cy="369570"/>
            </a:xfrm>
            <a:custGeom>
              <a:avLst/>
              <a:gdLst/>
              <a:ahLst/>
              <a:cxnLst/>
              <a:rect l="l" t="t" r="r" b="b"/>
              <a:pathLst>
                <a:path w="494029" h="369569">
                  <a:moveTo>
                    <a:pt x="241501" y="0"/>
                  </a:moveTo>
                  <a:lnTo>
                    <a:pt x="190182" y="1832"/>
                  </a:lnTo>
                  <a:lnTo>
                    <a:pt x="140927" y="7370"/>
                  </a:lnTo>
                  <a:lnTo>
                    <a:pt x="95861" y="16814"/>
                  </a:lnTo>
                  <a:lnTo>
                    <a:pt x="57110" y="30368"/>
                  </a:lnTo>
                  <a:lnTo>
                    <a:pt x="7054" y="70617"/>
                  </a:lnTo>
                  <a:lnTo>
                    <a:pt x="0" y="97717"/>
                  </a:lnTo>
                  <a:lnTo>
                    <a:pt x="0" y="369497"/>
                  </a:lnTo>
                  <a:lnTo>
                    <a:pt x="494029" y="369497"/>
                  </a:lnTo>
                  <a:lnTo>
                    <a:pt x="494029" y="97717"/>
                  </a:lnTo>
                  <a:lnTo>
                    <a:pt x="468848" y="50033"/>
                  </a:lnTo>
                  <a:lnTo>
                    <a:pt x="424904" y="25652"/>
                  </a:lnTo>
                  <a:lnTo>
                    <a:pt x="386585" y="14697"/>
                  </a:lnTo>
                  <a:lnTo>
                    <a:pt x="341828" y="6635"/>
                  </a:lnTo>
                  <a:lnTo>
                    <a:pt x="292758" y="1668"/>
                  </a:lnTo>
                  <a:lnTo>
                    <a:pt x="241501" y="0"/>
                  </a:lnTo>
                  <a:close/>
                </a:path>
              </a:pathLst>
            </a:custGeom>
            <a:solidFill>
              <a:srgbClr val="7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55079" y="1640176"/>
              <a:ext cx="492759" cy="370840"/>
            </a:xfrm>
            <a:custGeom>
              <a:avLst/>
              <a:gdLst/>
              <a:ahLst/>
              <a:cxnLst/>
              <a:rect l="l" t="t" r="r" b="b"/>
              <a:pathLst>
                <a:path w="492759" h="370839">
                  <a:moveTo>
                    <a:pt x="264747" y="0"/>
                  </a:moveTo>
                  <a:lnTo>
                    <a:pt x="213901" y="1045"/>
                  </a:lnTo>
                  <a:lnTo>
                    <a:pt x="164488" y="5884"/>
                  </a:lnTo>
                  <a:lnTo>
                    <a:pt x="117960" y="14205"/>
                  </a:lnTo>
                  <a:lnTo>
                    <a:pt x="75769" y="25692"/>
                  </a:lnTo>
                  <a:lnTo>
                    <a:pt x="39370" y="40033"/>
                  </a:lnTo>
                  <a:lnTo>
                    <a:pt x="33218" y="48983"/>
                  </a:lnTo>
                  <a:lnTo>
                    <a:pt x="19685" y="60194"/>
                  </a:lnTo>
                  <a:lnTo>
                    <a:pt x="6151" y="75931"/>
                  </a:lnTo>
                  <a:lnTo>
                    <a:pt x="0" y="98453"/>
                  </a:lnTo>
                  <a:lnTo>
                    <a:pt x="0" y="370233"/>
                  </a:lnTo>
                  <a:lnTo>
                    <a:pt x="492760" y="370233"/>
                  </a:lnTo>
                  <a:lnTo>
                    <a:pt x="492760" y="98453"/>
                  </a:lnTo>
                  <a:lnTo>
                    <a:pt x="476150" y="53983"/>
                  </a:lnTo>
                  <a:lnTo>
                    <a:pt x="411345" y="22765"/>
                  </a:lnTo>
                  <a:lnTo>
                    <a:pt x="364922" y="10546"/>
                  </a:lnTo>
                  <a:lnTo>
                    <a:pt x="315571" y="3062"/>
                  </a:lnTo>
                  <a:lnTo>
                    <a:pt x="2647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94450" y="1664593"/>
              <a:ext cx="414020" cy="323215"/>
            </a:xfrm>
            <a:custGeom>
              <a:avLst/>
              <a:gdLst/>
              <a:ahLst/>
              <a:cxnLst/>
              <a:rect l="l" t="t" r="r" b="b"/>
              <a:pathLst>
                <a:path w="414020" h="323214">
                  <a:moveTo>
                    <a:pt x="180528" y="0"/>
                  </a:moveTo>
                  <a:lnTo>
                    <a:pt x="126601" y="4513"/>
                  </a:lnTo>
                  <a:lnTo>
                    <a:pt x="78307" y="13564"/>
                  </a:lnTo>
                  <a:lnTo>
                    <a:pt x="39370" y="27046"/>
                  </a:lnTo>
                  <a:lnTo>
                    <a:pt x="3294" y="63479"/>
                  </a:lnTo>
                  <a:lnTo>
                    <a:pt x="0" y="74036"/>
                  </a:lnTo>
                  <a:lnTo>
                    <a:pt x="0" y="322956"/>
                  </a:lnTo>
                  <a:lnTo>
                    <a:pt x="414020" y="322956"/>
                  </a:lnTo>
                  <a:lnTo>
                    <a:pt x="414020" y="74036"/>
                  </a:lnTo>
                  <a:lnTo>
                    <a:pt x="378153" y="29399"/>
                  </a:lnTo>
                  <a:lnTo>
                    <a:pt x="338901" y="14722"/>
                  </a:lnTo>
                  <a:lnTo>
                    <a:pt x="290399" y="4999"/>
                  </a:lnTo>
                  <a:lnTo>
                    <a:pt x="236368" y="127"/>
                  </a:lnTo>
                  <a:lnTo>
                    <a:pt x="180528" y="0"/>
                  </a:lnTo>
                  <a:close/>
                </a:path>
              </a:pathLst>
            </a:custGeom>
            <a:solidFill>
              <a:srgbClr val="FF7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33820" y="1687067"/>
              <a:ext cx="335280" cy="276860"/>
            </a:xfrm>
            <a:custGeom>
              <a:avLst/>
              <a:gdLst/>
              <a:ahLst/>
              <a:cxnLst/>
              <a:rect l="l" t="t" r="r" b="b"/>
              <a:pathLst>
                <a:path w="335279" h="276860">
                  <a:moveTo>
                    <a:pt x="335280" y="64262"/>
                  </a:moveTo>
                  <a:lnTo>
                    <a:pt x="314960" y="28702"/>
                  </a:lnTo>
                  <a:lnTo>
                    <a:pt x="278815" y="13462"/>
                  </a:lnTo>
                  <a:lnTo>
                    <a:pt x="232524" y="3898"/>
                  </a:lnTo>
                  <a:lnTo>
                    <a:pt x="180695" y="0"/>
                  </a:lnTo>
                  <a:lnTo>
                    <a:pt x="127939" y="1714"/>
                  </a:lnTo>
                  <a:lnTo>
                    <a:pt x="78892" y="9042"/>
                  </a:lnTo>
                  <a:lnTo>
                    <a:pt x="38138" y="21920"/>
                  </a:lnTo>
                  <a:lnTo>
                    <a:pt x="10299" y="40347"/>
                  </a:lnTo>
                  <a:lnTo>
                    <a:pt x="0" y="64262"/>
                  </a:lnTo>
                  <a:lnTo>
                    <a:pt x="0" y="276352"/>
                  </a:lnTo>
                  <a:lnTo>
                    <a:pt x="335280" y="276352"/>
                  </a:lnTo>
                  <a:lnTo>
                    <a:pt x="335280" y="642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54140" y="1762759"/>
              <a:ext cx="294640" cy="189230"/>
            </a:xfrm>
            <a:custGeom>
              <a:avLst/>
              <a:gdLst/>
              <a:ahLst/>
              <a:cxnLst/>
              <a:rect l="l" t="t" r="r" b="b"/>
              <a:pathLst>
                <a:path w="294640" h="189230">
                  <a:moveTo>
                    <a:pt x="294639" y="0"/>
                  </a:moveTo>
                  <a:lnTo>
                    <a:pt x="0" y="0"/>
                  </a:lnTo>
                  <a:lnTo>
                    <a:pt x="0" y="189229"/>
                  </a:lnTo>
                  <a:lnTo>
                    <a:pt x="294639" y="189229"/>
                  </a:lnTo>
                  <a:lnTo>
                    <a:pt x="294639" y="0"/>
                  </a:lnTo>
                  <a:close/>
                </a:path>
              </a:pathLst>
            </a:custGeom>
            <a:solidFill>
              <a:srgbClr val="FF7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73190" y="1762759"/>
              <a:ext cx="275590" cy="176530"/>
            </a:xfrm>
            <a:custGeom>
              <a:avLst/>
              <a:gdLst/>
              <a:ahLst/>
              <a:cxnLst/>
              <a:rect l="l" t="t" r="r" b="b"/>
              <a:pathLst>
                <a:path w="275590" h="176530">
                  <a:moveTo>
                    <a:pt x="275589" y="0"/>
                  </a:moveTo>
                  <a:lnTo>
                    <a:pt x="0" y="0"/>
                  </a:lnTo>
                  <a:lnTo>
                    <a:pt x="0" y="176529"/>
                  </a:lnTo>
                  <a:lnTo>
                    <a:pt x="275589" y="176529"/>
                  </a:lnTo>
                  <a:lnTo>
                    <a:pt x="2755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93509" y="1774190"/>
              <a:ext cx="236220" cy="165100"/>
            </a:xfrm>
            <a:custGeom>
              <a:avLst/>
              <a:gdLst/>
              <a:ahLst/>
              <a:cxnLst/>
              <a:rect l="l" t="t" r="r" b="b"/>
              <a:pathLst>
                <a:path w="236220" h="165100">
                  <a:moveTo>
                    <a:pt x="236219" y="0"/>
                  </a:moveTo>
                  <a:lnTo>
                    <a:pt x="0" y="0"/>
                  </a:lnTo>
                  <a:lnTo>
                    <a:pt x="0" y="165100"/>
                  </a:lnTo>
                  <a:lnTo>
                    <a:pt x="236219" y="165100"/>
                  </a:lnTo>
                  <a:lnTo>
                    <a:pt x="236219" y="0"/>
                  </a:lnTo>
                  <a:close/>
                </a:path>
              </a:pathLst>
            </a:custGeom>
            <a:solidFill>
              <a:srgbClr val="1F9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93509" y="1845309"/>
              <a:ext cx="236220" cy="24130"/>
            </a:xfrm>
            <a:custGeom>
              <a:avLst/>
              <a:gdLst/>
              <a:ahLst/>
              <a:cxnLst/>
              <a:rect l="l" t="t" r="r" b="b"/>
              <a:pathLst>
                <a:path w="236220" h="24130">
                  <a:moveTo>
                    <a:pt x="23621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236219" y="24129"/>
                  </a:lnTo>
                  <a:lnTo>
                    <a:pt x="2362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73190" y="1845309"/>
              <a:ext cx="256540" cy="24130"/>
            </a:xfrm>
            <a:custGeom>
              <a:avLst/>
              <a:gdLst/>
              <a:ahLst/>
              <a:cxnLst/>
              <a:rect l="l" t="t" r="r" b="b"/>
              <a:pathLst>
                <a:path w="256540" h="24130">
                  <a:moveTo>
                    <a:pt x="25653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256539" y="24129"/>
                  </a:lnTo>
                  <a:lnTo>
                    <a:pt x="256539" y="0"/>
                  </a:lnTo>
                  <a:close/>
                </a:path>
              </a:pathLst>
            </a:custGeom>
            <a:solidFill>
              <a:srgbClr val="FF7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32880" y="1785619"/>
              <a:ext cx="97790" cy="142240"/>
            </a:xfrm>
            <a:custGeom>
              <a:avLst/>
              <a:gdLst/>
              <a:ahLst/>
              <a:cxnLst/>
              <a:rect l="l" t="t" r="r" b="b"/>
              <a:pathLst>
                <a:path w="97790" h="142239">
                  <a:moveTo>
                    <a:pt x="78740" y="95250"/>
                  </a:moveTo>
                  <a:lnTo>
                    <a:pt x="41249" y="105638"/>
                  </a:lnTo>
                  <a:lnTo>
                    <a:pt x="16979" y="117322"/>
                  </a:lnTo>
                  <a:lnTo>
                    <a:pt x="3898" y="126873"/>
                  </a:lnTo>
                  <a:lnTo>
                    <a:pt x="0" y="130810"/>
                  </a:lnTo>
                  <a:lnTo>
                    <a:pt x="28905" y="119900"/>
                  </a:lnTo>
                  <a:lnTo>
                    <a:pt x="54127" y="108267"/>
                  </a:lnTo>
                  <a:lnTo>
                    <a:pt x="71970" y="99021"/>
                  </a:lnTo>
                  <a:lnTo>
                    <a:pt x="78740" y="95250"/>
                  </a:lnTo>
                  <a:close/>
                </a:path>
                <a:path w="97790" h="142239">
                  <a:moveTo>
                    <a:pt x="78740" y="0"/>
                  </a:moveTo>
                  <a:lnTo>
                    <a:pt x="0" y="48260"/>
                  </a:lnTo>
                  <a:lnTo>
                    <a:pt x="36944" y="30543"/>
                  </a:lnTo>
                  <a:lnTo>
                    <a:pt x="61277" y="15087"/>
                  </a:lnTo>
                  <a:lnTo>
                    <a:pt x="74650" y="4152"/>
                  </a:lnTo>
                  <a:lnTo>
                    <a:pt x="78740" y="0"/>
                  </a:lnTo>
                  <a:close/>
                </a:path>
                <a:path w="97790" h="142239">
                  <a:moveTo>
                    <a:pt x="97790" y="106680"/>
                  </a:moveTo>
                  <a:lnTo>
                    <a:pt x="72047" y="117068"/>
                  </a:lnTo>
                  <a:lnTo>
                    <a:pt x="53809" y="128752"/>
                  </a:lnTo>
                  <a:lnTo>
                    <a:pt x="42951" y="138303"/>
                  </a:lnTo>
                  <a:lnTo>
                    <a:pt x="39370" y="142240"/>
                  </a:lnTo>
                  <a:lnTo>
                    <a:pt x="65100" y="126504"/>
                  </a:lnTo>
                  <a:lnTo>
                    <a:pt x="97790" y="106680"/>
                  </a:lnTo>
                  <a:close/>
                </a:path>
                <a:path w="97790" h="142239">
                  <a:moveTo>
                    <a:pt x="97790" y="12700"/>
                  </a:moveTo>
                  <a:lnTo>
                    <a:pt x="83591" y="23088"/>
                  </a:lnTo>
                  <a:lnTo>
                    <a:pt x="70954" y="34772"/>
                  </a:lnTo>
                  <a:lnTo>
                    <a:pt x="61887" y="44323"/>
                  </a:lnTo>
                  <a:lnTo>
                    <a:pt x="58420" y="48260"/>
                  </a:lnTo>
                  <a:lnTo>
                    <a:pt x="73139" y="37350"/>
                  </a:lnTo>
                  <a:lnTo>
                    <a:pt x="85725" y="25717"/>
                  </a:lnTo>
                  <a:lnTo>
                    <a:pt x="94488" y="16471"/>
                  </a:lnTo>
                  <a:lnTo>
                    <a:pt x="9779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992110" y="1640912"/>
              <a:ext cx="492759" cy="369570"/>
            </a:xfrm>
            <a:custGeom>
              <a:avLst/>
              <a:gdLst/>
              <a:ahLst/>
              <a:cxnLst/>
              <a:rect l="l" t="t" r="r" b="b"/>
              <a:pathLst>
                <a:path w="492759" h="369569">
                  <a:moveTo>
                    <a:pt x="252050" y="0"/>
                  </a:moveTo>
                  <a:lnTo>
                    <a:pt x="200942" y="1668"/>
                  </a:lnTo>
                  <a:lnTo>
                    <a:pt x="152003" y="6635"/>
                  </a:lnTo>
                  <a:lnTo>
                    <a:pt x="107350" y="14697"/>
                  </a:lnTo>
                  <a:lnTo>
                    <a:pt x="69100" y="25652"/>
                  </a:lnTo>
                  <a:lnTo>
                    <a:pt x="16609" y="50033"/>
                  </a:lnTo>
                  <a:lnTo>
                    <a:pt x="0" y="97717"/>
                  </a:lnTo>
                  <a:lnTo>
                    <a:pt x="0" y="369497"/>
                  </a:lnTo>
                  <a:lnTo>
                    <a:pt x="492760" y="369497"/>
                  </a:lnTo>
                  <a:lnTo>
                    <a:pt x="492760" y="97717"/>
                  </a:lnTo>
                  <a:lnTo>
                    <a:pt x="466054" y="48235"/>
                  </a:lnTo>
                  <a:lnTo>
                    <a:pt x="397227" y="16814"/>
                  </a:lnTo>
                  <a:lnTo>
                    <a:pt x="352310" y="7370"/>
                  </a:lnTo>
                  <a:lnTo>
                    <a:pt x="303212" y="1832"/>
                  </a:lnTo>
                  <a:lnTo>
                    <a:pt x="252050" y="0"/>
                  </a:lnTo>
                  <a:close/>
                </a:path>
              </a:pathLst>
            </a:custGeom>
            <a:solidFill>
              <a:srgbClr val="7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932420" y="1641298"/>
              <a:ext cx="494030" cy="369570"/>
            </a:xfrm>
            <a:custGeom>
              <a:avLst/>
              <a:gdLst/>
              <a:ahLst/>
              <a:cxnLst/>
              <a:rect l="l" t="t" r="r" b="b"/>
              <a:pathLst>
                <a:path w="494029" h="369569">
                  <a:moveTo>
                    <a:pt x="206512" y="0"/>
                  </a:moveTo>
                  <a:lnTo>
                    <a:pt x="154146" y="3994"/>
                  </a:lnTo>
                  <a:lnTo>
                    <a:pt x="105523" y="12528"/>
                  </a:lnTo>
                  <a:lnTo>
                    <a:pt x="63221" y="25865"/>
                  </a:lnTo>
                  <a:lnTo>
                    <a:pt x="29815" y="44269"/>
                  </a:lnTo>
                  <a:lnTo>
                    <a:pt x="0" y="97331"/>
                  </a:lnTo>
                  <a:lnTo>
                    <a:pt x="0" y="369111"/>
                  </a:lnTo>
                  <a:lnTo>
                    <a:pt x="494029" y="369111"/>
                  </a:lnTo>
                  <a:lnTo>
                    <a:pt x="494029" y="97331"/>
                  </a:lnTo>
                  <a:lnTo>
                    <a:pt x="471328" y="63834"/>
                  </a:lnTo>
                  <a:lnTo>
                    <a:pt x="434339" y="38911"/>
                  </a:lnTo>
                  <a:lnTo>
                    <a:pt x="360315" y="12623"/>
                  </a:lnTo>
                  <a:lnTo>
                    <a:pt x="312173" y="4578"/>
                  </a:lnTo>
                  <a:lnTo>
                    <a:pt x="260047" y="282"/>
                  </a:lnTo>
                  <a:lnTo>
                    <a:pt x="2065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971789" y="1669424"/>
              <a:ext cx="414020" cy="318135"/>
            </a:xfrm>
            <a:custGeom>
              <a:avLst/>
              <a:gdLst/>
              <a:ahLst/>
              <a:cxnLst/>
              <a:rect l="l" t="t" r="r" b="b"/>
              <a:pathLst>
                <a:path w="414020" h="318135">
                  <a:moveTo>
                    <a:pt x="228528" y="0"/>
                  </a:moveTo>
                  <a:lnTo>
                    <a:pt x="172061" y="249"/>
                  </a:lnTo>
                  <a:lnTo>
                    <a:pt x="118918" y="4292"/>
                  </a:lnTo>
                  <a:lnTo>
                    <a:pt x="73290" y="11743"/>
                  </a:lnTo>
                  <a:lnTo>
                    <a:pt x="16609" y="32772"/>
                  </a:lnTo>
                  <a:lnTo>
                    <a:pt x="0" y="69205"/>
                  </a:lnTo>
                  <a:lnTo>
                    <a:pt x="0" y="318125"/>
                  </a:lnTo>
                  <a:lnTo>
                    <a:pt x="414019" y="318125"/>
                  </a:lnTo>
                  <a:lnTo>
                    <a:pt x="414019" y="69205"/>
                  </a:lnTo>
                  <a:lnTo>
                    <a:pt x="375958" y="25886"/>
                  </a:lnTo>
                  <a:lnTo>
                    <a:pt x="334668" y="12431"/>
                  </a:lnTo>
                  <a:lnTo>
                    <a:pt x="284128" y="3931"/>
                  </a:lnTo>
                  <a:lnTo>
                    <a:pt x="228528" y="0"/>
                  </a:lnTo>
                  <a:close/>
                </a:path>
              </a:pathLst>
            </a:custGeom>
            <a:solidFill>
              <a:srgbClr val="FF7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11160" y="1687061"/>
              <a:ext cx="335280" cy="276860"/>
            </a:xfrm>
            <a:custGeom>
              <a:avLst/>
              <a:gdLst/>
              <a:ahLst/>
              <a:cxnLst/>
              <a:rect l="l" t="t" r="r" b="b"/>
              <a:pathLst>
                <a:path w="335279" h="276860">
                  <a:moveTo>
                    <a:pt x="167679" y="0"/>
                  </a:moveTo>
                  <a:lnTo>
                    <a:pt x="118427" y="1721"/>
                  </a:lnTo>
                  <a:lnTo>
                    <a:pt x="72866" y="9038"/>
                  </a:lnTo>
                  <a:lnTo>
                    <a:pt x="35163" y="21922"/>
                  </a:lnTo>
                  <a:lnTo>
                    <a:pt x="0" y="64268"/>
                  </a:lnTo>
                  <a:lnTo>
                    <a:pt x="0" y="276358"/>
                  </a:lnTo>
                  <a:lnTo>
                    <a:pt x="335280" y="276358"/>
                  </a:lnTo>
                  <a:lnTo>
                    <a:pt x="335280" y="64268"/>
                  </a:lnTo>
                  <a:lnTo>
                    <a:pt x="295910" y="28708"/>
                  </a:lnTo>
                  <a:lnTo>
                    <a:pt x="260588" y="13463"/>
                  </a:lnTo>
                  <a:lnTo>
                    <a:pt x="216455" y="3904"/>
                  </a:lnTo>
                  <a:lnTo>
                    <a:pt x="167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011160" y="1702688"/>
              <a:ext cx="316230" cy="249554"/>
            </a:xfrm>
            <a:custGeom>
              <a:avLst/>
              <a:gdLst/>
              <a:ahLst/>
              <a:cxnLst/>
              <a:rect l="l" t="t" r="r" b="b"/>
              <a:pathLst>
                <a:path w="316229" h="249555">
                  <a:moveTo>
                    <a:pt x="316230" y="60071"/>
                  </a:moveTo>
                  <a:lnTo>
                    <a:pt x="0" y="60071"/>
                  </a:lnTo>
                  <a:lnTo>
                    <a:pt x="0" y="249301"/>
                  </a:lnTo>
                  <a:lnTo>
                    <a:pt x="316230" y="249301"/>
                  </a:lnTo>
                  <a:lnTo>
                    <a:pt x="316230" y="60071"/>
                  </a:lnTo>
                  <a:close/>
                </a:path>
                <a:path w="316229" h="249555">
                  <a:moveTo>
                    <a:pt x="316230" y="48641"/>
                  </a:moveTo>
                  <a:lnTo>
                    <a:pt x="289496" y="23126"/>
                  </a:lnTo>
                  <a:lnTo>
                    <a:pt x="247230" y="7099"/>
                  </a:lnTo>
                  <a:lnTo>
                    <a:pt x="195630" y="0"/>
                  </a:lnTo>
                  <a:lnTo>
                    <a:pt x="140906" y="1193"/>
                  </a:lnTo>
                  <a:lnTo>
                    <a:pt x="89306" y="10109"/>
                  </a:lnTo>
                  <a:lnTo>
                    <a:pt x="47040" y="26123"/>
                  </a:lnTo>
                  <a:lnTo>
                    <a:pt x="20320" y="48641"/>
                  </a:lnTo>
                  <a:lnTo>
                    <a:pt x="316230" y="48641"/>
                  </a:lnTo>
                  <a:close/>
                </a:path>
              </a:pathLst>
            </a:custGeom>
            <a:solidFill>
              <a:srgbClr val="FF7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031479" y="1762759"/>
              <a:ext cx="275590" cy="176530"/>
            </a:xfrm>
            <a:custGeom>
              <a:avLst/>
              <a:gdLst/>
              <a:ahLst/>
              <a:cxnLst/>
              <a:rect l="l" t="t" r="r" b="b"/>
              <a:pathLst>
                <a:path w="275590" h="176530">
                  <a:moveTo>
                    <a:pt x="275590" y="0"/>
                  </a:moveTo>
                  <a:lnTo>
                    <a:pt x="0" y="0"/>
                  </a:lnTo>
                  <a:lnTo>
                    <a:pt x="0" y="176529"/>
                  </a:lnTo>
                  <a:lnTo>
                    <a:pt x="275590" y="176529"/>
                  </a:lnTo>
                  <a:lnTo>
                    <a:pt x="2755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50529" y="1774190"/>
              <a:ext cx="237490" cy="1651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203439" y="1640912"/>
              <a:ext cx="492759" cy="369570"/>
            </a:xfrm>
            <a:custGeom>
              <a:avLst/>
              <a:gdLst/>
              <a:ahLst/>
              <a:cxnLst/>
              <a:rect l="l" t="t" r="r" b="b"/>
              <a:pathLst>
                <a:path w="492759" h="369569">
                  <a:moveTo>
                    <a:pt x="232606" y="0"/>
                  </a:moveTo>
                  <a:lnTo>
                    <a:pt x="182403" y="1832"/>
                  </a:lnTo>
                  <a:lnTo>
                    <a:pt x="134661" y="7370"/>
                  </a:lnTo>
                  <a:lnTo>
                    <a:pt x="91298" y="16814"/>
                  </a:lnTo>
                  <a:lnTo>
                    <a:pt x="54232" y="30368"/>
                  </a:lnTo>
                  <a:lnTo>
                    <a:pt x="6665" y="70617"/>
                  </a:lnTo>
                  <a:lnTo>
                    <a:pt x="0" y="97717"/>
                  </a:lnTo>
                  <a:lnTo>
                    <a:pt x="0" y="369497"/>
                  </a:lnTo>
                  <a:lnTo>
                    <a:pt x="492759" y="369497"/>
                  </a:lnTo>
                  <a:lnTo>
                    <a:pt x="492759" y="97717"/>
                  </a:lnTo>
                  <a:lnTo>
                    <a:pt x="467578" y="50033"/>
                  </a:lnTo>
                  <a:lnTo>
                    <a:pt x="419657" y="25652"/>
                  </a:lnTo>
                  <a:lnTo>
                    <a:pt x="378795" y="14697"/>
                  </a:lnTo>
                  <a:lnTo>
                    <a:pt x="332720" y="6635"/>
                  </a:lnTo>
                  <a:lnTo>
                    <a:pt x="283351" y="1668"/>
                  </a:lnTo>
                  <a:lnTo>
                    <a:pt x="232606" y="0"/>
                  </a:lnTo>
                  <a:close/>
                </a:path>
              </a:pathLst>
            </a:custGeom>
            <a:solidFill>
              <a:srgbClr val="7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43750" y="1640912"/>
              <a:ext cx="492759" cy="369570"/>
            </a:xfrm>
            <a:custGeom>
              <a:avLst/>
              <a:gdLst/>
              <a:ahLst/>
              <a:cxnLst/>
              <a:rect l="l" t="t" r="r" b="b"/>
              <a:pathLst>
                <a:path w="492759" h="369569">
                  <a:moveTo>
                    <a:pt x="260153" y="0"/>
                  </a:moveTo>
                  <a:lnTo>
                    <a:pt x="209408" y="1668"/>
                  </a:lnTo>
                  <a:lnTo>
                    <a:pt x="160039" y="6635"/>
                  </a:lnTo>
                  <a:lnTo>
                    <a:pt x="113964" y="14697"/>
                  </a:lnTo>
                  <a:lnTo>
                    <a:pt x="73102" y="25652"/>
                  </a:lnTo>
                  <a:lnTo>
                    <a:pt x="25181" y="50033"/>
                  </a:lnTo>
                  <a:lnTo>
                    <a:pt x="0" y="97717"/>
                  </a:lnTo>
                  <a:lnTo>
                    <a:pt x="0" y="369497"/>
                  </a:lnTo>
                  <a:lnTo>
                    <a:pt x="492759" y="369497"/>
                  </a:lnTo>
                  <a:lnTo>
                    <a:pt x="492759" y="97717"/>
                  </a:lnTo>
                  <a:lnTo>
                    <a:pt x="467377" y="48235"/>
                  </a:lnTo>
                  <a:lnTo>
                    <a:pt x="401461" y="16814"/>
                  </a:lnTo>
                  <a:lnTo>
                    <a:pt x="358098" y="7370"/>
                  </a:lnTo>
                  <a:lnTo>
                    <a:pt x="310356" y="1832"/>
                  </a:lnTo>
                  <a:lnTo>
                    <a:pt x="2601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83119" y="1664593"/>
              <a:ext cx="414020" cy="323215"/>
            </a:xfrm>
            <a:custGeom>
              <a:avLst/>
              <a:gdLst/>
              <a:ahLst/>
              <a:cxnLst/>
              <a:rect l="l" t="t" r="r" b="b"/>
              <a:pathLst>
                <a:path w="414020" h="323214">
                  <a:moveTo>
                    <a:pt x="234056" y="0"/>
                  </a:moveTo>
                  <a:lnTo>
                    <a:pt x="178174" y="127"/>
                  </a:lnTo>
                  <a:lnTo>
                    <a:pt x="124038" y="4999"/>
                  </a:lnTo>
                  <a:lnTo>
                    <a:pt x="75400" y="14722"/>
                  </a:lnTo>
                  <a:lnTo>
                    <a:pt x="36012" y="29399"/>
                  </a:lnTo>
                  <a:lnTo>
                    <a:pt x="0" y="74036"/>
                  </a:lnTo>
                  <a:lnTo>
                    <a:pt x="0" y="322956"/>
                  </a:lnTo>
                  <a:lnTo>
                    <a:pt x="414020" y="322956"/>
                  </a:lnTo>
                  <a:lnTo>
                    <a:pt x="414020" y="74036"/>
                  </a:lnTo>
                  <a:lnTo>
                    <a:pt x="389374" y="37603"/>
                  </a:lnTo>
                  <a:lnTo>
                    <a:pt x="336046" y="13564"/>
                  </a:lnTo>
                  <a:lnTo>
                    <a:pt x="287931" y="4513"/>
                  </a:lnTo>
                  <a:lnTo>
                    <a:pt x="234056" y="0"/>
                  </a:lnTo>
                  <a:close/>
                </a:path>
              </a:pathLst>
            </a:custGeom>
            <a:solidFill>
              <a:srgbClr val="FF7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222489" y="1692642"/>
              <a:ext cx="335280" cy="271145"/>
            </a:xfrm>
            <a:custGeom>
              <a:avLst/>
              <a:gdLst/>
              <a:ahLst/>
              <a:cxnLst/>
              <a:rect l="l" t="t" r="r" b="b"/>
              <a:pathLst>
                <a:path w="335279" h="271144">
                  <a:moveTo>
                    <a:pt x="154577" y="0"/>
                  </a:moveTo>
                  <a:lnTo>
                    <a:pt x="102750" y="3681"/>
                  </a:lnTo>
                  <a:lnTo>
                    <a:pt x="56460" y="11529"/>
                  </a:lnTo>
                  <a:lnTo>
                    <a:pt x="8572" y="31720"/>
                  </a:lnTo>
                  <a:lnTo>
                    <a:pt x="0" y="58687"/>
                  </a:lnTo>
                  <a:lnTo>
                    <a:pt x="0" y="270777"/>
                  </a:lnTo>
                  <a:lnTo>
                    <a:pt x="335279" y="270777"/>
                  </a:lnTo>
                  <a:lnTo>
                    <a:pt x="335279" y="58687"/>
                  </a:lnTo>
                  <a:lnTo>
                    <a:pt x="297140" y="18127"/>
                  </a:lnTo>
                  <a:lnTo>
                    <a:pt x="256386" y="6806"/>
                  </a:lnTo>
                  <a:lnTo>
                    <a:pt x="207327" y="902"/>
                  </a:lnTo>
                  <a:lnTo>
                    <a:pt x="1545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42810" y="1702688"/>
              <a:ext cx="295910" cy="249554"/>
            </a:xfrm>
            <a:custGeom>
              <a:avLst/>
              <a:gdLst/>
              <a:ahLst/>
              <a:cxnLst/>
              <a:rect l="l" t="t" r="r" b="b"/>
              <a:pathLst>
                <a:path w="295909" h="249555">
                  <a:moveTo>
                    <a:pt x="295910" y="60071"/>
                  </a:moveTo>
                  <a:lnTo>
                    <a:pt x="0" y="60071"/>
                  </a:lnTo>
                  <a:lnTo>
                    <a:pt x="0" y="249301"/>
                  </a:lnTo>
                  <a:lnTo>
                    <a:pt x="295910" y="249301"/>
                  </a:lnTo>
                  <a:lnTo>
                    <a:pt x="295910" y="60071"/>
                  </a:lnTo>
                  <a:close/>
                </a:path>
                <a:path w="295909" h="249555">
                  <a:moveTo>
                    <a:pt x="295910" y="48641"/>
                  </a:moveTo>
                  <a:lnTo>
                    <a:pt x="269176" y="23126"/>
                  </a:lnTo>
                  <a:lnTo>
                    <a:pt x="226910" y="7099"/>
                  </a:lnTo>
                  <a:lnTo>
                    <a:pt x="175310" y="0"/>
                  </a:lnTo>
                  <a:lnTo>
                    <a:pt x="120586" y="1193"/>
                  </a:lnTo>
                  <a:lnTo>
                    <a:pt x="68986" y="10109"/>
                  </a:lnTo>
                  <a:lnTo>
                    <a:pt x="26720" y="26123"/>
                  </a:lnTo>
                  <a:lnTo>
                    <a:pt x="0" y="48641"/>
                  </a:lnTo>
                  <a:lnTo>
                    <a:pt x="295910" y="48641"/>
                  </a:lnTo>
                  <a:close/>
                </a:path>
              </a:pathLst>
            </a:custGeom>
            <a:solidFill>
              <a:srgbClr val="FF7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61860" y="1762759"/>
              <a:ext cx="256540" cy="11430"/>
            </a:xfrm>
            <a:custGeom>
              <a:avLst/>
              <a:gdLst/>
              <a:ahLst/>
              <a:cxnLst/>
              <a:rect l="l" t="t" r="r" b="b"/>
              <a:pathLst>
                <a:path w="256540" h="11430">
                  <a:moveTo>
                    <a:pt x="0" y="11429"/>
                  </a:moveTo>
                  <a:lnTo>
                    <a:pt x="256540" y="11429"/>
                  </a:lnTo>
                  <a:lnTo>
                    <a:pt x="256540" y="0"/>
                  </a:lnTo>
                  <a:lnTo>
                    <a:pt x="0" y="0"/>
                  </a:lnTo>
                  <a:lnTo>
                    <a:pt x="0" y="11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261860" y="1774190"/>
              <a:ext cx="256540" cy="165100"/>
            </a:xfrm>
            <a:custGeom>
              <a:avLst/>
              <a:gdLst/>
              <a:ahLst/>
              <a:cxnLst/>
              <a:rect l="l" t="t" r="r" b="b"/>
              <a:pathLst>
                <a:path w="256540" h="165100">
                  <a:moveTo>
                    <a:pt x="256540" y="0"/>
                  </a:moveTo>
                  <a:lnTo>
                    <a:pt x="0" y="0"/>
                  </a:lnTo>
                  <a:lnTo>
                    <a:pt x="0" y="165100"/>
                  </a:lnTo>
                  <a:lnTo>
                    <a:pt x="256540" y="165100"/>
                  </a:lnTo>
                  <a:lnTo>
                    <a:pt x="256540" y="0"/>
                  </a:lnTo>
                  <a:close/>
                </a:path>
              </a:pathLst>
            </a:custGeom>
            <a:solidFill>
              <a:srgbClr val="1F9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261860" y="1845309"/>
              <a:ext cx="256540" cy="24130"/>
            </a:xfrm>
            <a:custGeom>
              <a:avLst/>
              <a:gdLst/>
              <a:ahLst/>
              <a:cxnLst/>
              <a:rect l="l" t="t" r="r" b="b"/>
              <a:pathLst>
                <a:path w="256540" h="24130">
                  <a:moveTo>
                    <a:pt x="25654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256540" y="24129"/>
                  </a:lnTo>
                  <a:lnTo>
                    <a:pt x="2565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261860" y="1845309"/>
              <a:ext cx="256540" cy="24130"/>
            </a:xfrm>
            <a:custGeom>
              <a:avLst/>
              <a:gdLst/>
              <a:ahLst/>
              <a:cxnLst/>
              <a:rect l="l" t="t" r="r" b="b"/>
              <a:pathLst>
                <a:path w="256540" h="24130">
                  <a:moveTo>
                    <a:pt x="25654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256540" y="24129"/>
                  </a:lnTo>
                  <a:lnTo>
                    <a:pt x="256540" y="0"/>
                  </a:lnTo>
                  <a:close/>
                </a:path>
              </a:pathLst>
            </a:custGeom>
            <a:solidFill>
              <a:srgbClr val="FF7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321550" y="1785619"/>
              <a:ext cx="99060" cy="142240"/>
            </a:xfrm>
            <a:custGeom>
              <a:avLst/>
              <a:gdLst/>
              <a:ahLst/>
              <a:cxnLst/>
              <a:rect l="l" t="t" r="r" b="b"/>
              <a:pathLst>
                <a:path w="99059" h="142239">
                  <a:moveTo>
                    <a:pt x="78740" y="95250"/>
                  </a:moveTo>
                  <a:lnTo>
                    <a:pt x="41249" y="105638"/>
                  </a:lnTo>
                  <a:lnTo>
                    <a:pt x="16979" y="117322"/>
                  </a:lnTo>
                  <a:lnTo>
                    <a:pt x="3898" y="126873"/>
                  </a:lnTo>
                  <a:lnTo>
                    <a:pt x="0" y="130810"/>
                  </a:lnTo>
                  <a:lnTo>
                    <a:pt x="28905" y="119900"/>
                  </a:lnTo>
                  <a:lnTo>
                    <a:pt x="54127" y="108267"/>
                  </a:lnTo>
                  <a:lnTo>
                    <a:pt x="71970" y="99021"/>
                  </a:lnTo>
                  <a:lnTo>
                    <a:pt x="78740" y="95250"/>
                  </a:lnTo>
                  <a:close/>
                </a:path>
                <a:path w="99059" h="142239">
                  <a:moveTo>
                    <a:pt x="78740" y="0"/>
                  </a:moveTo>
                  <a:lnTo>
                    <a:pt x="41249" y="17729"/>
                  </a:lnTo>
                  <a:lnTo>
                    <a:pt x="16979" y="33185"/>
                  </a:lnTo>
                  <a:lnTo>
                    <a:pt x="3898" y="44119"/>
                  </a:lnTo>
                  <a:lnTo>
                    <a:pt x="0" y="48260"/>
                  </a:lnTo>
                  <a:lnTo>
                    <a:pt x="78740" y="0"/>
                  </a:lnTo>
                  <a:close/>
                </a:path>
                <a:path w="99059" h="142239">
                  <a:moveTo>
                    <a:pt x="99060" y="106680"/>
                  </a:moveTo>
                  <a:lnTo>
                    <a:pt x="72580" y="117068"/>
                  </a:lnTo>
                  <a:lnTo>
                    <a:pt x="53975" y="128752"/>
                  </a:lnTo>
                  <a:lnTo>
                    <a:pt x="42976" y="138303"/>
                  </a:lnTo>
                  <a:lnTo>
                    <a:pt x="39370" y="142240"/>
                  </a:lnTo>
                  <a:lnTo>
                    <a:pt x="65303" y="126504"/>
                  </a:lnTo>
                  <a:lnTo>
                    <a:pt x="83972" y="115417"/>
                  </a:lnTo>
                  <a:lnTo>
                    <a:pt x="99060" y="106680"/>
                  </a:lnTo>
                  <a:close/>
                </a:path>
                <a:path w="99059" h="142239">
                  <a:moveTo>
                    <a:pt x="99060" y="12700"/>
                  </a:moveTo>
                  <a:lnTo>
                    <a:pt x="72580" y="23088"/>
                  </a:lnTo>
                  <a:lnTo>
                    <a:pt x="53975" y="34772"/>
                  </a:lnTo>
                  <a:lnTo>
                    <a:pt x="42976" y="44323"/>
                  </a:lnTo>
                  <a:lnTo>
                    <a:pt x="39370" y="48260"/>
                  </a:lnTo>
                  <a:lnTo>
                    <a:pt x="65303" y="37350"/>
                  </a:lnTo>
                  <a:lnTo>
                    <a:pt x="83972" y="25717"/>
                  </a:lnTo>
                  <a:lnTo>
                    <a:pt x="95262" y="16471"/>
                  </a:lnTo>
                  <a:lnTo>
                    <a:pt x="9906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177279" y="2529839"/>
              <a:ext cx="2386330" cy="106680"/>
            </a:xfrm>
            <a:custGeom>
              <a:avLst/>
              <a:gdLst/>
              <a:ahLst/>
              <a:cxnLst/>
              <a:rect l="l" t="t" r="r" b="b"/>
              <a:pathLst>
                <a:path w="2386329" h="106680">
                  <a:moveTo>
                    <a:pt x="39370" y="24130"/>
                  </a:moveTo>
                  <a:lnTo>
                    <a:pt x="25181" y="32722"/>
                  </a:lnTo>
                  <a:lnTo>
                    <a:pt x="0" y="48260"/>
                  </a:lnTo>
                  <a:lnTo>
                    <a:pt x="0" y="106680"/>
                  </a:lnTo>
                  <a:lnTo>
                    <a:pt x="25935" y="96301"/>
                  </a:lnTo>
                  <a:lnTo>
                    <a:pt x="44608" y="84613"/>
                  </a:lnTo>
                  <a:lnTo>
                    <a:pt x="55899" y="75068"/>
                  </a:lnTo>
                  <a:lnTo>
                    <a:pt x="59690" y="71120"/>
                  </a:lnTo>
                  <a:lnTo>
                    <a:pt x="2386329" y="71120"/>
                  </a:lnTo>
                  <a:lnTo>
                    <a:pt x="2386329" y="47525"/>
                  </a:lnTo>
                  <a:lnTo>
                    <a:pt x="316825" y="47525"/>
                  </a:lnTo>
                  <a:lnTo>
                    <a:pt x="285007" y="45085"/>
                  </a:lnTo>
                  <a:lnTo>
                    <a:pt x="91122" y="45085"/>
                  </a:lnTo>
                  <a:lnTo>
                    <a:pt x="53220" y="32345"/>
                  </a:lnTo>
                  <a:lnTo>
                    <a:pt x="39370" y="24130"/>
                  </a:lnTo>
                  <a:close/>
                </a:path>
                <a:path w="2386329" h="106680">
                  <a:moveTo>
                    <a:pt x="2386329" y="71120"/>
                  </a:moveTo>
                  <a:lnTo>
                    <a:pt x="2346960" y="71120"/>
                  </a:lnTo>
                  <a:lnTo>
                    <a:pt x="2353111" y="82034"/>
                  </a:lnTo>
                  <a:lnTo>
                    <a:pt x="2366645" y="93662"/>
                  </a:lnTo>
                  <a:lnTo>
                    <a:pt x="2380178" y="102909"/>
                  </a:lnTo>
                  <a:lnTo>
                    <a:pt x="2386329" y="106680"/>
                  </a:lnTo>
                  <a:lnTo>
                    <a:pt x="2386329" y="71120"/>
                  </a:lnTo>
                  <a:close/>
                </a:path>
                <a:path w="2386329" h="106680">
                  <a:moveTo>
                    <a:pt x="374650" y="71120"/>
                  </a:moveTo>
                  <a:lnTo>
                    <a:pt x="217170" y="71120"/>
                  </a:lnTo>
                  <a:lnTo>
                    <a:pt x="274994" y="105945"/>
                  </a:lnTo>
                  <a:lnTo>
                    <a:pt x="325437" y="102076"/>
                  </a:lnTo>
                  <a:lnTo>
                    <a:pt x="361116" y="82728"/>
                  </a:lnTo>
                  <a:lnTo>
                    <a:pt x="374650" y="71120"/>
                  </a:lnTo>
                  <a:close/>
                </a:path>
                <a:path w="2386329" h="106680">
                  <a:moveTo>
                    <a:pt x="552450" y="71120"/>
                  </a:moveTo>
                  <a:lnTo>
                    <a:pt x="374650" y="71120"/>
                  </a:lnTo>
                  <a:lnTo>
                    <a:pt x="444222" y="105945"/>
                  </a:lnTo>
                  <a:lnTo>
                    <a:pt x="500697" y="102076"/>
                  </a:lnTo>
                  <a:lnTo>
                    <a:pt x="538599" y="82728"/>
                  </a:lnTo>
                  <a:lnTo>
                    <a:pt x="552450" y="71120"/>
                  </a:lnTo>
                  <a:close/>
                </a:path>
                <a:path w="2386329" h="106680">
                  <a:moveTo>
                    <a:pt x="709929" y="71120"/>
                  </a:moveTo>
                  <a:lnTo>
                    <a:pt x="552450" y="71120"/>
                  </a:lnTo>
                  <a:lnTo>
                    <a:pt x="610274" y="105945"/>
                  </a:lnTo>
                  <a:lnTo>
                    <a:pt x="660717" y="102076"/>
                  </a:lnTo>
                  <a:lnTo>
                    <a:pt x="696396" y="82728"/>
                  </a:lnTo>
                  <a:lnTo>
                    <a:pt x="709929" y="71120"/>
                  </a:lnTo>
                  <a:close/>
                </a:path>
                <a:path w="2386329" h="106680">
                  <a:moveTo>
                    <a:pt x="867410" y="71120"/>
                  </a:moveTo>
                  <a:lnTo>
                    <a:pt x="709929" y="71120"/>
                  </a:lnTo>
                  <a:lnTo>
                    <a:pt x="767754" y="105945"/>
                  </a:lnTo>
                  <a:lnTo>
                    <a:pt x="818197" y="102076"/>
                  </a:lnTo>
                  <a:lnTo>
                    <a:pt x="853876" y="82728"/>
                  </a:lnTo>
                  <a:lnTo>
                    <a:pt x="867410" y="71120"/>
                  </a:lnTo>
                  <a:close/>
                </a:path>
                <a:path w="2386329" h="106680">
                  <a:moveTo>
                    <a:pt x="1026160" y="71120"/>
                  </a:moveTo>
                  <a:lnTo>
                    <a:pt x="867410" y="71120"/>
                  </a:lnTo>
                  <a:lnTo>
                    <a:pt x="925968" y="105945"/>
                  </a:lnTo>
                  <a:lnTo>
                    <a:pt x="976788" y="102076"/>
                  </a:lnTo>
                  <a:lnTo>
                    <a:pt x="1012606" y="82728"/>
                  </a:lnTo>
                  <a:lnTo>
                    <a:pt x="1026160" y="71120"/>
                  </a:lnTo>
                  <a:close/>
                </a:path>
                <a:path w="2386329" h="106680">
                  <a:moveTo>
                    <a:pt x="1183640" y="71120"/>
                  </a:moveTo>
                  <a:lnTo>
                    <a:pt x="1026160" y="71120"/>
                  </a:lnTo>
                  <a:lnTo>
                    <a:pt x="1083984" y="105945"/>
                  </a:lnTo>
                  <a:lnTo>
                    <a:pt x="1134427" y="102076"/>
                  </a:lnTo>
                  <a:lnTo>
                    <a:pt x="1170106" y="82728"/>
                  </a:lnTo>
                  <a:lnTo>
                    <a:pt x="1183640" y="71120"/>
                  </a:lnTo>
                  <a:close/>
                </a:path>
                <a:path w="2386329" h="106680">
                  <a:moveTo>
                    <a:pt x="1361440" y="71120"/>
                  </a:moveTo>
                  <a:lnTo>
                    <a:pt x="1183640" y="71120"/>
                  </a:lnTo>
                  <a:lnTo>
                    <a:pt x="1253212" y="105945"/>
                  </a:lnTo>
                  <a:lnTo>
                    <a:pt x="1309687" y="102076"/>
                  </a:lnTo>
                  <a:lnTo>
                    <a:pt x="1347589" y="82728"/>
                  </a:lnTo>
                  <a:lnTo>
                    <a:pt x="1361440" y="71120"/>
                  </a:lnTo>
                  <a:close/>
                </a:path>
                <a:path w="2386329" h="106680">
                  <a:moveTo>
                    <a:pt x="1518920" y="71120"/>
                  </a:moveTo>
                  <a:lnTo>
                    <a:pt x="1361440" y="71120"/>
                  </a:lnTo>
                  <a:lnTo>
                    <a:pt x="1427301" y="105945"/>
                  </a:lnTo>
                  <a:lnTo>
                    <a:pt x="1476851" y="102076"/>
                  </a:lnTo>
                  <a:lnTo>
                    <a:pt x="1508065" y="82728"/>
                  </a:lnTo>
                  <a:lnTo>
                    <a:pt x="1518920" y="71120"/>
                  </a:lnTo>
                  <a:close/>
                </a:path>
                <a:path w="2386329" h="106680">
                  <a:moveTo>
                    <a:pt x="1696720" y="71120"/>
                  </a:moveTo>
                  <a:lnTo>
                    <a:pt x="1518920" y="71120"/>
                  </a:lnTo>
                  <a:lnTo>
                    <a:pt x="1588492" y="105945"/>
                  </a:lnTo>
                  <a:lnTo>
                    <a:pt x="1644967" y="102076"/>
                  </a:lnTo>
                  <a:lnTo>
                    <a:pt x="1682869" y="82728"/>
                  </a:lnTo>
                  <a:lnTo>
                    <a:pt x="1696720" y="71120"/>
                  </a:lnTo>
                  <a:close/>
                </a:path>
                <a:path w="2386329" h="106680">
                  <a:moveTo>
                    <a:pt x="1854200" y="71120"/>
                  </a:moveTo>
                  <a:lnTo>
                    <a:pt x="1696720" y="71120"/>
                  </a:lnTo>
                  <a:lnTo>
                    <a:pt x="1754544" y="105945"/>
                  </a:lnTo>
                  <a:lnTo>
                    <a:pt x="1804987" y="102076"/>
                  </a:lnTo>
                  <a:lnTo>
                    <a:pt x="1840666" y="82728"/>
                  </a:lnTo>
                  <a:lnTo>
                    <a:pt x="1854200" y="71120"/>
                  </a:lnTo>
                  <a:close/>
                </a:path>
                <a:path w="2386329" h="106680">
                  <a:moveTo>
                    <a:pt x="2011679" y="71120"/>
                  </a:moveTo>
                  <a:lnTo>
                    <a:pt x="1854200" y="71120"/>
                  </a:lnTo>
                  <a:lnTo>
                    <a:pt x="1912024" y="105945"/>
                  </a:lnTo>
                  <a:lnTo>
                    <a:pt x="1962467" y="102076"/>
                  </a:lnTo>
                  <a:lnTo>
                    <a:pt x="1998146" y="82728"/>
                  </a:lnTo>
                  <a:lnTo>
                    <a:pt x="2011679" y="71120"/>
                  </a:lnTo>
                  <a:close/>
                </a:path>
                <a:path w="2386329" h="106680">
                  <a:moveTo>
                    <a:pt x="2189479" y="71120"/>
                  </a:moveTo>
                  <a:lnTo>
                    <a:pt x="2011679" y="71120"/>
                  </a:lnTo>
                  <a:lnTo>
                    <a:pt x="2081252" y="105945"/>
                  </a:lnTo>
                  <a:lnTo>
                    <a:pt x="2137727" y="102076"/>
                  </a:lnTo>
                  <a:lnTo>
                    <a:pt x="2175629" y="82728"/>
                  </a:lnTo>
                  <a:lnTo>
                    <a:pt x="2189479" y="71120"/>
                  </a:lnTo>
                  <a:close/>
                </a:path>
                <a:path w="2386329" h="106680">
                  <a:moveTo>
                    <a:pt x="217170" y="71120"/>
                  </a:moveTo>
                  <a:lnTo>
                    <a:pt x="59690" y="71120"/>
                  </a:lnTo>
                  <a:lnTo>
                    <a:pt x="117514" y="101123"/>
                  </a:lnTo>
                  <a:lnTo>
                    <a:pt x="167957" y="97790"/>
                  </a:lnTo>
                  <a:lnTo>
                    <a:pt x="203636" y="81121"/>
                  </a:lnTo>
                  <a:lnTo>
                    <a:pt x="217170" y="71120"/>
                  </a:lnTo>
                  <a:close/>
                </a:path>
                <a:path w="2386329" h="106680">
                  <a:moveTo>
                    <a:pt x="2346960" y="71120"/>
                  </a:moveTo>
                  <a:lnTo>
                    <a:pt x="2189479" y="71120"/>
                  </a:lnTo>
                  <a:lnTo>
                    <a:pt x="2255877" y="101123"/>
                  </a:lnTo>
                  <a:lnTo>
                    <a:pt x="2305367" y="97790"/>
                  </a:lnTo>
                  <a:lnTo>
                    <a:pt x="2336284" y="81121"/>
                  </a:lnTo>
                  <a:lnTo>
                    <a:pt x="2346960" y="71120"/>
                  </a:lnTo>
                  <a:close/>
                </a:path>
                <a:path w="2386329" h="106680">
                  <a:moveTo>
                    <a:pt x="374650" y="12700"/>
                  </a:moveTo>
                  <a:lnTo>
                    <a:pt x="316825" y="47525"/>
                  </a:lnTo>
                  <a:lnTo>
                    <a:pt x="1125815" y="47525"/>
                  </a:lnTo>
                  <a:lnTo>
                    <a:pt x="1075372" y="43656"/>
                  </a:lnTo>
                  <a:lnTo>
                    <a:pt x="1073615" y="42703"/>
                  </a:lnTo>
                  <a:lnTo>
                    <a:pt x="474305" y="42703"/>
                  </a:lnTo>
                  <a:lnTo>
                    <a:pt x="423862" y="39370"/>
                  </a:lnTo>
                  <a:lnTo>
                    <a:pt x="388183" y="22701"/>
                  </a:lnTo>
                  <a:lnTo>
                    <a:pt x="374650" y="12700"/>
                  </a:lnTo>
                  <a:close/>
                </a:path>
                <a:path w="2386329" h="106680">
                  <a:moveTo>
                    <a:pt x="1183640" y="12700"/>
                  </a:moveTo>
                  <a:lnTo>
                    <a:pt x="1125815" y="47525"/>
                  </a:lnTo>
                  <a:lnTo>
                    <a:pt x="1291867" y="47525"/>
                  </a:lnTo>
                  <a:lnTo>
                    <a:pt x="1235392" y="43656"/>
                  </a:lnTo>
                  <a:lnTo>
                    <a:pt x="1197490" y="24308"/>
                  </a:lnTo>
                  <a:lnTo>
                    <a:pt x="1183640" y="12700"/>
                  </a:lnTo>
                  <a:close/>
                </a:path>
                <a:path w="2386329" h="106680">
                  <a:moveTo>
                    <a:pt x="1361440" y="12700"/>
                  </a:moveTo>
                  <a:lnTo>
                    <a:pt x="1291867" y="47525"/>
                  </a:lnTo>
                  <a:lnTo>
                    <a:pt x="2386329" y="47525"/>
                  </a:lnTo>
                  <a:lnTo>
                    <a:pt x="2386329" y="42167"/>
                  </a:lnTo>
                  <a:lnTo>
                    <a:pt x="1461095" y="42167"/>
                  </a:lnTo>
                  <a:lnTo>
                    <a:pt x="1410652" y="42068"/>
                  </a:lnTo>
                  <a:lnTo>
                    <a:pt x="1374973" y="24110"/>
                  </a:lnTo>
                  <a:lnTo>
                    <a:pt x="1361440" y="12700"/>
                  </a:lnTo>
                  <a:close/>
                </a:path>
                <a:path w="2386329" h="106680">
                  <a:moveTo>
                    <a:pt x="217170" y="12700"/>
                  </a:moveTo>
                  <a:lnTo>
                    <a:pt x="147597" y="44489"/>
                  </a:lnTo>
                  <a:lnTo>
                    <a:pt x="91122" y="45085"/>
                  </a:lnTo>
                  <a:lnTo>
                    <a:pt x="285007" y="45085"/>
                  </a:lnTo>
                  <a:lnTo>
                    <a:pt x="266382" y="43656"/>
                  </a:lnTo>
                  <a:lnTo>
                    <a:pt x="230703" y="24308"/>
                  </a:lnTo>
                  <a:lnTo>
                    <a:pt x="217170" y="12700"/>
                  </a:lnTo>
                  <a:close/>
                </a:path>
                <a:path w="2386329" h="106680">
                  <a:moveTo>
                    <a:pt x="532129" y="12700"/>
                  </a:moveTo>
                  <a:lnTo>
                    <a:pt x="474305" y="42703"/>
                  </a:lnTo>
                  <a:lnTo>
                    <a:pt x="640893" y="42703"/>
                  </a:lnTo>
                  <a:lnTo>
                    <a:pt x="584358" y="39370"/>
                  </a:lnTo>
                  <a:lnTo>
                    <a:pt x="546159" y="22701"/>
                  </a:lnTo>
                  <a:lnTo>
                    <a:pt x="532129" y="12700"/>
                  </a:lnTo>
                  <a:close/>
                </a:path>
                <a:path w="2386329" h="106680">
                  <a:moveTo>
                    <a:pt x="709929" y="12700"/>
                  </a:moveTo>
                  <a:lnTo>
                    <a:pt x="640893" y="42703"/>
                  </a:lnTo>
                  <a:lnTo>
                    <a:pt x="792976" y="42703"/>
                  </a:lnTo>
                  <a:lnTo>
                    <a:pt x="744378" y="39370"/>
                  </a:lnTo>
                  <a:lnTo>
                    <a:pt x="717927" y="22701"/>
                  </a:lnTo>
                  <a:lnTo>
                    <a:pt x="709929" y="12700"/>
                  </a:lnTo>
                  <a:close/>
                </a:path>
                <a:path w="2386329" h="106680">
                  <a:moveTo>
                    <a:pt x="867410" y="12700"/>
                  </a:moveTo>
                  <a:lnTo>
                    <a:pt x="792976" y="42703"/>
                  </a:lnTo>
                  <a:lnTo>
                    <a:pt x="968136" y="42703"/>
                  </a:lnTo>
                  <a:lnTo>
                    <a:pt x="917257" y="39370"/>
                  </a:lnTo>
                  <a:lnTo>
                    <a:pt x="881141" y="22701"/>
                  </a:lnTo>
                  <a:lnTo>
                    <a:pt x="867410" y="12700"/>
                  </a:lnTo>
                  <a:close/>
                </a:path>
                <a:path w="2386329" h="106680">
                  <a:moveTo>
                    <a:pt x="1026160" y="12700"/>
                  </a:moveTo>
                  <a:lnTo>
                    <a:pt x="968136" y="42703"/>
                  </a:lnTo>
                  <a:lnTo>
                    <a:pt x="1073615" y="42703"/>
                  </a:lnTo>
                  <a:lnTo>
                    <a:pt x="1039693" y="24308"/>
                  </a:lnTo>
                  <a:lnTo>
                    <a:pt x="1026160" y="12700"/>
                  </a:lnTo>
                  <a:close/>
                </a:path>
                <a:path w="2386329" h="106680">
                  <a:moveTo>
                    <a:pt x="1518920" y="0"/>
                  </a:moveTo>
                  <a:lnTo>
                    <a:pt x="1461095" y="42167"/>
                  </a:lnTo>
                  <a:lnTo>
                    <a:pt x="2386329" y="42167"/>
                  </a:lnTo>
                  <a:lnTo>
                    <a:pt x="2386329" y="40183"/>
                  </a:lnTo>
                  <a:lnTo>
                    <a:pt x="1618575" y="40183"/>
                  </a:lnTo>
                  <a:lnTo>
                    <a:pt x="1568132" y="35718"/>
                  </a:lnTo>
                  <a:lnTo>
                    <a:pt x="1532453" y="13394"/>
                  </a:lnTo>
                  <a:lnTo>
                    <a:pt x="1518920" y="0"/>
                  </a:lnTo>
                  <a:close/>
                </a:path>
                <a:path w="2386329" h="106680">
                  <a:moveTo>
                    <a:pt x="1676400" y="0"/>
                  </a:moveTo>
                  <a:lnTo>
                    <a:pt x="1618575" y="40183"/>
                  </a:lnTo>
                  <a:lnTo>
                    <a:pt x="1784627" y="40183"/>
                  </a:lnTo>
                  <a:lnTo>
                    <a:pt x="1728152" y="35718"/>
                  </a:lnTo>
                  <a:lnTo>
                    <a:pt x="1690250" y="13394"/>
                  </a:lnTo>
                  <a:lnTo>
                    <a:pt x="1676400" y="0"/>
                  </a:lnTo>
                  <a:close/>
                </a:path>
                <a:path w="2386329" h="106680">
                  <a:moveTo>
                    <a:pt x="1854200" y="0"/>
                  </a:moveTo>
                  <a:lnTo>
                    <a:pt x="1784627" y="40183"/>
                  </a:lnTo>
                  <a:lnTo>
                    <a:pt x="1945818" y="40183"/>
                  </a:lnTo>
                  <a:lnTo>
                    <a:pt x="1896268" y="35718"/>
                  </a:lnTo>
                  <a:lnTo>
                    <a:pt x="1865054" y="13394"/>
                  </a:lnTo>
                  <a:lnTo>
                    <a:pt x="1854200" y="0"/>
                  </a:lnTo>
                  <a:close/>
                </a:path>
                <a:path w="2386329" h="106680">
                  <a:moveTo>
                    <a:pt x="2011679" y="0"/>
                  </a:moveTo>
                  <a:lnTo>
                    <a:pt x="1945818" y="40183"/>
                  </a:lnTo>
                  <a:lnTo>
                    <a:pt x="2111335" y="40183"/>
                  </a:lnTo>
                  <a:lnTo>
                    <a:pt x="2060892" y="35718"/>
                  </a:lnTo>
                  <a:lnTo>
                    <a:pt x="2025213" y="13394"/>
                  </a:lnTo>
                  <a:lnTo>
                    <a:pt x="2011679" y="0"/>
                  </a:lnTo>
                  <a:close/>
                </a:path>
                <a:path w="2386329" h="106680">
                  <a:moveTo>
                    <a:pt x="2169160" y="0"/>
                  </a:moveTo>
                  <a:lnTo>
                    <a:pt x="2111335" y="40183"/>
                  </a:lnTo>
                  <a:lnTo>
                    <a:pt x="2285960" y="40183"/>
                  </a:lnTo>
                  <a:lnTo>
                    <a:pt x="2228532" y="35718"/>
                  </a:lnTo>
                  <a:lnTo>
                    <a:pt x="2185868" y="13394"/>
                  </a:lnTo>
                  <a:lnTo>
                    <a:pt x="2169160" y="0"/>
                  </a:lnTo>
                  <a:close/>
                </a:path>
                <a:path w="2386329" h="106680">
                  <a:moveTo>
                    <a:pt x="2346960" y="0"/>
                  </a:moveTo>
                  <a:lnTo>
                    <a:pt x="2285960" y="40183"/>
                  </a:lnTo>
                  <a:lnTo>
                    <a:pt x="2386329" y="40183"/>
                  </a:lnTo>
                  <a:lnTo>
                    <a:pt x="2386329" y="35560"/>
                  </a:lnTo>
                  <a:lnTo>
                    <a:pt x="2372141" y="25181"/>
                  </a:lnTo>
                  <a:lnTo>
                    <a:pt x="2359406" y="13394"/>
                  </a:lnTo>
                  <a:lnTo>
                    <a:pt x="2350432" y="3948"/>
                  </a:lnTo>
                  <a:lnTo>
                    <a:pt x="2346960" y="0"/>
                  </a:lnTo>
                  <a:close/>
                </a:path>
              </a:pathLst>
            </a:custGeom>
            <a:solidFill>
              <a:srgbClr val="7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893050" y="2696210"/>
              <a:ext cx="78740" cy="495300"/>
            </a:xfrm>
            <a:custGeom>
              <a:avLst/>
              <a:gdLst/>
              <a:ahLst/>
              <a:cxnLst/>
              <a:rect l="l" t="t" r="r" b="b"/>
              <a:pathLst>
                <a:path w="78740" h="495300">
                  <a:moveTo>
                    <a:pt x="78740" y="0"/>
                  </a:moveTo>
                  <a:lnTo>
                    <a:pt x="0" y="0"/>
                  </a:lnTo>
                  <a:lnTo>
                    <a:pt x="0" y="495300"/>
                  </a:lnTo>
                  <a:lnTo>
                    <a:pt x="78740" y="448310"/>
                  </a:lnTo>
                  <a:lnTo>
                    <a:pt x="787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366760" y="2696210"/>
              <a:ext cx="59690" cy="495300"/>
            </a:xfrm>
            <a:custGeom>
              <a:avLst/>
              <a:gdLst/>
              <a:ahLst/>
              <a:cxnLst/>
              <a:rect l="l" t="t" r="r" b="b"/>
              <a:pathLst>
                <a:path w="59690" h="495300">
                  <a:moveTo>
                    <a:pt x="59690" y="0"/>
                  </a:moveTo>
                  <a:lnTo>
                    <a:pt x="0" y="0"/>
                  </a:lnTo>
                  <a:lnTo>
                    <a:pt x="0" y="448310"/>
                  </a:lnTo>
                  <a:lnTo>
                    <a:pt x="59690" y="495300"/>
                  </a:lnTo>
                  <a:lnTo>
                    <a:pt x="59690" y="0"/>
                  </a:lnTo>
                  <a:close/>
                </a:path>
              </a:pathLst>
            </a:custGeom>
            <a:solidFill>
              <a:srgbClr val="7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893050" y="2660650"/>
              <a:ext cx="533400" cy="11430"/>
            </a:xfrm>
            <a:custGeom>
              <a:avLst/>
              <a:gdLst/>
              <a:ahLst/>
              <a:cxnLst/>
              <a:rect l="l" t="t" r="r" b="b"/>
              <a:pathLst>
                <a:path w="533400" h="11430">
                  <a:moveTo>
                    <a:pt x="53340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533400" y="11429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7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92110" y="2696210"/>
              <a:ext cx="335280" cy="448309"/>
            </a:xfrm>
            <a:custGeom>
              <a:avLst/>
              <a:gdLst/>
              <a:ahLst/>
              <a:cxnLst/>
              <a:rect l="l" t="t" r="r" b="b"/>
              <a:pathLst>
                <a:path w="335279" h="448310">
                  <a:moveTo>
                    <a:pt x="335280" y="0"/>
                  </a:moveTo>
                  <a:lnTo>
                    <a:pt x="0" y="0"/>
                  </a:lnTo>
                  <a:lnTo>
                    <a:pt x="0" y="448310"/>
                  </a:lnTo>
                  <a:lnTo>
                    <a:pt x="335280" y="448310"/>
                  </a:lnTo>
                  <a:lnTo>
                    <a:pt x="335280" y="0"/>
                  </a:lnTo>
                  <a:close/>
                </a:path>
              </a:pathLst>
            </a:custGeom>
            <a:solidFill>
              <a:srgbClr val="008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031479" y="2719069"/>
              <a:ext cx="256540" cy="402590"/>
            </a:xfrm>
            <a:custGeom>
              <a:avLst/>
              <a:gdLst/>
              <a:ahLst/>
              <a:cxnLst/>
              <a:rect l="l" t="t" r="r" b="b"/>
              <a:pathLst>
                <a:path w="256540" h="402589">
                  <a:moveTo>
                    <a:pt x="256540" y="0"/>
                  </a:moveTo>
                  <a:lnTo>
                    <a:pt x="0" y="0"/>
                  </a:lnTo>
                  <a:lnTo>
                    <a:pt x="0" y="402589"/>
                  </a:lnTo>
                  <a:lnTo>
                    <a:pt x="256540" y="402589"/>
                  </a:lnTo>
                  <a:lnTo>
                    <a:pt x="2565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050529" y="2731769"/>
              <a:ext cx="217170" cy="377190"/>
            </a:xfrm>
            <a:custGeom>
              <a:avLst/>
              <a:gdLst/>
              <a:ahLst/>
              <a:cxnLst/>
              <a:rect l="l" t="t" r="r" b="b"/>
              <a:pathLst>
                <a:path w="217170" h="377189">
                  <a:moveTo>
                    <a:pt x="217170" y="0"/>
                  </a:moveTo>
                  <a:lnTo>
                    <a:pt x="0" y="0"/>
                  </a:lnTo>
                  <a:lnTo>
                    <a:pt x="0" y="377189"/>
                  </a:lnTo>
                  <a:lnTo>
                    <a:pt x="217170" y="377189"/>
                  </a:lnTo>
                  <a:lnTo>
                    <a:pt x="217170" y="0"/>
                  </a:lnTo>
                  <a:close/>
                </a:path>
              </a:pathLst>
            </a:custGeom>
            <a:solidFill>
              <a:srgbClr val="007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091170" y="2825749"/>
              <a:ext cx="118110" cy="59690"/>
            </a:xfrm>
            <a:custGeom>
              <a:avLst/>
              <a:gdLst/>
              <a:ahLst/>
              <a:cxnLst/>
              <a:rect l="l" t="t" r="r" b="b"/>
              <a:pathLst>
                <a:path w="118109" h="59689">
                  <a:moveTo>
                    <a:pt x="118110" y="24130"/>
                  </a:moveTo>
                  <a:lnTo>
                    <a:pt x="103022" y="32867"/>
                  </a:lnTo>
                  <a:lnTo>
                    <a:pt x="84353" y="43954"/>
                  </a:lnTo>
                  <a:lnTo>
                    <a:pt x="79895" y="46659"/>
                  </a:lnTo>
                  <a:lnTo>
                    <a:pt x="92163" y="39331"/>
                  </a:lnTo>
                  <a:lnTo>
                    <a:pt x="118110" y="24130"/>
                  </a:lnTo>
                  <a:close/>
                </a:path>
                <a:path w="118109" h="59689">
                  <a:moveTo>
                    <a:pt x="118110" y="0"/>
                  </a:moveTo>
                  <a:lnTo>
                    <a:pt x="66433" y="24333"/>
                  </a:lnTo>
                  <a:lnTo>
                    <a:pt x="29527" y="43192"/>
                  </a:lnTo>
                  <a:lnTo>
                    <a:pt x="7378" y="55372"/>
                  </a:lnTo>
                  <a:lnTo>
                    <a:pt x="0" y="59690"/>
                  </a:lnTo>
                  <a:lnTo>
                    <a:pt x="51663" y="35369"/>
                  </a:lnTo>
                  <a:lnTo>
                    <a:pt x="88582" y="16510"/>
                  </a:lnTo>
                  <a:lnTo>
                    <a:pt x="110718" y="4330"/>
                  </a:lnTo>
                  <a:lnTo>
                    <a:pt x="118110" y="0"/>
                  </a:lnTo>
                  <a:close/>
                </a:path>
              </a:pathLst>
            </a:custGeom>
            <a:solidFill>
              <a:srgbClr val="AED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932420" y="3168650"/>
              <a:ext cx="473709" cy="35560"/>
            </a:xfrm>
            <a:custGeom>
              <a:avLst/>
              <a:gdLst/>
              <a:ahLst/>
              <a:cxnLst/>
              <a:rect l="l" t="t" r="r" b="b"/>
              <a:pathLst>
                <a:path w="473709" h="35560">
                  <a:moveTo>
                    <a:pt x="394970" y="0"/>
                  </a:moveTo>
                  <a:lnTo>
                    <a:pt x="59689" y="0"/>
                  </a:lnTo>
                  <a:lnTo>
                    <a:pt x="0" y="35560"/>
                  </a:lnTo>
                  <a:lnTo>
                    <a:pt x="473709" y="35560"/>
                  </a:lnTo>
                  <a:lnTo>
                    <a:pt x="39497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11841" y="2105660"/>
              <a:ext cx="358140" cy="118745"/>
            </a:xfrm>
            <a:custGeom>
              <a:avLst/>
              <a:gdLst/>
              <a:ahLst/>
              <a:cxnLst/>
              <a:rect l="l" t="t" r="r" b="b"/>
              <a:pathLst>
                <a:path w="358140" h="118744">
                  <a:moveTo>
                    <a:pt x="327818" y="0"/>
                  </a:moveTo>
                  <a:lnTo>
                    <a:pt x="288644" y="3939"/>
                  </a:lnTo>
                  <a:lnTo>
                    <a:pt x="241162" y="14410"/>
                  </a:lnTo>
                  <a:lnTo>
                    <a:pt x="189192" y="29391"/>
                  </a:lnTo>
                  <a:lnTo>
                    <a:pt x="136556" y="46860"/>
                  </a:lnTo>
                  <a:lnTo>
                    <a:pt x="87074" y="64795"/>
                  </a:lnTo>
                  <a:lnTo>
                    <a:pt x="44568" y="81176"/>
                  </a:lnTo>
                  <a:lnTo>
                    <a:pt x="1726" y="102572"/>
                  </a:lnTo>
                  <a:lnTo>
                    <a:pt x="0" y="110331"/>
                  </a:lnTo>
                  <a:lnTo>
                    <a:pt x="9465" y="115947"/>
                  </a:lnTo>
                  <a:lnTo>
                    <a:pt x="31908" y="118110"/>
                  </a:lnTo>
                  <a:lnTo>
                    <a:pt x="77023" y="118398"/>
                  </a:lnTo>
                  <a:lnTo>
                    <a:pt x="130357" y="109831"/>
                  </a:lnTo>
                  <a:lnTo>
                    <a:pt x="187007" y="95408"/>
                  </a:lnTo>
                  <a:lnTo>
                    <a:pt x="242070" y="78128"/>
                  </a:lnTo>
                  <a:lnTo>
                    <a:pt x="290641" y="60989"/>
                  </a:lnTo>
                  <a:lnTo>
                    <a:pt x="327818" y="46989"/>
                  </a:lnTo>
                  <a:lnTo>
                    <a:pt x="357822" y="18732"/>
                  </a:lnTo>
                  <a:lnTo>
                    <a:pt x="355857" y="5556"/>
                  </a:lnTo>
                  <a:lnTo>
                    <a:pt x="3278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400289" y="2110482"/>
              <a:ext cx="81915" cy="29845"/>
            </a:xfrm>
            <a:custGeom>
              <a:avLst/>
              <a:gdLst/>
              <a:ahLst/>
              <a:cxnLst/>
              <a:rect l="l" t="t" r="r" b="b"/>
              <a:pathLst>
                <a:path w="81915" h="29844">
                  <a:moveTo>
                    <a:pt x="67726" y="0"/>
                  </a:moveTo>
                  <a:lnTo>
                    <a:pt x="55103" y="1231"/>
                  </a:lnTo>
                  <a:lnTo>
                    <a:pt x="75009" y="6072"/>
                  </a:lnTo>
                  <a:lnTo>
                    <a:pt x="59689" y="29467"/>
                  </a:lnTo>
                  <a:lnTo>
                    <a:pt x="69830" y="22502"/>
                  </a:lnTo>
                  <a:lnTo>
                    <a:pt x="81756" y="8989"/>
                  </a:lnTo>
                  <a:lnTo>
                    <a:pt x="67726" y="0"/>
                  </a:lnTo>
                  <a:close/>
                </a:path>
                <a:path w="81915" h="29844">
                  <a:moveTo>
                    <a:pt x="51752" y="416"/>
                  </a:moveTo>
                  <a:lnTo>
                    <a:pt x="17541" y="3571"/>
                  </a:lnTo>
                  <a:lnTo>
                    <a:pt x="0" y="6607"/>
                  </a:lnTo>
                  <a:lnTo>
                    <a:pt x="55103" y="1231"/>
                  </a:lnTo>
                  <a:lnTo>
                    <a:pt x="51752" y="4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3706" y="2117089"/>
              <a:ext cx="266263" cy="107731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7183119" y="2152650"/>
              <a:ext cx="256540" cy="71120"/>
            </a:xfrm>
            <a:custGeom>
              <a:avLst/>
              <a:gdLst/>
              <a:ahLst/>
              <a:cxnLst/>
              <a:rect l="l" t="t" r="r" b="b"/>
              <a:pathLst>
                <a:path w="256540" h="71119">
                  <a:moveTo>
                    <a:pt x="228304" y="10668"/>
                  </a:moveTo>
                  <a:lnTo>
                    <a:pt x="194944" y="22225"/>
                  </a:lnTo>
                  <a:lnTo>
                    <a:pt x="115093" y="45005"/>
                  </a:lnTo>
                  <a:lnTo>
                    <a:pt x="0" y="71120"/>
                  </a:lnTo>
                  <a:lnTo>
                    <a:pt x="26154" y="66615"/>
                  </a:lnTo>
                  <a:lnTo>
                    <a:pt x="91122" y="53181"/>
                  </a:lnTo>
                  <a:lnTo>
                    <a:pt x="174664" y="30936"/>
                  </a:lnTo>
                  <a:lnTo>
                    <a:pt x="228304" y="10668"/>
                  </a:lnTo>
                  <a:close/>
                </a:path>
                <a:path w="256540" h="71119">
                  <a:moveTo>
                    <a:pt x="256539" y="0"/>
                  </a:moveTo>
                  <a:lnTo>
                    <a:pt x="228304" y="10668"/>
                  </a:lnTo>
                  <a:lnTo>
                    <a:pt x="241458" y="6111"/>
                  </a:lnTo>
                  <a:lnTo>
                    <a:pt x="2565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133907" y="2118875"/>
              <a:ext cx="328295" cy="105410"/>
            </a:xfrm>
            <a:custGeom>
              <a:avLst/>
              <a:gdLst/>
              <a:ahLst/>
              <a:cxnLst/>
              <a:rect l="l" t="t" r="r" b="b"/>
              <a:pathLst>
                <a:path w="328295" h="105410">
                  <a:moveTo>
                    <a:pt x="308927" y="0"/>
                  </a:moveTo>
                  <a:lnTo>
                    <a:pt x="266382" y="9644"/>
                  </a:lnTo>
                  <a:lnTo>
                    <a:pt x="237370" y="15934"/>
                  </a:lnTo>
                  <a:lnTo>
                    <a:pt x="167640" y="33297"/>
                  </a:lnTo>
                  <a:lnTo>
                    <a:pt x="83145" y="59471"/>
                  </a:lnTo>
                  <a:lnTo>
                    <a:pt x="9842" y="92194"/>
                  </a:lnTo>
                  <a:lnTo>
                    <a:pt x="4921" y="94178"/>
                  </a:lnTo>
                  <a:lnTo>
                    <a:pt x="0" y="98544"/>
                  </a:lnTo>
                  <a:lnTo>
                    <a:pt x="9842" y="102909"/>
                  </a:lnTo>
                  <a:lnTo>
                    <a:pt x="49212" y="104894"/>
                  </a:lnTo>
                  <a:lnTo>
                    <a:pt x="81220" y="98405"/>
                  </a:lnTo>
                  <a:lnTo>
                    <a:pt x="157638" y="79652"/>
                  </a:lnTo>
                  <a:lnTo>
                    <a:pt x="249058" y="49708"/>
                  </a:lnTo>
                  <a:lnTo>
                    <a:pt x="326072" y="9644"/>
                  </a:lnTo>
                  <a:lnTo>
                    <a:pt x="327818" y="6429"/>
                  </a:lnTo>
                  <a:lnTo>
                    <a:pt x="325755" y="1071"/>
                  </a:lnTo>
                  <a:lnTo>
                    <a:pt x="308927" y="0"/>
                  </a:lnTo>
                  <a:close/>
                </a:path>
              </a:pathLst>
            </a:custGeom>
            <a:solidFill>
              <a:srgbClr val="B19B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64069" y="2128519"/>
              <a:ext cx="256539" cy="8255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7311846" y="2137721"/>
              <a:ext cx="391795" cy="73660"/>
            </a:xfrm>
            <a:custGeom>
              <a:avLst/>
              <a:gdLst/>
              <a:ahLst/>
              <a:cxnLst/>
              <a:rect l="l" t="t" r="r" b="b"/>
              <a:pathLst>
                <a:path w="391795" h="73660">
                  <a:moveTo>
                    <a:pt x="324867" y="0"/>
                  </a:moveTo>
                  <a:lnTo>
                    <a:pt x="277125" y="2280"/>
                  </a:lnTo>
                  <a:lnTo>
                    <a:pt x="224207" y="7827"/>
                  </a:lnTo>
                  <a:lnTo>
                    <a:pt x="169512" y="15395"/>
                  </a:lnTo>
                  <a:lnTo>
                    <a:pt x="116439" y="23741"/>
                  </a:lnTo>
                  <a:lnTo>
                    <a:pt x="68386" y="31620"/>
                  </a:lnTo>
                  <a:lnTo>
                    <a:pt x="28753" y="37788"/>
                  </a:lnTo>
                  <a:lnTo>
                    <a:pt x="0" y="58347"/>
                  </a:lnTo>
                  <a:lnTo>
                    <a:pt x="32087" y="68903"/>
                  </a:lnTo>
                  <a:lnTo>
                    <a:pt x="82510" y="72793"/>
                  </a:lnTo>
                  <a:lnTo>
                    <a:pt x="108763" y="73348"/>
                  </a:lnTo>
                  <a:lnTo>
                    <a:pt x="156007" y="72068"/>
                  </a:lnTo>
                  <a:lnTo>
                    <a:pt x="203251" y="68594"/>
                  </a:lnTo>
                  <a:lnTo>
                    <a:pt x="250495" y="63473"/>
                  </a:lnTo>
                  <a:lnTo>
                    <a:pt x="297739" y="57255"/>
                  </a:lnTo>
                  <a:lnTo>
                    <a:pt x="344983" y="50488"/>
                  </a:lnTo>
                  <a:lnTo>
                    <a:pt x="391656" y="26358"/>
                  </a:lnTo>
                  <a:lnTo>
                    <a:pt x="391775" y="13341"/>
                  </a:lnTo>
                  <a:lnTo>
                    <a:pt x="364033" y="2228"/>
                  </a:lnTo>
                  <a:lnTo>
                    <a:pt x="3248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319010" y="2139949"/>
              <a:ext cx="389255" cy="73660"/>
            </a:xfrm>
            <a:custGeom>
              <a:avLst/>
              <a:gdLst/>
              <a:ahLst/>
              <a:cxnLst/>
              <a:rect l="l" t="t" r="r" b="b"/>
              <a:pathLst>
                <a:path w="389254" h="73660">
                  <a:moveTo>
                    <a:pt x="41910" y="71120"/>
                  </a:moveTo>
                  <a:lnTo>
                    <a:pt x="3086" y="55930"/>
                  </a:lnTo>
                  <a:lnTo>
                    <a:pt x="14287" y="44767"/>
                  </a:lnTo>
                  <a:lnTo>
                    <a:pt x="30568" y="41021"/>
                  </a:lnTo>
                  <a:lnTo>
                    <a:pt x="114" y="46482"/>
                  </a:lnTo>
                  <a:lnTo>
                    <a:pt x="0" y="58115"/>
                  </a:lnTo>
                  <a:lnTo>
                    <a:pt x="25590" y="67360"/>
                  </a:lnTo>
                  <a:lnTo>
                    <a:pt x="41910" y="71120"/>
                  </a:lnTo>
                  <a:close/>
                </a:path>
                <a:path w="389254" h="73660">
                  <a:moveTo>
                    <a:pt x="60960" y="35560"/>
                  </a:moveTo>
                  <a:lnTo>
                    <a:pt x="44043" y="37909"/>
                  </a:lnTo>
                  <a:lnTo>
                    <a:pt x="30568" y="41021"/>
                  </a:lnTo>
                  <a:lnTo>
                    <a:pt x="60960" y="35560"/>
                  </a:lnTo>
                  <a:close/>
                </a:path>
                <a:path w="389254" h="73660">
                  <a:moveTo>
                    <a:pt x="298450" y="0"/>
                  </a:moveTo>
                  <a:lnTo>
                    <a:pt x="278434" y="381"/>
                  </a:lnTo>
                  <a:lnTo>
                    <a:pt x="227012" y="3022"/>
                  </a:lnTo>
                  <a:lnTo>
                    <a:pt x="156997" y="10185"/>
                  </a:lnTo>
                  <a:lnTo>
                    <a:pt x="81280" y="24130"/>
                  </a:lnTo>
                  <a:lnTo>
                    <a:pt x="160337" y="16827"/>
                  </a:lnTo>
                  <a:lnTo>
                    <a:pt x="231292" y="9131"/>
                  </a:lnTo>
                  <a:lnTo>
                    <a:pt x="298450" y="0"/>
                  </a:lnTo>
                  <a:close/>
                </a:path>
                <a:path w="389254" h="73660">
                  <a:moveTo>
                    <a:pt x="337820" y="48260"/>
                  </a:moveTo>
                  <a:lnTo>
                    <a:pt x="319557" y="51841"/>
                  </a:lnTo>
                  <a:lnTo>
                    <a:pt x="266065" y="59690"/>
                  </a:lnTo>
                  <a:lnTo>
                    <a:pt x="179222" y="67551"/>
                  </a:lnTo>
                  <a:lnTo>
                    <a:pt x="60960" y="71120"/>
                  </a:lnTo>
                  <a:lnTo>
                    <a:pt x="87604" y="72555"/>
                  </a:lnTo>
                  <a:lnTo>
                    <a:pt x="155092" y="73037"/>
                  </a:lnTo>
                  <a:lnTo>
                    <a:pt x="244729" y="66840"/>
                  </a:lnTo>
                  <a:lnTo>
                    <a:pt x="337820" y="48260"/>
                  </a:lnTo>
                  <a:close/>
                </a:path>
                <a:path w="389254" h="73660">
                  <a:moveTo>
                    <a:pt x="362292" y="3860"/>
                  </a:moveTo>
                  <a:lnTo>
                    <a:pt x="334899" y="558"/>
                  </a:lnTo>
                  <a:lnTo>
                    <a:pt x="317500" y="0"/>
                  </a:lnTo>
                  <a:lnTo>
                    <a:pt x="362292" y="3860"/>
                  </a:lnTo>
                  <a:close/>
                </a:path>
                <a:path w="389254" h="73660">
                  <a:moveTo>
                    <a:pt x="389089" y="17792"/>
                  </a:moveTo>
                  <a:lnTo>
                    <a:pt x="382041" y="5562"/>
                  </a:lnTo>
                  <a:lnTo>
                    <a:pt x="362292" y="3860"/>
                  </a:lnTo>
                  <a:lnTo>
                    <a:pt x="367182" y="4445"/>
                  </a:lnTo>
                  <a:lnTo>
                    <a:pt x="384467" y="15011"/>
                  </a:lnTo>
                  <a:lnTo>
                    <a:pt x="356870" y="35560"/>
                  </a:lnTo>
                  <a:lnTo>
                    <a:pt x="370179" y="30010"/>
                  </a:lnTo>
                  <a:lnTo>
                    <a:pt x="389089" y="177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343457" y="2152650"/>
              <a:ext cx="342265" cy="58419"/>
            </a:xfrm>
            <a:custGeom>
              <a:avLst/>
              <a:gdLst/>
              <a:ahLst/>
              <a:cxnLst/>
              <a:rect l="l" t="t" r="r" b="b"/>
              <a:pathLst>
                <a:path w="342265" h="58419">
                  <a:moveTo>
                    <a:pt x="293052" y="0"/>
                  </a:moveTo>
                  <a:lnTo>
                    <a:pt x="192404" y="8731"/>
                  </a:lnTo>
                  <a:lnTo>
                    <a:pt x="102314" y="19823"/>
                  </a:lnTo>
                  <a:lnTo>
                    <a:pt x="17462" y="35560"/>
                  </a:lnTo>
                  <a:lnTo>
                    <a:pt x="0" y="42703"/>
                  </a:lnTo>
                  <a:lnTo>
                    <a:pt x="8890" y="50026"/>
                  </a:lnTo>
                  <a:lnTo>
                    <a:pt x="56832" y="58420"/>
                  </a:lnTo>
                  <a:lnTo>
                    <a:pt x="88820" y="57685"/>
                  </a:lnTo>
                  <a:lnTo>
                    <a:pt x="165100" y="52546"/>
                  </a:lnTo>
                  <a:lnTo>
                    <a:pt x="256143" y="38596"/>
                  </a:lnTo>
                  <a:lnTo>
                    <a:pt x="337343" y="9644"/>
                  </a:lnTo>
                  <a:lnTo>
                    <a:pt x="342265" y="5714"/>
                  </a:lnTo>
                  <a:lnTo>
                    <a:pt x="332422" y="1785"/>
                  </a:lnTo>
                  <a:lnTo>
                    <a:pt x="293052" y="0"/>
                  </a:lnTo>
                  <a:close/>
                </a:path>
              </a:pathLst>
            </a:custGeom>
            <a:solidFill>
              <a:srgbClr val="B19B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379970" y="2152649"/>
              <a:ext cx="256540" cy="46990"/>
            </a:xfrm>
            <a:custGeom>
              <a:avLst/>
              <a:gdLst/>
              <a:ahLst/>
              <a:cxnLst/>
              <a:rect l="l" t="t" r="r" b="b"/>
              <a:pathLst>
                <a:path w="256540" h="46989">
                  <a:moveTo>
                    <a:pt x="20320" y="35560"/>
                  </a:moveTo>
                  <a:lnTo>
                    <a:pt x="0" y="35560"/>
                  </a:lnTo>
                  <a:lnTo>
                    <a:pt x="0" y="46990"/>
                  </a:lnTo>
                  <a:lnTo>
                    <a:pt x="20320" y="46990"/>
                  </a:lnTo>
                  <a:lnTo>
                    <a:pt x="17462" y="45212"/>
                  </a:lnTo>
                  <a:lnTo>
                    <a:pt x="12700" y="41275"/>
                  </a:lnTo>
                  <a:lnTo>
                    <a:pt x="11747" y="37350"/>
                  </a:lnTo>
                  <a:lnTo>
                    <a:pt x="20320" y="35560"/>
                  </a:lnTo>
                  <a:close/>
                </a:path>
                <a:path w="256540" h="46989">
                  <a:moveTo>
                    <a:pt x="80010" y="46990"/>
                  </a:moveTo>
                  <a:lnTo>
                    <a:pt x="74155" y="45008"/>
                  </a:lnTo>
                  <a:lnTo>
                    <a:pt x="62699" y="39687"/>
                  </a:lnTo>
                  <a:lnTo>
                    <a:pt x="54825" y="31991"/>
                  </a:lnTo>
                  <a:lnTo>
                    <a:pt x="59690" y="22860"/>
                  </a:lnTo>
                  <a:lnTo>
                    <a:pt x="20320" y="22860"/>
                  </a:lnTo>
                  <a:lnTo>
                    <a:pt x="24104" y="26631"/>
                  </a:lnTo>
                  <a:lnTo>
                    <a:pt x="35394" y="34925"/>
                  </a:lnTo>
                  <a:lnTo>
                    <a:pt x="54063" y="43230"/>
                  </a:lnTo>
                  <a:lnTo>
                    <a:pt x="80010" y="46990"/>
                  </a:lnTo>
                  <a:close/>
                </a:path>
                <a:path w="256540" h="46989">
                  <a:moveTo>
                    <a:pt x="119380" y="35560"/>
                  </a:moveTo>
                  <a:lnTo>
                    <a:pt x="113525" y="33401"/>
                  </a:lnTo>
                  <a:lnTo>
                    <a:pt x="102069" y="27787"/>
                  </a:lnTo>
                  <a:lnTo>
                    <a:pt x="94195" y="20027"/>
                  </a:lnTo>
                  <a:lnTo>
                    <a:pt x="99060" y="11430"/>
                  </a:lnTo>
                  <a:lnTo>
                    <a:pt x="59690" y="11430"/>
                  </a:lnTo>
                  <a:lnTo>
                    <a:pt x="63474" y="15201"/>
                  </a:lnTo>
                  <a:lnTo>
                    <a:pt x="74764" y="23495"/>
                  </a:lnTo>
                  <a:lnTo>
                    <a:pt x="93433" y="31800"/>
                  </a:lnTo>
                  <a:lnTo>
                    <a:pt x="119380" y="35560"/>
                  </a:lnTo>
                  <a:close/>
                </a:path>
                <a:path w="256540" h="46989">
                  <a:moveTo>
                    <a:pt x="158750" y="22860"/>
                  </a:moveTo>
                  <a:lnTo>
                    <a:pt x="138430" y="11430"/>
                  </a:lnTo>
                  <a:lnTo>
                    <a:pt x="119380" y="0"/>
                  </a:lnTo>
                  <a:lnTo>
                    <a:pt x="122669" y="3581"/>
                  </a:lnTo>
                  <a:lnTo>
                    <a:pt x="131432" y="11430"/>
                  </a:lnTo>
                  <a:lnTo>
                    <a:pt x="144018" y="19291"/>
                  </a:lnTo>
                  <a:lnTo>
                    <a:pt x="158750" y="22860"/>
                  </a:lnTo>
                  <a:close/>
                </a:path>
                <a:path w="256540" h="46989">
                  <a:moveTo>
                    <a:pt x="217170" y="22860"/>
                  </a:moveTo>
                  <a:lnTo>
                    <a:pt x="211328" y="20904"/>
                  </a:lnTo>
                  <a:lnTo>
                    <a:pt x="200025" y="15722"/>
                  </a:lnTo>
                  <a:lnTo>
                    <a:pt x="192519" y="8394"/>
                  </a:lnTo>
                  <a:lnTo>
                    <a:pt x="198120" y="0"/>
                  </a:lnTo>
                  <a:lnTo>
                    <a:pt x="158750" y="0"/>
                  </a:lnTo>
                  <a:lnTo>
                    <a:pt x="162331" y="3581"/>
                  </a:lnTo>
                  <a:lnTo>
                    <a:pt x="173189" y="11430"/>
                  </a:lnTo>
                  <a:lnTo>
                    <a:pt x="191427" y="19291"/>
                  </a:lnTo>
                  <a:lnTo>
                    <a:pt x="217170" y="22860"/>
                  </a:lnTo>
                  <a:close/>
                </a:path>
                <a:path w="256540" h="46989">
                  <a:moveTo>
                    <a:pt x="256540" y="11430"/>
                  </a:moveTo>
                  <a:lnTo>
                    <a:pt x="237490" y="0"/>
                  </a:lnTo>
                  <a:lnTo>
                    <a:pt x="217170" y="0"/>
                  </a:lnTo>
                  <a:lnTo>
                    <a:pt x="220637" y="1790"/>
                  </a:lnTo>
                  <a:lnTo>
                    <a:pt x="229704" y="5715"/>
                  </a:lnTo>
                  <a:lnTo>
                    <a:pt x="242341" y="9652"/>
                  </a:lnTo>
                  <a:lnTo>
                    <a:pt x="256540" y="11430"/>
                  </a:lnTo>
                  <a:close/>
                </a:path>
              </a:pathLst>
            </a:custGeom>
            <a:solidFill>
              <a:srgbClr val="6F49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177279" y="3345179"/>
              <a:ext cx="2406650" cy="35560"/>
            </a:xfrm>
            <a:custGeom>
              <a:avLst/>
              <a:gdLst/>
              <a:ahLst/>
              <a:cxnLst/>
              <a:rect l="l" t="t" r="r" b="b"/>
              <a:pathLst>
                <a:path w="2406650" h="35560">
                  <a:moveTo>
                    <a:pt x="2406650" y="0"/>
                  </a:moveTo>
                  <a:lnTo>
                    <a:pt x="0" y="0"/>
                  </a:lnTo>
                  <a:lnTo>
                    <a:pt x="0" y="35560"/>
                  </a:lnTo>
                  <a:lnTo>
                    <a:pt x="2406650" y="35560"/>
                  </a:lnTo>
                  <a:lnTo>
                    <a:pt x="240665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177279" y="3239770"/>
              <a:ext cx="2386330" cy="93980"/>
            </a:xfrm>
            <a:custGeom>
              <a:avLst/>
              <a:gdLst/>
              <a:ahLst/>
              <a:cxnLst/>
              <a:rect l="l" t="t" r="r" b="b"/>
              <a:pathLst>
                <a:path w="2386329" h="93979">
                  <a:moveTo>
                    <a:pt x="2386329" y="0"/>
                  </a:moveTo>
                  <a:lnTo>
                    <a:pt x="0" y="0"/>
                  </a:lnTo>
                  <a:lnTo>
                    <a:pt x="0" y="93979"/>
                  </a:lnTo>
                  <a:lnTo>
                    <a:pt x="2386329" y="93979"/>
                  </a:lnTo>
                  <a:lnTo>
                    <a:pt x="2386329" y="0"/>
                  </a:lnTo>
                  <a:close/>
                </a:path>
              </a:pathLst>
            </a:custGeom>
            <a:solidFill>
              <a:srgbClr val="FFF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334760" y="2647949"/>
              <a:ext cx="1203960" cy="414020"/>
            </a:xfrm>
            <a:custGeom>
              <a:avLst/>
              <a:gdLst/>
              <a:ahLst/>
              <a:cxnLst/>
              <a:rect l="l" t="t" r="r" b="b"/>
              <a:pathLst>
                <a:path w="1203959" h="414019">
                  <a:moveTo>
                    <a:pt x="1203960" y="0"/>
                  </a:moveTo>
                  <a:lnTo>
                    <a:pt x="0" y="0"/>
                  </a:lnTo>
                  <a:lnTo>
                    <a:pt x="0" y="414020"/>
                  </a:lnTo>
                  <a:lnTo>
                    <a:pt x="1203960" y="414020"/>
                  </a:lnTo>
                  <a:lnTo>
                    <a:pt x="1203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374129" y="2672080"/>
              <a:ext cx="1125220" cy="354330"/>
            </a:xfrm>
            <a:custGeom>
              <a:avLst/>
              <a:gdLst/>
              <a:ahLst/>
              <a:cxnLst/>
              <a:rect l="l" t="t" r="r" b="b"/>
              <a:pathLst>
                <a:path w="1125220" h="354330">
                  <a:moveTo>
                    <a:pt x="1125220" y="0"/>
                  </a:moveTo>
                  <a:lnTo>
                    <a:pt x="0" y="0"/>
                  </a:lnTo>
                  <a:lnTo>
                    <a:pt x="0" y="354330"/>
                  </a:lnTo>
                  <a:lnTo>
                    <a:pt x="1125220" y="354330"/>
                  </a:lnTo>
                  <a:lnTo>
                    <a:pt x="1125220" y="0"/>
                  </a:lnTo>
                  <a:close/>
                </a:path>
              </a:pathLst>
            </a:custGeom>
            <a:solidFill>
              <a:srgbClr val="FF7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433819" y="2707639"/>
              <a:ext cx="1005840" cy="295910"/>
            </a:xfrm>
            <a:custGeom>
              <a:avLst/>
              <a:gdLst/>
              <a:ahLst/>
              <a:cxnLst/>
              <a:rect l="l" t="t" r="r" b="b"/>
              <a:pathLst>
                <a:path w="1005840" h="295910">
                  <a:moveTo>
                    <a:pt x="1005839" y="0"/>
                  </a:moveTo>
                  <a:lnTo>
                    <a:pt x="0" y="0"/>
                  </a:lnTo>
                  <a:lnTo>
                    <a:pt x="0" y="295910"/>
                  </a:lnTo>
                  <a:lnTo>
                    <a:pt x="1005839" y="295910"/>
                  </a:lnTo>
                  <a:lnTo>
                    <a:pt x="10058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454140" y="2719069"/>
              <a:ext cx="966469" cy="260350"/>
            </a:xfrm>
            <a:custGeom>
              <a:avLst/>
              <a:gdLst/>
              <a:ahLst/>
              <a:cxnLst/>
              <a:rect l="l" t="t" r="r" b="b"/>
              <a:pathLst>
                <a:path w="966470" h="260350">
                  <a:moveTo>
                    <a:pt x="966469" y="0"/>
                  </a:moveTo>
                  <a:lnTo>
                    <a:pt x="0" y="0"/>
                  </a:lnTo>
                  <a:lnTo>
                    <a:pt x="0" y="260350"/>
                  </a:lnTo>
                  <a:lnTo>
                    <a:pt x="966469" y="260350"/>
                  </a:lnTo>
                  <a:lnTo>
                    <a:pt x="966469" y="0"/>
                  </a:lnTo>
                  <a:close/>
                </a:path>
              </a:pathLst>
            </a:custGeom>
            <a:solidFill>
              <a:srgbClr val="1F9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91300" y="2766060"/>
              <a:ext cx="256540" cy="153669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87210" y="2707639"/>
              <a:ext cx="157480" cy="10668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18860" y="1243329"/>
              <a:ext cx="2543810" cy="236735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6177279" y="1562100"/>
              <a:ext cx="2386330" cy="46990"/>
            </a:xfrm>
            <a:custGeom>
              <a:avLst/>
              <a:gdLst/>
              <a:ahLst/>
              <a:cxnLst/>
              <a:rect l="l" t="t" r="r" b="b"/>
              <a:pathLst>
                <a:path w="2386329" h="46990">
                  <a:moveTo>
                    <a:pt x="2386329" y="0"/>
                  </a:moveTo>
                  <a:lnTo>
                    <a:pt x="0" y="0"/>
                  </a:lnTo>
                  <a:lnTo>
                    <a:pt x="0" y="46989"/>
                  </a:lnTo>
                  <a:lnTo>
                    <a:pt x="2386329" y="46989"/>
                  </a:lnTo>
                  <a:lnTo>
                    <a:pt x="2386329" y="0"/>
                  </a:lnTo>
                  <a:close/>
                </a:path>
              </a:pathLst>
            </a:custGeom>
            <a:solidFill>
              <a:srgbClr val="9333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215380" y="2170429"/>
              <a:ext cx="2301875" cy="932180"/>
            </a:xfrm>
            <a:custGeom>
              <a:avLst/>
              <a:gdLst/>
              <a:ahLst/>
              <a:cxnLst/>
              <a:rect l="l" t="t" r="r" b="b"/>
              <a:pathLst>
                <a:path w="2301875" h="932180">
                  <a:moveTo>
                    <a:pt x="524459" y="3810"/>
                  </a:moveTo>
                  <a:lnTo>
                    <a:pt x="436689" y="3810"/>
                  </a:lnTo>
                  <a:lnTo>
                    <a:pt x="436689" y="1270"/>
                  </a:lnTo>
                  <a:lnTo>
                    <a:pt x="348919" y="1270"/>
                  </a:lnTo>
                  <a:lnTo>
                    <a:pt x="348919" y="0"/>
                  </a:lnTo>
                  <a:lnTo>
                    <a:pt x="203682" y="0"/>
                  </a:lnTo>
                  <a:lnTo>
                    <a:pt x="203682" y="1270"/>
                  </a:lnTo>
                  <a:lnTo>
                    <a:pt x="69913" y="1270"/>
                  </a:lnTo>
                  <a:lnTo>
                    <a:pt x="69913" y="381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524459" y="5080"/>
                  </a:lnTo>
                  <a:lnTo>
                    <a:pt x="524459" y="3810"/>
                  </a:lnTo>
                  <a:close/>
                </a:path>
                <a:path w="2301875" h="932180">
                  <a:moveTo>
                    <a:pt x="1224280" y="927100"/>
                  </a:moveTo>
                  <a:lnTo>
                    <a:pt x="914488" y="922286"/>
                  </a:lnTo>
                  <a:lnTo>
                    <a:pt x="521487" y="922820"/>
                  </a:lnTo>
                  <a:lnTo>
                    <a:pt x="183959" y="925499"/>
                  </a:lnTo>
                  <a:lnTo>
                    <a:pt x="40640" y="927100"/>
                  </a:lnTo>
                  <a:lnTo>
                    <a:pt x="367017" y="931926"/>
                  </a:lnTo>
                  <a:lnTo>
                    <a:pt x="758177" y="931392"/>
                  </a:lnTo>
                  <a:lnTo>
                    <a:pt x="1086472" y="928712"/>
                  </a:lnTo>
                  <a:lnTo>
                    <a:pt x="1224280" y="927100"/>
                  </a:lnTo>
                  <a:close/>
                </a:path>
                <a:path w="2301875" h="932180">
                  <a:moveTo>
                    <a:pt x="2091690" y="715010"/>
                  </a:moveTo>
                  <a:lnTo>
                    <a:pt x="2052320" y="715010"/>
                  </a:lnTo>
                  <a:lnTo>
                    <a:pt x="2052320" y="797560"/>
                  </a:lnTo>
                  <a:lnTo>
                    <a:pt x="2091690" y="797560"/>
                  </a:lnTo>
                  <a:lnTo>
                    <a:pt x="2091690" y="715010"/>
                  </a:lnTo>
                  <a:close/>
                </a:path>
                <a:path w="2301875" h="932180">
                  <a:moveTo>
                    <a:pt x="2301367" y="27940"/>
                  </a:moveTo>
                  <a:lnTo>
                    <a:pt x="2217940" y="27940"/>
                  </a:lnTo>
                  <a:lnTo>
                    <a:pt x="2217940" y="25400"/>
                  </a:lnTo>
                  <a:lnTo>
                    <a:pt x="2134527" y="25400"/>
                  </a:lnTo>
                  <a:lnTo>
                    <a:pt x="2134527" y="24130"/>
                  </a:lnTo>
                  <a:lnTo>
                    <a:pt x="1994141" y="24130"/>
                  </a:lnTo>
                  <a:lnTo>
                    <a:pt x="1994141" y="25400"/>
                  </a:lnTo>
                  <a:lnTo>
                    <a:pt x="1863407" y="25400"/>
                  </a:lnTo>
                  <a:lnTo>
                    <a:pt x="1863407" y="27940"/>
                  </a:lnTo>
                  <a:lnTo>
                    <a:pt x="1794383" y="27940"/>
                  </a:lnTo>
                  <a:lnTo>
                    <a:pt x="1794383" y="29210"/>
                  </a:lnTo>
                  <a:lnTo>
                    <a:pt x="2301367" y="29210"/>
                  </a:lnTo>
                  <a:lnTo>
                    <a:pt x="2301367" y="279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267700" y="2885439"/>
              <a:ext cx="39370" cy="69850"/>
            </a:xfrm>
            <a:custGeom>
              <a:avLst/>
              <a:gdLst/>
              <a:ahLst/>
              <a:cxnLst/>
              <a:rect l="l" t="t" r="r" b="b"/>
              <a:pathLst>
                <a:path w="39370" h="69850">
                  <a:moveTo>
                    <a:pt x="3937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9370" y="69850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932420" y="3204210"/>
              <a:ext cx="473709" cy="22860"/>
            </a:xfrm>
            <a:custGeom>
              <a:avLst/>
              <a:gdLst/>
              <a:ahLst/>
              <a:cxnLst/>
              <a:rect l="l" t="t" r="r" b="b"/>
              <a:pathLst>
                <a:path w="473709" h="22860">
                  <a:moveTo>
                    <a:pt x="47370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473709" y="22860"/>
                  </a:lnTo>
                  <a:lnTo>
                    <a:pt x="47370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177280" y="3155949"/>
              <a:ext cx="2386330" cy="59690"/>
            </a:xfrm>
            <a:custGeom>
              <a:avLst/>
              <a:gdLst/>
              <a:ahLst/>
              <a:cxnLst/>
              <a:rect l="l" t="t" r="r" b="b"/>
              <a:pathLst>
                <a:path w="2386329" h="59689">
                  <a:moveTo>
                    <a:pt x="1676400" y="0"/>
                  </a:moveTo>
                  <a:lnTo>
                    <a:pt x="0" y="0"/>
                  </a:lnTo>
                  <a:lnTo>
                    <a:pt x="0" y="59690"/>
                  </a:lnTo>
                  <a:lnTo>
                    <a:pt x="1676400" y="59690"/>
                  </a:lnTo>
                  <a:lnTo>
                    <a:pt x="1676400" y="0"/>
                  </a:lnTo>
                  <a:close/>
                </a:path>
                <a:path w="2386329" h="59689">
                  <a:moveTo>
                    <a:pt x="2386330" y="0"/>
                  </a:moveTo>
                  <a:lnTo>
                    <a:pt x="2288540" y="0"/>
                  </a:lnTo>
                  <a:lnTo>
                    <a:pt x="2288540" y="59690"/>
                  </a:lnTo>
                  <a:lnTo>
                    <a:pt x="2386330" y="59690"/>
                  </a:lnTo>
                  <a:lnTo>
                    <a:pt x="2386330" y="0"/>
                  </a:lnTo>
                  <a:close/>
                </a:path>
              </a:pathLst>
            </a:custGeom>
            <a:solidFill>
              <a:srgbClr val="FF7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267767" y="1562099"/>
              <a:ext cx="2265045" cy="1582420"/>
            </a:xfrm>
            <a:custGeom>
              <a:avLst/>
              <a:gdLst/>
              <a:ahLst/>
              <a:cxnLst/>
              <a:rect l="l" t="t" r="r" b="b"/>
              <a:pathLst>
                <a:path w="2265045" h="1582420">
                  <a:moveTo>
                    <a:pt x="16598" y="537476"/>
                  </a:moveTo>
                  <a:lnTo>
                    <a:pt x="15709" y="522452"/>
                  </a:lnTo>
                  <a:lnTo>
                    <a:pt x="11239" y="511949"/>
                  </a:lnTo>
                  <a:lnTo>
                    <a:pt x="8572" y="508000"/>
                  </a:lnTo>
                  <a:lnTo>
                    <a:pt x="0" y="524992"/>
                  </a:lnTo>
                  <a:lnTo>
                    <a:pt x="939" y="540080"/>
                  </a:lnTo>
                  <a:lnTo>
                    <a:pt x="5702" y="550862"/>
                  </a:lnTo>
                  <a:lnTo>
                    <a:pt x="8572" y="554990"/>
                  </a:lnTo>
                  <a:lnTo>
                    <a:pt x="16598" y="537476"/>
                  </a:lnTo>
                  <a:close/>
                </a:path>
                <a:path w="2265045" h="1582420">
                  <a:moveTo>
                    <a:pt x="75565" y="584466"/>
                  </a:moveTo>
                  <a:lnTo>
                    <a:pt x="74612" y="569442"/>
                  </a:lnTo>
                  <a:lnTo>
                    <a:pt x="69850" y="558939"/>
                  </a:lnTo>
                  <a:lnTo>
                    <a:pt x="66992" y="554990"/>
                  </a:lnTo>
                  <a:lnTo>
                    <a:pt x="66992" y="601980"/>
                  </a:lnTo>
                  <a:lnTo>
                    <a:pt x="75565" y="584466"/>
                  </a:lnTo>
                  <a:close/>
                </a:path>
                <a:path w="2265045" h="1582420">
                  <a:moveTo>
                    <a:pt x="166052" y="448310"/>
                  </a:moveTo>
                  <a:lnTo>
                    <a:pt x="157480" y="465836"/>
                  </a:lnTo>
                  <a:lnTo>
                    <a:pt x="158432" y="480860"/>
                  </a:lnTo>
                  <a:lnTo>
                    <a:pt x="163195" y="491363"/>
                  </a:lnTo>
                  <a:lnTo>
                    <a:pt x="166052" y="495300"/>
                  </a:lnTo>
                  <a:lnTo>
                    <a:pt x="166052" y="448310"/>
                  </a:lnTo>
                  <a:close/>
                </a:path>
                <a:path w="2265045" h="1582420">
                  <a:moveTo>
                    <a:pt x="194398" y="643953"/>
                  </a:moveTo>
                  <a:lnTo>
                    <a:pt x="193509" y="628497"/>
                  </a:lnTo>
                  <a:lnTo>
                    <a:pt x="189039" y="617562"/>
                  </a:lnTo>
                  <a:lnTo>
                    <a:pt x="186372" y="613410"/>
                  </a:lnTo>
                  <a:lnTo>
                    <a:pt x="186372" y="661670"/>
                  </a:lnTo>
                  <a:lnTo>
                    <a:pt x="194398" y="643953"/>
                  </a:lnTo>
                  <a:close/>
                </a:path>
                <a:path w="2265045" h="1582420">
                  <a:moveTo>
                    <a:pt x="213995" y="537476"/>
                  </a:moveTo>
                  <a:lnTo>
                    <a:pt x="213042" y="522452"/>
                  </a:lnTo>
                  <a:lnTo>
                    <a:pt x="208280" y="511949"/>
                  </a:lnTo>
                  <a:lnTo>
                    <a:pt x="205422" y="508000"/>
                  </a:lnTo>
                  <a:lnTo>
                    <a:pt x="205422" y="554990"/>
                  </a:lnTo>
                  <a:lnTo>
                    <a:pt x="213995" y="537476"/>
                  </a:lnTo>
                  <a:close/>
                </a:path>
                <a:path w="2265045" h="1582420">
                  <a:moveTo>
                    <a:pt x="253365" y="1513090"/>
                  </a:moveTo>
                  <a:lnTo>
                    <a:pt x="252412" y="1501457"/>
                  </a:lnTo>
                  <a:lnTo>
                    <a:pt x="247650" y="1492211"/>
                  </a:lnTo>
                  <a:lnTo>
                    <a:pt x="244779" y="1488440"/>
                  </a:lnTo>
                  <a:lnTo>
                    <a:pt x="236753" y="1503641"/>
                  </a:lnTo>
                  <a:lnTo>
                    <a:pt x="237642" y="1514805"/>
                  </a:lnTo>
                  <a:lnTo>
                    <a:pt x="242112" y="1521663"/>
                  </a:lnTo>
                  <a:lnTo>
                    <a:pt x="244779" y="1524000"/>
                  </a:lnTo>
                  <a:lnTo>
                    <a:pt x="253365" y="1513090"/>
                  </a:lnTo>
                  <a:close/>
                </a:path>
                <a:path w="2265045" h="1582420">
                  <a:moveTo>
                    <a:pt x="312508" y="596430"/>
                  </a:moveTo>
                  <a:lnTo>
                    <a:pt x="311619" y="581342"/>
                  </a:lnTo>
                  <a:lnTo>
                    <a:pt x="307149" y="570547"/>
                  </a:lnTo>
                  <a:lnTo>
                    <a:pt x="304482" y="566420"/>
                  </a:lnTo>
                  <a:lnTo>
                    <a:pt x="304482" y="613410"/>
                  </a:lnTo>
                  <a:lnTo>
                    <a:pt x="312508" y="596430"/>
                  </a:lnTo>
                  <a:close/>
                </a:path>
                <a:path w="2265045" h="1582420">
                  <a:moveTo>
                    <a:pt x="323532" y="1535430"/>
                  </a:moveTo>
                  <a:lnTo>
                    <a:pt x="315493" y="1551178"/>
                  </a:lnTo>
                  <a:lnTo>
                    <a:pt x="316382" y="1562265"/>
                  </a:lnTo>
                  <a:lnTo>
                    <a:pt x="320852" y="1568831"/>
                  </a:lnTo>
                  <a:lnTo>
                    <a:pt x="323532" y="1570990"/>
                  </a:lnTo>
                  <a:lnTo>
                    <a:pt x="323532" y="1535430"/>
                  </a:lnTo>
                  <a:close/>
                </a:path>
                <a:path w="2265045" h="1582420">
                  <a:moveTo>
                    <a:pt x="332105" y="478320"/>
                  </a:moveTo>
                  <a:lnTo>
                    <a:pt x="331152" y="463232"/>
                  </a:lnTo>
                  <a:lnTo>
                    <a:pt x="326390" y="452437"/>
                  </a:lnTo>
                  <a:lnTo>
                    <a:pt x="323532" y="448310"/>
                  </a:lnTo>
                  <a:lnTo>
                    <a:pt x="315493" y="465836"/>
                  </a:lnTo>
                  <a:lnTo>
                    <a:pt x="316382" y="480860"/>
                  </a:lnTo>
                  <a:lnTo>
                    <a:pt x="320852" y="491363"/>
                  </a:lnTo>
                  <a:lnTo>
                    <a:pt x="323532" y="495300"/>
                  </a:lnTo>
                  <a:lnTo>
                    <a:pt x="332105" y="478320"/>
                  </a:lnTo>
                  <a:close/>
                </a:path>
                <a:path w="2265045" h="1582420">
                  <a:moveTo>
                    <a:pt x="402272" y="508000"/>
                  </a:moveTo>
                  <a:lnTo>
                    <a:pt x="394233" y="524992"/>
                  </a:lnTo>
                  <a:lnTo>
                    <a:pt x="395122" y="540080"/>
                  </a:lnTo>
                  <a:lnTo>
                    <a:pt x="399592" y="550862"/>
                  </a:lnTo>
                  <a:lnTo>
                    <a:pt x="402272" y="554990"/>
                  </a:lnTo>
                  <a:lnTo>
                    <a:pt x="402272" y="508000"/>
                  </a:lnTo>
                  <a:close/>
                </a:path>
                <a:path w="2265045" h="1582420">
                  <a:moveTo>
                    <a:pt x="430618" y="1517916"/>
                  </a:moveTo>
                  <a:lnTo>
                    <a:pt x="429729" y="1502892"/>
                  </a:lnTo>
                  <a:lnTo>
                    <a:pt x="425259" y="1492389"/>
                  </a:lnTo>
                  <a:lnTo>
                    <a:pt x="422592" y="1488440"/>
                  </a:lnTo>
                  <a:lnTo>
                    <a:pt x="422592" y="1535430"/>
                  </a:lnTo>
                  <a:lnTo>
                    <a:pt x="430618" y="1517916"/>
                  </a:lnTo>
                  <a:close/>
                </a:path>
                <a:path w="2265045" h="1582420">
                  <a:moveTo>
                    <a:pt x="469988" y="478320"/>
                  </a:moveTo>
                  <a:lnTo>
                    <a:pt x="469099" y="463232"/>
                  </a:lnTo>
                  <a:lnTo>
                    <a:pt x="464629" y="452437"/>
                  </a:lnTo>
                  <a:lnTo>
                    <a:pt x="461962" y="448310"/>
                  </a:lnTo>
                  <a:lnTo>
                    <a:pt x="461962" y="495300"/>
                  </a:lnTo>
                  <a:lnTo>
                    <a:pt x="469988" y="478320"/>
                  </a:lnTo>
                  <a:close/>
                </a:path>
                <a:path w="2265045" h="1582420">
                  <a:moveTo>
                    <a:pt x="509905" y="1565440"/>
                  </a:moveTo>
                  <a:lnTo>
                    <a:pt x="508952" y="1550352"/>
                  </a:lnTo>
                  <a:lnTo>
                    <a:pt x="504190" y="1539557"/>
                  </a:lnTo>
                  <a:lnTo>
                    <a:pt x="501332" y="1535430"/>
                  </a:lnTo>
                  <a:lnTo>
                    <a:pt x="501332" y="1582420"/>
                  </a:lnTo>
                  <a:lnTo>
                    <a:pt x="509905" y="1565440"/>
                  </a:lnTo>
                  <a:close/>
                </a:path>
                <a:path w="2265045" h="1582420">
                  <a:moveTo>
                    <a:pt x="588645" y="1513090"/>
                  </a:moveTo>
                  <a:lnTo>
                    <a:pt x="587692" y="1501457"/>
                  </a:lnTo>
                  <a:lnTo>
                    <a:pt x="582930" y="1492211"/>
                  </a:lnTo>
                  <a:lnTo>
                    <a:pt x="580072" y="1488440"/>
                  </a:lnTo>
                  <a:lnTo>
                    <a:pt x="572033" y="1503641"/>
                  </a:lnTo>
                  <a:lnTo>
                    <a:pt x="572922" y="1514805"/>
                  </a:lnTo>
                  <a:lnTo>
                    <a:pt x="577392" y="1521663"/>
                  </a:lnTo>
                  <a:lnTo>
                    <a:pt x="580072" y="1524000"/>
                  </a:lnTo>
                  <a:lnTo>
                    <a:pt x="588645" y="1513090"/>
                  </a:lnTo>
                  <a:close/>
                </a:path>
                <a:path w="2265045" h="1582420">
                  <a:moveTo>
                    <a:pt x="647788" y="166154"/>
                  </a:moveTo>
                  <a:lnTo>
                    <a:pt x="646899" y="154470"/>
                  </a:lnTo>
                  <a:lnTo>
                    <a:pt x="642429" y="144919"/>
                  </a:lnTo>
                  <a:lnTo>
                    <a:pt x="639762" y="140970"/>
                  </a:lnTo>
                  <a:lnTo>
                    <a:pt x="639762" y="176530"/>
                  </a:lnTo>
                  <a:lnTo>
                    <a:pt x="647788" y="166154"/>
                  </a:lnTo>
                  <a:close/>
                </a:path>
                <a:path w="2265045" h="1582420">
                  <a:moveTo>
                    <a:pt x="667385" y="1560614"/>
                  </a:moveTo>
                  <a:lnTo>
                    <a:pt x="666432" y="1548930"/>
                  </a:lnTo>
                  <a:lnTo>
                    <a:pt x="661670" y="1539379"/>
                  </a:lnTo>
                  <a:lnTo>
                    <a:pt x="658812" y="1535430"/>
                  </a:lnTo>
                  <a:lnTo>
                    <a:pt x="650773" y="1551178"/>
                  </a:lnTo>
                  <a:lnTo>
                    <a:pt x="651662" y="1562265"/>
                  </a:lnTo>
                  <a:lnTo>
                    <a:pt x="656132" y="1568831"/>
                  </a:lnTo>
                  <a:lnTo>
                    <a:pt x="658812" y="1570990"/>
                  </a:lnTo>
                  <a:lnTo>
                    <a:pt x="667385" y="1560614"/>
                  </a:lnTo>
                  <a:close/>
                </a:path>
                <a:path w="2265045" h="1582420">
                  <a:moveTo>
                    <a:pt x="746125" y="1513090"/>
                  </a:moveTo>
                  <a:lnTo>
                    <a:pt x="745172" y="1501457"/>
                  </a:lnTo>
                  <a:lnTo>
                    <a:pt x="740410" y="1492211"/>
                  </a:lnTo>
                  <a:lnTo>
                    <a:pt x="737552" y="1488440"/>
                  </a:lnTo>
                  <a:lnTo>
                    <a:pt x="729513" y="1503641"/>
                  </a:lnTo>
                  <a:lnTo>
                    <a:pt x="730402" y="1514805"/>
                  </a:lnTo>
                  <a:lnTo>
                    <a:pt x="734872" y="1521663"/>
                  </a:lnTo>
                  <a:lnTo>
                    <a:pt x="737552" y="1524000"/>
                  </a:lnTo>
                  <a:lnTo>
                    <a:pt x="746125" y="1513090"/>
                  </a:lnTo>
                  <a:close/>
                </a:path>
                <a:path w="2265045" h="1582420">
                  <a:moveTo>
                    <a:pt x="805268" y="166154"/>
                  </a:moveTo>
                  <a:lnTo>
                    <a:pt x="804379" y="154470"/>
                  </a:lnTo>
                  <a:lnTo>
                    <a:pt x="799909" y="144919"/>
                  </a:lnTo>
                  <a:lnTo>
                    <a:pt x="797242" y="140970"/>
                  </a:lnTo>
                  <a:lnTo>
                    <a:pt x="797242" y="176530"/>
                  </a:lnTo>
                  <a:lnTo>
                    <a:pt x="805268" y="166154"/>
                  </a:lnTo>
                  <a:close/>
                </a:path>
                <a:path w="2265045" h="1582420">
                  <a:moveTo>
                    <a:pt x="816292" y="259080"/>
                  </a:moveTo>
                  <a:lnTo>
                    <a:pt x="808253" y="274828"/>
                  </a:lnTo>
                  <a:lnTo>
                    <a:pt x="809142" y="285915"/>
                  </a:lnTo>
                  <a:lnTo>
                    <a:pt x="813612" y="292481"/>
                  </a:lnTo>
                  <a:lnTo>
                    <a:pt x="816292" y="294640"/>
                  </a:lnTo>
                  <a:lnTo>
                    <a:pt x="816292" y="259080"/>
                  </a:lnTo>
                  <a:close/>
                </a:path>
                <a:path w="2265045" h="1582420">
                  <a:moveTo>
                    <a:pt x="824865" y="1565440"/>
                  </a:moveTo>
                  <a:lnTo>
                    <a:pt x="823912" y="1550352"/>
                  </a:lnTo>
                  <a:lnTo>
                    <a:pt x="819150" y="1539557"/>
                  </a:lnTo>
                  <a:lnTo>
                    <a:pt x="816292" y="1535430"/>
                  </a:lnTo>
                  <a:lnTo>
                    <a:pt x="816292" y="1582420"/>
                  </a:lnTo>
                  <a:lnTo>
                    <a:pt x="824865" y="1565440"/>
                  </a:lnTo>
                  <a:close/>
                </a:path>
                <a:path w="2265045" h="1582420">
                  <a:moveTo>
                    <a:pt x="836612" y="307340"/>
                  </a:moveTo>
                  <a:lnTo>
                    <a:pt x="819277" y="305562"/>
                  </a:lnTo>
                  <a:lnTo>
                    <a:pt x="772312" y="302577"/>
                  </a:lnTo>
                  <a:lnTo>
                    <a:pt x="703199" y="301993"/>
                  </a:lnTo>
                  <a:lnTo>
                    <a:pt x="619442" y="307340"/>
                  </a:lnTo>
                  <a:lnTo>
                    <a:pt x="636765" y="308952"/>
                  </a:lnTo>
                  <a:lnTo>
                    <a:pt x="683729" y="311632"/>
                  </a:lnTo>
                  <a:lnTo>
                    <a:pt x="735330" y="312039"/>
                  </a:lnTo>
                  <a:lnTo>
                    <a:pt x="729513" y="324332"/>
                  </a:lnTo>
                  <a:lnTo>
                    <a:pt x="730402" y="339407"/>
                  </a:lnTo>
                  <a:lnTo>
                    <a:pt x="734872" y="350202"/>
                  </a:lnTo>
                  <a:lnTo>
                    <a:pt x="737552" y="354330"/>
                  </a:lnTo>
                  <a:lnTo>
                    <a:pt x="737552" y="312051"/>
                  </a:lnTo>
                  <a:lnTo>
                    <a:pt x="752843" y="312166"/>
                  </a:lnTo>
                  <a:lnTo>
                    <a:pt x="836612" y="307340"/>
                  </a:lnTo>
                  <a:close/>
                </a:path>
                <a:path w="2265045" h="1582420">
                  <a:moveTo>
                    <a:pt x="836612" y="247650"/>
                  </a:moveTo>
                  <a:lnTo>
                    <a:pt x="819277" y="246049"/>
                  </a:lnTo>
                  <a:lnTo>
                    <a:pt x="772312" y="243370"/>
                  </a:lnTo>
                  <a:lnTo>
                    <a:pt x="703199" y="242836"/>
                  </a:lnTo>
                  <a:lnTo>
                    <a:pt x="619442" y="247650"/>
                  </a:lnTo>
                  <a:lnTo>
                    <a:pt x="636765" y="249262"/>
                  </a:lnTo>
                  <a:lnTo>
                    <a:pt x="639762" y="249440"/>
                  </a:lnTo>
                  <a:lnTo>
                    <a:pt x="639762" y="294640"/>
                  </a:lnTo>
                  <a:lnTo>
                    <a:pt x="647788" y="277660"/>
                  </a:lnTo>
                  <a:lnTo>
                    <a:pt x="646899" y="262572"/>
                  </a:lnTo>
                  <a:lnTo>
                    <a:pt x="642429" y="251777"/>
                  </a:lnTo>
                  <a:lnTo>
                    <a:pt x="640956" y="249504"/>
                  </a:lnTo>
                  <a:lnTo>
                    <a:pt x="683729" y="251942"/>
                  </a:lnTo>
                  <a:lnTo>
                    <a:pt x="752843" y="252476"/>
                  </a:lnTo>
                  <a:lnTo>
                    <a:pt x="836612" y="247650"/>
                  </a:lnTo>
                  <a:close/>
                </a:path>
                <a:path w="2265045" h="1582420">
                  <a:moveTo>
                    <a:pt x="836612" y="189230"/>
                  </a:moveTo>
                  <a:lnTo>
                    <a:pt x="819277" y="187452"/>
                  </a:lnTo>
                  <a:lnTo>
                    <a:pt x="772312" y="184467"/>
                  </a:lnTo>
                  <a:lnTo>
                    <a:pt x="703199" y="183883"/>
                  </a:lnTo>
                  <a:lnTo>
                    <a:pt x="619442" y="189230"/>
                  </a:lnTo>
                  <a:lnTo>
                    <a:pt x="636765" y="190842"/>
                  </a:lnTo>
                  <a:lnTo>
                    <a:pt x="683729" y="193522"/>
                  </a:lnTo>
                  <a:lnTo>
                    <a:pt x="718502" y="193802"/>
                  </a:lnTo>
                  <a:lnTo>
                    <a:pt x="718502" y="236220"/>
                  </a:lnTo>
                  <a:lnTo>
                    <a:pt x="726528" y="218706"/>
                  </a:lnTo>
                  <a:lnTo>
                    <a:pt x="725639" y="203682"/>
                  </a:lnTo>
                  <a:lnTo>
                    <a:pt x="721436" y="193814"/>
                  </a:lnTo>
                  <a:lnTo>
                    <a:pt x="752843" y="194056"/>
                  </a:lnTo>
                  <a:lnTo>
                    <a:pt x="836612" y="189230"/>
                  </a:lnTo>
                  <a:close/>
                </a:path>
                <a:path w="2265045" h="1582420">
                  <a:moveTo>
                    <a:pt x="935672" y="1488440"/>
                  </a:moveTo>
                  <a:lnTo>
                    <a:pt x="927100" y="1505432"/>
                  </a:lnTo>
                  <a:lnTo>
                    <a:pt x="928052" y="1520507"/>
                  </a:lnTo>
                  <a:lnTo>
                    <a:pt x="932815" y="1531302"/>
                  </a:lnTo>
                  <a:lnTo>
                    <a:pt x="935672" y="1535430"/>
                  </a:lnTo>
                  <a:lnTo>
                    <a:pt x="935672" y="1488440"/>
                  </a:lnTo>
                  <a:close/>
                </a:path>
                <a:path w="2265045" h="1582420">
                  <a:moveTo>
                    <a:pt x="1002665" y="1565440"/>
                  </a:moveTo>
                  <a:lnTo>
                    <a:pt x="1001712" y="1550352"/>
                  </a:lnTo>
                  <a:lnTo>
                    <a:pt x="996950" y="1539557"/>
                  </a:lnTo>
                  <a:lnTo>
                    <a:pt x="994092" y="1535430"/>
                  </a:lnTo>
                  <a:lnTo>
                    <a:pt x="994092" y="1582420"/>
                  </a:lnTo>
                  <a:lnTo>
                    <a:pt x="1002665" y="1565440"/>
                  </a:lnTo>
                  <a:close/>
                </a:path>
                <a:path w="2265045" h="1582420">
                  <a:moveTo>
                    <a:pt x="1081405" y="1513090"/>
                  </a:moveTo>
                  <a:lnTo>
                    <a:pt x="1080452" y="1501457"/>
                  </a:lnTo>
                  <a:lnTo>
                    <a:pt x="1075690" y="1492211"/>
                  </a:lnTo>
                  <a:lnTo>
                    <a:pt x="1072832" y="1488440"/>
                  </a:lnTo>
                  <a:lnTo>
                    <a:pt x="1072832" y="1524000"/>
                  </a:lnTo>
                  <a:lnTo>
                    <a:pt x="1081405" y="1513090"/>
                  </a:lnTo>
                  <a:close/>
                </a:path>
                <a:path w="2265045" h="1582420">
                  <a:moveTo>
                    <a:pt x="1349692" y="1287780"/>
                  </a:moveTo>
                  <a:lnTo>
                    <a:pt x="1341107" y="1304772"/>
                  </a:lnTo>
                  <a:lnTo>
                    <a:pt x="1342059" y="1319847"/>
                  </a:lnTo>
                  <a:lnTo>
                    <a:pt x="1346822" y="1330655"/>
                  </a:lnTo>
                  <a:lnTo>
                    <a:pt x="1349692" y="1334770"/>
                  </a:lnTo>
                  <a:lnTo>
                    <a:pt x="1349692" y="1287780"/>
                  </a:lnTo>
                  <a:close/>
                </a:path>
                <a:path w="2265045" h="1582420">
                  <a:moveTo>
                    <a:pt x="1428432" y="0"/>
                  </a:moveTo>
                  <a:lnTo>
                    <a:pt x="1419847" y="15201"/>
                  </a:lnTo>
                  <a:lnTo>
                    <a:pt x="1420812" y="26365"/>
                  </a:lnTo>
                  <a:lnTo>
                    <a:pt x="1425575" y="33223"/>
                  </a:lnTo>
                  <a:lnTo>
                    <a:pt x="1428432" y="35560"/>
                  </a:lnTo>
                  <a:lnTo>
                    <a:pt x="1428432" y="0"/>
                  </a:lnTo>
                  <a:close/>
                </a:path>
                <a:path w="2265045" h="1582420">
                  <a:moveTo>
                    <a:pt x="1436458" y="1376210"/>
                  </a:moveTo>
                  <a:lnTo>
                    <a:pt x="1435569" y="1361122"/>
                  </a:lnTo>
                  <a:lnTo>
                    <a:pt x="1431099" y="1350327"/>
                  </a:lnTo>
                  <a:lnTo>
                    <a:pt x="1428432" y="1346200"/>
                  </a:lnTo>
                  <a:lnTo>
                    <a:pt x="1428432" y="1393190"/>
                  </a:lnTo>
                  <a:lnTo>
                    <a:pt x="1436458" y="1376210"/>
                  </a:lnTo>
                  <a:close/>
                </a:path>
                <a:path w="2265045" h="1582420">
                  <a:moveTo>
                    <a:pt x="1436458" y="1253274"/>
                  </a:moveTo>
                  <a:lnTo>
                    <a:pt x="1435569" y="1241590"/>
                  </a:lnTo>
                  <a:lnTo>
                    <a:pt x="1431099" y="1232039"/>
                  </a:lnTo>
                  <a:lnTo>
                    <a:pt x="1428432" y="1228090"/>
                  </a:lnTo>
                  <a:lnTo>
                    <a:pt x="1428432" y="1263650"/>
                  </a:lnTo>
                  <a:lnTo>
                    <a:pt x="1436458" y="1253274"/>
                  </a:lnTo>
                  <a:close/>
                </a:path>
                <a:path w="2265045" h="1582420">
                  <a:moveTo>
                    <a:pt x="1436458" y="395770"/>
                  </a:moveTo>
                  <a:lnTo>
                    <a:pt x="1435569" y="380682"/>
                  </a:lnTo>
                  <a:lnTo>
                    <a:pt x="1431099" y="369887"/>
                  </a:lnTo>
                  <a:lnTo>
                    <a:pt x="1428432" y="365760"/>
                  </a:lnTo>
                  <a:lnTo>
                    <a:pt x="1419847" y="383286"/>
                  </a:lnTo>
                  <a:lnTo>
                    <a:pt x="1420812" y="398310"/>
                  </a:lnTo>
                  <a:lnTo>
                    <a:pt x="1425575" y="408813"/>
                  </a:lnTo>
                  <a:lnTo>
                    <a:pt x="1428432" y="412750"/>
                  </a:lnTo>
                  <a:lnTo>
                    <a:pt x="1436458" y="395770"/>
                  </a:lnTo>
                  <a:close/>
                </a:path>
                <a:path w="2265045" h="1582420">
                  <a:moveTo>
                    <a:pt x="1436458" y="289623"/>
                  </a:moveTo>
                  <a:lnTo>
                    <a:pt x="1435569" y="274167"/>
                  </a:lnTo>
                  <a:lnTo>
                    <a:pt x="1431099" y="263232"/>
                  </a:lnTo>
                  <a:lnTo>
                    <a:pt x="1428432" y="259080"/>
                  </a:lnTo>
                  <a:lnTo>
                    <a:pt x="1419847" y="276809"/>
                  </a:lnTo>
                  <a:lnTo>
                    <a:pt x="1420812" y="292265"/>
                  </a:lnTo>
                  <a:lnTo>
                    <a:pt x="1425575" y="303199"/>
                  </a:lnTo>
                  <a:lnTo>
                    <a:pt x="1428432" y="307340"/>
                  </a:lnTo>
                  <a:lnTo>
                    <a:pt x="1436458" y="289623"/>
                  </a:lnTo>
                  <a:close/>
                </a:path>
                <a:path w="2265045" h="1582420">
                  <a:moveTo>
                    <a:pt x="1507172" y="200660"/>
                  </a:moveTo>
                  <a:lnTo>
                    <a:pt x="1499133" y="217652"/>
                  </a:lnTo>
                  <a:lnTo>
                    <a:pt x="1500022" y="232740"/>
                  </a:lnTo>
                  <a:lnTo>
                    <a:pt x="1504492" y="243522"/>
                  </a:lnTo>
                  <a:lnTo>
                    <a:pt x="1507172" y="247650"/>
                  </a:lnTo>
                  <a:lnTo>
                    <a:pt x="1507172" y="200660"/>
                  </a:lnTo>
                  <a:close/>
                </a:path>
                <a:path w="2265045" h="1582420">
                  <a:moveTo>
                    <a:pt x="1515745" y="1317256"/>
                  </a:moveTo>
                  <a:lnTo>
                    <a:pt x="1514792" y="1302232"/>
                  </a:lnTo>
                  <a:lnTo>
                    <a:pt x="1510030" y="1291729"/>
                  </a:lnTo>
                  <a:lnTo>
                    <a:pt x="1507172" y="1287780"/>
                  </a:lnTo>
                  <a:lnTo>
                    <a:pt x="1507172" y="1334770"/>
                  </a:lnTo>
                  <a:lnTo>
                    <a:pt x="1515745" y="1317256"/>
                  </a:lnTo>
                  <a:close/>
                </a:path>
                <a:path w="2265045" h="1582420">
                  <a:moveTo>
                    <a:pt x="1515745" y="454926"/>
                  </a:moveTo>
                  <a:lnTo>
                    <a:pt x="1514792" y="439902"/>
                  </a:lnTo>
                  <a:lnTo>
                    <a:pt x="1510030" y="429399"/>
                  </a:lnTo>
                  <a:lnTo>
                    <a:pt x="1507172" y="425450"/>
                  </a:lnTo>
                  <a:lnTo>
                    <a:pt x="1507172" y="472440"/>
                  </a:lnTo>
                  <a:lnTo>
                    <a:pt x="1515745" y="454926"/>
                  </a:lnTo>
                  <a:close/>
                </a:path>
                <a:path w="2265045" h="1582420">
                  <a:moveTo>
                    <a:pt x="1515745" y="348246"/>
                  </a:moveTo>
                  <a:lnTo>
                    <a:pt x="1514792" y="333222"/>
                  </a:lnTo>
                  <a:lnTo>
                    <a:pt x="1510030" y="322719"/>
                  </a:lnTo>
                  <a:lnTo>
                    <a:pt x="1507172" y="318770"/>
                  </a:lnTo>
                  <a:lnTo>
                    <a:pt x="1507172" y="365760"/>
                  </a:lnTo>
                  <a:lnTo>
                    <a:pt x="1515745" y="348246"/>
                  </a:lnTo>
                  <a:close/>
                </a:path>
                <a:path w="2265045" h="1582420">
                  <a:moveTo>
                    <a:pt x="1546542" y="1169670"/>
                  </a:moveTo>
                  <a:lnTo>
                    <a:pt x="1529207" y="1167892"/>
                  </a:lnTo>
                  <a:lnTo>
                    <a:pt x="1482242" y="1164907"/>
                  </a:lnTo>
                  <a:lnTo>
                    <a:pt x="1413129" y="1164323"/>
                  </a:lnTo>
                  <a:lnTo>
                    <a:pt x="1329372" y="1169670"/>
                  </a:lnTo>
                  <a:lnTo>
                    <a:pt x="1346695" y="1171282"/>
                  </a:lnTo>
                  <a:lnTo>
                    <a:pt x="1348816" y="1171409"/>
                  </a:lnTo>
                  <a:lnTo>
                    <a:pt x="1341107" y="1186662"/>
                  </a:lnTo>
                  <a:lnTo>
                    <a:pt x="1342059" y="1201737"/>
                  </a:lnTo>
                  <a:lnTo>
                    <a:pt x="1346822" y="1212532"/>
                  </a:lnTo>
                  <a:lnTo>
                    <a:pt x="1349692" y="1216660"/>
                  </a:lnTo>
                  <a:lnTo>
                    <a:pt x="1349692" y="1171460"/>
                  </a:lnTo>
                  <a:lnTo>
                    <a:pt x="1393659" y="1173962"/>
                  </a:lnTo>
                  <a:lnTo>
                    <a:pt x="1462773" y="1174496"/>
                  </a:lnTo>
                  <a:lnTo>
                    <a:pt x="1507172" y="1171943"/>
                  </a:lnTo>
                  <a:lnTo>
                    <a:pt x="1507172" y="1216660"/>
                  </a:lnTo>
                  <a:lnTo>
                    <a:pt x="1515745" y="1199146"/>
                  </a:lnTo>
                  <a:lnTo>
                    <a:pt x="1514792" y="1184122"/>
                  </a:lnTo>
                  <a:lnTo>
                    <a:pt x="1510030" y="1173619"/>
                  </a:lnTo>
                  <a:lnTo>
                    <a:pt x="1508747" y="1171854"/>
                  </a:lnTo>
                  <a:lnTo>
                    <a:pt x="1546542" y="1169670"/>
                  </a:lnTo>
                  <a:close/>
                </a:path>
                <a:path w="2265045" h="1582420">
                  <a:moveTo>
                    <a:pt x="1546542" y="1109980"/>
                  </a:moveTo>
                  <a:lnTo>
                    <a:pt x="1529207" y="1108379"/>
                  </a:lnTo>
                  <a:lnTo>
                    <a:pt x="1482242" y="1105700"/>
                  </a:lnTo>
                  <a:lnTo>
                    <a:pt x="1413129" y="1105166"/>
                  </a:lnTo>
                  <a:lnTo>
                    <a:pt x="1329372" y="1109980"/>
                  </a:lnTo>
                  <a:lnTo>
                    <a:pt x="1346695" y="1111592"/>
                  </a:lnTo>
                  <a:lnTo>
                    <a:pt x="1393659" y="1114272"/>
                  </a:lnTo>
                  <a:lnTo>
                    <a:pt x="1428432" y="1114552"/>
                  </a:lnTo>
                  <a:lnTo>
                    <a:pt x="1428432" y="1156970"/>
                  </a:lnTo>
                  <a:lnTo>
                    <a:pt x="1436458" y="1139990"/>
                  </a:lnTo>
                  <a:lnTo>
                    <a:pt x="1435569" y="1124902"/>
                  </a:lnTo>
                  <a:lnTo>
                    <a:pt x="1431277" y="1114564"/>
                  </a:lnTo>
                  <a:lnTo>
                    <a:pt x="1462773" y="1114806"/>
                  </a:lnTo>
                  <a:lnTo>
                    <a:pt x="1546542" y="1109980"/>
                  </a:lnTo>
                  <a:close/>
                </a:path>
                <a:path w="2265045" h="1582420">
                  <a:moveTo>
                    <a:pt x="1585912" y="0"/>
                  </a:moveTo>
                  <a:lnTo>
                    <a:pt x="1577873" y="15201"/>
                  </a:lnTo>
                  <a:lnTo>
                    <a:pt x="1578762" y="26365"/>
                  </a:lnTo>
                  <a:lnTo>
                    <a:pt x="1583232" y="33223"/>
                  </a:lnTo>
                  <a:lnTo>
                    <a:pt x="1585912" y="35560"/>
                  </a:lnTo>
                  <a:lnTo>
                    <a:pt x="1585912" y="0"/>
                  </a:lnTo>
                  <a:close/>
                </a:path>
                <a:path w="2265045" h="1582420">
                  <a:moveTo>
                    <a:pt x="1594485" y="395770"/>
                  </a:moveTo>
                  <a:lnTo>
                    <a:pt x="1593532" y="380682"/>
                  </a:lnTo>
                  <a:lnTo>
                    <a:pt x="1588770" y="369887"/>
                  </a:lnTo>
                  <a:lnTo>
                    <a:pt x="1585912" y="365760"/>
                  </a:lnTo>
                  <a:lnTo>
                    <a:pt x="1577873" y="383286"/>
                  </a:lnTo>
                  <a:lnTo>
                    <a:pt x="1578762" y="398310"/>
                  </a:lnTo>
                  <a:lnTo>
                    <a:pt x="1583232" y="408813"/>
                  </a:lnTo>
                  <a:lnTo>
                    <a:pt x="1585912" y="412750"/>
                  </a:lnTo>
                  <a:lnTo>
                    <a:pt x="1594485" y="395770"/>
                  </a:lnTo>
                  <a:close/>
                </a:path>
                <a:path w="2265045" h="1582420">
                  <a:moveTo>
                    <a:pt x="1594485" y="289623"/>
                  </a:moveTo>
                  <a:lnTo>
                    <a:pt x="1593532" y="274167"/>
                  </a:lnTo>
                  <a:lnTo>
                    <a:pt x="1588770" y="263232"/>
                  </a:lnTo>
                  <a:lnTo>
                    <a:pt x="1585912" y="259080"/>
                  </a:lnTo>
                  <a:lnTo>
                    <a:pt x="1577873" y="276809"/>
                  </a:lnTo>
                  <a:lnTo>
                    <a:pt x="1578762" y="292265"/>
                  </a:lnTo>
                  <a:lnTo>
                    <a:pt x="1583232" y="303199"/>
                  </a:lnTo>
                  <a:lnTo>
                    <a:pt x="1585912" y="307340"/>
                  </a:lnTo>
                  <a:lnTo>
                    <a:pt x="1594485" y="289623"/>
                  </a:lnTo>
                  <a:close/>
                </a:path>
                <a:path w="2265045" h="1582420">
                  <a:moveTo>
                    <a:pt x="1811655" y="484924"/>
                  </a:moveTo>
                  <a:lnTo>
                    <a:pt x="1810702" y="473240"/>
                  </a:lnTo>
                  <a:lnTo>
                    <a:pt x="1805940" y="463689"/>
                  </a:lnTo>
                  <a:lnTo>
                    <a:pt x="1803082" y="459740"/>
                  </a:lnTo>
                  <a:lnTo>
                    <a:pt x="1803082" y="495300"/>
                  </a:lnTo>
                  <a:lnTo>
                    <a:pt x="1811655" y="484924"/>
                  </a:lnTo>
                  <a:close/>
                </a:path>
                <a:path w="2265045" h="1582420">
                  <a:moveTo>
                    <a:pt x="1890395" y="667550"/>
                  </a:moveTo>
                  <a:lnTo>
                    <a:pt x="1889442" y="652462"/>
                  </a:lnTo>
                  <a:lnTo>
                    <a:pt x="1884680" y="641667"/>
                  </a:lnTo>
                  <a:lnTo>
                    <a:pt x="1881822" y="637540"/>
                  </a:lnTo>
                  <a:lnTo>
                    <a:pt x="1873783" y="655066"/>
                  </a:lnTo>
                  <a:lnTo>
                    <a:pt x="1874672" y="670090"/>
                  </a:lnTo>
                  <a:lnTo>
                    <a:pt x="1879142" y="680593"/>
                  </a:lnTo>
                  <a:lnTo>
                    <a:pt x="1881822" y="684530"/>
                  </a:lnTo>
                  <a:lnTo>
                    <a:pt x="1890395" y="667550"/>
                  </a:lnTo>
                  <a:close/>
                </a:path>
                <a:path w="2265045" h="1582420">
                  <a:moveTo>
                    <a:pt x="1902142" y="519430"/>
                  </a:moveTo>
                  <a:lnTo>
                    <a:pt x="1893557" y="535178"/>
                  </a:lnTo>
                  <a:lnTo>
                    <a:pt x="1894509" y="546265"/>
                  </a:lnTo>
                  <a:lnTo>
                    <a:pt x="1899272" y="552831"/>
                  </a:lnTo>
                  <a:lnTo>
                    <a:pt x="1902142" y="554990"/>
                  </a:lnTo>
                  <a:lnTo>
                    <a:pt x="1902142" y="519430"/>
                  </a:lnTo>
                  <a:close/>
                </a:path>
                <a:path w="2265045" h="1582420">
                  <a:moveTo>
                    <a:pt x="1929765" y="24650"/>
                  </a:moveTo>
                  <a:lnTo>
                    <a:pt x="1928812" y="13017"/>
                  </a:lnTo>
                  <a:lnTo>
                    <a:pt x="1924050" y="3771"/>
                  </a:lnTo>
                  <a:lnTo>
                    <a:pt x="1921192" y="0"/>
                  </a:lnTo>
                  <a:lnTo>
                    <a:pt x="1913153" y="15201"/>
                  </a:lnTo>
                  <a:lnTo>
                    <a:pt x="1914042" y="26365"/>
                  </a:lnTo>
                  <a:lnTo>
                    <a:pt x="1918512" y="33223"/>
                  </a:lnTo>
                  <a:lnTo>
                    <a:pt x="1921192" y="35560"/>
                  </a:lnTo>
                  <a:lnTo>
                    <a:pt x="1929765" y="24650"/>
                  </a:lnTo>
                  <a:close/>
                </a:path>
                <a:path w="2265045" h="1582420">
                  <a:moveTo>
                    <a:pt x="1980882" y="577850"/>
                  </a:moveTo>
                  <a:lnTo>
                    <a:pt x="1972297" y="595579"/>
                  </a:lnTo>
                  <a:lnTo>
                    <a:pt x="1973262" y="611035"/>
                  </a:lnTo>
                  <a:lnTo>
                    <a:pt x="1978025" y="621969"/>
                  </a:lnTo>
                  <a:lnTo>
                    <a:pt x="1980882" y="626110"/>
                  </a:lnTo>
                  <a:lnTo>
                    <a:pt x="1980882" y="577850"/>
                  </a:lnTo>
                  <a:close/>
                </a:path>
                <a:path w="2265045" h="1582420">
                  <a:moveTo>
                    <a:pt x="1980882" y="448310"/>
                  </a:moveTo>
                  <a:lnTo>
                    <a:pt x="1972297" y="465836"/>
                  </a:lnTo>
                  <a:lnTo>
                    <a:pt x="1973262" y="480860"/>
                  </a:lnTo>
                  <a:lnTo>
                    <a:pt x="1978025" y="491363"/>
                  </a:lnTo>
                  <a:lnTo>
                    <a:pt x="1980882" y="495300"/>
                  </a:lnTo>
                  <a:lnTo>
                    <a:pt x="1980882" y="448310"/>
                  </a:lnTo>
                  <a:close/>
                </a:path>
                <a:path w="2265045" h="1582420">
                  <a:moveTo>
                    <a:pt x="1999932" y="46990"/>
                  </a:moveTo>
                  <a:lnTo>
                    <a:pt x="1765388" y="43319"/>
                  </a:lnTo>
                  <a:lnTo>
                    <a:pt x="1771738" y="29476"/>
                  </a:lnTo>
                  <a:lnTo>
                    <a:pt x="1770849" y="14452"/>
                  </a:lnTo>
                  <a:lnTo>
                    <a:pt x="1766379" y="3949"/>
                  </a:lnTo>
                  <a:lnTo>
                    <a:pt x="1763712" y="0"/>
                  </a:lnTo>
                  <a:lnTo>
                    <a:pt x="1763712" y="43294"/>
                  </a:lnTo>
                  <a:lnTo>
                    <a:pt x="1693316" y="42176"/>
                  </a:lnTo>
                  <a:lnTo>
                    <a:pt x="1307299" y="42710"/>
                  </a:lnTo>
                  <a:lnTo>
                    <a:pt x="1272781" y="43002"/>
                  </a:lnTo>
                  <a:lnTo>
                    <a:pt x="1278978" y="29476"/>
                  </a:lnTo>
                  <a:lnTo>
                    <a:pt x="1278089" y="14452"/>
                  </a:lnTo>
                  <a:lnTo>
                    <a:pt x="1273619" y="3949"/>
                  </a:lnTo>
                  <a:lnTo>
                    <a:pt x="1270952" y="0"/>
                  </a:lnTo>
                  <a:lnTo>
                    <a:pt x="1270952" y="43014"/>
                  </a:lnTo>
                  <a:lnTo>
                    <a:pt x="976757" y="45389"/>
                  </a:lnTo>
                  <a:lnTo>
                    <a:pt x="836612" y="46990"/>
                  </a:lnTo>
                  <a:lnTo>
                    <a:pt x="1151788" y="51816"/>
                  </a:lnTo>
                  <a:lnTo>
                    <a:pt x="1349692" y="51549"/>
                  </a:lnTo>
                  <a:lnTo>
                    <a:pt x="1349692" y="93980"/>
                  </a:lnTo>
                  <a:lnTo>
                    <a:pt x="1357718" y="77000"/>
                  </a:lnTo>
                  <a:lnTo>
                    <a:pt x="1356829" y="61912"/>
                  </a:lnTo>
                  <a:lnTo>
                    <a:pt x="1352524" y="51549"/>
                  </a:lnTo>
                  <a:lnTo>
                    <a:pt x="1505178" y="51333"/>
                  </a:lnTo>
                  <a:lnTo>
                    <a:pt x="1499133" y="64516"/>
                  </a:lnTo>
                  <a:lnTo>
                    <a:pt x="1500022" y="79540"/>
                  </a:lnTo>
                  <a:lnTo>
                    <a:pt x="1504492" y="90043"/>
                  </a:lnTo>
                  <a:lnTo>
                    <a:pt x="1507172" y="93980"/>
                  </a:lnTo>
                  <a:lnTo>
                    <a:pt x="1507172" y="51333"/>
                  </a:lnTo>
                  <a:lnTo>
                    <a:pt x="1536852" y="51282"/>
                  </a:lnTo>
                  <a:lnTo>
                    <a:pt x="1663153" y="50253"/>
                  </a:lnTo>
                  <a:lnTo>
                    <a:pt x="1656613" y="64516"/>
                  </a:lnTo>
                  <a:lnTo>
                    <a:pt x="1657502" y="79540"/>
                  </a:lnTo>
                  <a:lnTo>
                    <a:pt x="1661972" y="90043"/>
                  </a:lnTo>
                  <a:lnTo>
                    <a:pt x="1664652" y="93980"/>
                  </a:lnTo>
                  <a:lnTo>
                    <a:pt x="1673225" y="77000"/>
                  </a:lnTo>
                  <a:lnTo>
                    <a:pt x="1672272" y="61912"/>
                  </a:lnTo>
                  <a:lnTo>
                    <a:pt x="1667510" y="51117"/>
                  </a:lnTo>
                  <a:lnTo>
                    <a:pt x="1666875" y="50215"/>
                  </a:lnTo>
                  <a:lnTo>
                    <a:pt x="1862632" y="48602"/>
                  </a:lnTo>
                  <a:lnTo>
                    <a:pt x="1999932" y="46990"/>
                  </a:lnTo>
                  <a:close/>
                </a:path>
                <a:path w="2265045" h="1582420">
                  <a:moveTo>
                    <a:pt x="2059622" y="519430"/>
                  </a:moveTo>
                  <a:lnTo>
                    <a:pt x="2051050" y="535178"/>
                  </a:lnTo>
                  <a:lnTo>
                    <a:pt x="2052002" y="546265"/>
                  </a:lnTo>
                  <a:lnTo>
                    <a:pt x="2056765" y="552831"/>
                  </a:lnTo>
                  <a:lnTo>
                    <a:pt x="2059622" y="554990"/>
                  </a:lnTo>
                  <a:lnTo>
                    <a:pt x="2059622" y="519430"/>
                  </a:lnTo>
                  <a:close/>
                </a:path>
                <a:path w="2265045" h="1582420">
                  <a:moveTo>
                    <a:pt x="2067648" y="667550"/>
                  </a:moveTo>
                  <a:lnTo>
                    <a:pt x="2066759" y="652462"/>
                  </a:lnTo>
                  <a:lnTo>
                    <a:pt x="2062289" y="641667"/>
                  </a:lnTo>
                  <a:lnTo>
                    <a:pt x="2059622" y="637540"/>
                  </a:lnTo>
                  <a:lnTo>
                    <a:pt x="2051050" y="655066"/>
                  </a:lnTo>
                  <a:lnTo>
                    <a:pt x="2052002" y="670090"/>
                  </a:lnTo>
                  <a:lnTo>
                    <a:pt x="2056765" y="680593"/>
                  </a:lnTo>
                  <a:lnTo>
                    <a:pt x="2059622" y="684530"/>
                  </a:lnTo>
                  <a:lnTo>
                    <a:pt x="2067648" y="667550"/>
                  </a:lnTo>
                  <a:close/>
                </a:path>
                <a:path w="2265045" h="1582420">
                  <a:moveTo>
                    <a:pt x="2138362" y="459740"/>
                  </a:moveTo>
                  <a:lnTo>
                    <a:pt x="2129777" y="475488"/>
                  </a:lnTo>
                  <a:lnTo>
                    <a:pt x="2130742" y="486575"/>
                  </a:lnTo>
                  <a:lnTo>
                    <a:pt x="2135505" y="493141"/>
                  </a:lnTo>
                  <a:lnTo>
                    <a:pt x="2138362" y="495300"/>
                  </a:lnTo>
                  <a:lnTo>
                    <a:pt x="2138362" y="459740"/>
                  </a:lnTo>
                  <a:close/>
                </a:path>
                <a:path w="2265045" h="1582420">
                  <a:moveTo>
                    <a:pt x="2146935" y="608393"/>
                  </a:moveTo>
                  <a:lnTo>
                    <a:pt x="2145982" y="592937"/>
                  </a:lnTo>
                  <a:lnTo>
                    <a:pt x="2141220" y="582002"/>
                  </a:lnTo>
                  <a:lnTo>
                    <a:pt x="2138362" y="577850"/>
                  </a:lnTo>
                  <a:lnTo>
                    <a:pt x="2138362" y="626110"/>
                  </a:lnTo>
                  <a:lnTo>
                    <a:pt x="2146935" y="608393"/>
                  </a:lnTo>
                  <a:close/>
                </a:path>
                <a:path w="2265045" h="1582420">
                  <a:moveTo>
                    <a:pt x="2225675" y="544614"/>
                  </a:moveTo>
                  <a:lnTo>
                    <a:pt x="2224722" y="532930"/>
                  </a:lnTo>
                  <a:lnTo>
                    <a:pt x="2219960" y="523379"/>
                  </a:lnTo>
                  <a:lnTo>
                    <a:pt x="2217102" y="519430"/>
                  </a:lnTo>
                  <a:lnTo>
                    <a:pt x="2217102" y="554990"/>
                  </a:lnTo>
                  <a:lnTo>
                    <a:pt x="2225675" y="544614"/>
                  </a:lnTo>
                  <a:close/>
                </a:path>
                <a:path w="2265045" h="1582420">
                  <a:moveTo>
                    <a:pt x="2265045" y="1347457"/>
                  </a:moveTo>
                  <a:lnTo>
                    <a:pt x="2264092" y="1336205"/>
                  </a:lnTo>
                  <a:lnTo>
                    <a:pt x="2259330" y="1327099"/>
                  </a:lnTo>
                  <a:lnTo>
                    <a:pt x="2256472" y="1323340"/>
                  </a:lnTo>
                  <a:lnTo>
                    <a:pt x="2248433" y="1338351"/>
                  </a:lnTo>
                  <a:lnTo>
                    <a:pt x="2249322" y="1349057"/>
                  </a:lnTo>
                  <a:lnTo>
                    <a:pt x="2253792" y="1355496"/>
                  </a:lnTo>
                  <a:lnTo>
                    <a:pt x="2256472" y="1357630"/>
                  </a:lnTo>
                  <a:lnTo>
                    <a:pt x="2265045" y="13474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45500" y="2749807"/>
              <a:ext cx="157479" cy="69334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6118860" y="1757946"/>
              <a:ext cx="2484120" cy="1558925"/>
            </a:xfrm>
            <a:custGeom>
              <a:avLst/>
              <a:gdLst/>
              <a:ahLst/>
              <a:cxnLst/>
              <a:rect l="l" t="t" r="r" b="b"/>
              <a:pathLst>
                <a:path w="2484120" h="1558925">
                  <a:moveTo>
                    <a:pt x="118110" y="938263"/>
                  </a:moveTo>
                  <a:lnTo>
                    <a:pt x="109537" y="955255"/>
                  </a:lnTo>
                  <a:lnTo>
                    <a:pt x="110490" y="970343"/>
                  </a:lnTo>
                  <a:lnTo>
                    <a:pt x="115252" y="981125"/>
                  </a:lnTo>
                  <a:lnTo>
                    <a:pt x="118110" y="985253"/>
                  </a:lnTo>
                  <a:lnTo>
                    <a:pt x="118110" y="938263"/>
                  </a:lnTo>
                  <a:close/>
                </a:path>
                <a:path w="2484120" h="1558925">
                  <a:moveTo>
                    <a:pt x="196850" y="1174483"/>
                  </a:moveTo>
                  <a:lnTo>
                    <a:pt x="179832" y="1172705"/>
                  </a:lnTo>
                  <a:lnTo>
                    <a:pt x="135089" y="1169720"/>
                  </a:lnTo>
                  <a:lnTo>
                    <a:pt x="72009" y="1169136"/>
                  </a:lnTo>
                  <a:lnTo>
                    <a:pt x="0" y="1174483"/>
                  </a:lnTo>
                  <a:lnTo>
                    <a:pt x="14147" y="1176096"/>
                  </a:lnTo>
                  <a:lnTo>
                    <a:pt x="54127" y="1178775"/>
                  </a:lnTo>
                  <a:lnTo>
                    <a:pt x="116255" y="1179309"/>
                  </a:lnTo>
                  <a:lnTo>
                    <a:pt x="196850" y="1174483"/>
                  </a:lnTo>
                  <a:close/>
                </a:path>
                <a:path w="2484120" h="1558925">
                  <a:moveTo>
                    <a:pt x="215900" y="1114793"/>
                  </a:moveTo>
                  <a:lnTo>
                    <a:pt x="199072" y="1113193"/>
                  </a:lnTo>
                  <a:lnTo>
                    <a:pt x="154622" y="1110513"/>
                  </a:lnTo>
                  <a:lnTo>
                    <a:pt x="91592" y="1109980"/>
                  </a:lnTo>
                  <a:lnTo>
                    <a:pt x="19050" y="1114793"/>
                  </a:lnTo>
                  <a:lnTo>
                    <a:pt x="33197" y="1116584"/>
                  </a:lnTo>
                  <a:lnTo>
                    <a:pt x="73177" y="1119555"/>
                  </a:lnTo>
                  <a:lnTo>
                    <a:pt x="135305" y="1120152"/>
                  </a:lnTo>
                  <a:lnTo>
                    <a:pt x="175285" y="1117498"/>
                  </a:lnTo>
                  <a:lnTo>
                    <a:pt x="168490" y="1132319"/>
                  </a:lnTo>
                  <a:lnTo>
                    <a:pt x="169379" y="1147343"/>
                  </a:lnTo>
                  <a:lnTo>
                    <a:pt x="173850" y="1157846"/>
                  </a:lnTo>
                  <a:lnTo>
                    <a:pt x="176530" y="1161783"/>
                  </a:lnTo>
                  <a:lnTo>
                    <a:pt x="185102" y="1144803"/>
                  </a:lnTo>
                  <a:lnTo>
                    <a:pt x="184150" y="1129715"/>
                  </a:lnTo>
                  <a:lnTo>
                    <a:pt x="179387" y="1118920"/>
                  </a:lnTo>
                  <a:lnTo>
                    <a:pt x="178257" y="1117307"/>
                  </a:lnTo>
                  <a:lnTo>
                    <a:pt x="215900" y="1114793"/>
                  </a:lnTo>
                  <a:close/>
                </a:path>
                <a:path w="2484120" h="1558925">
                  <a:moveTo>
                    <a:pt x="215900" y="1056373"/>
                  </a:moveTo>
                  <a:lnTo>
                    <a:pt x="198767" y="1054595"/>
                  </a:lnTo>
                  <a:lnTo>
                    <a:pt x="152234" y="1051610"/>
                  </a:lnTo>
                  <a:lnTo>
                    <a:pt x="83553" y="1051026"/>
                  </a:lnTo>
                  <a:lnTo>
                    <a:pt x="0" y="1056373"/>
                  </a:lnTo>
                  <a:lnTo>
                    <a:pt x="17119" y="1057986"/>
                  </a:lnTo>
                  <a:lnTo>
                    <a:pt x="63652" y="1060665"/>
                  </a:lnTo>
                  <a:lnTo>
                    <a:pt x="115735" y="1061072"/>
                  </a:lnTo>
                  <a:lnTo>
                    <a:pt x="109537" y="1073365"/>
                  </a:lnTo>
                  <a:lnTo>
                    <a:pt x="110490" y="1088440"/>
                  </a:lnTo>
                  <a:lnTo>
                    <a:pt x="115252" y="1099235"/>
                  </a:lnTo>
                  <a:lnTo>
                    <a:pt x="118110" y="1103363"/>
                  </a:lnTo>
                  <a:lnTo>
                    <a:pt x="126136" y="1085850"/>
                  </a:lnTo>
                  <a:lnTo>
                    <a:pt x="125247" y="1070825"/>
                  </a:lnTo>
                  <a:lnTo>
                    <a:pt x="121107" y="1061123"/>
                  </a:lnTo>
                  <a:lnTo>
                    <a:pt x="132334" y="1061199"/>
                  </a:lnTo>
                  <a:lnTo>
                    <a:pt x="215900" y="1056373"/>
                  </a:lnTo>
                  <a:close/>
                </a:path>
                <a:path w="2484120" h="1558925">
                  <a:moveTo>
                    <a:pt x="215900" y="996683"/>
                  </a:moveTo>
                  <a:lnTo>
                    <a:pt x="198767" y="995083"/>
                  </a:lnTo>
                  <a:lnTo>
                    <a:pt x="152234" y="992403"/>
                  </a:lnTo>
                  <a:lnTo>
                    <a:pt x="83553" y="991870"/>
                  </a:lnTo>
                  <a:lnTo>
                    <a:pt x="0" y="996683"/>
                  </a:lnTo>
                  <a:lnTo>
                    <a:pt x="17119" y="998296"/>
                  </a:lnTo>
                  <a:lnTo>
                    <a:pt x="19050" y="998410"/>
                  </a:lnTo>
                  <a:lnTo>
                    <a:pt x="19050" y="1043673"/>
                  </a:lnTo>
                  <a:lnTo>
                    <a:pt x="27622" y="1026693"/>
                  </a:lnTo>
                  <a:lnTo>
                    <a:pt x="26670" y="1011605"/>
                  </a:lnTo>
                  <a:lnTo>
                    <a:pt x="21907" y="1000810"/>
                  </a:lnTo>
                  <a:lnTo>
                    <a:pt x="20281" y="998486"/>
                  </a:lnTo>
                  <a:lnTo>
                    <a:pt x="63652" y="1000975"/>
                  </a:lnTo>
                  <a:lnTo>
                    <a:pt x="132334" y="1001509"/>
                  </a:lnTo>
                  <a:lnTo>
                    <a:pt x="196291" y="997826"/>
                  </a:lnTo>
                  <a:lnTo>
                    <a:pt x="188277" y="1014209"/>
                  </a:lnTo>
                  <a:lnTo>
                    <a:pt x="189230" y="1029233"/>
                  </a:lnTo>
                  <a:lnTo>
                    <a:pt x="193992" y="1039736"/>
                  </a:lnTo>
                  <a:lnTo>
                    <a:pt x="196850" y="1043673"/>
                  </a:lnTo>
                  <a:lnTo>
                    <a:pt x="196850" y="997788"/>
                  </a:lnTo>
                  <a:lnTo>
                    <a:pt x="215900" y="996683"/>
                  </a:lnTo>
                  <a:close/>
                </a:path>
                <a:path w="2484120" h="1558925">
                  <a:moveTo>
                    <a:pt x="985520" y="169913"/>
                  </a:moveTo>
                  <a:lnTo>
                    <a:pt x="968184" y="168313"/>
                  </a:lnTo>
                  <a:lnTo>
                    <a:pt x="921219" y="165633"/>
                  </a:lnTo>
                  <a:lnTo>
                    <a:pt x="852106" y="165100"/>
                  </a:lnTo>
                  <a:lnTo>
                    <a:pt x="768350" y="169913"/>
                  </a:lnTo>
                  <a:lnTo>
                    <a:pt x="785672" y="171526"/>
                  </a:lnTo>
                  <a:lnTo>
                    <a:pt x="832637" y="174205"/>
                  </a:lnTo>
                  <a:lnTo>
                    <a:pt x="901750" y="174739"/>
                  </a:lnTo>
                  <a:lnTo>
                    <a:pt x="985520" y="169913"/>
                  </a:lnTo>
                  <a:close/>
                </a:path>
                <a:path w="2484120" h="1558925">
                  <a:moveTo>
                    <a:pt x="1722755" y="1540256"/>
                  </a:moveTo>
                  <a:lnTo>
                    <a:pt x="1708937" y="1532394"/>
                  </a:lnTo>
                  <a:lnTo>
                    <a:pt x="1695450" y="1531493"/>
                  </a:lnTo>
                  <a:lnTo>
                    <a:pt x="1695450" y="1032243"/>
                  </a:lnTo>
                  <a:lnTo>
                    <a:pt x="1695450" y="702043"/>
                  </a:lnTo>
                  <a:lnTo>
                    <a:pt x="1637030" y="702043"/>
                  </a:lnTo>
                  <a:lnTo>
                    <a:pt x="1637030" y="1028306"/>
                  </a:lnTo>
                  <a:lnTo>
                    <a:pt x="1631149" y="1027963"/>
                  </a:lnTo>
                  <a:lnTo>
                    <a:pt x="1562036" y="1027430"/>
                  </a:lnTo>
                  <a:lnTo>
                    <a:pt x="1478280" y="1032243"/>
                  </a:lnTo>
                  <a:lnTo>
                    <a:pt x="1495602" y="1033856"/>
                  </a:lnTo>
                  <a:lnTo>
                    <a:pt x="1542567" y="1036535"/>
                  </a:lnTo>
                  <a:lnTo>
                    <a:pt x="1611680" y="1037069"/>
                  </a:lnTo>
                  <a:lnTo>
                    <a:pt x="1637030" y="1035621"/>
                  </a:lnTo>
                  <a:lnTo>
                    <a:pt x="1637030" y="1079233"/>
                  </a:lnTo>
                  <a:lnTo>
                    <a:pt x="1487995" y="1079233"/>
                  </a:lnTo>
                  <a:lnTo>
                    <a:pt x="1487995" y="1083043"/>
                  </a:lnTo>
                  <a:lnTo>
                    <a:pt x="1520151" y="1083043"/>
                  </a:lnTo>
                  <a:lnTo>
                    <a:pt x="1520151" y="1088123"/>
                  </a:lnTo>
                  <a:lnTo>
                    <a:pt x="1571663" y="1088123"/>
                  </a:lnTo>
                  <a:lnTo>
                    <a:pt x="1571663" y="1089393"/>
                  </a:lnTo>
                  <a:lnTo>
                    <a:pt x="1617065" y="1089393"/>
                  </a:lnTo>
                  <a:lnTo>
                    <a:pt x="1617065" y="1088123"/>
                  </a:lnTo>
                  <a:lnTo>
                    <a:pt x="1637030" y="1088123"/>
                  </a:lnTo>
                  <a:lnTo>
                    <a:pt x="1637030" y="1138923"/>
                  </a:lnTo>
                  <a:lnTo>
                    <a:pt x="1485112" y="1138923"/>
                  </a:lnTo>
                  <a:lnTo>
                    <a:pt x="1485112" y="1140193"/>
                  </a:lnTo>
                  <a:lnTo>
                    <a:pt x="1511947" y="1140193"/>
                  </a:lnTo>
                  <a:lnTo>
                    <a:pt x="1511947" y="1142733"/>
                  </a:lnTo>
                  <a:lnTo>
                    <a:pt x="1563039" y="1142733"/>
                  </a:lnTo>
                  <a:lnTo>
                    <a:pt x="1563039" y="1144003"/>
                  </a:lnTo>
                  <a:lnTo>
                    <a:pt x="1618234" y="1144003"/>
                  </a:lnTo>
                  <a:lnTo>
                    <a:pt x="1618234" y="1142733"/>
                  </a:lnTo>
                  <a:lnTo>
                    <a:pt x="1637030" y="1142733"/>
                  </a:lnTo>
                  <a:lnTo>
                    <a:pt x="1637030" y="1530362"/>
                  </a:lnTo>
                  <a:lnTo>
                    <a:pt x="1611782" y="1532394"/>
                  </a:lnTo>
                  <a:lnTo>
                    <a:pt x="1597025" y="1540243"/>
                  </a:lnTo>
                  <a:lnTo>
                    <a:pt x="1611782" y="1548104"/>
                  </a:lnTo>
                  <a:lnTo>
                    <a:pt x="1648574" y="1551076"/>
                  </a:lnTo>
                  <a:lnTo>
                    <a:pt x="1651508" y="1553819"/>
                  </a:lnTo>
                  <a:lnTo>
                    <a:pt x="1666240" y="1558340"/>
                  </a:lnTo>
                  <a:lnTo>
                    <a:pt x="1680959" y="1553819"/>
                  </a:lnTo>
                  <a:lnTo>
                    <a:pt x="1685632" y="1549438"/>
                  </a:lnTo>
                  <a:lnTo>
                    <a:pt x="1703222" y="1548104"/>
                  </a:lnTo>
                  <a:lnTo>
                    <a:pt x="1722755" y="1540256"/>
                  </a:lnTo>
                  <a:close/>
                </a:path>
                <a:path w="2484120" h="1558925">
                  <a:moveTo>
                    <a:pt x="1744497" y="169913"/>
                  </a:moveTo>
                  <a:lnTo>
                    <a:pt x="1562684" y="169913"/>
                  </a:lnTo>
                  <a:lnTo>
                    <a:pt x="1562684" y="171183"/>
                  </a:lnTo>
                  <a:lnTo>
                    <a:pt x="1585429" y="171183"/>
                  </a:lnTo>
                  <a:lnTo>
                    <a:pt x="1585429" y="173723"/>
                  </a:lnTo>
                  <a:lnTo>
                    <a:pt x="1630324" y="173723"/>
                  </a:lnTo>
                  <a:lnTo>
                    <a:pt x="1630324" y="174993"/>
                  </a:lnTo>
                  <a:lnTo>
                    <a:pt x="1680667" y="174993"/>
                  </a:lnTo>
                  <a:lnTo>
                    <a:pt x="1680667" y="173723"/>
                  </a:lnTo>
                  <a:lnTo>
                    <a:pt x="1712582" y="173723"/>
                  </a:lnTo>
                  <a:lnTo>
                    <a:pt x="1712582" y="171183"/>
                  </a:lnTo>
                  <a:lnTo>
                    <a:pt x="1744497" y="171183"/>
                  </a:lnTo>
                  <a:lnTo>
                    <a:pt x="1744497" y="169913"/>
                  </a:lnTo>
                  <a:close/>
                </a:path>
                <a:path w="2484120" h="1558925">
                  <a:moveTo>
                    <a:pt x="1755140" y="229603"/>
                  </a:moveTo>
                  <a:lnTo>
                    <a:pt x="1738109" y="227825"/>
                  </a:lnTo>
                  <a:lnTo>
                    <a:pt x="1693227" y="224840"/>
                  </a:lnTo>
                  <a:lnTo>
                    <a:pt x="1629765" y="224256"/>
                  </a:lnTo>
                  <a:lnTo>
                    <a:pt x="1557020" y="229603"/>
                  </a:lnTo>
                  <a:lnTo>
                    <a:pt x="1571358" y="231216"/>
                  </a:lnTo>
                  <a:lnTo>
                    <a:pt x="1611782" y="233895"/>
                  </a:lnTo>
                  <a:lnTo>
                    <a:pt x="1674355" y="234429"/>
                  </a:lnTo>
                  <a:lnTo>
                    <a:pt x="1755140" y="229603"/>
                  </a:lnTo>
                  <a:close/>
                </a:path>
                <a:path w="2484120" h="1558925">
                  <a:moveTo>
                    <a:pt x="1755140" y="122923"/>
                  </a:moveTo>
                  <a:lnTo>
                    <a:pt x="1738109" y="121323"/>
                  </a:lnTo>
                  <a:lnTo>
                    <a:pt x="1693227" y="118643"/>
                  </a:lnTo>
                  <a:lnTo>
                    <a:pt x="1629765" y="118110"/>
                  </a:lnTo>
                  <a:lnTo>
                    <a:pt x="1557020" y="122923"/>
                  </a:lnTo>
                  <a:lnTo>
                    <a:pt x="1571358" y="124536"/>
                  </a:lnTo>
                  <a:lnTo>
                    <a:pt x="1611782" y="127215"/>
                  </a:lnTo>
                  <a:lnTo>
                    <a:pt x="1674355" y="127749"/>
                  </a:lnTo>
                  <a:lnTo>
                    <a:pt x="1755140" y="122923"/>
                  </a:lnTo>
                  <a:close/>
                </a:path>
                <a:path w="2484120" h="1558925">
                  <a:moveTo>
                    <a:pt x="1755140" y="63233"/>
                  </a:moveTo>
                  <a:lnTo>
                    <a:pt x="1737804" y="61633"/>
                  </a:lnTo>
                  <a:lnTo>
                    <a:pt x="1690839" y="58953"/>
                  </a:lnTo>
                  <a:lnTo>
                    <a:pt x="1621726" y="58420"/>
                  </a:lnTo>
                  <a:lnTo>
                    <a:pt x="1537970" y="63233"/>
                  </a:lnTo>
                  <a:lnTo>
                    <a:pt x="1555292" y="65024"/>
                  </a:lnTo>
                  <a:lnTo>
                    <a:pt x="1602257" y="67995"/>
                  </a:lnTo>
                  <a:lnTo>
                    <a:pt x="1671370" y="68592"/>
                  </a:lnTo>
                  <a:lnTo>
                    <a:pt x="1755140" y="63233"/>
                  </a:lnTo>
                  <a:close/>
                </a:path>
                <a:path w="2484120" h="1558925">
                  <a:moveTo>
                    <a:pt x="1755140" y="4813"/>
                  </a:moveTo>
                  <a:lnTo>
                    <a:pt x="1737804" y="3213"/>
                  </a:lnTo>
                  <a:lnTo>
                    <a:pt x="1690839" y="533"/>
                  </a:lnTo>
                  <a:lnTo>
                    <a:pt x="1621726" y="0"/>
                  </a:lnTo>
                  <a:lnTo>
                    <a:pt x="1537970" y="4813"/>
                  </a:lnTo>
                  <a:lnTo>
                    <a:pt x="1555292" y="6426"/>
                  </a:lnTo>
                  <a:lnTo>
                    <a:pt x="1602257" y="9105"/>
                  </a:lnTo>
                  <a:lnTo>
                    <a:pt x="1671370" y="9639"/>
                  </a:lnTo>
                  <a:lnTo>
                    <a:pt x="1755140" y="4813"/>
                  </a:lnTo>
                  <a:close/>
                </a:path>
                <a:path w="2484120" h="1558925">
                  <a:moveTo>
                    <a:pt x="2484120" y="1174483"/>
                  </a:moveTo>
                  <a:lnTo>
                    <a:pt x="2476119" y="1172705"/>
                  </a:lnTo>
                  <a:lnTo>
                    <a:pt x="2449665" y="1169720"/>
                  </a:lnTo>
                  <a:lnTo>
                    <a:pt x="2401062" y="1169136"/>
                  </a:lnTo>
                  <a:lnTo>
                    <a:pt x="2326640" y="1174483"/>
                  </a:lnTo>
                  <a:lnTo>
                    <a:pt x="2334628" y="1176096"/>
                  </a:lnTo>
                  <a:lnTo>
                    <a:pt x="2361082" y="1178775"/>
                  </a:lnTo>
                  <a:lnTo>
                    <a:pt x="2409685" y="1179309"/>
                  </a:lnTo>
                  <a:lnTo>
                    <a:pt x="2484120" y="1174483"/>
                  </a:lnTo>
                  <a:close/>
                </a:path>
                <a:path w="2484120" h="1558925">
                  <a:moveTo>
                    <a:pt x="2484120" y="1114793"/>
                  </a:moveTo>
                  <a:lnTo>
                    <a:pt x="2476119" y="1113193"/>
                  </a:lnTo>
                  <a:lnTo>
                    <a:pt x="2449665" y="1110513"/>
                  </a:lnTo>
                  <a:lnTo>
                    <a:pt x="2401062" y="1109980"/>
                  </a:lnTo>
                  <a:lnTo>
                    <a:pt x="2326640" y="1114793"/>
                  </a:lnTo>
                  <a:lnTo>
                    <a:pt x="2334628" y="1116584"/>
                  </a:lnTo>
                  <a:lnTo>
                    <a:pt x="2361082" y="1119555"/>
                  </a:lnTo>
                  <a:lnTo>
                    <a:pt x="2409685" y="1120152"/>
                  </a:lnTo>
                  <a:lnTo>
                    <a:pt x="2484120" y="11147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725105" y="2459989"/>
              <a:ext cx="70485" cy="849630"/>
            </a:xfrm>
            <a:custGeom>
              <a:avLst/>
              <a:gdLst/>
              <a:ahLst/>
              <a:cxnLst/>
              <a:rect l="l" t="t" r="r" b="b"/>
              <a:pathLst>
                <a:path w="70484" h="849629">
                  <a:moveTo>
                    <a:pt x="49834" y="849630"/>
                  </a:moveTo>
                  <a:lnTo>
                    <a:pt x="40817" y="847852"/>
                  </a:lnTo>
                  <a:lnTo>
                    <a:pt x="22529" y="843927"/>
                  </a:lnTo>
                  <a:lnTo>
                    <a:pt x="8039" y="839990"/>
                  </a:lnTo>
                  <a:lnTo>
                    <a:pt x="10464" y="838200"/>
                  </a:lnTo>
                  <a:lnTo>
                    <a:pt x="0" y="839990"/>
                  </a:lnTo>
                  <a:lnTo>
                    <a:pt x="15379" y="843915"/>
                  </a:lnTo>
                  <a:lnTo>
                    <a:pt x="38138" y="847852"/>
                  </a:lnTo>
                  <a:lnTo>
                    <a:pt x="49834" y="849630"/>
                  </a:lnTo>
                  <a:close/>
                </a:path>
                <a:path w="70484" h="849629">
                  <a:moveTo>
                    <a:pt x="70154" y="0"/>
                  </a:moveTo>
                  <a:lnTo>
                    <a:pt x="49834" y="0"/>
                  </a:lnTo>
                  <a:lnTo>
                    <a:pt x="49834" y="838200"/>
                  </a:lnTo>
                  <a:lnTo>
                    <a:pt x="70154" y="838200"/>
                  </a:lnTo>
                  <a:lnTo>
                    <a:pt x="70154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430895" y="2459989"/>
              <a:ext cx="133350" cy="856615"/>
            </a:xfrm>
            <a:custGeom>
              <a:avLst/>
              <a:gdLst/>
              <a:ahLst/>
              <a:cxnLst/>
              <a:rect l="l" t="t" r="r" b="b"/>
              <a:pathLst>
                <a:path w="133350" h="856614">
                  <a:moveTo>
                    <a:pt x="133350" y="838212"/>
                  </a:moveTo>
                  <a:lnTo>
                    <a:pt x="118579" y="830351"/>
                  </a:lnTo>
                  <a:lnTo>
                    <a:pt x="113665" y="829957"/>
                  </a:lnTo>
                  <a:lnTo>
                    <a:pt x="113665" y="0"/>
                  </a:lnTo>
                  <a:lnTo>
                    <a:pt x="53975" y="0"/>
                  </a:lnTo>
                  <a:lnTo>
                    <a:pt x="53975" y="828078"/>
                  </a:lnTo>
                  <a:lnTo>
                    <a:pt x="18567" y="830351"/>
                  </a:lnTo>
                  <a:lnTo>
                    <a:pt x="0" y="838200"/>
                  </a:lnTo>
                  <a:lnTo>
                    <a:pt x="18567" y="846061"/>
                  </a:lnTo>
                  <a:lnTo>
                    <a:pt x="58940" y="848652"/>
                  </a:lnTo>
                  <a:lnTo>
                    <a:pt x="60439" y="851776"/>
                  </a:lnTo>
                  <a:lnTo>
                    <a:pt x="76200" y="856297"/>
                  </a:lnTo>
                  <a:lnTo>
                    <a:pt x="95758" y="851776"/>
                  </a:lnTo>
                  <a:lnTo>
                    <a:pt x="101473" y="847445"/>
                  </a:lnTo>
                  <a:lnTo>
                    <a:pt x="118579" y="846061"/>
                  </a:lnTo>
                  <a:lnTo>
                    <a:pt x="133350" y="8382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463394" y="2459989"/>
              <a:ext cx="41910" cy="849630"/>
            </a:xfrm>
            <a:custGeom>
              <a:avLst/>
              <a:gdLst/>
              <a:ahLst/>
              <a:cxnLst/>
              <a:rect l="l" t="t" r="r" b="b"/>
              <a:pathLst>
                <a:path w="41909" h="849629">
                  <a:moveTo>
                    <a:pt x="41795" y="849630"/>
                  </a:moveTo>
                  <a:lnTo>
                    <a:pt x="19024" y="847852"/>
                  </a:lnTo>
                  <a:lnTo>
                    <a:pt x="7340" y="843915"/>
                  </a:lnTo>
                  <a:lnTo>
                    <a:pt x="3035" y="839990"/>
                  </a:lnTo>
                  <a:lnTo>
                    <a:pt x="2425" y="838200"/>
                  </a:lnTo>
                  <a:lnTo>
                    <a:pt x="0" y="844816"/>
                  </a:lnTo>
                  <a:lnTo>
                    <a:pt x="14490" y="848207"/>
                  </a:lnTo>
                  <a:lnTo>
                    <a:pt x="32778" y="849452"/>
                  </a:lnTo>
                  <a:lnTo>
                    <a:pt x="41795" y="849630"/>
                  </a:lnTo>
                  <a:close/>
                </a:path>
                <a:path w="41909" h="849629">
                  <a:moveTo>
                    <a:pt x="41795" y="0"/>
                  </a:moveTo>
                  <a:lnTo>
                    <a:pt x="21475" y="0"/>
                  </a:lnTo>
                  <a:lnTo>
                    <a:pt x="21475" y="838200"/>
                  </a:lnTo>
                  <a:lnTo>
                    <a:pt x="41795" y="838200"/>
                  </a:lnTo>
                  <a:lnTo>
                    <a:pt x="41795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202045" y="2459989"/>
              <a:ext cx="133350" cy="856615"/>
            </a:xfrm>
            <a:custGeom>
              <a:avLst/>
              <a:gdLst/>
              <a:ahLst/>
              <a:cxnLst/>
              <a:rect l="l" t="t" r="r" b="b"/>
              <a:pathLst>
                <a:path w="133350" h="856614">
                  <a:moveTo>
                    <a:pt x="133350" y="838212"/>
                  </a:moveTo>
                  <a:lnTo>
                    <a:pt x="118579" y="830351"/>
                  </a:lnTo>
                  <a:lnTo>
                    <a:pt x="113665" y="829957"/>
                  </a:lnTo>
                  <a:lnTo>
                    <a:pt x="113665" y="0"/>
                  </a:lnTo>
                  <a:lnTo>
                    <a:pt x="34925" y="0"/>
                  </a:lnTo>
                  <a:lnTo>
                    <a:pt x="34925" y="829310"/>
                  </a:lnTo>
                  <a:lnTo>
                    <a:pt x="18567" y="830351"/>
                  </a:lnTo>
                  <a:lnTo>
                    <a:pt x="0" y="838200"/>
                  </a:lnTo>
                  <a:lnTo>
                    <a:pt x="18567" y="846061"/>
                  </a:lnTo>
                  <a:lnTo>
                    <a:pt x="47421" y="847915"/>
                  </a:lnTo>
                  <a:lnTo>
                    <a:pt x="52400" y="851776"/>
                  </a:lnTo>
                  <a:lnTo>
                    <a:pt x="73812" y="856297"/>
                  </a:lnTo>
                  <a:lnTo>
                    <a:pt x="95465" y="851776"/>
                  </a:lnTo>
                  <a:lnTo>
                    <a:pt x="101244" y="847458"/>
                  </a:lnTo>
                  <a:lnTo>
                    <a:pt x="118579" y="846061"/>
                  </a:lnTo>
                  <a:lnTo>
                    <a:pt x="133350" y="8382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216650" y="2459989"/>
              <a:ext cx="59690" cy="849630"/>
            </a:xfrm>
            <a:custGeom>
              <a:avLst/>
              <a:gdLst/>
              <a:ahLst/>
              <a:cxnLst/>
              <a:rect l="l" t="t" r="r" b="b"/>
              <a:pathLst>
                <a:path w="59689" h="849629">
                  <a:moveTo>
                    <a:pt x="20320" y="838200"/>
                  </a:moveTo>
                  <a:lnTo>
                    <a:pt x="0" y="838200"/>
                  </a:lnTo>
                  <a:lnTo>
                    <a:pt x="3784" y="839990"/>
                  </a:lnTo>
                  <a:lnTo>
                    <a:pt x="15074" y="843915"/>
                  </a:lnTo>
                  <a:lnTo>
                    <a:pt x="17995" y="844537"/>
                  </a:lnTo>
                  <a:lnTo>
                    <a:pt x="20320" y="838200"/>
                  </a:lnTo>
                  <a:close/>
                </a:path>
                <a:path w="59689" h="849629">
                  <a:moveTo>
                    <a:pt x="59690" y="849630"/>
                  </a:moveTo>
                  <a:lnTo>
                    <a:pt x="33743" y="847852"/>
                  </a:lnTo>
                  <a:lnTo>
                    <a:pt x="17995" y="844537"/>
                  </a:lnTo>
                  <a:lnTo>
                    <a:pt x="17894" y="844816"/>
                  </a:lnTo>
                  <a:lnTo>
                    <a:pt x="32372" y="848207"/>
                  </a:lnTo>
                  <a:lnTo>
                    <a:pt x="50673" y="849452"/>
                  </a:lnTo>
                  <a:lnTo>
                    <a:pt x="59690" y="849630"/>
                  </a:lnTo>
                  <a:close/>
                </a:path>
                <a:path w="59689" h="849629">
                  <a:moveTo>
                    <a:pt x="59690" y="0"/>
                  </a:moveTo>
                  <a:lnTo>
                    <a:pt x="39370" y="0"/>
                  </a:lnTo>
                  <a:lnTo>
                    <a:pt x="39370" y="838200"/>
                  </a:lnTo>
                  <a:lnTo>
                    <a:pt x="59690" y="838200"/>
                  </a:lnTo>
                  <a:lnTo>
                    <a:pt x="59690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038850" y="2293619"/>
              <a:ext cx="2663190" cy="287020"/>
            </a:xfrm>
            <a:custGeom>
              <a:avLst/>
              <a:gdLst/>
              <a:ahLst/>
              <a:cxnLst/>
              <a:rect l="l" t="t" r="r" b="b"/>
              <a:pathLst>
                <a:path w="2663190" h="287019">
                  <a:moveTo>
                    <a:pt x="2663190" y="0"/>
                  </a:moveTo>
                  <a:lnTo>
                    <a:pt x="0" y="0"/>
                  </a:lnTo>
                  <a:lnTo>
                    <a:pt x="0" y="224789"/>
                  </a:lnTo>
                  <a:lnTo>
                    <a:pt x="52962" y="280173"/>
                  </a:lnTo>
                  <a:lnTo>
                    <a:pt x="111283" y="286861"/>
                  </a:lnTo>
                  <a:lnTo>
                    <a:pt x="158412" y="271402"/>
                  </a:lnTo>
                  <a:lnTo>
                    <a:pt x="177800" y="260350"/>
                  </a:lnTo>
                  <a:lnTo>
                    <a:pt x="339104" y="260350"/>
                  </a:lnTo>
                  <a:lnTo>
                    <a:pt x="341749" y="259099"/>
                  </a:lnTo>
                  <a:lnTo>
                    <a:pt x="355600" y="248919"/>
                  </a:lnTo>
                  <a:lnTo>
                    <a:pt x="1647208" y="248919"/>
                  </a:lnTo>
                  <a:lnTo>
                    <a:pt x="1657350" y="236219"/>
                  </a:lnTo>
                  <a:lnTo>
                    <a:pt x="2644395" y="236219"/>
                  </a:lnTo>
                  <a:lnTo>
                    <a:pt x="2649339" y="231933"/>
                  </a:lnTo>
                  <a:lnTo>
                    <a:pt x="2663190" y="213359"/>
                  </a:lnTo>
                  <a:lnTo>
                    <a:pt x="2663190" y="0"/>
                  </a:lnTo>
                  <a:close/>
                </a:path>
                <a:path w="2663190" h="287019">
                  <a:moveTo>
                    <a:pt x="339104" y="260350"/>
                  </a:moveTo>
                  <a:lnTo>
                    <a:pt x="177800" y="260350"/>
                  </a:lnTo>
                  <a:lnTo>
                    <a:pt x="247372" y="283745"/>
                  </a:lnTo>
                  <a:lnTo>
                    <a:pt x="303847" y="277018"/>
                  </a:lnTo>
                  <a:lnTo>
                    <a:pt x="339104" y="260350"/>
                  </a:lnTo>
                  <a:close/>
                </a:path>
                <a:path w="2663190" h="287019">
                  <a:moveTo>
                    <a:pt x="513079" y="248919"/>
                  </a:moveTo>
                  <a:lnTo>
                    <a:pt x="355600" y="248919"/>
                  </a:lnTo>
                  <a:lnTo>
                    <a:pt x="413424" y="283745"/>
                  </a:lnTo>
                  <a:lnTo>
                    <a:pt x="463867" y="279876"/>
                  </a:lnTo>
                  <a:lnTo>
                    <a:pt x="499546" y="260528"/>
                  </a:lnTo>
                  <a:lnTo>
                    <a:pt x="513079" y="248919"/>
                  </a:lnTo>
                  <a:close/>
                </a:path>
                <a:path w="2663190" h="287019">
                  <a:moveTo>
                    <a:pt x="848359" y="248919"/>
                  </a:moveTo>
                  <a:lnTo>
                    <a:pt x="670559" y="248919"/>
                  </a:lnTo>
                  <a:lnTo>
                    <a:pt x="740132" y="283745"/>
                  </a:lnTo>
                  <a:lnTo>
                    <a:pt x="796607" y="279876"/>
                  </a:lnTo>
                  <a:lnTo>
                    <a:pt x="834509" y="260528"/>
                  </a:lnTo>
                  <a:lnTo>
                    <a:pt x="848359" y="248919"/>
                  </a:lnTo>
                  <a:close/>
                </a:path>
                <a:path w="2663190" h="287019">
                  <a:moveTo>
                    <a:pt x="1322070" y="248919"/>
                  </a:moveTo>
                  <a:lnTo>
                    <a:pt x="1164590" y="248919"/>
                  </a:lnTo>
                  <a:lnTo>
                    <a:pt x="1222414" y="283745"/>
                  </a:lnTo>
                  <a:lnTo>
                    <a:pt x="1272857" y="279876"/>
                  </a:lnTo>
                  <a:lnTo>
                    <a:pt x="1308536" y="260528"/>
                  </a:lnTo>
                  <a:lnTo>
                    <a:pt x="1322070" y="248919"/>
                  </a:lnTo>
                  <a:close/>
                </a:path>
                <a:path w="2663190" h="287019">
                  <a:moveTo>
                    <a:pt x="1499870" y="248919"/>
                  </a:moveTo>
                  <a:lnTo>
                    <a:pt x="1322070" y="248919"/>
                  </a:lnTo>
                  <a:lnTo>
                    <a:pt x="1391642" y="283745"/>
                  </a:lnTo>
                  <a:lnTo>
                    <a:pt x="1448117" y="279876"/>
                  </a:lnTo>
                  <a:lnTo>
                    <a:pt x="1486019" y="260528"/>
                  </a:lnTo>
                  <a:lnTo>
                    <a:pt x="1499870" y="248919"/>
                  </a:lnTo>
                  <a:close/>
                </a:path>
                <a:path w="2663190" h="287019">
                  <a:moveTo>
                    <a:pt x="1647208" y="248919"/>
                  </a:moveTo>
                  <a:lnTo>
                    <a:pt x="1499870" y="248919"/>
                  </a:lnTo>
                  <a:lnTo>
                    <a:pt x="1565731" y="281761"/>
                  </a:lnTo>
                  <a:lnTo>
                    <a:pt x="1615281" y="273526"/>
                  </a:lnTo>
                  <a:lnTo>
                    <a:pt x="1646495" y="249812"/>
                  </a:lnTo>
                  <a:lnTo>
                    <a:pt x="1647208" y="248919"/>
                  </a:lnTo>
                  <a:close/>
                </a:path>
                <a:path w="2663190" h="287019">
                  <a:moveTo>
                    <a:pt x="670559" y="248919"/>
                  </a:moveTo>
                  <a:lnTo>
                    <a:pt x="513079" y="248919"/>
                  </a:lnTo>
                  <a:lnTo>
                    <a:pt x="570904" y="278923"/>
                  </a:lnTo>
                  <a:lnTo>
                    <a:pt x="621347" y="275589"/>
                  </a:lnTo>
                  <a:lnTo>
                    <a:pt x="657026" y="258921"/>
                  </a:lnTo>
                  <a:lnTo>
                    <a:pt x="670559" y="248919"/>
                  </a:lnTo>
                  <a:close/>
                </a:path>
                <a:path w="2663190" h="287019">
                  <a:moveTo>
                    <a:pt x="1005840" y="248919"/>
                  </a:moveTo>
                  <a:lnTo>
                    <a:pt x="848359" y="248919"/>
                  </a:lnTo>
                  <a:lnTo>
                    <a:pt x="898147" y="278923"/>
                  </a:lnTo>
                  <a:lnTo>
                    <a:pt x="949483" y="275589"/>
                  </a:lnTo>
                  <a:lnTo>
                    <a:pt x="989627" y="258921"/>
                  </a:lnTo>
                  <a:lnTo>
                    <a:pt x="1005840" y="248919"/>
                  </a:lnTo>
                  <a:close/>
                </a:path>
                <a:path w="2663190" h="287019">
                  <a:moveTo>
                    <a:pt x="1164590" y="248919"/>
                  </a:moveTo>
                  <a:lnTo>
                    <a:pt x="1005840" y="248919"/>
                  </a:lnTo>
                  <a:lnTo>
                    <a:pt x="1072435" y="278923"/>
                  </a:lnTo>
                  <a:lnTo>
                    <a:pt x="1122362" y="275589"/>
                  </a:lnTo>
                  <a:lnTo>
                    <a:pt x="1153715" y="258921"/>
                  </a:lnTo>
                  <a:lnTo>
                    <a:pt x="1164590" y="248919"/>
                  </a:lnTo>
                  <a:close/>
                </a:path>
                <a:path w="2663190" h="287019">
                  <a:moveTo>
                    <a:pt x="2644395" y="236219"/>
                  </a:moveTo>
                  <a:lnTo>
                    <a:pt x="2485390" y="236219"/>
                  </a:lnTo>
                  <a:lnTo>
                    <a:pt x="2554962" y="277653"/>
                  </a:lnTo>
                  <a:lnTo>
                    <a:pt x="2611437" y="264795"/>
                  </a:lnTo>
                  <a:lnTo>
                    <a:pt x="2644395" y="236219"/>
                  </a:lnTo>
                  <a:close/>
                </a:path>
                <a:path w="2663190" h="287019">
                  <a:moveTo>
                    <a:pt x="1814829" y="236219"/>
                  </a:moveTo>
                  <a:lnTo>
                    <a:pt x="1657350" y="236219"/>
                  </a:lnTo>
                  <a:lnTo>
                    <a:pt x="1723747" y="276403"/>
                  </a:lnTo>
                  <a:lnTo>
                    <a:pt x="1773237" y="271938"/>
                  </a:lnTo>
                  <a:lnTo>
                    <a:pt x="1804154" y="249614"/>
                  </a:lnTo>
                  <a:lnTo>
                    <a:pt x="1814829" y="236219"/>
                  </a:lnTo>
                  <a:close/>
                </a:path>
                <a:path w="2663190" h="287019">
                  <a:moveTo>
                    <a:pt x="1992629" y="236219"/>
                  </a:moveTo>
                  <a:lnTo>
                    <a:pt x="1814829" y="236219"/>
                  </a:lnTo>
                  <a:lnTo>
                    <a:pt x="1884402" y="276403"/>
                  </a:lnTo>
                  <a:lnTo>
                    <a:pt x="1940877" y="271938"/>
                  </a:lnTo>
                  <a:lnTo>
                    <a:pt x="1978779" y="249614"/>
                  </a:lnTo>
                  <a:lnTo>
                    <a:pt x="1992629" y="236219"/>
                  </a:lnTo>
                  <a:close/>
                </a:path>
                <a:path w="2663190" h="287019">
                  <a:moveTo>
                    <a:pt x="2150109" y="236219"/>
                  </a:moveTo>
                  <a:lnTo>
                    <a:pt x="1992629" y="236219"/>
                  </a:lnTo>
                  <a:lnTo>
                    <a:pt x="2050454" y="276403"/>
                  </a:lnTo>
                  <a:lnTo>
                    <a:pt x="2100897" y="271938"/>
                  </a:lnTo>
                  <a:lnTo>
                    <a:pt x="2136576" y="249614"/>
                  </a:lnTo>
                  <a:lnTo>
                    <a:pt x="2150109" y="236219"/>
                  </a:lnTo>
                  <a:close/>
                </a:path>
                <a:path w="2663190" h="287019">
                  <a:moveTo>
                    <a:pt x="2307590" y="236219"/>
                  </a:moveTo>
                  <a:lnTo>
                    <a:pt x="2150109" y="236219"/>
                  </a:lnTo>
                  <a:lnTo>
                    <a:pt x="2207934" y="276403"/>
                  </a:lnTo>
                  <a:lnTo>
                    <a:pt x="2258377" y="271938"/>
                  </a:lnTo>
                  <a:lnTo>
                    <a:pt x="2294056" y="249614"/>
                  </a:lnTo>
                  <a:lnTo>
                    <a:pt x="2307590" y="236219"/>
                  </a:lnTo>
                  <a:close/>
                </a:path>
                <a:path w="2663190" h="287019">
                  <a:moveTo>
                    <a:pt x="2485390" y="236219"/>
                  </a:moveTo>
                  <a:lnTo>
                    <a:pt x="2307590" y="236219"/>
                  </a:lnTo>
                  <a:lnTo>
                    <a:pt x="2377162" y="271581"/>
                  </a:lnTo>
                  <a:lnTo>
                    <a:pt x="2433637" y="267652"/>
                  </a:lnTo>
                  <a:lnTo>
                    <a:pt x="2471539" y="248007"/>
                  </a:lnTo>
                  <a:lnTo>
                    <a:pt x="2485390" y="2362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78219" y="2317750"/>
              <a:ext cx="119379" cy="224055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13500" y="2317750"/>
              <a:ext cx="119379" cy="224055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36970" y="2317750"/>
              <a:ext cx="137159" cy="224055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72250" y="2317750"/>
              <a:ext cx="118109" cy="224055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29730" y="2317750"/>
              <a:ext cx="138429" cy="224055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07530" y="2317750"/>
              <a:ext cx="118110" cy="224055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65010" y="2317750"/>
              <a:ext cx="118110" cy="224055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22489" y="2317750"/>
              <a:ext cx="118109" cy="224055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79969" y="2317750"/>
              <a:ext cx="138429" cy="224055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57769" y="2317750"/>
              <a:ext cx="118109" cy="224055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15250" y="2317750"/>
              <a:ext cx="119379" cy="224055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874000" y="2317750"/>
              <a:ext cx="137159" cy="224055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50529" y="2317750"/>
              <a:ext cx="119379" cy="224055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09279" y="2317750"/>
              <a:ext cx="118110" cy="224055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85810" y="2317750"/>
              <a:ext cx="119380" cy="224055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44560" y="2317750"/>
              <a:ext cx="118110" cy="224055"/>
            </a:xfrm>
            <a:prstGeom prst="rect">
              <a:avLst/>
            </a:prstGeom>
          </p:spPr>
        </p:pic>
      </p:grpSp>
      <p:sp>
        <p:nvSpPr>
          <p:cNvPr id="97" name="object 97"/>
          <p:cNvSpPr txBox="1"/>
          <p:nvPr/>
        </p:nvSpPr>
        <p:spPr>
          <a:xfrm>
            <a:off x="6243320" y="1680209"/>
            <a:ext cx="2379345" cy="45212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49300" algn="l"/>
                <a:tab pos="1727835" algn="l"/>
                <a:tab pos="2366010" algn="l"/>
              </a:tabLst>
            </a:pPr>
            <a:r>
              <a:rPr sz="2800" u="dbl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u="dbl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758191" y="1590114"/>
            <a:ext cx="5062693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999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transaction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processing </a:t>
            </a:r>
            <a:r>
              <a:rPr sz="2800" spc="-5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cycles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provide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means of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viewing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activities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8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business.</a:t>
            </a:r>
            <a:endParaRPr sz="28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8160" y="452119"/>
            <a:ext cx="53924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2019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A.</a:t>
            </a:r>
            <a:r>
              <a:rPr spc="-45" dirty="0"/>
              <a:t> </a:t>
            </a:r>
            <a:r>
              <a:rPr spc="-10" dirty="0"/>
              <a:t>Revenue</a:t>
            </a:r>
            <a:r>
              <a:rPr spc="-45" dirty="0"/>
              <a:t> </a:t>
            </a:r>
            <a:r>
              <a:rPr spc="-10" dirty="0"/>
              <a:t>Cycle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8021" y="2471420"/>
            <a:ext cx="4142104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lnSpc>
                <a:spcPct val="999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Events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related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to the</a:t>
            </a:r>
            <a:r>
              <a:rPr lang="en-IN" sz="28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distribution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goods </a:t>
            </a:r>
            <a:r>
              <a:rPr sz="2800" spc="-5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services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other</a:t>
            </a:r>
            <a:r>
              <a:rPr lang="en-IN" sz="28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entities and the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collection</a:t>
            </a:r>
            <a:r>
              <a:rPr lang="en-IN" sz="2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of related </a:t>
            </a:r>
            <a:r>
              <a:rPr sz="2800" spc="-5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payments</a:t>
            </a:r>
            <a:endParaRPr sz="2800" dirty="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566727" y="1916432"/>
            <a:ext cx="3227705" cy="3277236"/>
            <a:chOff x="4952365" y="1751964"/>
            <a:chExt cx="3990340" cy="4800600"/>
          </a:xfrm>
        </p:grpSpPr>
        <p:sp>
          <p:nvSpPr>
            <p:cNvPr id="5" name="object 5"/>
            <p:cNvSpPr/>
            <p:nvPr/>
          </p:nvSpPr>
          <p:spPr>
            <a:xfrm>
              <a:off x="4970780" y="4116069"/>
              <a:ext cx="3124200" cy="2435860"/>
            </a:xfrm>
            <a:custGeom>
              <a:avLst/>
              <a:gdLst/>
              <a:ahLst/>
              <a:cxnLst/>
              <a:rect l="l" t="t" r="r" b="b"/>
              <a:pathLst>
                <a:path w="3124200" h="2435859">
                  <a:moveTo>
                    <a:pt x="2105660" y="0"/>
                  </a:moveTo>
                  <a:lnTo>
                    <a:pt x="880110" y="0"/>
                  </a:lnTo>
                  <a:lnTo>
                    <a:pt x="0" y="720089"/>
                  </a:lnTo>
                  <a:lnTo>
                    <a:pt x="0" y="2435860"/>
                  </a:lnTo>
                  <a:lnTo>
                    <a:pt x="3124200" y="2435860"/>
                  </a:lnTo>
                  <a:lnTo>
                    <a:pt x="3124200" y="1739899"/>
                  </a:lnTo>
                  <a:lnTo>
                    <a:pt x="2934970" y="1739899"/>
                  </a:lnTo>
                  <a:lnTo>
                    <a:pt x="2934970" y="720089"/>
                  </a:lnTo>
                  <a:lnTo>
                    <a:pt x="2157729" y="720089"/>
                  </a:lnTo>
                  <a:lnTo>
                    <a:pt x="2157729" y="24129"/>
                  </a:lnTo>
                  <a:lnTo>
                    <a:pt x="21056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70780" y="4116069"/>
              <a:ext cx="3124200" cy="2435860"/>
            </a:xfrm>
            <a:custGeom>
              <a:avLst/>
              <a:gdLst/>
              <a:ahLst/>
              <a:cxnLst/>
              <a:rect l="l" t="t" r="r" b="b"/>
              <a:pathLst>
                <a:path w="3124200" h="2435859">
                  <a:moveTo>
                    <a:pt x="3124200" y="2435860"/>
                  </a:moveTo>
                  <a:lnTo>
                    <a:pt x="3124200" y="1739899"/>
                  </a:lnTo>
                  <a:lnTo>
                    <a:pt x="2934970" y="1739899"/>
                  </a:lnTo>
                  <a:lnTo>
                    <a:pt x="2934970" y="720089"/>
                  </a:lnTo>
                  <a:lnTo>
                    <a:pt x="2157729" y="720089"/>
                  </a:lnTo>
                  <a:lnTo>
                    <a:pt x="2157729" y="24129"/>
                  </a:lnTo>
                  <a:lnTo>
                    <a:pt x="2105660" y="0"/>
                  </a:lnTo>
                  <a:lnTo>
                    <a:pt x="880110" y="0"/>
                  </a:lnTo>
                  <a:lnTo>
                    <a:pt x="0" y="720089"/>
                  </a:lnTo>
                  <a:lnTo>
                    <a:pt x="0" y="2435860"/>
                  </a:lnTo>
                  <a:lnTo>
                    <a:pt x="3124200" y="24358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70780" y="4836160"/>
              <a:ext cx="2192020" cy="1715770"/>
            </a:xfrm>
            <a:custGeom>
              <a:avLst/>
              <a:gdLst/>
              <a:ahLst/>
              <a:cxnLst/>
              <a:rect l="l" t="t" r="r" b="b"/>
              <a:pathLst>
                <a:path w="2192020" h="1715770">
                  <a:moveTo>
                    <a:pt x="2192020" y="0"/>
                  </a:moveTo>
                  <a:lnTo>
                    <a:pt x="2037079" y="0"/>
                  </a:lnTo>
                  <a:lnTo>
                    <a:pt x="0" y="1492249"/>
                  </a:lnTo>
                  <a:lnTo>
                    <a:pt x="0" y="1715770"/>
                  </a:lnTo>
                  <a:lnTo>
                    <a:pt x="207010" y="1715770"/>
                  </a:lnTo>
                  <a:lnTo>
                    <a:pt x="219202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70780" y="4836160"/>
              <a:ext cx="2192020" cy="1715770"/>
            </a:xfrm>
            <a:custGeom>
              <a:avLst/>
              <a:gdLst/>
              <a:ahLst/>
              <a:cxnLst/>
              <a:rect l="l" t="t" r="r" b="b"/>
              <a:pathLst>
                <a:path w="2192020" h="1715770">
                  <a:moveTo>
                    <a:pt x="0" y="1492249"/>
                  </a:moveTo>
                  <a:lnTo>
                    <a:pt x="2037079" y="0"/>
                  </a:lnTo>
                  <a:lnTo>
                    <a:pt x="2192020" y="0"/>
                  </a:lnTo>
                  <a:lnTo>
                    <a:pt x="207010" y="1715770"/>
                  </a:lnTo>
                  <a:lnTo>
                    <a:pt x="0" y="1715770"/>
                  </a:lnTo>
                  <a:lnTo>
                    <a:pt x="0" y="14922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33110" y="3021329"/>
              <a:ext cx="1295400" cy="1318260"/>
            </a:xfrm>
            <a:custGeom>
              <a:avLst/>
              <a:gdLst/>
              <a:ahLst/>
              <a:cxnLst/>
              <a:rect l="l" t="t" r="r" b="b"/>
              <a:pathLst>
                <a:path w="1295400" h="1318260">
                  <a:moveTo>
                    <a:pt x="190500" y="0"/>
                  </a:moveTo>
                  <a:lnTo>
                    <a:pt x="172719" y="24130"/>
                  </a:lnTo>
                  <a:lnTo>
                    <a:pt x="156210" y="49530"/>
                  </a:lnTo>
                  <a:lnTo>
                    <a:pt x="138429" y="73660"/>
                  </a:lnTo>
                  <a:lnTo>
                    <a:pt x="138429" y="447040"/>
                  </a:lnTo>
                  <a:lnTo>
                    <a:pt x="0" y="621030"/>
                  </a:lnTo>
                  <a:lnTo>
                    <a:pt x="0" y="1217930"/>
                  </a:lnTo>
                  <a:lnTo>
                    <a:pt x="899160" y="1318260"/>
                  </a:lnTo>
                  <a:lnTo>
                    <a:pt x="1295399" y="1068070"/>
                  </a:lnTo>
                  <a:lnTo>
                    <a:pt x="1295399" y="99060"/>
                  </a:lnTo>
                  <a:lnTo>
                    <a:pt x="1278889" y="73660"/>
                  </a:lnTo>
                  <a:lnTo>
                    <a:pt x="1243330" y="49530"/>
                  </a:lnTo>
                  <a:lnTo>
                    <a:pt x="1226819" y="4953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33110" y="3021329"/>
              <a:ext cx="1295400" cy="1318260"/>
            </a:xfrm>
            <a:custGeom>
              <a:avLst/>
              <a:gdLst/>
              <a:ahLst/>
              <a:cxnLst/>
              <a:rect l="l" t="t" r="r" b="b"/>
              <a:pathLst>
                <a:path w="1295400" h="1318260">
                  <a:moveTo>
                    <a:pt x="0" y="621030"/>
                  </a:moveTo>
                  <a:lnTo>
                    <a:pt x="138429" y="447040"/>
                  </a:lnTo>
                  <a:lnTo>
                    <a:pt x="138429" y="124460"/>
                  </a:lnTo>
                  <a:lnTo>
                    <a:pt x="138429" y="73660"/>
                  </a:lnTo>
                  <a:lnTo>
                    <a:pt x="156210" y="49530"/>
                  </a:lnTo>
                  <a:lnTo>
                    <a:pt x="172719" y="24130"/>
                  </a:lnTo>
                  <a:lnTo>
                    <a:pt x="190500" y="0"/>
                  </a:lnTo>
                  <a:lnTo>
                    <a:pt x="1226819" y="49530"/>
                  </a:lnTo>
                  <a:lnTo>
                    <a:pt x="1243330" y="49530"/>
                  </a:lnTo>
                  <a:lnTo>
                    <a:pt x="1278889" y="73660"/>
                  </a:lnTo>
                  <a:lnTo>
                    <a:pt x="1295399" y="99060"/>
                  </a:lnTo>
                  <a:lnTo>
                    <a:pt x="1295399" y="148590"/>
                  </a:lnTo>
                  <a:lnTo>
                    <a:pt x="1295399" y="1068070"/>
                  </a:lnTo>
                  <a:lnTo>
                    <a:pt x="899160" y="1318260"/>
                  </a:lnTo>
                  <a:lnTo>
                    <a:pt x="0" y="1217930"/>
                  </a:lnTo>
                  <a:lnTo>
                    <a:pt x="0" y="6210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35520" y="5656580"/>
              <a:ext cx="570230" cy="895350"/>
            </a:xfrm>
            <a:custGeom>
              <a:avLst/>
              <a:gdLst/>
              <a:ahLst/>
              <a:cxnLst/>
              <a:rect l="l" t="t" r="r" b="b"/>
              <a:pathLst>
                <a:path w="570229" h="895350">
                  <a:moveTo>
                    <a:pt x="570229" y="0"/>
                  </a:moveTo>
                  <a:lnTo>
                    <a:pt x="0" y="895350"/>
                  </a:lnTo>
                  <a:lnTo>
                    <a:pt x="397509" y="895350"/>
                  </a:lnTo>
                  <a:lnTo>
                    <a:pt x="570229" y="521970"/>
                  </a:lnTo>
                  <a:lnTo>
                    <a:pt x="57022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35520" y="5656580"/>
              <a:ext cx="570230" cy="895350"/>
            </a:xfrm>
            <a:custGeom>
              <a:avLst/>
              <a:gdLst/>
              <a:ahLst/>
              <a:cxnLst/>
              <a:rect l="l" t="t" r="r" b="b"/>
              <a:pathLst>
                <a:path w="570229" h="895350">
                  <a:moveTo>
                    <a:pt x="570229" y="0"/>
                  </a:moveTo>
                  <a:lnTo>
                    <a:pt x="570229" y="521970"/>
                  </a:lnTo>
                  <a:lnTo>
                    <a:pt x="397509" y="895350"/>
                  </a:lnTo>
                  <a:lnTo>
                    <a:pt x="0" y="895350"/>
                  </a:lnTo>
                  <a:lnTo>
                    <a:pt x="57022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28890" y="6029960"/>
              <a:ext cx="276860" cy="521970"/>
            </a:xfrm>
            <a:custGeom>
              <a:avLst/>
              <a:gdLst/>
              <a:ahLst/>
              <a:cxnLst/>
              <a:rect l="l" t="t" r="r" b="b"/>
              <a:pathLst>
                <a:path w="276859" h="521970">
                  <a:moveTo>
                    <a:pt x="276859" y="0"/>
                  </a:moveTo>
                  <a:lnTo>
                    <a:pt x="0" y="521969"/>
                  </a:lnTo>
                  <a:lnTo>
                    <a:pt x="104139" y="521969"/>
                  </a:lnTo>
                  <a:lnTo>
                    <a:pt x="276859" y="148589"/>
                  </a:lnTo>
                  <a:lnTo>
                    <a:pt x="276859" y="0"/>
                  </a:lnTo>
                  <a:close/>
                </a:path>
              </a:pathLst>
            </a:custGeom>
            <a:solidFill>
              <a:srgbClr val="A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28890" y="6029960"/>
              <a:ext cx="276860" cy="521970"/>
            </a:xfrm>
            <a:custGeom>
              <a:avLst/>
              <a:gdLst/>
              <a:ahLst/>
              <a:cxnLst/>
              <a:rect l="l" t="t" r="r" b="b"/>
              <a:pathLst>
                <a:path w="276859" h="521970">
                  <a:moveTo>
                    <a:pt x="276859" y="0"/>
                  </a:moveTo>
                  <a:lnTo>
                    <a:pt x="0" y="521969"/>
                  </a:lnTo>
                  <a:lnTo>
                    <a:pt x="104139" y="521969"/>
                  </a:lnTo>
                  <a:lnTo>
                    <a:pt x="276859" y="148589"/>
                  </a:lnTo>
                  <a:lnTo>
                    <a:pt x="27685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09970" y="3667760"/>
              <a:ext cx="741680" cy="347980"/>
            </a:xfrm>
            <a:custGeom>
              <a:avLst/>
              <a:gdLst/>
              <a:ahLst/>
              <a:cxnLst/>
              <a:rect l="l" t="t" r="r" b="b"/>
              <a:pathLst>
                <a:path w="741679" h="347979">
                  <a:moveTo>
                    <a:pt x="189229" y="0"/>
                  </a:moveTo>
                  <a:lnTo>
                    <a:pt x="0" y="298450"/>
                  </a:lnTo>
                  <a:lnTo>
                    <a:pt x="570229" y="347979"/>
                  </a:lnTo>
                  <a:lnTo>
                    <a:pt x="741679" y="24129"/>
                  </a:lnTo>
                  <a:lnTo>
                    <a:pt x="1892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09970" y="3667760"/>
              <a:ext cx="741680" cy="347980"/>
            </a:xfrm>
            <a:custGeom>
              <a:avLst/>
              <a:gdLst/>
              <a:ahLst/>
              <a:cxnLst/>
              <a:rect l="l" t="t" r="r" b="b"/>
              <a:pathLst>
                <a:path w="741679" h="347979">
                  <a:moveTo>
                    <a:pt x="189229" y="0"/>
                  </a:moveTo>
                  <a:lnTo>
                    <a:pt x="0" y="298450"/>
                  </a:lnTo>
                  <a:lnTo>
                    <a:pt x="570229" y="347979"/>
                  </a:lnTo>
                  <a:lnTo>
                    <a:pt x="741679" y="24129"/>
                  </a:lnTo>
                  <a:lnTo>
                    <a:pt x="18922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71540" y="3319779"/>
              <a:ext cx="363220" cy="199390"/>
            </a:xfrm>
            <a:custGeom>
              <a:avLst/>
              <a:gdLst/>
              <a:ahLst/>
              <a:cxnLst/>
              <a:rect l="l" t="t" r="r" b="b"/>
              <a:pathLst>
                <a:path w="363220" h="199389">
                  <a:moveTo>
                    <a:pt x="363220" y="0"/>
                  </a:moveTo>
                  <a:lnTo>
                    <a:pt x="0" y="0"/>
                  </a:lnTo>
                  <a:lnTo>
                    <a:pt x="0" y="172720"/>
                  </a:lnTo>
                  <a:lnTo>
                    <a:pt x="363220" y="199390"/>
                  </a:lnTo>
                  <a:lnTo>
                    <a:pt x="3632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71540" y="3319779"/>
              <a:ext cx="363220" cy="199390"/>
            </a:xfrm>
            <a:custGeom>
              <a:avLst/>
              <a:gdLst/>
              <a:ahLst/>
              <a:cxnLst/>
              <a:rect l="l" t="t" r="r" b="b"/>
              <a:pathLst>
                <a:path w="363220" h="199389">
                  <a:moveTo>
                    <a:pt x="0" y="0"/>
                  </a:moveTo>
                  <a:lnTo>
                    <a:pt x="363220" y="0"/>
                  </a:lnTo>
                  <a:lnTo>
                    <a:pt x="363220" y="199390"/>
                  </a:lnTo>
                  <a:lnTo>
                    <a:pt x="0" y="17272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68670" y="3543300"/>
              <a:ext cx="430530" cy="74930"/>
            </a:xfrm>
            <a:custGeom>
              <a:avLst/>
              <a:gdLst/>
              <a:ahLst/>
              <a:cxnLst/>
              <a:rect l="l" t="t" r="r" b="b"/>
              <a:pathLst>
                <a:path w="430529" h="74929">
                  <a:moveTo>
                    <a:pt x="50800" y="0"/>
                  </a:moveTo>
                  <a:lnTo>
                    <a:pt x="0" y="49529"/>
                  </a:lnTo>
                  <a:lnTo>
                    <a:pt x="379729" y="74930"/>
                  </a:lnTo>
                  <a:lnTo>
                    <a:pt x="430529" y="24129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68670" y="3543300"/>
              <a:ext cx="430530" cy="74930"/>
            </a:xfrm>
            <a:custGeom>
              <a:avLst/>
              <a:gdLst/>
              <a:ahLst/>
              <a:cxnLst/>
              <a:rect l="l" t="t" r="r" b="b"/>
              <a:pathLst>
                <a:path w="430529" h="74929">
                  <a:moveTo>
                    <a:pt x="50800" y="0"/>
                  </a:moveTo>
                  <a:lnTo>
                    <a:pt x="430529" y="24129"/>
                  </a:lnTo>
                  <a:lnTo>
                    <a:pt x="379729" y="74930"/>
                  </a:lnTo>
                  <a:lnTo>
                    <a:pt x="0" y="49529"/>
                  </a:lnTo>
                  <a:lnTo>
                    <a:pt x="5080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55410" y="3145789"/>
              <a:ext cx="482600" cy="298450"/>
            </a:xfrm>
            <a:custGeom>
              <a:avLst/>
              <a:gdLst/>
              <a:ahLst/>
              <a:cxnLst/>
              <a:rect l="l" t="t" r="r" b="b"/>
              <a:pathLst>
                <a:path w="482600" h="298450">
                  <a:moveTo>
                    <a:pt x="0" y="0"/>
                  </a:moveTo>
                  <a:lnTo>
                    <a:pt x="0" y="273050"/>
                  </a:lnTo>
                  <a:lnTo>
                    <a:pt x="482599" y="298450"/>
                  </a:lnTo>
                  <a:lnTo>
                    <a:pt x="482599" y="24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55410" y="3145789"/>
              <a:ext cx="482600" cy="298450"/>
            </a:xfrm>
            <a:custGeom>
              <a:avLst/>
              <a:gdLst/>
              <a:ahLst/>
              <a:cxnLst/>
              <a:rect l="l" t="t" r="r" b="b"/>
              <a:pathLst>
                <a:path w="482600" h="298450">
                  <a:moveTo>
                    <a:pt x="0" y="0"/>
                  </a:moveTo>
                  <a:lnTo>
                    <a:pt x="0" y="273050"/>
                  </a:lnTo>
                  <a:lnTo>
                    <a:pt x="482599" y="298450"/>
                  </a:lnTo>
                  <a:lnTo>
                    <a:pt x="482599" y="2413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69050" y="3717289"/>
              <a:ext cx="379730" cy="223520"/>
            </a:xfrm>
            <a:custGeom>
              <a:avLst/>
              <a:gdLst/>
              <a:ahLst/>
              <a:cxnLst/>
              <a:rect l="l" t="t" r="r" b="b"/>
              <a:pathLst>
                <a:path w="379729" h="223520">
                  <a:moveTo>
                    <a:pt x="86360" y="0"/>
                  </a:moveTo>
                  <a:lnTo>
                    <a:pt x="0" y="199390"/>
                  </a:lnTo>
                  <a:lnTo>
                    <a:pt x="276859" y="223520"/>
                  </a:lnTo>
                  <a:lnTo>
                    <a:pt x="379729" y="25400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69050" y="3717289"/>
              <a:ext cx="379730" cy="223520"/>
            </a:xfrm>
            <a:custGeom>
              <a:avLst/>
              <a:gdLst/>
              <a:ahLst/>
              <a:cxnLst/>
              <a:rect l="l" t="t" r="r" b="b"/>
              <a:pathLst>
                <a:path w="379729" h="223520">
                  <a:moveTo>
                    <a:pt x="86360" y="0"/>
                  </a:moveTo>
                  <a:lnTo>
                    <a:pt x="0" y="199390"/>
                  </a:lnTo>
                  <a:lnTo>
                    <a:pt x="276859" y="223520"/>
                  </a:lnTo>
                  <a:lnTo>
                    <a:pt x="379729" y="25400"/>
                  </a:lnTo>
                  <a:lnTo>
                    <a:pt x="863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95695" y="3716654"/>
              <a:ext cx="190500" cy="20066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748780" y="3343909"/>
              <a:ext cx="16510" cy="25400"/>
            </a:xfrm>
            <a:custGeom>
              <a:avLst/>
              <a:gdLst/>
              <a:ahLst/>
              <a:cxnLst/>
              <a:rect l="l" t="t" r="r" b="b"/>
              <a:pathLst>
                <a:path w="16509" h="25400">
                  <a:moveTo>
                    <a:pt x="1651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6510" y="25400"/>
                  </a:lnTo>
                  <a:lnTo>
                    <a:pt x="16510" y="0"/>
                  </a:lnTo>
                  <a:close/>
                </a:path>
              </a:pathLst>
            </a:custGeom>
            <a:solidFill>
              <a:srgbClr val="FFB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732270" y="3369309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09">
                  <a:moveTo>
                    <a:pt x="16509" y="0"/>
                  </a:moveTo>
                  <a:lnTo>
                    <a:pt x="0" y="0"/>
                  </a:lnTo>
                  <a:lnTo>
                    <a:pt x="16509" y="0"/>
                  </a:lnTo>
                  <a:close/>
                </a:path>
              </a:pathLst>
            </a:custGeom>
            <a:ln w="3175">
              <a:solidFill>
                <a:srgbClr val="FFBE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14490" y="3268979"/>
              <a:ext cx="34290" cy="100330"/>
            </a:xfrm>
            <a:custGeom>
              <a:avLst/>
              <a:gdLst/>
              <a:ahLst/>
              <a:cxnLst/>
              <a:rect l="l" t="t" r="r" b="b"/>
              <a:pathLst>
                <a:path w="34290" h="100329">
                  <a:moveTo>
                    <a:pt x="17780" y="74930"/>
                  </a:moveTo>
                  <a:lnTo>
                    <a:pt x="0" y="74930"/>
                  </a:lnTo>
                  <a:lnTo>
                    <a:pt x="0" y="100330"/>
                  </a:lnTo>
                  <a:lnTo>
                    <a:pt x="17780" y="100330"/>
                  </a:lnTo>
                  <a:lnTo>
                    <a:pt x="17780" y="74930"/>
                  </a:lnTo>
                  <a:close/>
                </a:path>
                <a:path w="34290" h="100329">
                  <a:moveTo>
                    <a:pt x="17780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17780" y="50800"/>
                  </a:lnTo>
                  <a:lnTo>
                    <a:pt x="17780" y="25400"/>
                  </a:lnTo>
                  <a:close/>
                </a:path>
                <a:path w="34290" h="100329">
                  <a:moveTo>
                    <a:pt x="34290" y="50800"/>
                  </a:moveTo>
                  <a:lnTo>
                    <a:pt x="17780" y="50800"/>
                  </a:lnTo>
                  <a:lnTo>
                    <a:pt x="34290" y="74930"/>
                  </a:lnTo>
                  <a:lnTo>
                    <a:pt x="34290" y="50800"/>
                  </a:lnTo>
                  <a:close/>
                </a:path>
                <a:path w="34290" h="100329">
                  <a:moveTo>
                    <a:pt x="34290" y="0"/>
                  </a:moveTo>
                  <a:lnTo>
                    <a:pt x="17780" y="0"/>
                  </a:lnTo>
                  <a:lnTo>
                    <a:pt x="17780" y="25400"/>
                  </a:lnTo>
                  <a:lnTo>
                    <a:pt x="34290" y="2540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FFB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732270" y="3319779"/>
              <a:ext cx="16510" cy="24130"/>
            </a:xfrm>
            <a:custGeom>
              <a:avLst/>
              <a:gdLst/>
              <a:ahLst/>
              <a:cxnLst/>
              <a:rect l="l" t="t" r="r" b="b"/>
              <a:pathLst>
                <a:path w="16509" h="24129">
                  <a:moveTo>
                    <a:pt x="0" y="0"/>
                  </a:moveTo>
                  <a:lnTo>
                    <a:pt x="16509" y="24130"/>
                  </a:lnTo>
                  <a:lnTo>
                    <a:pt x="16509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FFBE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18630" y="3294379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18630" y="3294379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FFBE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18630" y="3343909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18630" y="3343909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FFBE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00850" y="3369309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79">
                  <a:moveTo>
                    <a:pt x="17779" y="0"/>
                  </a:moveTo>
                  <a:lnTo>
                    <a:pt x="0" y="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FFB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800850" y="3369309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79">
                  <a:moveTo>
                    <a:pt x="17779" y="0"/>
                  </a:moveTo>
                  <a:lnTo>
                    <a:pt x="0" y="0"/>
                  </a:lnTo>
                  <a:lnTo>
                    <a:pt x="17779" y="0"/>
                  </a:lnTo>
                  <a:close/>
                </a:path>
              </a:pathLst>
            </a:custGeom>
            <a:ln w="3175">
              <a:solidFill>
                <a:srgbClr val="FFBE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800850" y="3268979"/>
              <a:ext cx="86360" cy="124460"/>
            </a:xfrm>
            <a:custGeom>
              <a:avLst/>
              <a:gdLst/>
              <a:ahLst/>
              <a:cxnLst/>
              <a:rect l="l" t="t" r="r" b="b"/>
              <a:pathLst>
                <a:path w="86359" h="124460">
                  <a:moveTo>
                    <a:pt x="17780" y="50800"/>
                  </a:moveTo>
                  <a:lnTo>
                    <a:pt x="0" y="50800"/>
                  </a:lnTo>
                  <a:lnTo>
                    <a:pt x="0" y="74930"/>
                  </a:lnTo>
                  <a:lnTo>
                    <a:pt x="17780" y="74930"/>
                  </a:lnTo>
                  <a:lnTo>
                    <a:pt x="17780" y="50800"/>
                  </a:lnTo>
                  <a:close/>
                </a:path>
                <a:path w="86359" h="124460">
                  <a:moveTo>
                    <a:pt x="1778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7780" y="25400"/>
                  </a:lnTo>
                  <a:lnTo>
                    <a:pt x="17780" y="0"/>
                  </a:lnTo>
                  <a:close/>
                </a:path>
                <a:path w="86359" h="124460">
                  <a:moveTo>
                    <a:pt x="86360" y="124460"/>
                  </a:moveTo>
                  <a:lnTo>
                    <a:pt x="68580" y="100330"/>
                  </a:lnTo>
                  <a:lnTo>
                    <a:pt x="50800" y="100330"/>
                  </a:lnTo>
                  <a:lnTo>
                    <a:pt x="50800" y="124460"/>
                  </a:lnTo>
                  <a:lnTo>
                    <a:pt x="86360" y="124460"/>
                  </a:lnTo>
                  <a:close/>
                </a:path>
                <a:path w="86359" h="124460">
                  <a:moveTo>
                    <a:pt x="86360" y="74930"/>
                  </a:moveTo>
                  <a:lnTo>
                    <a:pt x="68580" y="74930"/>
                  </a:lnTo>
                  <a:lnTo>
                    <a:pt x="68580" y="100330"/>
                  </a:lnTo>
                  <a:lnTo>
                    <a:pt x="86360" y="100330"/>
                  </a:lnTo>
                  <a:lnTo>
                    <a:pt x="86360" y="74930"/>
                  </a:lnTo>
                  <a:close/>
                </a:path>
              </a:pathLst>
            </a:custGeom>
            <a:solidFill>
              <a:srgbClr val="FFB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851650" y="3369309"/>
              <a:ext cx="35560" cy="24130"/>
            </a:xfrm>
            <a:custGeom>
              <a:avLst/>
              <a:gdLst/>
              <a:ahLst/>
              <a:cxnLst/>
              <a:rect l="l" t="t" r="r" b="b"/>
              <a:pathLst>
                <a:path w="35559" h="24129">
                  <a:moveTo>
                    <a:pt x="35559" y="24129"/>
                  </a:moveTo>
                  <a:lnTo>
                    <a:pt x="17779" y="0"/>
                  </a:lnTo>
                  <a:lnTo>
                    <a:pt x="0" y="0"/>
                  </a:lnTo>
                  <a:lnTo>
                    <a:pt x="0" y="24129"/>
                  </a:lnTo>
                  <a:lnTo>
                    <a:pt x="35559" y="24129"/>
                  </a:lnTo>
                  <a:close/>
                </a:path>
              </a:pathLst>
            </a:custGeom>
            <a:ln w="3175">
              <a:solidFill>
                <a:srgbClr val="FFBE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51650" y="3268979"/>
              <a:ext cx="35560" cy="25400"/>
            </a:xfrm>
            <a:custGeom>
              <a:avLst/>
              <a:gdLst/>
              <a:ahLst/>
              <a:cxnLst/>
              <a:rect l="l" t="t" r="r" b="b"/>
              <a:pathLst>
                <a:path w="35559" h="25400">
                  <a:moveTo>
                    <a:pt x="0" y="0"/>
                  </a:moveTo>
                  <a:lnTo>
                    <a:pt x="0" y="25400"/>
                  </a:lnTo>
                  <a:lnTo>
                    <a:pt x="35559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51650" y="3268979"/>
              <a:ext cx="35560" cy="25400"/>
            </a:xfrm>
            <a:custGeom>
              <a:avLst/>
              <a:gdLst/>
              <a:ahLst/>
              <a:cxnLst/>
              <a:rect l="l" t="t" r="r" b="b"/>
              <a:pathLst>
                <a:path w="35559" h="25400">
                  <a:moveTo>
                    <a:pt x="0" y="0"/>
                  </a:moveTo>
                  <a:lnTo>
                    <a:pt x="0" y="25400"/>
                  </a:lnTo>
                  <a:lnTo>
                    <a:pt x="17779" y="25400"/>
                  </a:lnTo>
                  <a:lnTo>
                    <a:pt x="35559" y="2540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FFBE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851650" y="3294379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851650" y="3294379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FFBE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851650" y="3319779"/>
              <a:ext cx="17780" cy="24130"/>
            </a:xfrm>
            <a:custGeom>
              <a:avLst/>
              <a:gdLst/>
              <a:ahLst/>
              <a:cxnLst/>
              <a:rect l="l" t="t" r="r" b="b"/>
              <a:pathLst>
                <a:path w="17779" h="24129">
                  <a:moveTo>
                    <a:pt x="1778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17780" y="2413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FFB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765290" y="3369309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79">
                  <a:moveTo>
                    <a:pt x="17779" y="0"/>
                  </a:moveTo>
                  <a:lnTo>
                    <a:pt x="0" y="0"/>
                  </a:lnTo>
                  <a:lnTo>
                    <a:pt x="17779" y="0"/>
                  </a:lnTo>
                  <a:close/>
                </a:path>
              </a:pathLst>
            </a:custGeom>
            <a:ln w="3175">
              <a:solidFill>
                <a:srgbClr val="FFBE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05830" y="3169919"/>
              <a:ext cx="1002030" cy="946150"/>
            </a:xfrm>
            <a:custGeom>
              <a:avLst/>
              <a:gdLst/>
              <a:ahLst/>
              <a:cxnLst/>
              <a:rect l="l" t="t" r="r" b="b"/>
              <a:pathLst>
                <a:path w="1002029" h="946150">
                  <a:moveTo>
                    <a:pt x="397510" y="349250"/>
                  </a:moveTo>
                  <a:lnTo>
                    <a:pt x="1002029" y="397509"/>
                  </a:lnTo>
                  <a:lnTo>
                    <a:pt x="1002029" y="0"/>
                  </a:lnTo>
                </a:path>
                <a:path w="1002029" h="946150">
                  <a:moveTo>
                    <a:pt x="0" y="871219"/>
                  </a:moveTo>
                  <a:lnTo>
                    <a:pt x="690879" y="946149"/>
                  </a:lnTo>
                  <a:lnTo>
                    <a:pt x="726440" y="919479"/>
                  </a:lnTo>
                  <a:lnTo>
                    <a:pt x="742950" y="919479"/>
                  </a:lnTo>
                  <a:lnTo>
                    <a:pt x="759460" y="871219"/>
                  </a:lnTo>
                  <a:lnTo>
                    <a:pt x="1002029" y="397509"/>
                  </a:lnTo>
                </a:path>
              </a:pathLst>
            </a:custGeom>
            <a:ln w="241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266180" y="5433060"/>
              <a:ext cx="171450" cy="298450"/>
            </a:xfrm>
            <a:custGeom>
              <a:avLst/>
              <a:gdLst/>
              <a:ahLst/>
              <a:cxnLst/>
              <a:rect l="l" t="t" r="r" b="b"/>
              <a:pathLst>
                <a:path w="171450" h="298450">
                  <a:moveTo>
                    <a:pt x="171450" y="0"/>
                  </a:moveTo>
                  <a:lnTo>
                    <a:pt x="85090" y="0"/>
                  </a:lnTo>
                  <a:lnTo>
                    <a:pt x="0" y="248919"/>
                  </a:lnTo>
                  <a:lnTo>
                    <a:pt x="33020" y="298449"/>
                  </a:lnTo>
                  <a:lnTo>
                    <a:pt x="137160" y="298449"/>
                  </a:lnTo>
                  <a:lnTo>
                    <a:pt x="171450" y="273049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C6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66180" y="5433060"/>
              <a:ext cx="171450" cy="298450"/>
            </a:xfrm>
            <a:custGeom>
              <a:avLst/>
              <a:gdLst/>
              <a:ahLst/>
              <a:cxnLst/>
              <a:rect l="l" t="t" r="r" b="b"/>
              <a:pathLst>
                <a:path w="171450" h="298450">
                  <a:moveTo>
                    <a:pt x="85090" y="0"/>
                  </a:moveTo>
                  <a:lnTo>
                    <a:pt x="102870" y="0"/>
                  </a:lnTo>
                  <a:lnTo>
                    <a:pt x="171450" y="0"/>
                  </a:lnTo>
                  <a:lnTo>
                    <a:pt x="171450" y="273049"/>
                  </a:lnTo>
                  <a:lnTo>
                    <a:pt x="137160" y="298449"/>
                  </a:lnTo>
                  <a:lnTo>
                    <a:pt x="102870" y="298449"/>
                  </a:lnTo>
                  <a:lnTo>
                    <a:pt x="68580" y="298449"/>
                  </a:lnTo>
                  <a:lnTo>
                    <a:pt x="33020" y="298449"/>
                  </a:lnTo>
                  <a:lnTo>
                    <a:pt x="0" y="248919"/>
                  </a:lnTo>
                  <a:lnTo>
                    <a:pt x="8509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109970" y="5383530"/>
              <a:ext cx="241300" cy="373380"/>
            </a:xfrm>
            <a:custGeom>
              <a:avLst/>
              <a:gdLst/>
              <a:ahLst/>
              <a:cxnLst/>
              <a:rect l="l" t="t" r="r" b="b"/>
              <a:pathLst>
                <a:path w="241300" h="373379">
                  <a:moveTo>
                    <a:pt x="172719" y="0"/>
                  </a:moveTo>
                  <a:lnTo>
                    <a:pt x="0" y="347980"/>
                  </a:lnTo>
                  <a:lnTo>
                    <a:pt x="34289" y="373380"/>
                  </a:lnTo>
                  <a:lnTo>
                    <a:pt x="86359" y="347980"/>
                  </a:lnTo>
                  <a:lnTo>
                    <a:pt x="138429" y="298450"/>
                  </a:lnTo>
                  <a:lnTo>
                    <a:pt x="172719" y="248920"/>
                  </a:lnTo>
                  <a:lnTo>
                    <a:pt x="207009" y="198120"/>
                  </a:lnTo>
                  <a:lnTo>
                    <a:pt x="224789" y="124460"/>
                  </a:lnTo>
                  <a:lnTo>
                    <a:pt x="241300" y="49530"/>
                  </a:lnTo>
                  <a:lnTo>
                    <a:pt x="1727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109970" y="5383530"/>
              <a:ext cx="241300" cy="373380"/>
            </a:xfrm>
            <a:custGeom>
              <a:avLst/>
              <a:gdLst/>
              <a:ahLst/>
              <a:cxnLst/>
              <a:rect l="l" t="t" r="r" b="b"/>
              <a:pathLst>
                <a:path w="241300" h="373379">
                  <a:moveTo>
                    <a:pt x="0" y="347980"/>
                  </a:moveTo>
                  <a:lnTo>
                    <a:pt x="34289" y="373380"/>
                  </a:lnTo>
                  <a:lnTo>
                    <a:pt x="86359" y="347980"/>
                  </a:lnTo>
                  <a:lnTo>
                    <a:pt x="138429" y="298450"/>
                  </a:lnTo>
                  <a:lnTo>
                    <a:pt x="172719" y="248920"/>
                  </a:lnTo>
                  <a:lnTo>
                    <a:pt x="207009" y="198120"/>
                  </a:lnTo>
                  <a:lnTo>
                    <a:pt x="224789" y="124460"/>
                  </a:lnTo>
                  <a:lnTo>
                    <a:pt x="241300" y="49530"/>
                  </a:lnTo>
                  <a:lnTo>
                    <a:pt x="172719" y="0"/>
                  </a:lnTo>
                  <a:lnTo>
                    <a:pt x="0" y="3479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523230" y="2125979"/>
              <a:ext cx="500380" cy="1069340"/>
            </a:xfrm>
            <a:custGeom>
              <a:avLst/>
              <a:gdLst/>
              <a:ahLst/>
              <a:cxnLst/>
              <a:rect l="l" t="t" r="r" b="b"/>
              <a:pathLst>
                <a:path w="500379" h="1069339">
                  <a:moveTo>
                    <a:pt x="466090" y="0"/>
                  </a:moveTo>
                  <a:lnTo>
                    <a:pt x="0" y="0"/>
                  </a:lnTo>
                  <a:lnTo>
                    <a:pt x="0" y="1069340"/>
                  </a:lnTo>
                  <a:lnTo>
                    <a:pt x="104140" y="1069340"/>
                  </a:lnTo>
                  <a:lnTo>
                    <a:pt x="120650" y="994410"/>
                  </a:lnTo>
                  <a:lnTo>
                    <a:pt x="154940" y="919480"/>
                  </a:lnTo>
                  <a:lnTo>
                    <a:pt x="190500" y="869950"/>
                  </a:lnTo>
                  <a:lnTo>
                    <a:pt x="223520" y="844550"/>
                  </a:lnTo>
                  <a:lnTo>
                    <a:pt x="275590" y="869950"/>
                  </a:lnTo>
                  <a:lnTo>
                    <a:pt x="396240" y="869950"/>
                  </a:lnTo>
                  <a:lnTo>
                    <a:pt x="396240" y="844550"/>
                  </a:lnTo>
                  <a:lnTo>
                    <a:pt x="414020" y="770890"/>
                  </a:lnTo>
                  <a:lnTo>
                    <a:pt x="431800" y="745490"/>
                  </a:lnTo>
                  <a:lnTo>
                    <a:pt x="448310" y="745490"/>
                  </a:lnTo>
                  <a:lnTo>
                    <a:pt x="448310" y="670560"/>
                  </a:lnTo>
                  <a:lnTo>
                    <a:pt x="466090" y="621030"/>
                  </a:lnTo>
                  <a:lnTo>
                    <a:pt x="500380" y="621030"/>
                  </a:lnTo>
                  <a:lnTo>
                    <a:pt x="500380" y="571500"/>
                  </a:lnTo>
                  <a:lnTo>
                    <a:pt x="482600" y="546100"/>
                  </a:lnTo>
                  <a:lnTo>
                    <a:pt x="482600" y="472440"/>
                  </a:lnTo>
                  <a:lnTo>
                    <a:pt x="466090" y="422910"/>
                  </a:lnTo>
                  <a:lnTo>
                    <a:pt x="466090" y="397510"/>
                  </a:lnTo>
                  <a:lnTo>
                    <a:pt x="482600" y="373380"/>
                  </a:lnTo>
                  <a:lnTo>
                    <a:pt x="482600" y="273050"/>
                  </a:lnTo>
                  <a:lnTo>
                    <a:pt x="466090" y="148590"/>
                  </a:lnTo>
                  <a:lnTo>
                    <a:pt x="466090" y="0"/>
                  </a:lnTo>
                  <a:close/>
                </a:path>
              </a:pathLst>
            </a:custGeom>
            <a:solidFill>
              <a:srgbClr val="FFC6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523230" y="2125979"/>
              <a:ext cx="500380" cy="1069340"/>
            </a:xfrm>
            <a:custGeom>
              <a:avLst/>
              <a:gdLst/>
              <a:ahLst/>
              <a:cxnLst/>
              <a:rect l="l" t="t" r="r" b="b"/>
              <a:pathLst>
                <a:path w="500379" h="1069339">
                  <a:moveTo>
                    <a:pt x="0" y="1069340"/>
                  </a:moveTo>
                  <a:lnTo>
                    <a:pt x="0" y="0"/>
                  </a:lnTo>
                  <a:lnTo>
                    <a:pt x="466090" y="0"/>
                  </a:lnTo>
                  <a:lnTo>
                    <a:pt x="466090" y="148590"/>
                  </a:lnTo>
                  <a:lnTo>
                    <a:pt x="482600" y="273050"/>
                  </a:lnTo>
                  <a:lnTo>
                    <a:pt x="482600" y="373380"/>
                  </a:lnTo>
                  <a:lnTo>
                    <a:pt x="466090" y="397510"/>
                  </a:lnTo>
                  <a:lnTo>
                    <a:pt x="466090" y="422910"/>
                  </a:lnTo>
                  <a:lnTo>
                    <a:pt x="482600" y="472440"/>
                  </a:lnTo>
                  <a:lnTo>
                    <a:pt x="482600" y="546100"/>
                  </a:lnTo>
                  <a:lnTo>
                    <a:pt x="500380" y="571500"/>
                  </a:lnTo>
                  <a:lnTo>
                    <a:pt x="500380" y="596900"/>
                  </a:lnTo>
                  <a:lnTo>
                    <a:pt x="500380" y="621030"/>
                  </a:lnTo>
                  <a:lnTo>
                    <a:pt x="482600" y="621030"/>
                  </a:lnTo>
                  <a:lnTo>
                    <a:pt x="466090" y="621030"/>
                  </a:lnTo>
                  <a:lnTo>
                    <a:pt x="448310" y="670560"/>
                  </a:lnTo>
                  <a:lnTo>
                    <a:pt x="448310" y="695960"/>
                  </a:lnTo>
                  <a:lnTo>
                    <a:pt x="448310" y="721360"/>
                  </a:lnTo>
                  <a:lnTo>
                    <a:pt x="448310" y="745490"/>
                  </a:lnTo>
                  <a:lnTo>
                    <a:pt x="431800" y="745490"/>
                  </a:lnTo>
                  <a:lnTo>
                    <a:pt x="414020" y="770890"/>
                  </a:lnTo>
                  <a:lnTo>
                    <a:pt x="396240" y="844550"/>
                  </a:lnTo>
                  <a:lnTo>
                    <a:pt x="396240" y="869950"/>
                  </a:lnTo>
                  <a:lnTo>
                    <a:pt x="361950" y="869950"/>
                  </a:lnTo>
                  <a:lnTo>
                    <a:pt x="327660" y="869950"/>
                  </a:lnTo>
                  <a:lnTo>
                    <a:pt x="275590" y="869950"/>
                  </a:lnTo>
                  <a:lnTo>
                    <a:pt x="223520" y="844550"/>
                  </a:lnTo>
                  <a:lnTo>
                    <a:pt x="190500" y="869950"/>
                  </a:lnTo>
                  <a:lnTo>
                    <a:pt x="154940" y="919480"/>
                  </a:lnTo>
                  <a:lnTo>
                    <a:pt x="120650" y="994410"/>
                  </a:lnTo>
                  <a:lnTo>
                    <a:pt x="104140" y="1069340"/>
                  </a:lnTo>
                  <a:lnTo>
                    <a:pt x="0" y="1069340"/>
                  </a:lnTo>
                  <a:close/>
                </a:path>
                <a:path w="500379" h="1069339">
                  <a:moveTo>
                    <a:pt x="309880" y="397510"/>
                  </a:moveTo>
                  <a:lnTo>
                    <a:pt x="396240" y="373380"/>
                  </a:lnTo>
                  <a:lnTo>
                    <a:pt x="448310" y="397510"/>
                  </a:lnTo>
                  <a:lnTo>
                    <a:pt x="396240" y="373380"/>
                  </a:lnTo>
                  <a:lnTo>
                    <a:pt x="309880" y="39751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833110" y="2573019"/>
              <a:ext cx="104139" cy="25400"/>
            </a:xfrm>
            <a:custGeom>
              <a:avLst/>
              <a:gdLst/>
              <a:ahLst/>
              <a:cxnLst/>
              <a:rect l="l" t="t" r="r" b="b"/>
              <a:pathLst>
                <a:path w="104139" h="25400">
                  <a:moveTo>
                    <a:pt x="104139" y="0"/>
                  </a:moveTo>
                  <a:lnTo>
                    <a:pt x="69850" y="0"/>
                  </a:lnTo>
                  <a:lnTo>
                    <a:pt x="0" y="25400"/>
                  </a:lnTo>
                  <a:lnTo>
                    <a:pt x="86360" y="25400"/>
                  </a:lnTo>
                  <a:lnTo>
                    <a:pt x="1041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833110" y="2573019"/>
              <a:ext cx="104139" cy="25400"/>
            </a:xfrm>
            <a:custGeom>
              <a:avLst/>
              <a:gdLst/>
              <a:ahLst/>
              <a:cxnLst/>
              <a:rect l="l" t="t" r="r" b="b"/>
              <a:pathLst>
                <a:path w="104139" h="25400">
                  <a:moveTo>
                    <a:pt x="104139" y="0"/>
                  </a:moveTo>
                  <a:lnTo>
                    <a:pt x="69850" y="0"/>
                  </a:lnTo>
                  <a:lnTo>
                    <a:pt x="0" y="25400"/>
                  </a:lnTo>
                  <a:lnTo>
                    <a:pt x="69850" y="25400"/>
                  </a:lnTo>
                  <a:lnTo>
                    <a:pt x="86360" y="25400"/>
                  </a:lnTo>
                  <a:lnTo>
                    <a:pt x="10413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970780" y="3120389"/>
              <a:ext cx="1346200" cy="3034030"/>
            </a:xfrm>
            <a:custGeom>
              <a:avLst/>
              <a:gdLst/>
              <a:ahLst/>
              <a:cxnLst/>
              <a:rect l="l" t="t" r="r" b="b"/>
              <a:pathLst>
                <a:path w="1346200" h="3034029">
                  <a:moveTo>
                    <a:pt x="570230" y="0"/>
                  </a:moveTo>
                  <a:lnTo>
                    <a:pt x="104140" y="0"/>
                  </a:lnTo>
                  <a:lnTo>
                    <a:pt x="0" y="223520"/>
                  </a:lnTo>
                  <a:lnTo>
                    <a:pt x="0" y="2611120"/>
                  </a:lnTo>
                  <a:lnTo>
                    <a:pt x="17780" y="2711450"/>
                  </a:lnTo>
                  <a:lnTo>
                    <a:pt x="34290" y="2785110"/>
                  </a:lnTo>
                  <a:lnTo>
                    <a:pt x="68580" y="2860040"/>
                  </a:lnTo>
                  <a:lnTo>
                    <a:pt x="104140" y="2934970"/>
                  </a:lnTo>
                  <a:lnTo>
                    <a:pt x="154940" y="2983230"/>
                  </a:lnTo>
                  <a:lnTo>
                    <a:pt x="207010" y="3009900"/>
                  </a:lnTo>
                  <a:lnTo>
                    <a:pt x="241300" y="3034030"/>
                  </a:lnTo>
                  <a:lnTo>
                    <a:pt x="1000760" y="2486660"/>
                  </a:lnTo>
                  <a:lnTo>
                    <a:pt x="1122680" y="2636520"/>
                  </a:lnTo>
                  <a:lnTo>
                    <a:pt x="1173480" y="2585720"/>
                  </a:lnTo>
                  <a:lnTo>
                    <a:pt x="1225550" y="2536190"/>
                  </a:lnTo>
                  <a:lnTo>
                    <a:pt x="1277620" y="2461260"/>
                  </a:lnTo>
                  <a:lnTo>
                    <a:pt x="1311910" y="2387600"/>
                  </a:lnTo>
                  <a:lnTo>
                    <a:pt x="1346200" y="2312670"/>
                  </a:lnTo>
                  <a:lnTo>
                    <a:pt x="1346200" y="2263140"/>
                  </a:lnTo>
                  <a:lnTo>
                    <a:pt x="1328420" y="2237740"/>
                  </a:lnTo>
                  <a:lnTo>
                    <a:pt x="1277620" y="2162810"/>
                  </a:lnTo>
                  <a:lnTo>
                    <a:pt x="1173480" y="1964690"/>
                  </a:lnTo>
                  <a:lnTo>
                    <a:pt x="1139190" y="1864360"/>
                  </a:lnTo>
                  <a:lnTo>
                    <a:pt x="1087120" y="1691640"/>
                  </a:lnTo>
                  <a:lnTo>
                    <a:pt x="1052830" y="1541780"/>
                  </a:lnTo>
                  <a:lnTo>
                    <a:pt x="1000760" y="1591310"/>
                  </a:lnTo>
                  <a:lnTo>
                    <a:pt x="1035050" y="1517650"/>
                  </a:lnTo>
                  <a:lnTo>
                    <a:pt x="862330" y="398780"/>
                  </a:lnTo>
                  <a:lnTo>
                    <a:pt x="828040" y="323850"/>
                  </a:lnTo>
                  <a:lnTo>
                    <a:pt x="811530" y="248920"/>
                  </a:lnTo>
                  <a:lnTo>
                    <a:pt x="775970" y="199389"/>
                  </a:lnTo>
                  <a:lnTo>
                    <a:pt x="725170" y="148589"/>
                  </a:lnTo>
                  <a:lnTo>
                    <a:pt x="707390" y="124460"/>
                  </a:lnTo>
                  <a:lnTo>
                    <a:pt x="570230" y="0"/>
                  </a:lnTo>
                  <a:close/>
                </a:path>
              </a:pathLst>
            </a:custGeom>
            <a:solidFill>
              <a:srgbClr val="9E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970780" y="3120389"/>
              <a:ext cx="1346200" cy="3034030"/>
            </a:xfrm>
            <a:custGeom>
              <a:avLst/>
              <a:gdLst/>
              <a:ahLst/>
              <a:cxnLst/>
              <a:rect l="l" t="t" r="r" b="b"/>
              <a:pathLst>
                <a:path w="1346200" h="3034029">
                  <a:moveTo>
                    <a:pt x="0" y="2611120"/>
                  </a:moveTo>
                  <a:lnTo>
                    <a:pt x="17780" y="2711450"/>
                  </a:lnTo>
                  <a:lnTo>
                    <a:pt x="34290" y="2785110"/>
                  </a:lnTo>
                  <a:lnTo>
                    <a:pt x="68580" y="2860040"/>
                  </a:lnTo>
                  <a:lnTo>
                    <a:pt x="104140" y="2934970"/>
                  </a:lnTo>
                  <a:lnTo>
                    <a:pt x="154940" y="2983230"/>
                  </a:lnTo>
                  <a:lnTo>
                    <a:pt x="207010" y="3009900"/>
                  </a:lnTo>
                  <a:lnTo>
                    <a:pt x="241300" y="3034030"/>
                  </a:lnTo>
                  <a:lnTo>
                    <a:pt x="1000760" y="2486660"/>
                  </a:lnTo>
                  <a:lnTo>
                    <a:pt x="1122680" y="2636520"/>
                  </a:lnTo>
                  <a:lnTo>
                    <a:pt x="1173480" y="2585720"/>
                  </a:lnTo>
                  <a:lnTo>
                    <a:pt x="1225550" y="2536190"/>
                  </a:lnTo>
                  <a:lnTo>
                    <a:pt x="1277620" y="2461260"/>
                  </a:lnTo>
                  <a:lnTo>
                    <a:pt x="1311910" y="2387600"/>
                  </a:lnTo>
                  <a:lnTo>
                    <a:pt x="1346200" y="2312670"/>
                  </a:lnTo>
                  <a:lnTo>
                    <a:pt x="1346200" y="2263140"/>
                  </a:lnTo>
                  <a:lnTo>
                    <a:pt x="1328420" y="2237740"/>
                  </a:lnTo>
                  <a:lnTo>
                    <a:pt x="1277620" y="2162810"/>
                  </a:lnTo>
                  <a:lnTo>
                    <a:pt x="1225550" y="2063750"/>
                  </a:lnTo>
                  <a:lnTo>
                    <a:pt x="1173480" y="1964690"/>
                  </a:lnTo>
                  <a:lnTo>
                    <a:pt x="1139190" y="1864360"/>
                  </a:lnTo>
                  <a:lnTo>
                    <a:pt x="1087120" y="1691640"/>
                  </a:lnTo>
                  <a:lnTo>
                    <a:pt x="1052830" y="1541780"/>
                  </a:lnTo>
                  <a:lnTo>
                    <a:pt x="1000760" y="1591310"/>
                  </a:lnTo>
                  <a:lnTo>
                    <a:pt x="1035050" y="1517650"/>
                  </a:lnTo>
                  <a:lnTo>
                    <a:pt x="862330" y="398780"/>
                  </a:lnTo>
                  <a:lnTo>
                    <a:pt x="828040" y="323850"/>
                  </a:lnTo>
                  <a:lnTo>
                    <a:pt x="811530" y="248920"/>
                  </a:lnTo>
                  <a:lnTo>
                    <a:pt x="775970" y="199389"/>
                  </a:lnTo>
                  <a:lnTo>
                    <a:pt x="725170" y="148589"/>
                  </a:lnTo>
                  <a:lnTo>
                    <a:pt x="707390" y="124460"/>
                  </a:lnTo>
                  <a:lnTo>
                    <a:pt x="570230" y="0"/>
                  </a:lnTo>
                  <a:lnTo>
                    <a:pt x="104140" y="0"/>
                  </a:lnTo>
                  <a:lnTo>
                    <a:pt x="0" y="223520"/>
                  </a:lnTo>
                  <a:lnTo>
                    <a:pt x="0" y="2611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350510" y="2821939"/>
              <a:ext cx="742950" cy="2934970"/>
            </a:xfrm>
            <a:custGeom>
              <a:avLst/>
              <a:gdLst/>
              <a:ahLst/>
              <a:cxnLst/>
              <a:rect l="l" t="t" r="r" b="b"/>
              <a:pathLst>
                <a:path w="742950" h="2934970">
                  <a:moveTo>
                    <a:pt x="742950" y="2934970"/>
                  </a:moveTo>
                  <a:lnTo>
                    <a:pt x="293369" y="2362200"/>
                  </a:lnTo>
                  <a:lnTo>
                    <a:pt x="138429" y="1691640"/>
                  </a:lnTo>
                  <a:lnTo>
                    <a:pt x="0" y="1043940"/>
                  </a:lnTo>
                </a:path>
                <a:path w="742950" h="2934970">
                  <a:moveTo>
                    <a:pt x="396239" y="148589"/>
                  </a:moveTo>
                  <a:lnTo>
                    <a:pt x="379729" y="124460"/>
                  </a:lnTo>
                  <a:lnTo>
                    <a:pt x="309879" y="74930"/>
                  </a:lnTo>
                  <a:lnTo>
                    <a:pt x="293369" y="49530"/>
                  </a:lnTo>
                  <a:lnTo>
                    <a:pt x="276860" y="0"/>
                  </a:lnTo>
                </a:path>
              </a:pathLst>
            </a:custGeom>
            <a:ln w="241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8825" y="2760344"/>
              <a:ext cx="144779" cy="99059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5298440" y="4164329"/>
              <a:ext cx="207010" cy="497840"/>
            </a:xfrm>
            <a:custGeom>
              <a:avLst/>
              <a:gdLst/>
              <a:ahLst/>
              <a:cxnLst/>
              <a:rect l="l" t="t" r="r" b="b"/>
              <a:pathLst>
                <a:path w="207010" h="497839">
                  <a:moveTo>
                    <a:pt x="0" y="0"/>
                  </a:moveTo>
                  <a:lnTo>
                    <a:pt x="120650" y="349250"/>
                  </a:lnTo>
                  <a:lnTo>
                    <a:pt x="207010" y="497840"/>
                  </a:lnTo>
                </a:path>
              </a:pathLst>
            </a:custGeom>
            <a:ln w="241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953000" y="1752599"/>
              <a:ext cx="1088390" cy="1492250"/>
            </a:xfrm>
            <a:custGeom>
              <a:avLst/>
              <a:gdLst/>
              <a:ahLst/>
              <a:cxnLst/>
              <a:rect l="l" t="t" r="r" b="b"/>
              <a:pathLst>
                <a:path w="1088389" h="1492250">
                  <a:moveTo>
                    <a:pt x="638810" y="0"/>
                  </a:moveTo>
                  <a:lnTo>
                    <a:pt x="552450" y="0"/>
                  </a:lnTo>
                  <a:lnTo>
                    <a:pt x="483870" y="24129"/>
                  </a:lnTo>
                  <a:lnTo>
                    <a:pt x="431800" y="49529"/>
                  </a:lnTo>
                  <a:lnTo>
                    <a:pt x="327660" y="199389"/>
                  </a:lnTo>
                  <a:lnTo>
                    <a:pt x="276860" y="274320"/>
                  </a:lnTo>
                  <a:lnTo>
                    <a:pt x="241300" y="397510"/>
                  </a:lnTo>
                  <a:lnTo>
                    <a:pt x="208279" y="497839"/>
                  </a:lnTo>
                  <a:lnTo>
                    <a:pt x="190500" y="572770"/>
                  </a:lnTo>
                  <a:lnTo>
                    <a:pt x="190500" y="1019810"/>
                  </a:lnTo>
                  <a:lnTo>
                    <a:pt x="138429" y="1043939"/>
                  </a:lnTo>
                  <a:lnTo>
                    <a:pt x="86360" y="1094739"/>
                  </a:lnTo>
                  <a:lnTo>
                    <a:pt x="52070" y="1144270"/>
                  </a:lnTo>
                  <a:lnTo>
                    <a:pt x="0" y="1217929"/>
                  </a:lnTo>
                  <a:lnTo>
                    <a:pt x="69850" y="1217929"/>
                  </a:lnTo>
                  <a:lnTo>
                    <a:pt x="35560" y="1243329"/>
                  </a:lnTo>
                  <a:lnTo>
                    <a:pt x="17779" y="1292860"/>
                  </a:lnTo>
                  <a:lnTo>
                    <a:pt x="17779" y="1417320"/>
                  </a:lnTo>
                  <a:lnTo>
                    <a:pt x="52070" y="1468120"/>
                  </a:lnTo>
                  <a:lnTo>
                    <a:pt x="86360" y="1492250"/>
                  </a:lnTo>
                  <a:lnTo>
                    <a:pt x="172720" y="1492250"/>
                  </a:lnTo>
                  <a:lnTo>
                    <a:pt x="224789" y="1468120"/>
                  </a:lnTo>
                  <a:lnTo>
                    <a:pt x="259079" y="1468120"/>
                  </a:lnTo>
                  <a:lnTo>
                    <a:pt x="345439" y="1417320"/>
                  </a:lnTo>
                  <a:lnTo>
                    <a:pt x="397510" y="1367789"/>
                  </a:lnTo>
                  <a:lnTo>
                    <a:pt x="449579" y="1367789"/>
                  </a:lnTo>
                  <a:lnTo>
                    <a:pt x="449579" y="1442720"/>
                  </a:lnTo>
                  <a:lnTo>
                    <a:pt x="588010" y="1342389"/>
                  </a:lnTo>
                  <a:lnTo>
                    <a:pt x="622300" y="1318260"/>
                  </a:lnTo>
                  <a:lnTo>
                    <a:pt x="638810" y="1268729"/>
                  </a:lnTo>
                  <a:lnTo>
                    <a:pt x="656589" y="1217929"/>
                  </a:lnTo>
                  <a:lnTo>
                    <a:pt x="656589" y="1169670"/>
                  </a:lnTo>
                  <a:lnTo>
                    <a:pt x="638810" y="1118870"/>
                  </a:lnTo>
                  <a:lnTo>
                    <a:pt x="622300" y="1043939"/>
                  </a:lnTo>
                  <a:lnTo>
                    <a:pt x="622300" y="919479"/>
                  </a:lnTo>
                  <a:lnTo>
                    <a:pt x="638810" y="845820"/>
                  </a:lnTo>
                  <a:lnTo>
                    <a:pt x="707389" y="820420"/>
                  </a:lnTo>
                  <a:lnTo>
                    <a:pt x="777239" y="770889"/>
                  </a:lnTo>
                  <a:lnTo>
                    <a:pt x="829310" y="695960"/>
                  </a:lnTo>
                  <a:lnTo>
                    <a:pt x="880110" y="621029"/>
                  </a:lnTo>
                  <a:lnTo>
                    <a:pt x="932179" y="547370"/>
                  </a:lnTo>
                  <a:lnTo>
                    <a:pt x="949960" y="472439"/>
                  </a:lnTo>
                  <a:lnTo>
                    <a:pt x="949960" y="547370"/>
                  </a:lnTo>
                  <a:lnTo>
                    <a:pt x="932179" y="621029"/>
                  </a:lnTo>
                  <a:lnTo>
                    <a:pt x="897889" y="695960"/>
                  </a:lnTo>
                  <a:lnTo>
                    <a:pt x="984250" y="621029"/>
                  </a:lnTo>
                  <a:lnTo>
                    <a:pt x="1036320" y="547370"/>
                  </a:lnTo>
                  <a:lnTo>
                    <a:pt x="1088389" y="472439"/>
                  </a:lnTo>
                  <a:lnTo>
                    <a:pt x="1088389" y="373379"/>
                  </a:lnTo>
                  <a:lnTo>
                    <a:pt x="1070610" y="322579"/>
                  </a:lnTo>
                  <a:lnTo>
                    <a:pt x="1036320" y="274320"/>
                  </a:lnTo>
                  <a:lnTo>
                    <a:pt x="984250" y="223520"/>
                  </a:lnTo>
                  <a:lnTo>
                    <a:pt x="932179" y="149860"/>
                  </a:lnTo>
                  <a:lnTo>
                    <a:pt x="863600" y="99060"/>
                  </a:lnTo>
                  <a:lnTo>
                    <a:pt x="793750" y="49529"/>
                  </a:lnTo>
                  <a:lnTo>
                    <a:pt x="707389" y="24129"/>
                  </a:lnTo>
                  <a:lnTo>
                    <a:pt x="638810" y="0"/>
                  </a:lnTo>
                  <a:close/>
                </a:path>
              </a:pathLst>
            </a:custGeom>
            <a:solidFill>
              <a:srgbClr val="FFB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953000" y="1752599"/>
              <a:ext cx="1088390" cy="1492250"/>
            </a:xfrm>
            <a:custGeom>
              <a:avLst/>
              <a:gdLst/>
              <a:ahLst/>
              <a:cxnLst/>
              <a:rect l="l" t="t" r="r" b="b"/>
              <a:pathLst>
                <a:path w="1088389" h="1492250">
                  <a:moveTo>
                    <a:pt x="1036320" y="547370"/>
                  </a:moveTo>
                  <a:lnTo>
                    <a:pt x="984250" y="621029"/>
                  </a:lnTo>
                  <a:lnTo>
                    <a:pt x="897889" y="695960"/>
                  </a:lnTo>
                  <a:lnTo>
                    <a:pt x="932179" y="621029"/>
                  </a:lnTo>
                  <a:lnTo>
                    <a:pt x="949960" y="547370"/>
                  </a:lnTo>
                  <a:lnTo>
                    <a:pt x="949960" y="472439"/>
                  </a:lnTo>
                  <a:lnTo>
                    <a:pt x="932179" y="547370"/>
                  </a:lnTo>
                  <a:lnTo>
                    <a:pt x="880110" y="621029"/>
                  </a:lnTo>
                  <a:lnTo>
                    <a:pt x="829310" y="695960"/>
                  </a:lnTo>
                  <a:lnTo>
                    <a:pt x="777239" y="770889"/>
                  </a:lnTo>
                  <a:lnTo>
                    <a:pt x="707389" y="820420"/>
                  </a:lnTo>
                  <a:lnTo>
                    <a:pt x="638810" y="845820"/>
                  </a:lnTo>
                  <a:lnTo>
                    <a:pt x="622300" y="919479"/>
                  </a:lnTo>
                  <a:lnTo>
                    <a:pt x="622300" y="994410"/>
                  </a:lnTo>
                  <a:lnTo>
                    <a:pt x="622300" y="1043939"/>
                  </a:lnTo>
                  <a:lnTo>
                    <a:pt x="638810" y="1118870"/>
                  </a:lnTo>
                  <a:lnTo>
                    <a:pt x="656589" y="1169670"/>
                  </a:lnTo>
                  <a:lnTo>
                    <a:pt x="656589" y="1217929"/>
                  </a:lnTo>
                  <a:lnTo>
                    <a:pt x="638810" y="1268729"/>
                  </a:lnTo>
                  <a:lnTo>
                    <a:pt x="622300" y="1318260"/>
                  </a:lnTo>
                  <a:lnTo>
                    <a:pt x="588010" y="1342389"/>
                  </a:lnTo>
                  <a:lnTo>
                    <a:pt x="449579" y="1442720"/>
                  </a:lnTo>
                  <a:lnTo>
                    <a:pt x="449579" y="1393189"/>
                  </a:lnTo>
                  <a:lnTo>
                    <a:pt x="449579" y="1367789"/>
                  </a:lnTo>
                  <a:lnTo>
                    <a:pt x="431800" y="1367789"/>
                  </a:lnTo>
                  <a:lnTo>
                    <a:pt x="397510" y="1367789"/>
                  </a:lnTo>
                  <a:lnTo>
                    <a:pt x="345439" y="1417320"/>
                  </a:lnTo>
                  <a:lnTo>
                    <a:pt x="259079" y="1468120"/>
                  </a:lnTo>
                  <a:lnTo>
                    <a:pt x="224789" y="1468120"/>
                  </a:lnTo>
                  <a:lnTo>
                    <a:pt x="172720" y="1492250"/>
                  </a:lnTo>
                  <a:lnTo>
                    <a:pt x="138429" y="1492250"/>
                  </a:lnTo>
                  <a:lnTo>
                    <a:pt x="86360" y="1492250"/>
                  </a:lnTo>
                  <a:lnTo>
                    <a:pt x="52070" y="1468120"/>
                  </a:lnTo>
                  <a:lnTo>
                    <a:pt x="17779" y="1417320"/>
                  </a:lnTo>
                  <a:lnTo>
                    <a:pt x="17779" y="1367789"/>
                  </a:lnTo>
                  <a:lnTo>
                    <a:pt x="17779" y="1292860"/>
                  </a:lnTo>
                  <a:lnTo>
                    <a:pt x="35560" y="1243329"/>
                  </a:lnTo>
                  <a:lnTo>
                    <a:pt x="69850" y="1217929"/>
                  </a:lnTo>
                  <a:lnTo>
                    <a:pt x="0" y="1217929"/>
                  </a:lnTo>
                  <a:lnTo>
                    <a:pt x="52070" y="1144270"/>
                  </a:lnTo>
                  <a:lnTo>
                    <a:pt x="86360" y="1094739"/>
                  </a:lnTo>
                  <a:lnTo>
                    <a:pt x="138429" y="1043939"/>
                  </a:lnTo>
                  <a:lnTo>
                    <a:pt x="190500" y="1019810"/>
                  </a:lnTo>
                  <a:lnTo>
                    <a:pt x="190500" y="871220"/>
                  </a:lnTo>
                  <a:lnTo>
                    <a:pt x="190500" y="721360"/>
                  </a:lnTo>
                  <a:lnTo>
                    <a:pt x="190500" y="572770"/>
                  </a:lnTo>
                  <a:lnTo>
                    <a:pt x="208279" y="497839"/>
                  </a:lnTo>
                  <a:lnTo>
                    <a:pt x="241300" y="397510"/>
                  </a:lnTo>
                  <a:lnTo>
                    <a:pt x="276860" y="274320"/>
                  </a:lnTo>
                  <a:lnTo>
                    <a:pt x="327660" y="199389"/>
                  </a:lnTo>
                  <a:lnTo>
                    <a:pt x="397510" y="99060"/>
                  </a:lnTo>
                  <a:lnTo>
                    <a:pt x="431800" y="49529"/>
                  </a:lnTo>
                  <a:lnTo>
                    <a:pt x="483870" y="24129"/>
                  </a:lnTo>
                  <a:lnTo>
                    <a:pt x="552450" y="0"/>
                  </a:lnTo>
                  <a:lnTo>
                    <a:pt x="604520" y="0"/>
                  </a:lnTo>
                  <a:lnTo>
                    <a:pt x="638810" y="0"/>
                  </a:lnTo>
                  <a:lnTo>
                    <a:pt x="707389" y="24129"/>
                  </a:lnTo>
                  <a:lnTo>
                    <a:pt x="793750" y="49529"/>
                  </a:lnTo>
                  <a:lnTo>
                    <a:pt x="863600" y="99060"/>
                  </a:lnTo>
                  <a:lnTo>
                    <a:pt x="932179" y="149860"/>
                  </a:lnTo>
                  <a:lnTo>
                    <a:pt x="984250" y="223520"/>
                  </a:lnTo>
                  <a:lnTo>
                    <a:pt x="1036320" y="274320"/>
                  </a:lnTo>
                  <a:lnTo>
                    <a:pt x="1070610" y="322579"/>
                  </a:lnTo>
                  <a:lnTo>
                    <a:pt x="1088389" y="373379"/>
                  </a:lnTo>
                  <a:lnTo>
                    <a:pt x="1088389" y="422910"/>
                  </a:lnTo>
                  <a:lnTo>
                    <a:pt x="1088389" y="472439"/>
                  </a:lnTo>
                  <a:lnTo>
                    <a:pt x="1070610" y="497839"/>
                  </a:lnTo>
                  <a:lnTo>
                    <a:pt x="1036320" y="5473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437630" y="5059680"/>
              <a:ext cx="1226820" cy="1118870"/>
            </a:xfrm>
            <a:custGeom>
              <a:avLst/>
              <a:gdLst/>
              <a:ahLst/>
              <a:cxnLst/>
              <a:rect l="l" t="t" r="r" b="b"/>
              <a:pathLst>
                <a:path w="1226820" h="1118870">
                  <a:moveTo>
                    <a:pt x="242570" y="0"/>
                  </a:moveTo>
                  <a:lnTo>
                    <a:pt x="0" y="124460"/>
                  </a:lnTo>
                  <a:lnTo>
                    <a:pt x="0" y="646430"/>
                  </a:lnTo>
                  <a:lnTo>
                    <a:pt x="725170" y="1118870"/>
                  </a:lnTo>
                  <a:lnTo>
                    <a:pt x="1226820" y="920750"/>
                  </a:lnTo>
                  <a:lnTo>
                    <a:pt x="1226820" y="323850"/>
                  </a:lnTo>
                  <a:lnTo>
                    <a:pt x="811529" y="124460"/>
                  </a:lnTo>
                  <a:lnTo>
                    <a:pt x="242570" y="0"/>
                  </a:lnTo>
                  <a:close/>
                </a:path>
              </a:pathLst>
            </a:custGeom>
            <a:solidFill>
              <a:srgbClr val="BE3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437630" y="5059680"/>
              <a:ext cx="1226820" cy="1118870"/>
            </a:xfrm>
            <a:custGeom>
              <a:avLst/>
              <a:gdLst/>
              <a:ahLst/>
              <a:cxnLst/>
              <a:rect l="l" t="t" r="r" b="b"/>
              <a:pathLst>
                <a:path w="1226820" h="1118870">
                  <a:moveTo>
                    <a:pt x="242570" y="0"/>
                  </a:moveTo>
                  <a:lnTo>
                    <a:pt x="0" y="124460"/>
                  </a:lnTo>
                  <a:lnTo>
                    <a:pt x="0" y="646430"/>
                  </a:lnTo>
                  <a:lnTo>
                    <a:pt x="725170" y="1118870"/>
                  </a:lnTo>
                  <a:lnTo>
                    <a:pt x="1226820" y="920750"/>
                  </a:lnTo>
                  <a:lnTo>
                    <a:pt x="1226820" y="323850"/>
                  </a:lnTo>
                  <a:lnTo>
                    <a:pt x="811529" y="124460"/>
                  </a:lnTo>
                  <a:lnTo>
                    <a:pt x="24257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437630" y="5184139"/>
              <a:ext cx="1226820" cy="373380"/>
            </a:xfrm>
            <a:custGeom>
              <a:avLst/>
              <a:gdLst/>
              <a:ahLst/>
              <a:cxnLst/>
              <a:rect l="l" t="t" r="r" b="b"/>
              <a:pathLst>
                <a:path w="1226820" h="373379">
                  <a:moveTo>
                    <a:pt x="1226820" y="199390"/>
                  </a:moveTo>
                  <a:lnTo>
                    <a:pt x="725170" y="373380"/>
                  </a:lnTo>
                  <a:lnTo>
                    <a:pt x="0" y="0"/>
                  </a:lnTo>
                </a:path>
              </a:pathLst>
            </a:custGeom>
            <a:ln w="241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662420" y="4513579"/>
              <a:ext cx="638810" cy="795020"/>
            </a:xfrm>
            <a:custGeom>
              <a:avLst/>
              <a:gdLst/>
              <a:ahLst/>
              <a:cxnLst/>
              <a:rect l="l" t="t" r="r" b="b"/>
              <a:pathLst>
                <a:path w="638809" h="795020">
                  <a:moveTo>
                    <a:pt x="52070" y="0"/>
                  </a:moveTo>
                  <a:lnTo>
                    <a:pt x="0" y="695960"/>
                  </a:lnTo>
                  <a:lnTo>
                    <a:pt x="552450" y="795020"/>
                  </a:lnTo>
                  <a:lnTo>
                    <a:pt x="604520" y="670560"/>
                  </a:lnTo>
                  <a:lnTo>
                    <a:pt x="638809" y="99060"/>
                  </a:lnTo>
                  <a:lnTo>
                    <a:pt x="52070" y="0"/>
                  </a:lnTo>
                  <a:close/>
                </a:path>
              </a:pathLst>
            </a:custGeom>
            <a:solidFill>
              <a:srgbClr val="7FB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662420" y="4513579"/>
              <a:ext cx="638810" cy="795020"/>
            </a:xfrm>
            <a:custGeom>
              <a:avLst/>
              <a:gdLst/>
              <a:ahLst/>
              <a:cxnLst/>
              <a:rect l="l" t="t" r="r" b="b"/>
              <a:pathLst>
                <a:path w="638809" h="795020">
                  <a:moveTo>
                    <a:pt x="52070" y="0"/>
                  </a:moveTo>
                  <a:lnTo>
                    <a:pt x="0" y="695960"/>
                  </a:lnTo>
                  <a:lnTo>
                    <a:pt x="552450" y="795020"/>
                  </a:lnTo>
                  <a:lnTo>
                    <a:pt x="604520" y="670560"/>
                  </a:lnTo>
                  <a:lnTo>
                    <a:pt x="638809" y="99060"/>
                  </a:lnTo>
                  <a:lnTo>
                    <a:pt x="5207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90080" y="4387850"/>
              <a:ext cx="622300" cy="497840"/>
            </a:xfrm>
            <a:custGeom>
              <a:avLst/>
              <a:gdLst/>
              <a:ahLst/>
              <a:cxnLst/>
              <a:rect l="l" t="t" r="r" b="b"/>
              <a:pathLst>
                <a:path w="622300" h="497839">
                  <a:moveTo>
                    <a:pt x="208279" y="0"/>
                  </a:moveTo>
                  <a:lnTo>
                    <a:pt x="172720" y="25400"/>
                  </a:lnTo>
                  <a:lnTo>
                    <a:pt x="138429" y="50800"/>
                  </a:lnTo>
                  <a:lnTo>
                    <a:pt x="104140" y="74930"/>
                  </a:lnTo>
                  <a:lnTo>
                    <a:pt x="69850" y="100330"/>
                  </a:lnTo>
                  <a:lnTo>
                    <a:pt x="0" y="125730"/>
                  </a:lnTo>
                  <a:lnTo>
                    <a:pt x="17779" y="149860"/>
                  </a:lnTo>
                  <a:lnTo>
                    <a:pt x="52070" y="175260"/>
                  </a:lnTo>
                  <a:lnTo>
                    <a:pt x="86360" y="175260"/>
                  </a:lnTo>
                  <a:lnTo>
                    <a:pt x="121920" y="149860"/>
                  </a:lnTo>
                  <a:lnTo>
                    <a:pt x="172720" y="175260"/>
                  </a:lnTo>
                  <a:lnTo>
                    <a:pt x="294640" y="175260"/>
                  </a:lnTo>
                  <a:lnTo>
                    <a:pt x="311150" y="199389"/>
                  </a:lnTo>
                  <a:lnTo>
                    <a:pt x="311150" y="274319"/>
                  </a:lnTo>
                  <a:lnTo>
                    <a:pt x="294640" y="298450"/>
                  </a:lnTo>
                  <a:lnTo>
                    <a:pt x="276860" y="349250"/>
                  </a:lnTo>
                  <a:lnTo>
                    <a:pt x="276860" y="398780"/>
                  </a:lnTo>
                  <a:lnTo>
                    <a:pt x="294640" y="424180"/>
                  </a:lnTo>
                  <a:lnTo>
                    <a:pt x="294640" y="473710"/>
                  </a:lnTo>
                  <a:lnTo>
                    <a:pt x="311150" y="497839"/>
                  </a:lnTo>
                  <a:lnTo>
                    <a:pt x="327660" y="497839"/>
                  </a:lnTo>
                  <a:lnTo>
                    <a:pt x="327660" y="448310"/>
                  </a:lnTo>
                  <a:lnTo>
                    <a:pt x="363220" y="349250"/>
                  </a:lnTo>
                  <a:lnTo>
                    <a:pt x="414020" y="274319"/>
                  </a:lnTo>
                  <a:lnTo>
                    <a:pt x="622300" y="323850"/>
                  </a:lnTo>
                  <a:lnTo>
                    <a:pt x="622300" y="74930"/>
                  </a:lnTo>
                  <a:lnTo>
                    <a:pt x="466090" y="50800"/>
                  </a:lnTo>
                  <a:lnTo>
                    <a:pt x="397510" y="50800"/>
                  </a:lnTo>
                  <a:lnTo>
                    <a:pt x="345440" y="25400"/>
                  </a:lnTo>
                  <a:lnTo>
                    <a:pt x="311150" y="50800"/>
                  </a:lnTo>
                  <a:lnTo>
                    <a:pt x="259079" y="25400"/>
                  </a:lnTo>
                  <a:lnTo>
                    <a:pt x="208279" y="0"/>
                  </a:lnTo>
                  <a:close/>
                </a:path>
              </a:pathLst>
            </a:custGeom>
            <a:solidFill>
              <a:srgbClr val="FFC6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990080" y="4387850"/>
              <a:ext cx="622300" cy="497840"/>
            </a:xfrm>
            <a:custGeom>
              <a:avLst/>
              <a:gdLst/>
              <a:ahLst/>
              <a:cxnLst/>
              <a:rect l="l" t="t" r="r" b="b"/>
              <a:pathLst>
                <a:path w="622300" h="497839">
                  <a:moveTo>
                    <a:pt x="622300" y="74930"/>
                  </a:moveTo>
                  <a:lnTo>
                    <a:pt x="466090" y="50800"/>
                  </a:lnTo>
                  <a:lnTo>
                    <a:pt x="397510" y="50800"/>
                  </a:lnTo>
                  <a:lnTo>
                    <a:pt x="345440" y="25400"/>
                  </a:lnTo>
                  <a:lnTo>
                    <a:pt x="311150" y="50800"/>
                  </a:lnTo>
                  <a:lnTo>
                    <a:pt x="259079" y="25400"/>
                  </a:lnTo>
                  <a:lnTo>
                    <a:pt x="208279" y="0"/>
                  </a:lnTo>
                  <a:lnTo>
                    <a:pt x="172720" y="25400"/>
                  </a:lnTo>
                  <a:lnTo>
                    <a:pt x="138429" y="50800"/>
                  </a:lnTo>
                  <a:lnTo>
                    <a:pt x="104140" y="74930"/>
                  </a:lnTo>
                  <a:lnTo>
                    <a:pt x="69850" y="100330"/>
                  </a:lnTo>
                  <a:lnTo>
                    <a:pt x="0" y="125730"/>
                  </a:lnTo>
                  <a:lnTo>
                    <a:pt x="17779" y="149860"/>
                  </a:lnTo>
                  <a:lnTo>
                    <a:pt x="52070" y="175260"/>
                  </a:lnTo>
                  <a:lnTo>
                    <a:pt x="86360" y="175260"/>
                  </a:lnTo>
                  <a:lnTo>
                    <a:pt x="121920" y="149860"/>
                  </a:lnTo>
                  <a:lnTo>
                    <a:pt x="172720" y="175260"/>
                  </a:lnTo>
                  <a:lnTo>
                    <a:pt x="242570" y="175260"/>
                  </a:lnTo>
                  <a:lnTo>
                    <a:pt x="276860" y="175260"/>
                  </a:lnTo>
                  <a:lnTo>
                    <a:pt x="294640" y="175260"/>
                  </a:lnTo>
                  <a:lnTo>
                    <a:pt x="311150" y="199389"/>
                  </a:lnTo>
                  <a:lnTo>
                    <a:pt x="311150" y="250189"/>
                  </a:lnTo>
                  <a:lnTo>
                    <a:pt x="311150" y="274319"/>
                  </a:lnTo>
                  <a:lnTo>
                    <a:pt x="294640" y="298450"/>
                  </a:lnTo>
                  <a:lnTo>
                    <a:pt x="276860" y="349250"/>
                  </a:lnTo>
                  <a:lnTo>
                    <a:pt x="276860" y="398780"/>
                  </a:lnTo>
                  <a:lnTo>
                    <a:pt x="294640" y="424180"/>
                  </a:lnTo>
                  <a:lnTo>
                    <a:pt x="294640" y="473710"/>
                  </a:lnTo>
                  <a:lnTo>
                    <a:pt x="311150" y="497839"/>
                  </a:lnTo>
                  <a:lnTo>
                    <a:pt x="327660" y="497839"/>
                  </a:lnTo>
                  <a:lnTo>
                    <a:pt x="327660" y="448310"/>
                  </a:lnTo>
                  <a:lnTo>
                    <a:pt x="345440" y="398780"/>
                  </a:lnTo>
                  <a:lnTo>
                    <a:pt x="363220" y="349250"/>
                  </a:lnTo>
                  <a:lnTo>
                    <a:pt x="397510" y="298450"/>
                  </a:lnTo>
                  <a:lnTo>
                    <a:pt x="414020" y="274319"/>
                  </a:lnTo>
                  <a:lnTo>
                    <a:pt x="622300" y="323850"/>
                  </a:lnTo>
                  <a:lnTo>
                    <a:pt x="622300" y="749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059930" y="4438650"/>
              <a:ext cx="241300" cy="49530"/>
            </a:xfrm>
            <a:custGeom>
              <a:avLst/>
              <a:gdLst/>
              <a:ahLst/>
              <a:cxnLst/>
              <a:rect l="l" t="t" r="r" b="b"/>
              <a:pathLst>
                <a:path w="241300" h="49529">
                  <a:moveTo>
                    <a:pt x="241300" y="0"/>
                  </a:moveTo>
                  <a:lnTo>
                    <a:pt x="189229" y="0"/>
                  </a:lnTo>
                  <a:lnTo>
                    <a:pt x="102870" y="24130"/>
                  </a:lnTo>
                  <a:lnTo>
                    <a:pt x="0" y="49530"/>
                  </a:lnTo>
                </a:path>
              </a:pathLst>
            </a:custGeom>
            <a:ln w="241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42530" y="4438650"/>
              <a:ext cx="311150" cy="397510"/>
            </a:xfrm>
            <a:custGeom>
              <a:avLst/>
              <a:gdLst/>
              <a:ahLst/>
              <a:cxnLst/>
              <a:rect l="l" t="t" r="r" b="b"/>
              <a:pathLst>
                <a:path w="311150" h="397510">
                  <a:moveTo>
                    <a:pt x="311150" y="0"/>
                  </a:moveTo>
                  <a:lnTo>
                    <a:pt x="17779" y="0"/>
                  </a:lnTo>
                  <a:lnTo>
                    <a:pt x="35560" y="74930"/>
                  </a:lnTo>
                  <a:lnTo>
                    <a:pt x="35560" y="199389"/>
                  </a:lnTo>
                  <a:lnTo>
                    <a:pt x="17779" y="247650"/>
                  </a:lnTo>
                  <a:lnTo>
                    <a:pt x="0" y="298450"/>
                  </a:lnTo>
                  <a:lnTo>
                    <a:pt x="311150" y="397510"/>
                  </a:lnTo>
                  <a:lnTo>
                    <a:pt x="311150" y="0"/>
                  </a:lnTo>
                  <a:close/>
                </a:path>
              </a:pathLst>
            </a:custGeom>
            <a:solidFill>
              <a:srgbClr val="FF8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542530" y="4438650"/>
              <a:ext cx="311150" cy="397510"/>
            </a:xfrm>
            <a:custGeom>
              <a:avLst/>
              <a:gdLst/>
              <a:ahLst/>
              <a:cxnLst/>
              <a:rect l="l" t="t" r="r" b="b"/>
              <a:pathLst>
                <a:path w="311150" h="397510">
                  <a:moveTo>
                    <a:pt x="311150" y="0"/>
                  </a:moveTo>
                  <a:lnTo>
                    <a:pt x="17779" y="0"/>
                  </a:lnTo>
                  <a:lnTo>
                    <a:pt x="35560" y="74930"/>
                  </a:lnTo>
                  <a:lnTo>
                    <a:pt x="35560" y="124460"/>
                  </a:lnTo>
                  <a:lnTo>
                    <a:pt x="35560" y="199389"/>
                  </a:lnTo>
                  <a:lnTo>
                    <a:pt x="17779" y="247650"/>
                  </a:lnTo>
                  <a:lnTo>
                    <a:pt x="0" y="298450"/>
                  </a:lnTo>
                  <a:lnTo>
                    <a:pt x="311150" y="397510"/>
                  </a:lnTo>
                  <a:lnTo>
                    <a:pt x="31115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733030" y="2896869"/>
              <a:ext cx="1104900" cy="3655060"/>
            </a:xfrm>
            <a:custGeom>
              <a:avLst/>
              <a:gdLst/>
              <a:ahLst/>
              <a:cxnLst/>
              <a:rect l="l" t="t" r="r" b="b"/>
              <a:pathLst>
                <a:path w="1104900" h="3655059">
                  <a:moveTo>
                    <a:pt x="775970" y="0"/>
                  </a:moveTo>
                  <a:lnTo>
                    <a:pt x="466090" y="0"/>
                  </a:lnTo>
                  <a:lnTo>
                    <a:pt x="223520" y="695959"/>
                  </a:lnTo>
                  <a:lnTo>
                    <a:pt x="104140" y="1043939"/>
                  </a:lnTo>
                  <a:lnTo>
                    <a:pt x="52070" y="1118869"/>
                  </a:lnTo>
                  <a:lnTo>
                    <a:pt x="34290" y="1219199"/>
                  </a:lnTo>
                  <a:lnTo>
                    <a:pt x="17779" y="1318259"/>
                  </a:lnTo>
                  <a:lnTo>
                    <a:pt x="0" y="1417319"/>
                  </a:lnTo>
                  <a:lnTo>
                    <a:pt x="17779" y="1516379"/>
                  </a:lnTo>
                  <a:lnTo>
                    <a:pt x="17779" y="1591309"/>
                  </a:lnTo>
                  <a:lnTo>
                    <a:pt x="120650" y="2014219"/>
                  </a:lnTo>
                  <a:lnTo>
                    <a:pt x="172720" y="3655059"/>
                  </a:lnTo>
                  <a:lnTo>
                    <a:pt x="1104900" y="3655059"/>
                  </a:lnTo>
                  <a:lnTo>
                    <a:pt x="1104900" y="1466849"/>
                  </a:lnTo>
                  <a:lnTo>
                    <a:pt x="1087120" y="1219199"/>
                  </a:lnTo>
                  <a:lnTo>
                    <a:pt x="1070610" y="994409"/>
                  </a:lnTo>
                  <a:lnTo>
                    <a:pt x="1036320" y="795019"/>
                  </a:lnTo>
                  <a:lnTo>
                    <a:pt x="966470" y="521969"/>
                  </a:lnTo>
                  <a:lnTo>
                    <a:pt x="775970" y="0"/>
                  </a:lnTo>
                  <a:close/>
                </a:path>
              </a:pathLst>
            </a:custGeom>
            <a:solidFill>
              <a:srgbClr val="FF8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733030" y="2896869"/>
              <a:ext cx="1104900" cy="3655060"/>
            </a:xfrm>
            <a:custGeom>
              <a:avLst/>
              <a:gdLst/>
              <a:ahLst/>
              <a:cxnLst/>
              <a:rect l="l" t="t" r="r" b="b"/>
              <a:pathLst>
                <a:path w="1104900" h="3655059">
                  <a:moveTo>
                    <a:pt x="1104900" y="3655059"/>
                  </a:moveTo>
                  <a:lnTo>
                    <a:pt x="1104900" y="1466849"/>
                  </a:lnTo>
                  <a:lnTo>
                    <a:pt x="1087120" y="1219199"/>
                  </a:lnTo>
                  <a:lnTo>
                    <a:pt x="1070610" y="994409"/>
                  </a:lnTo>
                  <a:lnTo>
                    <a:pt x="1036320" y="795019"/>
                  </a:lnTo>
                  <a:lnTo>
                    <a:pt x="966470" y="521969"/>
                  </a:lnTo>
                  <a:lnTo>
                    <a:pt x="775970" y="0"/>
                  </a:lnTo>
                  <a:lnTo>
                    <a:pt x="466090" y="0"/>
                  </a:lnTo>
                  <a:lnTo>
                    <a:pt x="223520" y="695959"/>
                  </a:lnTo>
                  <a:lnTo>
                    <a:pt x="104140" y="1043939"/>
                  </a:lnTo>
                  <a:lnTo>
                    <a:pt x="52070" y="1118869"/>
                  </a:lnTo>
                  <a:lnTo>
                    <a:pt x="34290" y="1219199"/>
                  </a:lnTo>
                  <a:lnTo>
                    <a:pt x="17779" y="1318259"/>
                  </a:lnTo>
                  <a:lnTo>
                    <a:pt x="0" y="1417319"/>
                  </a:lnTo>
                  <a:lnTo>
                    <a:pt x="17779" y="1516379"/>
                  </a:lnTo>
                  <a:lnTo>
                    <a:pt x="17779" y="1591309"/>
                  </a:lnTo>
                  <a:lnTo>
                    <a:pt x="120650" y="2014219"/>
                  </a:lnTo>
                  <a:lnTo>
                    <a:pt x="172720" y="3655059"/>
                  </a:lnTo>
                  <a:lnTo>
                    <a:pt x="1104900" y="36550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853680" y="3916679"/>
              <a:ext cx="966469" cy="2611120"/>
            </a:xfrm>
            <a:custGeom>
              <a:avLst/>
              <a:gdLst/>
              <a:ahLst/>
              <a:cxnLst/>
              <a:rect l="l" t="t" r="r" b="b"/>
              <a:pathLst>
                <a:path w="966470" h="2611120">
                  <a:moveTo>
                    <a:pt x="69850" y="447040"/>
                  </a:moveTo>
                  <a:lnTo>
                    <a:pt x="34290" y="571500"/>
                  </a:lnTo>
                  <a:lnTo>
                    <a:pt x="16510" y="721360"/>
                  </a:lnTo>
                  <a:lnTo>
                    <a:pt x="16510" y="869950"/>
                  </a:lnTo>
                  <a:lnTo>
                    <a:pt x="0" y="994410"/>
                  </a:lnTo>
                  <a:lnTo>
                    <a:pt x="0" y="1193800"/>
                  </a:lnTo>
                </a:path>
                <a:path w="966470" h="2611120">
                  <a:moveTo>
                    <a:pt x="518160" y="0"/>
                  </a:moveTo>
                  <a:lnTo>
                    <a:pt x="483870" y="347980"/>
                  </a:lnTo>
                  <a:lnTo>
                    <a:pt x="431800" y="721360"/>
                  </a:lnTo>
                  <a:lnTo>
                    <a:pt x="397510" y="1093470"/>
                  </a:lnTo>
                  <a:lnTo>
                    <a:pt x="397510" y="1217930"/>
                  </a:lnTo>
                  <a:lnTo>
                    <a:pt x="379729" y="1292860"/>
                  </a:lnTo>
                  <a:lnTo>
                    <a:pt x="345440" y="1565910"/>
                  </a:lnTo>
                  <a:lnTo>
                    <a:pt x="311150" y="1814830"/>
                  </a:lnTo>
                  <a:lnTo>
                    <a:pt x="259079" y="2087880"/>
                  </a:lnTo>
                  <a:lnTo>
                    <a:pt x="189229" y="2336800"/>
                  </a:lnTo>
                  <a:lnTo>
                    <a:pt x="276860" y="2437130"/>
                  </a:lnTo>
                  <a:lnTo>
                    <a:pt x="379729" y="2512060"/>
                  </a:lnTo>
                  <a:lnTo>
                    <a:pt x="466090" y="2585720"/>
                  </a:lnTo>
                  <a:lnTo>
                    <a:pt x="518160" y="2611120"/>
                  </a:lnTo>
                  <a:lnTo>
                    <a:pt x="622300" y="2336800"/>
                  </a:lnTo>
                  <a:lnTo>
                    <a:pt x="725170" y="2063750"/>
                  </a:lnTo>
                  <a:lnTo>
                    <a:pt x="811529" y="1789430"/>
                  </a:lnTo>
                  <a:lnTo>
                    <a:pt x="880110" y="1490980"/>
                  </a:lnTo>
                  <a:lnTo>
                    <a:pt x="949960" y="1217930"/>
                  </a:lnTo>
                  <a:lnTo>
                    <a:pt x="966470" y="1143000"/>
                  </a:lnTo>
                </a:path>
              </a:pathLst>
            </a:custGeom>
            <a:ln w="241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042910" y="3369309"/>
              <a:ext cx="656590" cy="2164080"/>
            </a:xfrm>
            <a:custGeom>
              <a:avLst/>
              <a:gdLst/>
              <a:ahLst/>
              <a:cxnLst/>
              <a:rect l="l" t="t" r="r" b="b"/>
              <a:pathLst>
                <a:path w="656590" h="2164079">
                  <a:moveTo>
                    <a:pt x="588010" y="0"/>
                  </a:moveTo>
                  <a:lnTo>
                    <a:pt x="483870" y="0"/>
                  </a:lnTo>
                  <a:lnTo>
                    <a:pt x="449580" y="24129"/>
                  </a:lnTo>
                  <a:lnTo>
                    <a:pt x="397510" y="49529"/>
                  </a:lnTo>
                  <a:lnTo>
                    <a:pt x="363220" y="99060"/>
                  </a:lnTo>
                  <a:lnTo>
                    <a:pt x="363220" y="123189"/>
                  </a:lnTo>
                  <a:lnTo>
                    <a:pt x="276860" y="248919"/>
                  </a:lnTo>
                  <a:lnTo>
                    <a:pt x="242570" y="298450"/>
                  </a:lnTo>
                  <a:lnTo>
                    <a:pt x="224790" y="373379"/>
                  </a:lnTo>
                  <a:lnTo>
                    <a:pt x="208280" y="448309"/>
                  </a:lnTo>
                  <a:lnTo>
                    <a:pt x="0" y="2164079"/>
                  </a:lnTo>
                  <a:lnTo>
                    <a:pt x="52070" y="2138679"/>
                  </a:lnTo>
                  <a:lnTo>
                    <a:pt x="242570" y="472439"/>
                  </a:lnTo>
                  <a:lnTo>
                    <a:pt x="260350" y="397509"/>
                  </a:lnTo>
                  <a:lnTo>
                    <a:pt x="276860" y="322579"/>
                  </a:lnTo>
                  <a:lnTo>
                    <a:pt x="363220" y="198119"/>
                  </a:lnTo>
                  <a:lnTo>
                    <a:pt x="379730" y="173989"/>
                  </a:lnTo>
                  <a:lnTo>
                    <a:pt x="415290" y="123189"/>
                  </a:lnTo>
                  <a:lnTo>
                    <a:pt x="466090" y="99060"/>
                  </a:lnTo>
                  <a:lnTo>
                    <a:pt x="518160" y="74929"/>
                  </a:lnTo>
                  <a:lnTo>
                    <a:pt x="622300" y="74929"/>
                  </a:lnTo>
                  <a:lnTo>
                    <a:pt x="656590" y="99060"/>
                  </a:lnTo>
                  <a:lnTo>
                    <a:pt x="656590" y="49529"/>
                  </a:lnTo>
                  <a:lnTo>
                    <a:pt x="622300" y="24129"/>
                  </a:lnTo>
                  <a:lnTo>
                    <a:pt x="588010" y="0"/>
                  </a:lnTo>
                  <a:close/>
                </a:path>
              </a:pathLst>
            </a:custGeom>
            <a:solidFill>
              <a:srgbClr val="BE3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042910" y="3369309"/>
              <a:ext cx="656590" cy="2164080"/>
            </a:xfrm>
            <a:custGeom>
              <a:avLst/>
              <a:gdLst/>
              <a:ahLst/>
              <a:cxnLst/>
              <a:rect l="l" t="t" r="r" b="b"/>
              <a:pathLst>
                <a:path w="656590" h="2164079">
                  <a:moveTo>
                    <a:pt x="363220" y="123189"/>
                  </a:moveTo>
                  <a:lnTo>
                    <a:pt x="363220" y="99060"/>
                  </a:lnTo>
                  <a:lnTo>
                    <a:pt x="397510" y="49529"/>
                  </a:lnTo>
                  <a:lnTo>
                    <a:pt x="449580" y="24129"/>
                  </a:lnTo>
                  <a:lnTo>
                    <a:pt x="483870" y="0"/>
                  </a:lnTo>
                  <a:lnTo>
                    <a:pt x="535940" y="0"/>
                  </a:lnTo>
                  <a:lnTo>
                    <a:pt x="588010" y="0"/>
                  </a:lnTo>
                  <a:lnTo>
                    <a:pt x="622300" y="24129"/>
                  </a:lnTo>
                  <a:lnTo>
                    <a:pt x="656590" y="49529"/>
                  </a:lnTo>
                  <a:lnTo>
                    <a:pt x="656590" y="99060"/>
                  </a:lnTo>
                  <a:lnTo>
                    <a:pt x="622300" y="74929"/>
                  </a:lnTo>
                  <a:lnTo>
                    <a:pt x="570230" y="74929"/>
                  </a:lnTo>
                  <a:lnTo>
                    <a:pt x="518160" y="74929"/>
                  </a:lnTo>
                  <a:lnTo>
                    <a:pt x="466090" y="99060"/>
                  </a:lnTo>
                  <a:lnTo>
                    <a:pt x="415290" y="123189"/>
                  </a:lnTo>
                  <a:lnTo>
                    <a:pt x="379730" y="173989"/>
                  </a:lnTo>
                  <a:lnTo>
                    <a:pt x="363220" y="198119"/>
                  </a:lnTo>
                  <a:lnTo>
                    <a:pt x="311150" y="273050"/>
                  </a:lnTo>
                  <a:lnTo>
                    <a:pt x="276860" y="322579"/>
                  </a:lnTo>
                  <a:lnTo>
                    <a:pt x="260350" y="397509"/>
                  </a:lnTo>
                  <a:lnTo>
                    <a:pt x="242570" y="472439"/>
                  </a:lnTo>
                  <a:lnTo>
                    <a:pt x="52070" y="2138679"/>
                  </a:lnTo>
                  <a:lnTo>
                    <a:pt x="0" y="2164079"/>
                  </a:lnTo>
                  <a:lnTo>
                    <a:pt x="208280" y="448309"/>
                  </a:lnTo>
                  <a:lnTo>
                    <a:pt x="224790" y="373379"/>
                  </a:lnTo>
                  <a:lnTo>
                    <a:pt x="242570" y="298450"/>
                  </a:lnTo>
                  <a:lnTo>
                    <a:pt x="276860" y="248919"/>
                  </a:lnTo>
                  <a:lnTo>
                    <a:pt x="363220" y="12318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853680" y="2821939"/>
              <a:ext cx="622300" cy="1541780"/>
            </a:xfrm>
            <a:custGeom>
              <a:avLst/>
              <a:gdLst/>
              <a:ahLst/>
              <a:cxnLst/>
              <a:rect l="l" t="t" r="r" b="b"/>
              <a:pathLst>
                <a:path w="622300" h="1541779">
                  <a:moveTo>
                    <a:pt x="604520" y="0"/>
                  </a:moveTo>
                  <a:lnTo>
                    <a:pt x="311150" y="0"/>
                  </a:lnTo>
                  <a:lnTo>
                    <a:pt x="189229" y="398780"/>
                  </a:lnTo>
                  <a:lnTo>
                    <a:pt x="138429" y="472439"/>
                  </a:lnTo>
                  <a:lnTo>
                    <a:pt x="86360" y="521970"/>
                  </a:lnTo>
                  <a:lnTo>
                    <a:pt x="34290" y="596900"/>
                  </a:lnTo>
                  <a:lnTo>
                    <a:pt x="0" y="697230"/>
                  </a:lnTo>
                  <a:lnTo>
                    <a:pt x="16510" y="697230"/>
                  </a:lnTo>
                  <a:lnTo>
                    <a:pt x="34290" y="670560"/>
                  </a:lnTo>
                  <a:lnTo>
                    <a:pt x="69850" y="670560"/>
                  </a:lnTo>
                  <a:lnTo>
                    <a:pt x="86360" y="697230"/>
                  </a:lnTo>
                  <a:lnTo>
                    <a:pt x="102870" y="721360"/>
                  </a:lnTo>
                  <a:lnTo>
                    <a:pt x="120650" y="745489"/>
                  </a:lnTo>
                  <a:lnTo>
                    <a:pt x="102870" y="770889"/>
                  </a:lnTo>
                  <a:lnTo>
                    <a:pt x="86360" y="920750"/>
                  </a:lnTo>
                  <a:lnTo>
                    <a:pt x="52070" y="1043940"/>
                  </a:lnTo>
                  <a:lnTo>
                    <a:pt x="34290" y="1168400"/>
                  </a:lnTo>
                  <a:lnTo>
                    <a:pt x="34290" y="1318260"/>
                  </a:lnTo>
                  <a:lnTo>
                    <a:pt x="52070" y="1442720"/>
                  </a:lnTo>
                  <a:lnTo>
                    <a:pt x="52070" y="1541780"/>
                  </a:lnTo>
                  <a:lnTo>
                    <a:pt x="69850" y="1466850"/>
                  </a:lnTo>
                  <a:lnTo>
                    <a:pt x="138429" y="1219200"/>
                  </a:lnTo>
                  <a:lnTo>
                    <a:pt x="207010" y="969010"/>
                  </a:lnTo>
                  <a:lnTo>
                    <a:pt x="293370" y="745489"/>
                  </a:lnTo>
                  <a:lnTo>
                    <a:pt x="276860" y="745489"/>
                  </a:lnTo>
                  <a:lnTo>
                    <a:pt x="327660" y="721360"/>
                  </a:lnTo>
                  <a:lnTo>
                    <a:pt x="379729" y="745489"/>
                  </a:lnTo>
                  <a:lnTo>
                    <a:pt x="449579" y="770889"/>
                  </a:lnTo>
                  <a:lnTo>
                    <a:pt x="466090" y="796290"/>
                  </a:lnTo>
                  <a:lnTo>
                    <a:pt x="500379" y="820420"/>
                  </a:lnTo>
                  <a:lnTo>
                    <a:pt x="568960" y="820420"/>
                  </a:lnTo>
                  <a:lnTo>
                    <a:pt x="568960" y="796290"/>
                  </a:lnTo>
                  <a:lnTo>
                    <a:pt x="552450" y="721360"/>
                  </a:lnTo>
                  <a:lnTo>
                    <a:pt x="552450" y="646430"/>
                  </a:lnTo>
                  <a:lnTo>
                    <a:pt x="568960" y="571500"/>
                  </a:lnTo>
                  <a:lnTo>
                    <a:pt x="586740" y="521970"/>
                  </a:lnTo>
                  <a:lnTo>
                    <a:pt x="622300" y="323850"/>
                  </a:lnTo>
                  <a:lnTo>
                    <a:pt x="622300" y="199389"/>
                  </a:lnTo>
                  <a:lnTo>
                    <a:pt x="604520" y="124460"/>
                  </a:lnTo>
                  <a:lnTo>
                    <a:pt x="604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853680" y="2821939"/>
              <a:ext cx="622300" cy="1541780"/>
            </a:xfrm>
            <a:custGeom>
              <a:avLst/>
              <a:gdLst/>
              <a:ahLst/>
              <a:cxnLst/>
              <a:rect l="l" t="t" r="r" b="b"/>
              <a:pathLst>
                <a:path w="622300" h="1541779">
                  <a:moveTo>
                    <a:pt x="189229" y="398780"/>
                  </a:moveTo>
                  <a:lnTo>
                    <a:pt x="138429" y="472439"/>
                  </a:lnTo>
                  <a:lnTo>
                    <a:pt x="86360" y="521970"/>
                  </a:lnTo>
                  <a:lnTo>
                    <a:pt x="34290" y="596900"/>
                  </a:lnTo>
                  <a:lnTo>
                    <a:pt x="0" y="697230"/>
                  </a:lnTo>
                  <a:lnTo>
                    <a:pt x="16510" y="697230"/>
                  </a:lnTo>
                  <a:lnTo>
                    <a:pt x="34290" y="670560"/>
                  </a:lnTo>
                  <a:lnTo>
                    <a:pt x="69850" y="670560"/>
                  </a:lnTo>
                  <a:lnTo>
                    <a:pt x="86360" y="697230"/>
                  </a:lnTo>
                  <a:lnTo>
                    <a:pt x="102870" y="721360"/>
                  </a:lnTo>
                  <a:lnTo>
                    <a:pt x="120650" y="745489"/>
                  </a:lnTo>
                  <a:lnTo>
                    <a:pt x="102870" y="770889"/>
                  </a:lnTo>
                  <a:lnTo>
                    <a:pt x="86360" y="920750"/>
                  </a:lnTo>
                  <a:lnTo>
                    <a:pt x="52070" y="1043940"/>
                  </a:lnTo>
                  <a:lnTo>
                    <a:pt x="34290" y="1168400"/>
                  </a:lnTo>
                  <a:lnTo>
                    <a:pt x="34290" y="1318260"/>
                  </a:lnTo>
                  <a:lnTo>
                    <a:pt x="52070" y="1442720"/>
                  </a:lnTo>
                  <a:lnTo>
                    <a:pt x="52070" y="1541780"/>
                  </a:lnTo>
                  <a:lnTo>
                    <a:pt x="69850" y="1466850"/>
                  </a:lnTo>
                  <a:lnTo>
                    <a:pt x="138429" y="1219200"/>
                  </a:lnTo>
                  <a:lnTo>
                    <a:pt x="207010" y="969010"/>
                  </a:lnTo>
                  <a:lnTo>
                    <a:pt x="293370" y="745489"/>
                  </a:lnTo>
                  <a:lnTo>
                    <a:pt x="276860" y="745489"/>
                  </a:lnTo>
                  <a:lnTo>
                    <a:pt x="327660" y="721360"/>
                  </a:lnTo>
                  <a:lnTo>
                    <a:pt x="379729" y="745489"/>
                  </a:lnTo>
                  <a:lnTo>
                    <a:pt x="449579" y="770889"/>
                  </a:lnTo>
                  <a:lnTo>
                    <a:pt x="466090" y="796290"/>
                  </a:lnTo>
                  <a:lnTo>
                    <a:pt x="500379" y="820420"/>
                  </a:lnTo>
                  <a:lnTo>
                    <a:pt x="535940" y="820420"/>
                  </a:lnTo>
                  <a:lnTo>
                    <a:pt x="568960" y="820420"/>
                  </a:lnTo>
                  <a:lnTo>
                    <a:pt x="568960" y="796290"/>
                  </a:lnTo>
                  <a:lnTo>
                    <a:pt x="552450" y="721360"/>
                  </a:lnTo>
                  <a:lnTo>
                    <a:pt x="552450" y="646430"/>
                  </a:lnTo>
                  <a:lnTo>
                    <a:pt x="568960" y="571500"/>
                  </a:lnTo>
                  <a:lnTo>
                    <a:pt x="586740" y="521970"/>
                  </a:lnTo>
                  <a:lnTo>
                    <a:pt x="604520" y="422910"/>
                  </a:lnTo>
                  <a:lnTo>
                    <a:pt x="622300" y="323850"/>
                  </a:lnTo>
                  <a:lnTo>
                    <a:pt x="622300" y="199389"/>
                  </a:lnTo>
                  <a:lnTo>
                    <a:pt x="604520" y="124460"/>
                  </a:lnTo>
                  <a:lnTo>
                    <a:pt x="604520" y="0"/>
                  </a:lnTo>
                  <a:lnTo>
                    <a:pt x="311150" y="0"/>
                  </a:lnTo>
                  <a:lnTo>
                    <a:pt x="189229" y="3987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18755" y="2795904"/>
              <a:ext cx="105409" cy="7620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7715250" y="2125979"/>
              <a:ext cx="656590" cy="1342390"/>
            </a:xfrm>
            <a:custGeom>
              <a:avLst/>
              <a:gdLst/>
              <a:ahLst/>
              <a:cxnLst/>
              <a:rect l="l" t="t" r="r" b="b"/>
              <a:pathLst>
                <a:path w="656590" h="1342389">
                  <a:moveTo>
                    <a:pt x="656590" y="0"/>
                  </a:moveTo>
                  <a:lnTo>
                    <a:pt x="138429" y="0"/>
                  </a:lnTo>
                  <a:lnTo>
                    <a:pt x="138429" y="223520"/>
                  </a:lnTo>
                  <a:lnTo>
                    <a:pt x="121920" y="298450"/>
                  </a:lnTo>
                  <a:lnTo>
                    <a:pt x="104140" y="373380"/>
                  </a:lnTo>
                  <a:lnTo>
                    <a:pt x="35559" y="472440"/>
                  </a:lnTo>
                  <a:lnTo>
                    <a:pt x="0" y="497840"/>
                  </a:lnTo>
                  <a:lnTo>
                    <a:pt x="0" y="546100"/>
                  </a:lnTo>
                  <a:lnTo>
                    <a:pt x="17779" y="571500"/>
                  </a:lnTo>
                  <a:lnTo>
                    <a:pt x="69850" y="571500"/>
                  </a:lnTo>
                  <a:lnTo>
                    <a:pt x="69850" y="621030"/>
                  </a:lnTo>
                  <a:lnTo>
                    <a:pt x="86359" y="670560"/>
                  </a:lnTo>
                  <a:lnTo>
                    <a:pt x="190500" y="670560"/>
                  </a:lnTo>
                  <a:lnTo>
                    <a:pt x="104140" y="770890"/>
                  </a:lnTo>
                  <a:lnTo>
                    <a:pt x="121920" y="820420"/>
                  </a:lnTo>
                  <a:lnTo>
                    <a:pt x="121920" y="895350"/>
                  </a:lnTo>
                  <a:lnTo>
                    <a:pt x="138429" y="919480"/>
                  </a:lnTo>
                  <a:lnTo>
                    <a:pt x="154940" y="944880"/>
                  </a:lnTo>
                  <a:lnTo>
                    <a:pt x="172720" y="944880"/>
                  </a:lnTo>
                  <a:lnTo>
                    <a:pt x="224790" y="919480"/>
                  </a:lnTo>
                  <a:lnTo>
                    <a:pt x="259079" y="944880"/>
                  </a:lnTo>
                  <a:lnTo>
                    <a:pt x="293370" y="969010"/>
                  </a:lnTo>
                  <a:lnTo>
                    <a:pt x="311150" y="1019810"/>
                  </a:lnTo>
                  <a:lnTo>
                    <a:pt x="327659" y="1069340"/>
                  </a:lnTo>
                  <a:lnTo>
                    <a:pt x="363220" y="1217930"/>
                  </a:lnTo>
                  <a:lnTo>
                    <a:pt x="415290" y="1342390"/>
                  </a:lnTo>
                  <a:lnTo>
                    <a:pt x="431800" y="1318260"/>
                  </a:lnTo>
                  <a:lnTo>
                    <a:pt x="449579" y="1267460"/>
                  </a:lnTo>
                  <a:lnTo>
                    <a:pt x="466090" y="1193800"/>
                  </a:lnTo>
                  <a:lnTo>
                    <a:pt x="501650" y="1143000"/>
                  </a:lnTo>
                  <a:lnTo>
                    <a:pt x="552450" y="1094740"/>
                  </a:lnTo>
                  <a:lnTo>
                    <a:pt x="604520" y="994410"/>
                  </a:lnTo>
                  <a:lnTo>
                    <a:pt x="638809" y="919480"/>
                  </a:lnTo>
                  <a:lnTo>
                    <a:pt x="656590" y="820420"/>
                  </a:lnTo>
                  <a:lnTo>
                    <a:pt x="656590" y="0"/>
                  </a:lnTo>
                  <a:close/>
                </a:path>
              </a:pathLst>
            </a:custGeom>
            <a:solidFill>
              <a:srgbClr val="FFC6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715250" y="2125979"/>
              <a:ext cx="656590" cy="1342390"/>
            </a:xfrm>
            <a:custGeom>
              <a:avLst/>
              <a:gdLst/>
              <a:ahLst/>
              <a:cxnLst/>
              <a:rect l="l" t="t" r="r" b="b"/>
              <a:pathLst>
                <a:path w="656590" h="1342389">
                  <a:moveTo>
                    <a:pt x="415290" y="1342390"/>
                  </a:moveTo>
                  <a:lnTo>
                    <a:pt x="363220" y="1217930"/>
                  </a:lnTo>
                  <a:lnTo>
                    <a:pt x="327659" y="1069340"/>
                  </a:lnTo>
                  <a:lnTo>
                    <a:pt x="311150" y="1019810"/>
                  </a:lnTo>
                  <a:lnTo>
                    <a:pt x="293370" y="969010"/>
                  </a:lnTo>
                  <a:lnTo>
                    <a:pt x="259079" y="944880"/>
                  </a:lnTo>
                  <a:lnTo>
                    <a:pt x="224790" y="919480"/>
                  </a:lnTo>
                  <a:lnTo>
                    <a:pt x="172720" y="944880"/>
                  </a:lnTo>
                  <a:lnTo>
                    <a:pt x="154940" y="944880"/>
                  </a:lnTo>
                  <a:lnTo>
                    <a:pt x="138429" y="919480"/>
                  </a:lnTo>
                  <a:lnTo>
                    <a:pt x="121920" y="895350"/>
                  </a:lnTo>
                  <a:lnTo>
                    <a:pt x="121920" y="820420"/>
                  </a:lnTo>
                  <a:lnTo>
                    <a:pt x="104140" y="770890"/>
                  </a:lnTo>
                  <a:lnTo>
                    <a:pt x="190500" y="670560"/>
                  </a:lnTo>
                  <a:lnTo>
                    <a:pt x="86359" y="670560"/>
                  </a:lnTo>
                  <a:lnTo>
                    <a:pt x="69850" y="621030"/>
                  </a:lnTo>
                  <a:lnTo>
                    <a:pt x="69850" y="571500"/>
                  </a:lnTo>
                  <a:lnTo>
                    <a:pt x="35559" y="571500"/>
                  </a:lnTo>
                  <a:lnTo>
                    <a:pt x="17779" y="571500"/>
                  </a:lnTo>
                  <a:lnTo>
                    <a:pt x="0" y="546100"/>
                  </a:lnTo>
                  <a:lnTo>
                    <a:pt x="0" y="521970"/>
                  </a:lnTo>
                  <a:lnTo>
                    <a:pt x="0" y="497840"/>
                  </a:lnTo>
                  <a:lnTo>
                    <a:pt x="35559" y="472440"/>
                  </a:lnTo>
                  <a:lnTo>
                    <a:pt x="69850" y="422910"/>
                  </a:lnTo>
                  <a:lnTo>
                    <a:pt x="104140" y="373380"/>
                  </a:lnTo>
                  <a:lnTo>
                    <a:pt x="121920" y="298450"/>
                  </a:lnTo>
                  <a:lnTo>
                    <a:pt x="138429" y="223520"/>
                  </a:lnTo>
                  <a:lnTo>
                    <a:pt x="138429" y="199390"/>
                  </a:lnTo>
                  <a:lnTo>
                    <a:pt x="138429" y="0"/>
                  </a:lnTo>
                  <a:lnTo>
                    <a:pt x="656590" y="0"/>
                  </a:lnTo>
                  <a:lnTo>
                    <a:pt x="656590" y="745490"/>
                  </a:lnTo>
                  <a:lnTo>
                    <a:pt x="656590" y="796290"/>
                  </a:lnTo>
                  <a:lnTo>
                    <a:pt x="656590" y="820420"/>
                  </a:lnTo>
                  <a:lnTo>
                    <a:pt x="638809" y="919480"/>
                  </a:lnTo>
                  <a:lnTo>
                    <a:pt x="604520" y="994410"/>
                  </a:lnTo>
                  <a:lnTo>
                    <a:pt x="552450" y="1094740"/>
                  </a:lnTo>
                  <a:lnTo>
                    <a:pt x="501650" y="1143000"/>
                  </a:lnTo>
                  <a:lnTo>
                    <a:pt x="466090" y="1193800"/>
                  </a:lnTo>
                  <a:lnTo>
                    <a:pt x="449579" y="1267460"/>
                  </a:lnTo>
                  <a:lnTo>
                    <a:pt x="431800" y="1318260"/>
                  </a:lnTo>
                  <a:lnTo>
                    <a:pt x="415290" y="134239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767320" y="1802129"/>
              <a:ext cx="880110" cy="1144270"/>
            </a:xfrm>
            <a:custGeom>
              <a:avLst/>
              <a:gdLst/>
              <a:ahLst/>
              <a:cxnLst/>
              <a:rect l="l" t="t" r="r" b="b"/>
              <a:pathLst>
                <a:path w="880109" h="1144270">
                  <a:moveTo>
                    <a:pt x="880109" y="721360"/>
                  </a:moveTo>
                  <a:lnTo>
                    <a:pt x="586739" y="721360"/>
                  </a:lnTo>
                  <a:lnTo>
                    <a:pt x="586739" y="796290"/>
                  </a:lnTo>
                  <a:lnTo>
                    <a:pt x="570229" y="821690"/>
                  </a:lnTo>
                  <a:lnTo>
                    <a:pt x="535939" y="869950"/>
                  </a:lnTo>
                  <a:lnTo>
                    <a:pt x="518159" y="895350"/>
                  </a:lnTo>
                  <a:lnTo>
                    <a:pt x="483870" y="895350"/>
                  </a:lnTo>
                  <a:lnTo>
                    <a:pt x="500379" y="920750"/>
                  </a:lnTo>
                  <a:lnTo>
                    <a:pt x="535939" y="994410"/>
                  </a:lnTo>
                  <a:lnTo>
                    <a:pt x="570229" y="1045210"/>
                  </a:lnTo>
                  <a:lnTo>
                    <a:pt x="622300" y="1094740"/>
                  </a:lnTo>
                  <a:lnTo>
                    <a:pt x="673100" y="1120140"/>
                  </a:lnTo>
                  <a:lnTo>
                    <a:pt x="725170" y="1144270"/>
                  </a:lnTo>
                  <a:lnTo>
                    <a:pt x="793750" y="1120140"/>
                  </a:lnTo>
                  <a:lnTo>
                    <a:pt x="828039" y="1120140"/>
                  </a:lnTo>
                  <a:lnTo>
                    <a:pt x="828039" y="970280"/>
                  </a:lnTo>
                  <a:lnTo>
                    <a:pt x="845820" y="869950"/>
                  </a:lnTo>
                  <a:lnTo>
                    <a:pt x="880109" y="796290"/>
                  </a:lnTo>
                  <a:lnTo>
                    <a:pt x="880109" y="721360"/>
                  </a:lnTo>
                  <a:close/>
                </a:path>
                <a:path w="880109" h="1144270">
                  <a:moveTo>
                    <a:pt x="853077" y="398780"/>
                  </a:moveTo>
                  <a:lnTo>
                    <a:pt x="102870" y="398780"/>
                  </a:lnTo>
                  <a:lnTo>
                    <a:pt x="138429" y="472440"/>
                  </a:lnTo>
                  <a:lnTo>
                    <a:pt x="189229" y="547370"/>
                  </a:lnTo>
                  <a:lnTo>
                    <a:pt x="241300" y="596900"/>
                  </a:lnTo>
                  <a:lnTo>
                    <a:pt x="275589" y="622300"/>
                  </a:lnTo>
                  <a:lnTo>
                    <a:pt x="311150" y="646430"/>
                  </a:lnTo>
                  <a:lnTo>
                    <a:pt x="327659" y="697230"/>
                  </a:lnTo>
                  <a:lnTo>
                    <a:pt x="345439" y="770890"/>
                  </a:lnTo>
                  <a:lnTo>
                    <a:pt x="363220" y="821690"/>
                  </a:lnTo>
                  <a:lnTo>
                    <a:pt x="345439" y="895350"/>
                  </a:lnTo>
                  <a:lnTo>
                    <a:pt x="414020" y="796290"/>
                  </a:lnTo>
                  <a:lnTo>
                    <a:pt x="466089" y="746760"/>
                  </a:lnTo>
                  <a:lnTo>
                    <a:pt x="535939" y="721360"/>
                  </a:lnTo>
                  <a:lnTo>
                    <a:pt x="880109" y="721360"/>
                  </a:lnTo>
                  <a:lnTo>
                    <a:pt x="880109" y="596900"/>
                  </a:lnTo>
                  <a:lnTo>
                    <a:pt x="863600" y="472440"/>
                  </a:lnTo>
                  <a:lnTo>
                    <a:pt x="853077" y="398780"/>
                  </a:lnTo>
                  <a:close/>
                </a:path>
                <a:path w="880109" h="1144270">
                  <a:moveTo>
                    <a:pt x="552450" y="0"/>
                  </a:moveTo>
                  <a:lnTo>
                    <a:pt x="293370" y="0"/>
                  </a:lnTo>
                  <a:lnTo>
                    <a:pt x="224789" y="25400"/>
                  </a:lnTo>
                  <a:lnTo>
                    <a:pt x="172720" y="49530"/>
                  </a:lnTo>
                  <a:lnTo>
                    <a:pt x="69850" y="149860"/>
                  </a:lnTo>
                  <a:lnTo>
                    <a:pt x="34289" y="199390"/>
                  </a:lnTo>
                  <a:lnTo>
                    <a:pt x="0" y="273050"/>
                  </a:lnTo>
                  <a:lnTo>
                    <a:pt x="0" y="398780"/>
                  </a:lnTo>
                  <a:lnTo>
                    <a:pt x="17779" y="422910"/>
                  </a:lnTo>
                  <a:lnTo>
                    <a:pt x="52070" y="497840"/>
                  </a:lnTo>
                  <a:lnTo>
                    <a:pt x="86359" y="547370"/>
                  </a:lnTo>
                  <a:lnTo>
                    <a:pt x="138429" y="571500"/>
                  </a:lnTo>
                  <a:lnTo>
                    <a:pt x="138429" y="547370"/>
                  </a:lnTo>
                  <a:lnTo>
                    <a:pt x="102870" y="448310"/>
                  </a:lnTo>
                  <a:lnTo>
                    <a:pt x="102870" y="398780"/>
                  </a:lnTo>
                  <a:lnTo>
                    <a:pt x="853077" y="398780"/>
                  </a:lnTo>
                  <a:lnTo>
                    <a:pt x="845820" y="347980"/>
                  </a:lnTo>
                  <a:lnTo>
                    <a:pt x="811529" y="248920"/>
                  </a:lnTo>
                  <a:lnTo>
                    <a:pt x="793750" y="248920"/>
                  </a:lnTo>
                  <a:lnTo>
                    <a:pt x="741679" y="149860"/>
                  </a:lnTo>
                  <a:lnTo>
                    <a:pt x="690879" y="100330"/>
                  </a:lnTo>
                  <a:lnTo>
                    <a:pt x="622300" y="49530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767320" y="1802129"/>
              <a:ext cx="880110" cy="1144270"/>
            </a:xfrm>
            <a:custGeom>
              <a:avLst/>
              <a:gdLst/>
              <a:ahLst/>
              <a:cxnLst/>
              <a:rect l="l" t="t" r="r" b="b"/>
              <a:pathLst>
                <a:path w="880109" h="1144270">
                  <a:moveTo>
                    <a:pt x="741679" y="149860"/>
                  </a:moveTo>
                  <a:lnTo>
                    <a:pt x="690879" y="100330"/>
                  </a:lnTo>
                  <a:lnTo>
                    <a:pt x="622300" y="49530"/>
                  </a:lnTo>
                  <a:lnTo>
                    <a:pt x="552450" y="0"/>
                  </a:lnTo>
                  <a:lnTo>
                    <a:pt x="483870" y="0"/>
                  </a:lnTo>
                  <a:lnTo>
                    <a:pt x="397509" y="0"/>
                  </a:lnTo>
                  <a:lnTo>
                    <a:pt x="345439" y="0"/>
                  </a:lnTo>
                  <a:lnTo>
                    <a:pt x="293370" y="0"/>
                  </a:lnTo>
                  <a:lnTo>
                    <a:pt x="224789" y="25400"/>
                  </a:lnTo>
                  <a:lnTo>
                    <a:pt x="172720" y="49530"/>
                  </a:lnTo>
                  <a:lnTo>
                    <a:pt x="120650" y="100330"/>
                  </a:lnTo>
                  <a:lnTo>
                    <a:pt x="69850" y="149860"/>
                  </a:lnTo>
                  <a:lnTo>
                    <a:pt x="34289" y="199390"/>
                  </a:lnTo>
                  <a:lnTo>
                    <a:pt x="0" y="273050"/>
                  </a:lnTo>
                  <a:lnTo>
                    <a:pt x="0" y="323850"/>
                  </a:lnTo>
                  <a:lnTo>
                    <a:pt x="0" y="373380"/>
                  </a:lnTo>
                  <a:lnTo>
                    <a:pt x="0" y="398780"/>
                  </a:lnTo>
                  <a:lnTo>
                    <a:pt x="17779" y="422910"/>
                  </a:lnTo>
                  <a:lnTo>
                    <a:pt x="52070" y="497840"/>
                  </a:lnTo>
                  <a:lnTo>
                    <a:pt x="86359" y="547370"/>
                  </a:lnTo>
                  <a:lnTo>
                    <a:pt x="138429" y="571500"/>
                  </a:lnTo>
                  <a:lnTo>
                    <a:pt x="138429" y="596900"/>
                  </a:lnTo>
                  <a:lnTo>
                    <a:pt x="138429" y="547370"/>
                  </a:lnTo>
                  <a:lnTo>
                    <a:pt x="120650" y="497840"/>
                  </a:lnTo>
                  <a:lnTo>
                    <a:pt x="102870" y="448310"/>
                  </a:lnTo>
                  <a:lnTo>
                    <a:pt x="102870" y="398780"/>
                  </a:lnTo>
                  <a:lnTo>
                    <a:pt x="138429" y="472440"/>
                  </a:lnTo>
                  <a:lnTo>
                    <a:pt x="189229" y="547370"/>
                  </a:lnTo>
                  <a:lnTo>
                    <a:pt x="241300" y="596900"/>
                  </a:lnTo>
                  <a:lnTo>
                    <a:pt x="275589" y="622300"/>
                  </a:lnTo>
                  <a:lnTo>
                    <a:pt x="311150" y="646430"/>
                  </a:lnTo>
                  <a:lnTo>
                    <a:pt x="327659" y="697230"/>
                  </a:lnTo>
                  <a:lnTo>
                    <a:pt x="345439" y="770890"/>
                  </a:lnTo>
                  <a:lnTo>
                    <a:pt x="363220" y="821690"/>
                  </a:lnTo>
                  <a:lnTo>
                    <a:pt x="345439" y="895350"/>
                  </a:lnTo>
                  <a:lnTo>
                    <a:pt x="379729" y="845820"/>
                  </a:lnTo>
                  <a:lnTo>
                    <a:pt x="414020" y="796290"/>
                  </a:lnTo>
                  <a:lnTo>
                    <a:pt x="466089" y="746760"/>
                  </a:lnTo>
                  <a:lnTo>
                    <a:pt x="535939" y="721360"/>
                  </a:lnTo>
                  <a:lnTo>
                    <a:pt x="586739" y="721360"/>
                  </a:lnTo>
                  <a:lnTo>
                    <a:pt x="586739" y="746760"/>
                  </a:lnTo>
                  <a:lnTo>
                    <a:pt x="586739" y="796290"/>
                  </a:lnTo>
                  <a:lnTo>
                    <a:pt x="570229" y="821690"/>
                  </a:lnTo>
                  <a:lnTo>
                    <a:pt x="535939" y="869950"/>
                  </a:lnTo>
                  <a:lnTo>
                    <a:pt x="518159" y="895350"/>
                  </a:lnTo>
                  <a:lnTo>
                    <a:pt x="483870" y="895350"/>
                  </a:lnTo>
                  <a:lnTo>
                    <a:pt x="500379" y="920750"/>
                  </a:lnTo>
                  <a:lnTo>
                    <a:pt x="535939" y="994410"/>
                  </a:lnTo>
                  <a:lnTo>
                    <a:pt x="570229" y="1045210"/>
                  </a:lnTo>
                  <a:lnTo>
                    <a:pt x="622300" y="1094740"/>
                  </a:lnTo>
                  <a:lnTo>
                    <a:pt x="673100" y="1120140"/>
                  </a:lnTo>
                  <a:lnTo>
                    <a:pt x="725170" y="1144270"/>
                  </a:lnTo>
                  <a:lnTo>
                    <a:pt x="793750" y="1120140"/>
                  </a:lnTo>
                  <a:lnTo>
                    <a:pt x="828039" y="1120140"/>
                  </a:lnTo>
                  <a:lnTo>
                    <a:pt x="828039" y="1045210"/>
                  </a:lnTo>
                  <a:lnTo>
                    <a:pt x="828039" y="970280"/>
                  </a:lnTo>
                  <a:lnTo>
                    <a:pt x="845820" y="869950"/>
                  </a:lnTo>
                  <a:lnTo>
                    <a:pt x="880109" y="796290"/>
                  </a:lnTo>
                  <a:lnTo>
                    <a:pt x="880109" y="721360"/>
                  </a:lnTo>
                  <a:lnTo>
                    <a:pt x="880109" y="596900"/>
                  </a:lnTo>
                  <a:lnTo>
                    <a:pt x="863600" y="472440"/>
                  </a:lnTo>
                  <a:lnTo>
                    <a:pt x="845820" y="347980"/>
                  </a:lnTo>
                  <a:lnTo>
                    <a:pt x="811529" y="248920"/>
                  </a:lnTo>
                  <a:lnTo>
                    <a:pt x="793750" y="248920"/>
                  </a:lnTo>
                  <a:lnTo>
                    <a:pt x="741679" y="1498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870190" y="2473959"/>
              <a:ext cx="104139" cy="49530"/>
            </a:xfrm>
            <a:custGeom>
              <a:avLst/>
              <a:gdLst/>
              <a:ahLst/>
              <a:cxnLst/>
              <a:rect l="l" t="t" r="r" b="b"/>
              <a:pathLst>
                <a:path w="104140" h="49530">
                  <a:moveTo>
                    <a:pt x="104139" y="0"/>
                  </a:moveTo>
                  <a:lnTo>
                    <a:pt x="0" y="0"/>
                  </a:lnTo>
                  <a:lnTo>
                    <a:pt x="17779" y="25400"/>
                  </a:lnTo>
                  <a:lnTo>
                    <a:pt x="17779" y="49529"/>
                  </a:lnTo>
                  <a:lnTo>
                    <a:pt x="1041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870190" y="2473959"/>
              <a:ext cx="104139" cy="49530"/>
            </a:xfrm>
            <a:custGeom>
              <a:avLst/>
              <a:gdLst/>
              <a:ahLst/>
              <a:cxnLst/>
              <a:rect l="l" t="t" r="r" b="b"/>
              <a:pathLst>
                <a:path w="104140" h="49530">
                  <a:moveTo>
                    <a:pt x="0" y="0"/>
                  </a:moveTo>
                  <a:lnTo>
                    <a:pt x="104139" y="0"/>
                  </a:lnTo>
                  <a:lnTo>
                    <a:pt x="17779" y="49529"/>
                  </a:lnTo>
                  <a:lnTo>
                    <a:pt x="17779" y="2540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216900" y="2647950"/>
              <a:ext cx="50800" cy="74930"/>
            </a:xfrm>
            <a:custGeom>
              <a:avLst/>
              <a:gdLst/>
              <a:ahLst/>
              <a:cxnLst/>
              <a:rect l="l" t="t" r="r" b="b"/>
              <a:pathLst>
                <a:path w="50800" h="74930">
                  <a:moveTo>
                    <a:pt x="34290" y="0"/>
                  </a:moveTo>
                  <a:lnTo>
                    <a:pt x="16509" y="0"/>
                  </a:lnTo>
                  <a:lnTo>
                    <a:pt x="16509" y="24129"/>
                  </a:lnTo>
                  <a:lnTo>
                    <a:pt x="0" y="49529"/>
                  </a:lnTo>
                  <a:lnTo>
                    <a:pt x="16509" y="49529"/>
                  </a:lnTo>
                  <a:lnTo>
                    <a:pt x="16509" y="74929"/>
                  </a:lnTo>
                  <a:lnTo>
                    <a:pt x="34290" y="74929"/>
                  </a:lnTo>
                  <a:lnTo>
                    <a:pt x="50800" y="49529"/>
                  </a:lnTo>
                  <a:lnTo>
                    <a:pt x="50800" y="24129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FF8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216900" y="2647950"/>
              <a:ext cx="50800" cy="74930"/>
            </a:xfrm>
            <a:custGeom>
              <a:avLst/>
              <a:gdLst/>
              <a:ahLst/>
              <a:cxnLst/>
              <a:rect l="l" t="t" r="r" b="b"/>
              <a:pathLst>
                <a:path w="50800" h="74930">
                  <a:moveTo>
                    <a:pt x="50800" y="49529"/>
                  </a:moveTo>
                  <a:lnTo>
                    <a:pt x="50800" y="24129"/>
                  </a:lnTo>
                  <a:lnTo>
                    <a:pt x="34290" y="0"/>
                  </a:lnTo>
                  <a:lnTo>
                    <a:pt x="16509" y="0"/>
                  </a:lnTo>
                  <a:lnTo>
                    <a:pt x="16509" y="24129"/>
                  </a:lnTo>
                  <a:lnTo>
                    <a:pt x="0" y="49529"/>
                  </a:lnTo>
                  <a:lnTo>
                    <a:pt x="16509" y="49529"/>
                  </a:lnTo>
                  <a:lnTo>
                    <a:pt x="16509" y="74929"/>
                  </a:lnTo>
                  <a:lnTo>
                    <a:pt x="34290" y="74929"/>
                  </a:lnTo>
                  <a:lnTo>
                    <a:pt x="50800" y="4952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870190" y="2523489"/>
              <a:ext cx="276860" cy="1294130"/>
            </a:xfrm>
            <a:custGeom>
              <a:avLst/>
              <a:gdLst/>
              <a:ahLst/>
              <a:cxnLst/>
              <a:rect l="l" t="t" r="r" b="b"/>
              <a:pathLst>
                <a:path w="276859" h="1294129">
                  <a:moveTo>
                    <a:pt x="17779" y="0"/>
                  </a:moveTo>
                  <a:lnTo>
                    <a:pt x="0" y="49530"/>
                  </a:lnTo>
                  <a:lnTo>
                    <a:pt x="0" y="100330"/>
                  </a:lnTo>
                  <a:lnTo>
                    <a:pt x="17779" y="148589"/>
                  </a:lnTo>
                  <a:lnTo>
                    <a:pt x="35559" y="248920"/>
                  </a:lnTo>
                  <a:lnTo>
                    <a:pt x="53339" y="273050"/>
                  </a:lnTo>
                  <a:lnTo>
                    <a:pt x="69850" y="298450"/>
                  </a:lnTo>
                  <a:lnTo>
                    <a:pt x="53339" y="347980"/>
                  </a:lnTo>
                  <a:lnTo>
                    <a:pt x="53339" y="373380"/>
                  </a:lnTo>
                </a:path>
                <a:path w="276859" h="1294129">
                  <a:moveTo>
                    <a:pt x="276859" y="920750"/>
                  </a:moveTo>
                  <a:lnTo>
                    <a:pt x="260350" y="995680"/>
                  </a:lnTo>
                  <a:lnTo>
                    <a:pt x="260350" y="1043939"/>
                  </a:lnTo>
                </a:path>
                <a:path w="276859" h="1294129">
                  <a:moveTo>
                    <a:pt x="208279" y="820420"/>
                  </a:moveTo>
                  <a:lnTo>
                    <a:pt x="190500" y="944880"/>
                  </a:lnTo>
                  <a:lnTo>
                    <a:pt x="172719" y="1094740"/>
                  </a:lnTo>
                  <a:lnTo>
                    <a:pt x="190500" y="1243330"/>
                  </a:lnTo>
                  <a:lnTo>
                    <a:pt x="190500" y="1294130"/>
                  </a:lnTo>
                </a:path>
              </a:pathLst>
            </a:custGeom>
            <a:ln w="241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905750" y="5259069"/>
              <a:ext cx="1036319" cy="1292860"/>
            </a:xfrm>
            <a:custGeom>
              <a:avLst/>
              <a:gdLst/>
              <a:ahLst/>
              <a:cxnLst/>
              <a:rect l="l" t="t" r="r" b="b"/>
              <a:pathLst>
                <a:path w="1036320" h="1292859">
                  <a:moveTo>
                    <a:pt x="966470" y="0"/>
                  </a:moveTo>
                  <a:lnTo>
                    <a:pt x="863600" y="24129"/>
                  </a:lnTo>
                  <a:lnTo>
                    <a:pt x="828040" y="148589"/>
                  </a:lnTo>
                  <a:lnTo>
                    <a:pt x="759459" y="447039"/>
                  </a:lnTo>
                  <a:lnTo>
                    <a:pt x="673100" y="721359"/>
                  </a:lnTo>
                  <a:lnTo>
                    <a:pt x="570229" y="994409"/>
                  </a:lnTo>
                  <a:lnTo>
                    <a:pt x="466090" y="1243329"/>
                  </a:lnTo>
                  <a:lnTo>
                    <a:pt x="414020" y="1243329"/>
                  </a:lnTo>
                  <a:lnTo>
                    <a:pt x="327659" y="1169669"/>
                  </a:lnTo>
                  <a:lnTo>
                    <a:pt x="224790" y="1094739"/>
                  </a:lnTo>
                  <a:lnTo>
                    <a:pt x="137159" y="994409"/>
                  </a:lnTo>
                  <a:lnTo>
                    <a:pt x="207009" y="745489"/>
                  </a:lnTo>
                  <a:lnTo>
                    <a:pt x="259079" y="472439"/>
                  </a:lnTo>
                  <a:lnTo>
                    <a:pt x="293370" y="223519"/>
                  </a:lnTo>
                  <a:lnTo>
                    <a:pt x="68579" y="298449"/>
                  </a:lnTo>
                  <a:lnTo>
                    <a:pt x="34290" y="895349"/>
                  </a:lnTo>
                  <a:lnTo>
                    <a:pt x="0" y="1292859"/>
                  </a:lnTo>
                  <a:lnTo>
                    <a:pt x="466090" y="1292859"/>
                  </a:lnTo>
                  <a:lnTo>
                    <a:pt x="1036320" y="994409"/>
                  </a:lnTo>
                  <a:lnTo>
                    <a:pt x="1036320" y="646429"/>
                  </a:lnTo>
                  <a:lnTo>
                    <a:pt x="1018540" y="322579"/>
                  </a:lnTo>
                  <a:lnTo>
                    <a:pt x="1018540" y="74929"/>
                  </a:lnTo>
                  <a:lnTo>
                    <a:pt x="1000759" y="49529"/>
                  </a:lnTo>
                  <a:lnTo>
                    <a:pt x="984250" y="24129"/>
                  </a:lnTo>
                  <a:lnTo>
                    <a:pt x="966470" y="0"/>
                  </a:lnTo>
                  <a:close/>
                </a:path>
              </a:pathLst>
            </a:custGeom>
            <a:solidFill>
              <a:srgbClr val="BE3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905750" y="5259069"/>
              <a:ext cx="1036319" cy="1292860"/>
            </a:xfrm>
            <a:custGeom>
              <a:avLst/>
              <a:gdLst/>
              <a:ahLst/>
              <a:cxnLst/>
              <a:rect l="l" t="t" r="r" b="b"/>
              <a:pathLst>
                <a:path w="1036320" h="1292859">
                  <a:moveTo>
                    <a:pt x="863600" y="24129"/>
                  </a:moveTo>
                  <a:lnTo>
                    <a:pt x="828040" y="148589"/>
                  </a:lnTo>
                  <a:lnTo>
                    <a:pt x="759459" y="447039"/>
                  </a:lnTo>
                  <a:lnTo>
                    <a:pt x="673100" y="721359"/>
                  </a:lnTo>
                  <a:lnTo>
                    <a:pt x="570229" y="994409"/>
                  </a:lnTo>
                  <a:lnTo>
                    <a:pt x="466090" y="1243329"/>
                  </a:lnTo>
                  <a:lnTo>
                    <a:pt x="414020" y="1243329"/>
                  </a:lnTo>
                  <a:lnTo>
                    <a:pt x="327659" y="1169669"/>
                  </a:lnTo>
                  <a:lnTo>
                    <a:pt x="224790" y="1094739"/>
                  </a:lnTo>
                  <a:lnTo>
                    <a:pt x="137159" y="994409"/>
                  </a:lnTo>
                  <a:lnTo>
                    <a:pt x="207009" y="745489"/>
                  </a:lnTo>
                  <a:lnTo>
                    <a:pt x="259079" y="472439"/>
                  </a:lnTo>
                  <a:lnTo>
                    <a:pt x="293370" y="223519"/>
                  </a:lnTo>
                  <a:lnTo>
                    <a:pt x="68579" y="298449"/>
                  </a:lnTo>
                  <a:lnTo>
                    <a:pt x="34290" y="895349"/>
                  </a:lnTo>
                  <a:lnTo>
                    <a:pt x="0" y="1292859"/>
                  </a:lnTo>
                  <a:lnTo>
                    <a:pt x="466090" y="1292859"/>
                  </a:lnTo>
                  <a:lnTo>
                    <a:pt x="1036320" y="994409"/>
                  </a:lnTo>
                  <a:lnTo>
                    <a:pt x="1036320" y="646429"/>
                  </a:lnTo>
                  <a:lnTo>
                    <a:pt x="1018540" y="322579"/>
                  </a:lnTo>
                  <a:lnTo>
                    <a:pt x="1018540" y="74929"/>
                  </a:lnTo>
                  <a:lnTo>
                    <a:pt x="1000759" y="49529"/>
                  </a:lnTo>
                  <a:lnTo>
                    <a:pt x="984250" y="24129"/>
                  </a:lnTo>
                  <a:lnTo>
                    <a:pt x="966470" y="0"/>
                  </a:lnTo>
                  <a:lnTo>
                    <a:pt x="863600" y="2412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008620" y="6303010"/>
              <a:ext cx="311150" cy="248920"/>
            </a:xfrm>
            <a:custGeom>
              <a:avLst/>
              <a:gdLst/>
              <a:ahLst/>
              <a:cxnLst/>
              <a:rect l="l" t="t" r="r" b="b"/>
              <a:pathLst>
                <a:path w="311150" h="248920">
                  <a:moveTo>
                    <a:pt x="86359" y="0"/>
                  </a:moveTo>
                  <a:lnTo>
                    <a:pt x="0" y="248919"/>
                  </a:lnTo>
                  <a:lnTo>
                    <a:pt x="311150" y="248919"/>
                  </a:lnTo>
                  <a:lnTo>
                    <a:pt x="311150" y="199389"/>
                  </a:lnTo>
                  <a:lnTo>
                    <a:pt x="224789" y="125729"/>
                  </a:lnTo>
                  <a:lnTo>
                    <a:pt x="121920" y="50799"/>
                  </a:lnTo>
                  <a:lnTo>
                    <a:pt x="86359" y="0"/>
                  </a:lnTo>
                  <a:close/>
                </a:path>
              </a:pathLst>
            </a:custGeom>
            <a:solidFill>
              <a:srgbClr val="FFC6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008620" y="6303010"/>
              <a:ext cx="311150" cy="248920"/>
            </a:xfrm>
            <a:custGeom>
              <a:avLst/>
              <a:gdLst/>
              <a:ahLst/>
              <a:cxnLst/>
              <a:rect l="l" t="t" r="r" b="b"/>
              <a:pathLst>
                <a:path w="311150" h="248920">
                  <a:moveTo>
                    <a:pt x="311150" y="199389"/>
                  </a:moveTo>
                  <a:lnTo>
                    <a:pt x="224789" y="125729"/>
                  </a:lnTo>
                  <a:lnTo>
                    <a:pt x="121920" y="50799"/>
                  </a:lnTo>
                  <a:lnTo>
                    <a:pt x="86359" y="0"/>
                  </a:lnTo>
                  <a:lnTo>
                    <a:pt x="0" y="248919"/>
                  </a:lnTo>
                  <a:lnTo>
                    <a:pt x="311150" y="248919"/>
                  </a:lnTo>
                  <a:lnTo>
                    <a:pt x="311150" y="19938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974330" y="5557519"/>
              <a:ext cx="86360" cy="671830"/>
            </a:xfrm>
            <a:custGeom>
              <a:avLst/>
              <a:gdLst/>
              <a:ahLst/>
              <a:cxnLst/>
              <a:rect l="l" t="t" r="r" b="b"/>
              <a:pathLst>
                <a:path w="86359" h="671829">
                  <a:moveTo>
                    <a:pt x="86360" y="671829"/>
                  </a:moveTo>
                  <a:lnTo>
                    <a:pt x="52070" y="49529"/>
                  </a:lnTo>
                  <a:lnTo>
                    <a:pt x="52070" y="24129"/>
                  </a:lnTo>
                  <a:lnTo>
                    <a:pt x="34290" y="0"/>
                  </a:lnTo>
                  <a:lnTo>
                    <a:pt x="17779" y="24129"/>
                  </a:lnTo>
                  <a:lnTo>
                    <a:pt x="0" y="24129"/>
                  </a:lnTo>
                </a:path>
              </a:pathLst>
            </a:custGeom>
            <a:ln w="241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820150" y="4812029"/>
              <a:ext cx="52069" cy="471170"/>
            </a:xfrm>
            <a:custGeom>
              <a:avLst/>
              <a:gdLst/>
              <a:ahLst/>
              <a:cxnLst/>
              <a:rect l="l" t="t" r="r" b="b"/>
              <a:pathLst>
                <a:path w="52070" h="471170">
                  <a:moveTo>
                    <a:pt x="17779" y="0"/>
                  </a:moveTo>
                  <a:lnTo>
                    <a:pt x="17779" y="124460"/>
                  </a:lnTo>
                  <a:lnTo>
                    <a:pt x="0" y="247650"/>
                  </a:lnTo>
                  <a:lnTo>
                    <a:pt x="17779" y="471170"/>
                  </a:lnTo>
                  <a:lnTo>
                    <a:pt x="52070" y="47117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BE3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820150" y="4812029"/>
              <a:ext cx="52069" cy="471170"/>
            </a:xfrm>
            <a:custGeom>
              <a:avLst/>
              <a:gdLst/>
              <a:ahLst/>
              <a:cxnLst/>
              <a:rect l="l" t="t" r="r" b="b"/>
              <a:pathLst>
                <a:path w="52070" h="471170">
                  <a:moveTo>
                    <a:pt x="17779" y="124460"/>
                  </a:moveTo>
                  <a:lnTo>
                    <a:pt x="17779" y="0"/>
                  </a:lnTo>
                  <a:lnTo>
                    <a:pt x="52070" y="471170"/>
                  </a:lnTo>
                  <a:lnTo>
                    <a:pt x="17779" y="471170"/>
                  </a:lnTo>
                  <a:lnTo>
                    <a:pt x="0" y="247650"/>
                  </a:lnTo>
                  <a:lnTo>
                    <a:pt x="17779" y="1244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7579" y="642620"/>
            <a:ext cx="55956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B.</a:t>
            </a:r>
            <a:r>
              <a:rPr spc="-50" dirty="0"/>
              <a:t> </a:t>
            </a:r>
            <a:r>
              <a:rPr spc="-10" dirty="0"/>
              <a:t>Expenditure</a:t>
            </a:r>
            <a:r>
              <a:rPr spc="-45" dirty="0"/>
              <a:t> </a:t>
            </a:r>
            <a:r>
              <a:rPr spc="-10" dirty="0"/>
              <a:t>Cycle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25389" y="2362200"/>
            <a:ext cx="372173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2700" algn="just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Events related to the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acquisition of goods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and services from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other</a:t>
            </a:r>
            <a:r>
              <a:rPr sz="2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entities</a:t>
            </a:r>
            <a:r>
              <a:rPr sz="2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800" spc="-5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settlement</a:t>
            </a:r>
            <a:r>
              <a:rPr sz="2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related</a:t>
            </a:r>
            <a:endParaRPr sz="2800" dirty="0">
              <a:latin typeface="Corbel"/>
              <a:cs typeface="Corbel"/>
            </a:endParaRPr>
          </a:p>
          <a:p>
            <a:pPr algn="just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obligations.</a:t>
            </a:r>
            <a:endParaRPr sz="2800" dirty="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981200"/>
            <a:ext cx="3586479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7279" y="642620"/>
            <a:ext cx="53168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C.</a:t>
            </a:r>
            <a:r>
              <a:rPr spc="-50" dirty="0"/>
              <a:t> </a:t>
            </a:r>
            <a:r>
              <a:rPr spc="-10" dirty="0"/>
              <a:t>Production</a:t>
            </a:r>
            <a:r>
              <a:rPr spc="-50" dirty="0"/>
              <a:t> </a:t>
            </a:r>
            <a:r>
              <a:rPr spc="-10" dirty="0"/>
              <a:t>Cycle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9149" y="2928620"/>
            <a:ext cx="3987800" cy="1731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68910" indent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Events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related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to the </a:t>
            </a:r>
            <a:r>
              <a:rPr sz="2800" spc="-5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transformation</a:t>
            </a:r>
            <a:r>
              <a:rPr sz="2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endParaRPr sz="2800" dirty="0">
              <a:latin typeface="Corbel"/>
              <a:cs typeface="Corbel"/>
            </a:endParaRPr>
          </a:p>
          <a:p>
            <a:pPr marR="5080">
              <a:lnSpc>
                <a:spcPts val="3360"/>
              </a:lnSpc>
              <a:spcBef>
                <a:spcPts val="90"/>
              </a:spcBef>
            </a:pP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resources</a:t>
            </a:r>
            <a:r>
              <a:rPr sz="2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into</a:t>
            </a:r>
            <a:r>
              <a:rPr sz="28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goods </a:t>
            </a:r>
            <a:r>
              <a:rPr sz="2800" spc="-5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services.</a:t>
            </a:r>
            <a:endParaRPr sz="2800" dirty="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53000" y="1676400"/>
            <a:ext cx="3987800" cy="4343400"/>
            <a:chOff x="4953000" y="1676400"/>
            <a:chExt cx="3987800" cy="5181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3000" y="1676400"/>
              <a:ext cx="3987800" cy="5181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787389" y="3223260"/>
              <a:ext cx="2235200" cy="81280"/>
            </a:xfrm>
            <a:custGeom>
              <a:avLst/>
              <a:gdLst/>
              <a:ahLst/>
              <a:cxnLst/>
              <a:rect l="l" t="t" r="r" b="b"/>
              <a:pathLst>
                <a:path w="2235200" h="81279">
                  <a:moveTo>
                    <a:pt x="2045969" y="0"/>
                  </a:moveTo>
                  <a:lnTo>
                    <a:pt x="189230" y="0"/>
                  </a:lnTo>
                  <a:lnTo>
                    <a:pt x="189230" y="54610"/>
                  </a:lnTo>
                  <a:lnTo>
                    <a:pt x="0" y="81279"/>
                  </a:lnTo>
                  <a:lnTo>
                    <a:pt x="2235200" y="81279"/>
                  </a:lnTo>
                  <a:lnTo>
                    <a:pt x="2045969" y="54610"/>
                  </a:lnTo>
                  <a:lnTo>
                    <a:pt x="2045969" y="0"/>
                  </a:lnTo>
                  <a:close/>
                </a:path>
              </a:pathLst>
            </a:custGeom>
            <a:solidFill>
              <a:srgbClr val="AED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46750" y="3304539"/>
              <a:ext cx="2316480" cy="272415"/>
            </a:xfrm>
            <a:custGeom>
              <a:avLst/>
              <a:gdLst/>
              <a:ahLst/>
              <a:cxnLst/>
              <a:rect l="l" t="t" r="r" b="b"/>
              <a:pathLst>
                <a:path w="2316479" h="272414">
                  <a:moveTo>
                    <a:pt x="2316480" y="0"/>
                  </a:moveTo>
                  <a:lnTo>
                    <a:pt x="0" y="0"/>
                  </a:lnTo>
                  <a:lnTo>
                    <a:pt x="20320" y="81280"/>
                  </a:lnTo>
                  <a:lnTo>
                    <a:pt x="40640" y="190500"/>
                  </a:lnTo>
                  <a:lnTo>
                    <a:pt x="62230" y="271792"/>
                  </a:lnTo>
                  <a:lnTo>
                    <a:pt x="2254250" y="271792"/>
                  </a:lnTo>
                  <a:lnTo>
                    <a:pt x="2275840" y="190500"/>
                  </a:lnTo>
                  <a:lnTo>
                    <a:pt x="2296160" y="81280"/>
                  </a:lnTo>
                  <a:lnTo>
                    <a:pt x="2316480" y="0"/>
                  </a:lnTo>
                  <a:close/>
                </a:path>
              </a:pathLst>
            </a:custGeom>
            <a:solidFill>
              <a:srgbClr val="9E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00700" y="3576332"/>
              <a:ext cx="2609850" cy="162560"/>
            </a:xfrm>
            <a:custGeom>
              <a:avLst/>
              <a:gdLst/>
              <a:ahLst/>
              <a:cxnLst/>
              <a:rect l="l" t="t" r="r" b="b"/>
              <a:pathLst>
                <a:path w="2609850" h="162560">
                  <a:moveTo>
                    <a:pt x="2609850" y="134607"/>
                  </a:moveTo>
                  <a:lnTo>
                    <a:pt x="2484120" y="81267"/>
                  </a:lnTo>
                  <a:lnTo>
                    <a:pt x="2379980" y="26657"/>
                  </a:lnTo>
                  <a:lnTo>
                    <a:pt x="2400300" y="0"/>
                  </a:lnTo>
                  <a:lnTo>
                    <a:pt x="208280" y="0"/>
                  </a:lnTo>
                  <a:lnTo>
                    <a:pt x="208280" y="26657"/>
                  </a:lnTo>
                  <a:lnTo>
                    <a:pt x="124460" y="81267"/>
                  </a:lnTo>
                  <a:lnTo>
                    <a:pt x="0" y="134607"/>
                  </a:lnTo>
                  <a:lnTo>
                    <a:pt x="0" y="162547"/>
                  </a:lnTo>
                  <a:lnTo>
                    <a:pt x="2588260" y="162547"/>
                  </a:lnTo>
                  <a:lnTo>
                    <a:pt x="2609850" y="134607"/>
                  </a:lnTo>
                  <a:close/>
                </a:path>
              </a:pathLst>
            </a:custGeom>
            <a:solidFill>
              <a:srgbClr val="8EC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00700" y="3738879"/>
              <a:ext cx="2588260" cy="162560"/>
            </a:xfrm>
            <a:custGeom>
              <a:avLst/>
              <a:gdLst/>
              <a:ahLst/>
              <a:cxnLst/>
              <a:rect l="l" t="t" r="r" b="b"/>
              <a:pathLst>
                <a:path w="2588259" h="162560">
                  <a:moveTo>
                    <a:pt x="2588260" y="0"/>
                  </a:moveTo>
                  <a:lnTo>
                    <a:pt x="0" y="0"/>
                  </a:lnTo>
                  <a:lnTo>
                    <a:pt x="41910" y="81280"/>
                  </a:lnTo>
                  <a:lnTo>
                    <a:pt x="83820" y="162560"/>
                  </a:lnTo>
                  <a:lnTo>
                    <a:pt x="2504440" y="162560"/>
                  </a:lnTo>
                  <a:lnTo>
                    <a:pt x="2546350" y="81280"/>
                  </a:lnTo>
                  <a:lnTo>
                    <a:pt x="2588260" y="0"/>
                  </a:lnTo>
                  <a:close/>
                </a:path>
              </a:pathLst>
            </a:custGeom>
            <a:solidFill>
              <a:srgbClr val="7FC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37200" y="3901439"/>
              <a:ext cx="2735580" cy="271780"/>
            </a:xfrm>
            <a:custGeom>
              <a:avLst/>
              <a:gdLst/>
              <a:ahLst/>
              <a:cxnLst/>
              <a:rect l="l" t="t" r="r" b="b"/>
              <a:pathLst>
                <a:path w="2735579" h="271779">
                  <a:moveTo>
                    <a:pt x="2735580" y="271780"/>
                  </a:moveTo>
                  <a:lnTo>
                    <a:pt x="2651760" y="189230"/>
                  </a:lnTo>
                  <a:lnTo>
                    <a:pt x="2567940" y="107950"/>
                  </a:lnTo>
                  <a:lnTo>
                    <a:pt x="2547620" y="81280"/>
                  </a:lnTo>
                  <a:lnTo>
                    <a:pt x="2567940" y="0"/>
                  </a:lnTo>
                  <a:lnTo>
                    <a:pt x="147320" y="0"/>
                  </a:lnTo>
                  <a:lnTo>
                    <a:pt x="187960" y="81280"/>
                  </a:lnTo>
                  <a:lnTo>
                    <a:pt x="167640" y="107950"/>
                  </a:lnTo>
                  <a:lnTo>
                    <a:pt x="83820" y="189230"/>
                  </a:lnTo>
                  <a:lnTo>
                    <a:pt x="0" y="271780"/>
                  </a:lnTo>
                  <a:lnTo>
                    <a:pt x="2735580" y="271780"/>
                  </a:lnTo>
                  <a:close/>
                </a:path>
              </a:pathLst>
            </a:custGeom>
            <a:solidFill>
              <a:srgbClr val="6FB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37200" y="4173219"/>
              <a:ext cx="2735580" cy="162560"/>
            </a:xfrm>
            <a:custGeom>
              <a:avLst/>
              <a:gdLst/>
              <a:ahLst/>
              <a:cxnLst/>
              <a:rect l="l" t="t" r="r" b="b"/>
              <a:pathLst>
                <a:path w="2735579" h="162560">
                  <a:moveTo>
                    <a:pt x="2735580" y="0"/>
                  </a:moveTo>
                  <a:lnTo>
                    <a:pt x="0" y="0"/>
                  </a:lnTo>
                  <a:lnTo>
                    <a:pt x="83820" y="81280"/>
                  </a:lnTo>
                  <a:lnTo>
                    <a:pt x="147320" y="162560"/>
                  </a:lnTo>
                  <a:lnTo>
                    <a:pt x="2588260" y="162560"/>
                  </a:lnTo>
                  <a:lnTo>
                    <a:pt x="2651760" y="81280"/>
                  </a:lnTo>
                  <a:lnTo>
                    <a:pt x="2735580" y="0"/>
                  </a:lnTo>
                  <a:close/>
                </a:path>
              </a:pathLst>
            </a:custGeom>
            <a:solidFill>
              <a:srgbClr val="5FB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21020" y="4335779"/>
              <a:ext cx="2567940" cy="189230"/>
            </a:xfrm>
            <a:custGeom>
              <a:avLst/>
              <a:gdLst/>
              <a:ahLst/>
              <a:cxnLst/>
              <a:rect l="l" t="t" r="r" b="b"/>
              <a:pathLst>
                <a:path w="2567940" h="189229">
                  <a:moveTo>
                    <a:pt x="2567940" y="189230"/>
                  </a:moveTo>
                  <a:lnTo>
                    <a:pt x="2526030" y="107950"/>
                  </a:lnTo>
                  <a:lnTo>
                    <a:pt x="2484120" y="26670"/>
                  </a:lnTo>
                  <a:lnTo>
                    <a:pt x="2504440" y="0"/>
                  </a:lnTo>
                  <a:lnTo>
                    <a:pt x="63500" y="0"/>
                  </a:lnTo>
                  <a:lnTo>
                    <a:pt x="83820" y="26670"/>
                  </a:lnTo>
                  <a:lnTo>
                    <a:pt x="41910" y="107950"/>
                  </a:lnTo>
                  <a:lnTo>
                    <a:pt x="0" y="189230"/>
                  </a:lnTo>
                  <a:lnTo>
                    <a:pt x="2567940" y="189230"/>
                  </a:lnTo>
                  <a:close/>
                </a:path>
              </a:pathLst>
            </a:custGeom>
            <a:solidFill>
              <a:srgbClr val="4FA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58790" y="4525009"/>
              <a:ext cx="2693670" cy="243840"/>
            </a:xfrm>
            <a:custGeom>
              <a:avLst/>
              <a:gdLst/>
              <a:ahLst/>
              <a:cxnLst/>
              <a:rect l="l" t="t" r="r" b="b"/>
              <a:pathLst>
                <a:path w="2693670" h="243839">
                  <a:moveTo>
                    <a:pt x="2693670" y="81280"/>
                  </a:moveTo>
                  <a:lnTo>
                    <a:pt x="2630170" y="0"/>
                  </a:lnTo>
                  <a:lnTo>
                    <a:pt x="62230" y="0"/>
                  </a:lnTo>
                  <a:lnTo>
                    <a:pt x="0" y="81280"/>
                  </a:lnTo>
                  <a:lnTo>
                    <a:pt x="104140" y="162560"/>
                  </a:lnTo>
                  <a:lnTo>
                    <a:pt x="208280" y="243840"/>
                  </a:lnTo>
                  <a:lnTo>
                    <a:pt x="2484120" y="243840"/>
                  </a:lnTo>
                  <a:lnTo>
                    <a:pt x="2588260" y="162560"/>
                  </a:lnTo>
                  <a:lnTo>
                    <a:pt x="2693670" y="81280"/>
                  </a:lnTo>
                  <a:close/>
                </a:path>
              </a:pathLst>
            </a:custGeom>
            <a:solidFill>
              <a:srgbClr val="3FA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04840" y="4768850"/>
              <a:ext cx="2400300" cy="135890"/>
            </a:xfrm>
            <a:custGeom>
              <a:avLst/>
              <a:gdLst/>
              <a:ahLst/>
              <a:cxnLst/>
              <a:rect l="l" t="t" r="r" b="b"/>
              <a:pathLst>
                <a:path w="2400300" h="135889">
                  <a:moveTo>
                    <a:pt x="2338069" y="0"/>
                  </a:moveTo>
                  <a:lnTo>
                    <a:pt x="41910" y="0"/>
                  </a:lnTo>
                  <a:lnTo>
                    <a:pt x="0" y="135889"/>
                  </a:lnTo>
                  <a:lnTo>
                    <a:pt x="2400300" y="135889"/>
                  </a:lnTo>
                  <a:lnTo>
                    <a:pt x="2338069" y="0"/>
                  </a:lnTo>
                  <a:close/>
                </a:path>
              </a:pathLst>
            </a:custGeom>
            <a:solidFill>
              <a:srgbClr val="2F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74590" y="2490469"/>
              <a:ext cx="3953807" cy="355345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245100" y="5393690"/>
              <a:ext cx="3341370" cy="270510"/>
            </a:xfrm>
            <a:custGeom>
              <a:avLst/>
              <a:gdLst/>
              <a:ahLst/>
              <a:cxnLst/>
              <a:rect l="l" t="t" r="r" b="b"/>
              <a:pathLst>
                <a:path w="3341370" h="270510">
                  <a:moveTo>
                    <a:pt x="11054" y="45608"/>
                  </a:moveTo>
                  <a:lnTo>
                    <a:pt x="4663" y="56357"/>
                  </a:lnTo>
                  <a:lnTo>
                    <a:pt x="1381" y="93197"/>
                  </a:lnTo>
                  <a:lnTo>
                    <a:pt x="172" y="162468"/>
                  </a:lnTo>
                  <a:lnTo>
                    <a:pt x="0" y="270510"/>
                  </a:lnTo>
                  <a:lnTo>
                    <a:pt x="355600" y="270510"/>
                  </a:lnTo>
                  <a:lnTo>
                    <a:pt x="1482090" y="243840"/>
                  </a:lnTo>
                  <a:lnTo>
                    <a:pt x="2212340" y="243840"/>
                  </a:lnTo>
                  <a:lnTo>
                    <a:pt x="3341370" y="217170"/>
                  </a:lnTo>
                  <a:lnTo>
                    <a:pt x="3341370" y="54610"/>
                  </a:lnTo>
                  <a:lnTo>
                    <a:pt x="21589" y="54610"/>
                  </a:lnTo>
                  <a:lnTo>
                    <a:pt x="11054" y="45608"/>
                  </a:lnTo>
                  <a:close/>
                </a:path>
                <a:path w="3341370" h="270510">
                  <a:moveTo>
                    <a:pt x="2379979" y="0"/>
                  </a:moveTo>
                  <a:lnTo>
                    <a:pt x="1899920" y="0"/>
                  </a:lnTo>
                  <a:lnTo>
                    <a:pt x="1691640" y="26670"/>
                  </a:lnTo>
                  <a:lnTo>
                    <a:pt x="239826" y="26893"/>
                  </a:lnTo>
                  <a:lnTo>
                    <a:pt x="184810" y="28458"/>
                  </a:lnTo>
                  <a:lnTo>
                    <a:pt x="128879" y="32705"/>
                  </a:lnTo>
                  <a:lnTo>
                    <a:pt x="73863" y="40975"/>
                  </a:lnTo>
                  <a:lnTo>
                    <a:pt x="21589" y="54610"/>
                  </a:lnTo>
                  <a:lnTo>
                    <a:pt x="3341370" y="54610"/>
                  </a:lnTo>
                  <a:lnTo>
                    <a:pt x="3341370" y="11251"/>
                  </a:lnTo>
                  <a:lnTo>
                    <a:pt x="2392779" y="11251"/>
                  </a:lnTo>
                  <a:lnTo>
                    <a:pt x="2379979" y="0"/>
                  </a:lnTo>
                  <a:close/>
                </a:path>
                <a:path w="3341370" h="270510">
                  <a:moveTo>
                    <a:pt x="3341370" y="0"/>
                  </a:moveTo>
                  <a:lnTo>
                    <a:pt x="2421890" y="0"/>
                  </a:lnTo>
                  <a:lnTo>
                    <a:pt x="2409805" y="3750"/>
                  </a:lnTo>
                  <a:lnTo>
                    <a:pt x="2401411" y="10001"/>
                  </a:lnTo>
                  <a:lnTo>
                    <a:pt x="2392779" y="11251"/>
                  </a:lnTo>
                  <a:lnTo>
                    <a:pt x="3341370" y="11251"/>
                  </a:lnTo>
                  <a:lnTo>
                    <a:pt x="3341370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23430" y="3982719"/>
              <a:ext cx="147320" cy="353060"/>
            </a:xfrm>
            <a:custGeom>
              <a:avLst/>
              <a:gdLst/>
              <a:ahLst/>
              <a:cxnLst/>
              <a:rect l="l" t="t" r="r" b="b"/>
              <a:pathLst>
                <a:path w="147320" h="353060">
                  <a:moveTo>
                    <a:pt x="72059" y="229870"/>
                  </a:moveTo>
                  <a:lnTo>
                    <a:pt x="63500" y="135890"/>
                  </a:lnTo>
                  <a:lnTo>
                    <a:pt x="50355" y="95377"/>
                  </a:lnTo>
                  <a:lnTo>
                    <a:pt x="39370" y="57467"/>
                  </a:lnTo>
                  <a:lnTo>
                    <a:pt x="24561" y="24815"/>
                  </a:lnTo>
                  <a:lnTo>
                    <a:pt x="0" y="0"/>
                  </a:lnTo>
                  <a:lnTo>
                    <a:pt x="21259" y="107302"/>
                  </a:lnTo>
                  <a:lnTo>
                    <a:pt x="31750" y="159232"/>
                  </a:lnTo>
                  <a:lnTo>
                    <a:pt x="42227" y="208940"/>
                  </a:lnTo>
                  <a:lnTo>
                    <a:pt x="52793" y="255625"/>
                  </a:lnTo>
                  <a:lnTo>
                    <a:pt x="63500" y="298450"/>
                  </a:lnTo>
                  <a:lnTo>
                    <a:pt x="66344" y="295910"/>
                  </a:lnTo>
                  <a:lnTo>
                    <a:pt x="71107" y="278130"/>
                  </a:lnTo>
                  <a:lnTo>
                    <a:pt x="72059" y="229870"/>
                  </a:lnTo>
                  <a:close/>
                </a:path>
                <a:path w="147320" h="353060">
                  <a:moveTo>
                    <a:pt x="147320" y="298450"/>
                  </a:moveTo>
                  <a:lnTo>
                    <a:pt x="147142" y="249466"/>
                  </a:lnTo>
                  <a:lnTo>
                    <a:pt x="145935" y="199136"/>
                  </a:lnTo>
                  <a:lnTo>
                    <a:pt x="142646" y="146113"/>
                  </a:lnTo>
                  <a:lnTo>
                    <a:pt x="136258" y="89077"/>
                  </a:lnTo>
                  <a:lnTo>
                    <a:pt x="125730" y="26670"/>
                  </a:lnTo>
                  <a:lnTo>
                    <a:pt x="125730" y="353060"/>
                  </a:lnTo>
                  <a:lnTo>
                    <a:pt x="138201" y="348462"/>
                  </a:lnTo>
                  <a:lnTo>
                    <a:pt x="144614" y="336245"/>
                  </a:lnTo>
                  <a:lnTo>
                    <a:pt x="146977" y="318782"/>
                  </a:lnTo>
                  <a:lnTo>
                    <a:pt x="147320" y="29845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74889" y="4417060"/>
              <a:ext cx="229869" cy="8127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374889" y="4552950"/>
              <a:ext cx="104139" cy="26670"/>
            </a:xfrm>
            <a:custGeom>
              <a:avLst/>
              <a:gdLst/>
              <a:ahLst/>
              <a:cxnLst/>
              <a:rect l="l" t="t" r="r" b="b"/>
              <a:pathLst>
                <a:path w="104140" h="26670">
                  <a:moveTo>
                    <a:pt x="0" y="0"/>
                  </a:moveTo>
                  <a:lnTo>
                    <a:pt x="0" y="26669"/>
                  </a:lnTo>
                  <a:lnTo>
                    <a:pt x="104139" y="26669"/>
                  </a:lnTo>
                  <a:lnTo>
                    <a:pt x="84653" y="11251"/>
                  </a:lnTo>
                  <a:lnTo>
                    <a:pt x="59689" y="3333"/>
                  </a:lnTo>
                  <a:lnTo>
                    <a:pt x="30916" y="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2019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D.</a:t>
            </a:r>
            <a:r>
              <a:rPr spc="-45" dirty="0"/>
              <a:t> </a:t>
            </a:r>
            <a:r>
              <a:rPr spc="-10" dirty="0"/>
              <a:t>Finance</a:t>
            </a:r>
            <a:r>
              <a:rPr spc="-45" dirty="0"/>
              <a:t> </a:t>
            </a:r>
            <a:r>
              <a:rPr spc="-10" dirty="0"/>
              <a:t>Cycle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8398" y="2199640"/>
            <a:ext cx="4089402" cy="2770373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R="76835" indent="12700" algn="just">
              <a:lnSpc>
                <a:spcPct val="90000"/>
              </a:lnSpc>
              <a:spcBef>
                <a:spcPts val="434"/>
              </a:spcBef>
            </a:pP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Events</a:t>
            </a:r>
            <a:r>
              <a:rPr sz="2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related</a:t>
            </a:r>
            <a:r>
              <a:rPr sz="2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800" spc="-5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acquisition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management</a:t>
            </a:r>
            <a:r>
              <a:rPr sz="2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endParaRPr sz="2800" dirty="0">
              <a:latin typeface="Corbel"/>
              <a:cs typeface="Corbel"/>
            </a:endParaRPr>
          </a:p>
          <a:p>
            <a:pPr marR="5080" algn="just">
              <a:lnSpc>
                <a:spcPct val="89900"/>
              </a:lnSpc>
            </a:pP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capital funds,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including</a:t>
            </a:r>
            <a:r>
              <a:rPr sz="2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cash.</a:t>
            </a:r>
            <a:r>
              <a:rPr sz="2800" spc="3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800" spc="-5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treasurer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is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 responsible for the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finances of the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business.</a:t>
            </a:r>
            <a:endParaRPr sz="2800" dirty="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9669" y="2239010"/>
            <a:ext cx="3808729" cy="35496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67733"/>
            <a:ext cx="61518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2520" marR="5080" indent="-236982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E.</a:t>
            </a:r>
            <a:r>
              <a:rPr spc="-50" dirty="0"/>
              <a:t> </a:t>
            </a:r>
            <a:r>
              <a:rPr spc="-10" dirty="0"/>
              <a:t>Financial</a:t>
            </a:r>
            <a:r>
              <a:rPr spc="-45" dirty="0"/>
              <a:t> </a:t>
            </a:r>
            <a:r>
              <a:rPr spc="-10" dirty="0"/>
              <a:t>Reporting </a:t>
            </a:r>
            <a:r>
              <a:rPr spc="-2185" dirty="0"/>
              <a:t> </a:t>
            </a:r>
            <a:r>
              <a:rPr spc="-10" dirty="0"/>
              <a:t>Cycle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85800" y="1583690"/>
            <a:ext cx="4705667" cy="4065214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546100" indent="-457200" algn="l">
              <a:lnSpc>
                <a:spcPct val="100000"/>
              </a:lnSpc>
              <a:spcBef>
                <a:spcPts val="459"/>
              </a:spcBef>
              <a:buClr>
                <a:srgbClr val="D5EBFF"/>
              </a:buClr>
              <a:buSzPct val="94642"/>
              <a:buFont typeface="Wingdings" panose="05000000000000000000" pitchFamily="2" charset="2"/>
              <a:buChar char="v"/>
              <a:tabLst>
                <a:tab pos="431165" algn="l"/>
                <a:tab pos="431800" algn="l"/>
              </a:tabLst>
            </a:pPr>
            <a:r>
              <a:rPr sz="2800" spc="-10" dirty="0"/>
              <a:t>Not</a:t>
            </a:r>
            <a:r>
              <a:rPr sz="2800" spc="-15" dirty="0"/>
              <a:t> </a:t>
            </a:r>
            <a:r>
              <a:rPr sz="2800" spc="-5" dirty="0"/>
              <a:t>an</a:t>
            </a:r>
            <a:r>
              <a:rPr sz="2800" spc="-10" dirty="0"/>
              <a:t> </a:t>
            </a:r>
            <a:r>
              <a:rPr sz="2800" spc="-5" dirty="0"/>
              <a:t>operating</a:t>
            </a:r>
            <a:r>
              <a:rPr sz="2800" spc="-15" dirty="0"/>
              <a:t> </a:t>
            </a:r>
            <a:r>
              <a:rPr sz="2800" spc="-10" dirty="0"/>
              <a:t>cycle</a:t>
            </a:r>
            <a:endParaRPr lang="en-IN" dirty="0">
              <a:solidFill>
                <a:sysClr val="windowText" lastClr="000000"/>
              </a:solidFill>
              <a:latin typeface="+mn-lt"/>
              <a:cs typeface="+mn-cs"/>
            </a:endParaRPr>
          </a:p>
          <a:p>
            <a:pPr marL="546100" indent="-457200" algn="l">
              <a:lnSpc>
                <a:spcPct val="100000"/>
              </a:lnSpc>
              <a:spcBef>
                <a:spcPts val="459"/>
              </a:spcBef>
              <a:buClr>
                <a:srgbClr val="D5EBFF"/>
              </a:buClr>
              <a:buSzPct val="94642"/>
              <a:buFont typeface="Wingdings" panose="05000000000000000000" pitchFamily="2" charset="2"/>
              <a:buChar char="v"/>
              <a:tabLst>
                <a:tab pos="431165" algn="l"/>
                <a:tab pos="431800" algn="l"/>
              </a:tabLst>
            </a:pP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This</a:t>
            </a:r>
            <a:r>
              <a:rPr sz="2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cycle</a:t>
            </a:r>
            <a:r>
              <a:rPr sz="2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obtains </a:t>
            </a:r>
            <a:r>
              <a:rPr sz="2800" spc="-5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accounting</a:t>
            </a:r>
            <a:r>
              <a:rPr sz="2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lang="en-IN" sz="28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pc="-5" dirty="0"/>
              <a:t>operating data from </a:t>
            </a:r>
            <a:r>
              <a:rPr dirty="0"/>
              <a:t> </a:t>
            </a:r>
            <a:r>
              <a:rPr spc="-5" dirty="0"/>
              <a:t>other </a:t>
            </a:r>
            <a:r>
              <a:rPr spc="-10" dirty="0"/>
              <a:t>cycles </a:t>
            </a:r>
            <a:r>
              <a:rPr spc="-5" dirty="0"/>
              <a:t>and </a:t>
            </a:r>
            <a:r>
              <a:rPr dirty="0"/>
              <a:t> </a:t>
            </a:r>
            <a:r>
              <a:rPr spc="-10" dirty="0"/>
              <a:t>processes</a:t>
            </a:r>
            <a:r>
              <a:rPr spc="-5" dirty="0"/>
              <a:t> this</a:t>
            </a:r>
            <a:r>
              <a:rPr dirty="0"/>
              <a:t> </a:t>
            </a:r>
            <a:r>
              <a:rPr spc="-5" dirty="0"/>
              <a:t>data</a:t>
            </a:r>
            <a:r>
              <a:rPr spc="-10" dirty="0"/>
              <a:t> </a:t>
            </a:r>
            <a:r>
              <a:rPr spc="-5" dirty="0"/>
              <a:t>so </a:t>
            </a:r>
            <a:r>
              <a:rPr dirty="0"/>
              <a:t> </a:t>
            </a:r>
            <a:r>
              <a:rPr spc="-5" dirty="0"/>
              <a:t>that </a:t>
            </a:r>
            <a:r>
              <a:rPr spc="-10" dirty="0"/>
              <a:t>financial </a:t>
            </a:r>
            <a:r>
              <a:rPr spc="-5" dirty="0"/>
              <a:t>reports can </a:t>
            </a:r>
            <a:r>
              <a:rPr spc="-550" dirty="0"/>
              <a:t> </a:t>
            </a:r>
            <a:r>
              <a:rPr spc="-5" dirty="0"/>
              <a:t>be prepared.</a:t>
            </a:r>
            <a:endParaRPr lang="en-IN" spc="-5" dirty="0"/>
          </a:p>
          <a:p>
            <a:pPr marL="546100" indent="-457200" algn="l">
              <a:lnSpc>
                <a:spcPct val="100000"/>
              </a:lnSpc>
              <a:spcBef>
                <a:spcPts val="459"/>
              </a:spcBef>
              <a:buClr>
                <a:srgbClr val="D5EBFF"/>
              </a:buClr>
              <a:buSzPct val="94642"/>
              <a:buFont typeface="Wingdings" panose="05000000000000000000" pitchFamily="2" charset="2"/>
              <a:buChar char="v"/>
              <a:tabLst>
                <a:tab pos="431165" algn="l"/>
                <a:tab pos="431800" algn="l"/>
              </a:tabLst>
            </a:pPr>
            <a:r>
              <a:rPr sz="2800" dirty="0"/>
              <a:t>A </a:t>
            </a:r>
            <a:r>
              <a:rPr sz="2800" spc="-10" dirty="0"/>
              <a:t>controller </a:t>
            </a:r>
            <a:r>
              <a:rPr sz="2800" spc="-5" dirty="0"/>
              <a:t>is in charge </a:t>
            </a:r>
            <a:r>
              <a:rPr sz="2800" spc="-550" dirty="0"/>
              <a:t> </a:t>
            </a:r>
            <a:r>
              <a:rPr sz="2800" spc="-10" dirty="0"/>
              <a:t>of </a:t>
            </a:r>
            <a:r>
              <a:rPr sz="2800" spc="-5" dirty="0"/>
              <a:t>the</a:t>
            </a:r>
            <a:r>
              <a:rPr sz="2800" spc="-15" dirty="0"/>
              <a:t> </a:t>
            </a:r>
            <a:r>
              <a:rPr sz="2800" spc="-10" dirty="0"/>
              <a:t>accounting</a:t>
            </a:r>
            <a:r>
              <a:rPr lang="en-IN" dirty="0"/>
              <a:t> </a:t>
            </a:r>
            <a:r>
              <a:rPr spc="-10" dirty="0"/>
              <a:t>function.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8759" y="2119629"/>
            <a:ext cx="3567430" cy="43561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247072" y="4320327"/>
            <a:ext cx="225425" cy="639445"/>
          </a:xfrm>
          <a:custGeom>
            <a:avLst/>
            <a:gdLst/>
            <a:ahLst/>
            <a:cxnLst/>
            <a:rect l="l" t="t" r="r" b="b"/>
            <a:pathLst>
              <a:path w="225425" h="639445">
                <a:moveTo>
                  <a:pt x="58310" y="600223"/>
                </a:moveTo>
                <a:lnTo>
                  <a:pt x="76105" y="624108"/>
                </a:lnTo>
                <a:lnTo>
                  <a:pt x="95070" y="637449"/>
                </a:lnTo>
                <a:lnTo>
                  <a:pt x="113474" y="639386"/>
                </a:lnTo>
                <a:lnTo>
                  <a:pt x="130773" y="630652"/>
                </a:lnTo>
                <a:lnTo>
                  <a:pt x="144731" y="613998"/>
                </a:lnTo>
                <a:lnTo>
                  <a:pt x="83540" y="613998"/>
                </a:lnTo>
                <a:lnTo>
                  <a:pt x="72490" y="611531"/>
                </a:lnTo>
                <a:lnTo>
                  <a:pt x="61903" y="604531"/>
                </a:lnTo>
                <a:lnTo>
                  <a:pt x="58310" y="600223"/>
                </a:lnTo>
                <a:close/>
              </a:path>
              <a:path w="225425" h="639445">
                <a:moveTo>
                  <a:pt x="181431" y="435195"/>
                </a:moveTo>
                <a:lnTo>
                  <a:pt x="172024" y="493772"/>
                </a:lnTo>
                <a:lnTo>
                  <a:pt x="157671" y="535680"/>
                </a:lnTo>
                <a:lnTo>
                  <a:pt x="138997" y="571394"/>
                </a:lnTo>
                <a:lnTo>
                  <a:pt x="106261" y="606825"/>
                </a:lnTo>
                <a:lnTo>
                  <a:pt x="83540" y="613998"/>
                </a:lnTo>
                <a:lnTo>
                  <a:pt x="144731" y="613998"/>
                </a:lnTo>
                <a:lnTo>
                  <a:pt x="170602" y="547748"/>
                </a:lnTo>
                <a:lnTo>
                  <a:pt x="178043" y="503656"/>
                </a:lnTo>
                <a:lnTo>
                  <a:pt x="181617" y="453149"/>
                </a:lnTo>
                <a:lnTo>
                  <a:pt x="181579" y="446445"/>
                </a:lnTo>
                <a:lnTo>
                  <a:pt x="181431" y="435195"/>
                </a:lnTo>
                <a:close/>
              </a:path>
              <a:path w="225425" h="639445">
                <a:moveTo>
                  <a:pt x="33413" y="546473"/>
                </a:moveTo>
                <a:lnTo>
                  <a:pt x="34857" y="552603"/>
                </a:lnTo>
                <a:lnTo>
                  <a:pt x="42894" y="575440"/>
                </a:lnTo>
                <a:lnTo>
                  <a:pt x="51973" y="592626"/>
                </a:lnTo>
                <a:lnTo>
                  <a:pt x="58310" y="600223"/>
                </a:lnTo>
                <a:lnTo>
                  <a:pt x="57123" y="598630"/>
                </a:lnTo>
                <a:lnTo>
                  <a:pt x="38667" y="560282"/>
                </a:lnTo>
                <a:lnTo>
                  <a:pt x="33413" y="546473"/>
                </a:lnTo>
                <a:close/>
              </a:path>
              <a:path w="225425" h="639445">
                <a:moveTo>
                  <a:pt x="54123" y="103757"/>
                </a:moveTo>
                <a:lnTo>
                  <a:pt x="37045" y="144581"/>
                </a:lnTo>
                <a:lnTo>
                  <a:pt x="18587" y="205532"/>
                </a:lnTo>
                <a:lnTo>
                  <a:pt x="5754" y="272539"/>
                </a:lnTo>
                <a:lnTo>
                  <a:pt x="107" y="340572"/>
                </a:lnTo>
                <a:lnTo>
                  <a:pt x="0" y="355173"/>
                </a:lnTo>
                <a:lnTo>
                  <a:pt x="114" y="379937"/>
                </a:lnTo>
                <a:lnTo>
                  <a:pt x="7467" y="453149"/>
                </a:lnTo>
                <a:lnTo>
                  <a:pt x="25344" y="525269"/>
                </a:lnTo>
                <a:lnTo>
                  <a:pt x="33413" y="546473"/>
                </a:lnTo>
                <a:lnTo>
                  <a:pt x="28057" y="523740"/>
                </a:lnTo>
                <a:lnTo>
                  <a:pt x="22685" y="488478"/>
                </a:lnTo>
                <a:lnTo>
                  <a:pt x="18936" y="446445"/>
                </a:lnTo>
                <a:lnTo>
                  <a:pt x="17075" y="399111"/>
                </a:lnTo>
                <a:lnTo>
                  <a:pt x="17077" y="340572"/>
                </a:lnTo>
                <a:lnTo>
                  <a:pt x="20365" y="277207"/>
                </a:lnTo>
                <a:lnTo>
                  <a:pt x="26235" y="221021"/>
                </a:lnTo>
                <a:lnTo>
                  <a:pt x="34412" y="172138"/>
                </a:lnTo>
                <a:lnTo>
                  <a:pt x="44620" y="130684"/>
                </a:lnTo>
                <a:lnTo>
                  <a:pt x="54123" y="103757"/>
                </a:lnTo>
                <a:close/>
              </a:path>
              <a:path w="225425" h="639445">
                <a:moveTo>
                  <a:pt x="112601" y="243483"/>
                </a:moveTo>
                <a:lnTo>
                  <a:pt x="96399" y="251457"/>
                </a:lnTo>
                <a:lnTo>
                  <a:pt x="81583" y="273749"/>
                </a:lnTo>
                <a:lnTo>
                  <a:pt x="69190" y="312166"/>
                </a:lnTo>
                <a:lnTo>
                  <a:pt x="60257" y="368512"/>
                </a:lnTo>
                <a:lnTo>
                  <a:pt x="71687" y="451062"/>
                </a:lnTo>
                <a:lnTo>
                  <a:pt x="114867" y="451062"/>
                </a:lnTo>
                <a:lnTo>
                  <a:pt x="123886" y="406969"/>
                </a:lnTo>
                <a:lnTo>
                  <a:pt x="92543" y="406969"/>
                </a:lnTo>
                <a:lnTo>
                  <a:pt x="83117" y="395182"/>
                </a:lnTo>
                <a:lnTo>
                  <a:pt x="84883" y="370615"/>
                </a:lnTo>
                <a:lnTo>
                  <a:pt x="89626" y="340572"/>
                </a:lnTo>
                <a:lnTo>
                  <a:pt x="96512" y="310528"/>
                </a:lnTo>
                <a:lnTo>
                  <a:pt x="104707" y="285962"/>
                </a:lnTo>
                <a:lnTo>
                  <a:pt x="158320" y="285962"/>
                </a:lnTo>
                <a:lnTo>
                  <a:pt x="145022" y="263264"/>
                </a:lnTo>
                <a:lnTo>
                  <a:pt x="129155" y="248020"/>
                </a:lnTo>
                <a:lnTo>
                  <a:pt x="112601" y="243483"/>
                </a:lnTo>
                <a:close/>
              </a:path>
              <a:path w="225425" h="639445">
                <a:moveTo>
                  <a:pt x="180946" y="398176"/>
                </a:moveTo>
                <a:lnTo>
                  <a:pt x="181431" y="435195"/>
                </a:lnTo>
                <a:lnTo>
                  <a:pt x="182072" y="425828"/>
                </a:lnTo>
                <a:lnTo>
                  <a:pt x="181588" y="403317"/>
                </a:lnTo>
                <a:lnTo>
                  <a:pt x="180946" y="398176"/>
                </a:lnTo>
                <a:close/>
              </a:path>
              <a:path w="225425" h="639445">
                <a:moveTo>
                  <a:pt x="126297" y="395182"/>
                </a:moveTo>
                <a:lnTo>
                  <a:pt x="116157" y="399111"/>
                </a:lnTo>
                <a:lnTo>
                  <a:pt x="104231" y="405659"/>
                </a:lnTo>
                <a:lnTo>
                  <a:pt x="92543" y="406969"/>
                </a:lnTo>
                <a:lnTo>
                  <a:pt x="123886" y="406969"/>
                </a:lnTo>
                <a:lnTo>
                  <a:pt x="126297" y="395182"/>
                </a:lnTo>
                <a:close/>
              </a:path>
              <a:path w="225425" h="639445">
                <a:moveTo>
                  <a:pt x="158320" y="285962"/>
                </a:moveTo>
                <a:lnTo>
                  <a:pt x="104707" y="285962"/>
                </a:lnTo>
                <a:lnTo>
                  <a:pt x="124915" y="295805"/>
                </a:lnTo>
                <a:lnTo>
                  <a:pt x="141727" y="308578"/>
                </a:lnTo>
                <a:lnTo>
                  <a:pt x="165931" y="341418"/>
                </a:lnTo>
                <a:lnTo>
                  <a:pt x="178865" y="381496"/>
                </a:lnTo>
                <a:lnTo>
                  <a:pt x="180946" y="398176"/>
                </a:lnTo>
                <a:lnTo>
                  <a:pt x="180907" y="395182"/>
                </a:lnTo>
                <a:lnTo>
                  <a:pt x="178146" y="355173"/>
                </a:lnTo>
                <a:lnTo>
                  <a:pt x="170554" y="318646"/>
                </a:lnTo>
                <a:lnTo>
                  <a:pt x="159167" y="287408"/>
                </a:lnTo>
                <a:lnTo>
                  <a:pt x="158320" y="285962"/>
                </a:lnTo>
                <a:close/>
              </a:path>
              <a:path w="225425" h="639445">
                <a:moveTo>
                  <a:pt x="198326" y="39203"/>
                </a:moveTo>
                <a:lnTo>
                  <a:pt x="116498" y="39203"/>
                </a:lnTo>
                <a:lnTo>
                  <a:pt x="133113" y="44937"/>
                </a:lnTo>
                <a:lnTo>
                  <a:pt x="149833" y="58972"/>
                </a:lnTo>
                <a:lnTo>
                  <a:pt x="182483" y="112443"/>
                </a:lnTo>
                <a:lnTo>
                  <a:pt x="197863" y="152128"/>
                </a:lnTo>
                <a:lnTo>
                  <a:pt x="212246" y="200613"/>
                </a:lnTo>
                <a:lnTo>
                  <a:pt x="225357" y="258022"/>
                </a:lnTo>
                <a:lnTo>
                  <a:pt x="225358" y="205495"/>
                </a:lnTo>
                <a:lnTo>
                  <a:pt x="223267" y="159589"/>
                </a:lnTo>
                <a:lnTo>
                  <a:pt x="219258" y="120046"/>
                </a:lnTo>
                <a:lnTo>
                  <a:pt x="213506" y="86612"/>
                </a:lnTo>
                <a:lnTo>
                  <a:pt x="206162" y="58972"/>
                </a:lnTo>
                <a:lnTo>
                  <a:pt x="198326" y="39203"/>
                </a:lnTo>
                <a:close/>
              </a:path>
              <a:path w="225425" h="639445">
                <a:moveTo>
                  <a:pt x="76449" y="62490"/>
                </a:moveTo>
                <a:lnTo>
                  <a:pt x="70030" y="70560"/>
                </a:lnTo>
                <a:lnTo>
                  <a:pt x="56585" y="96783"/>
                </a:lnTo>
                <a:lnTo>
                  <a:pt x="54123" y="103757"/>
                </a:lnTo>
                <a:lnTo>
                  <a:pt x="59728" y="91728"/>
                </a:lnTo>
                <a:lnTo>
                  <a:pt x="72217" y="68977"/>
                </a:lnTo>
                <a:lnTo>
                  <a:pt x="76449" y="62490"/>
                </a:lnTo>
                <a:close/>
              </a:path>
              <a:path w="225425" h="639445">
                <a:moveTo>
                  <a:pt x="152189" y="0"/>
                </a:moveTo>
                <a:lnTo>
                  <a:pt x="112173" y="18486"/>
                </a:lnTo>
                <a:lnTo>
                  <a:pt x="85238" y="49016"/>
                </a:lnTo>
                <a:lnTo>
                  <a:pt x="76449" y="62490"/>
                </a:lnTo>
                <a:lnTo>
                  <a:pt x="84681" y="52139"/>
                </a:lnTo>
                <a:lnTo>
                  <a:pt x="100262" y="41645"/>
                </a:lnTo>
                <a:lnTo>
                  <a:pt x="116498" y="39203"/>
                </a:lnTo>
                <a:lnTo>
                  <a:pt x="198326" y="39203"/>
                </a:lnTo>
                <a:lnTo>
                  <a:pt x="197472" y="37050"/>
                </a:lnTo>
                <a:lnTo>
                  <a:pt x="187541" y="20411"/>
                </a:lnTo>
                <a:lnTo>
                  <a:pt x="176567" y="8860"/>
                </a:lnTo>
                <a:lnTo>
                  <a:pt x="164725" y="2141"/>
                </a:lnTo>
                <a:lnTo>
                  <a:pt x="1521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869" y="546100"/>
            <a:ext cx="14185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HR</a:t>
            </a:r>
            <a:r>
              <a:rPr spc="-105" dirty="0"/>
              <a:t> </a:t>
            </a:r>
            <a:r>
              <a:rPr spc="-10" dirty="0"/>
              <a:t>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6319" y="1817370"/>
            <a:ext cx="7585075" cy="248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252095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MS UI Gothic"/>
              <a:buChar char="▪"/>
              <a:tabLst>
                <a:tab pos="380365" algn="l"/>
                <a:tab pos="3810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Planning to meet the personnel needs of the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business</a:t>
            </a:r>
            <a:endParaRPr sz="3000">
              <a:latin typeface="Corbel"/>
              <a:cs typeface="Corbel"/>
            </a:endParaRPr>
          </a:p>
          <a:p>
            <a:pPr marL="381000" marR="1069340" indent="-342900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5000"/>
              <a:buFont typeface="MS UI Gothic"/>
              <a:buChar char="▪"/>
              <a:tabLst>
                <a:tab pos="380365" algn="l"/>
                <a:tab pos="3810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Development of employees to their full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potential</a:t>
            </a:r>
            <a:endParaRPr sz="3000">
              <a:latin typeface="Corbel"/>
              <a:cs typeface="Corbel"/>
            </a:endParaRPr>
          </a:p>
          <a:p>
            <a:pPr marL="381000" indent="-342900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5000"/>
              <a:buFont typeface="MS UI Gothic"/>
              <a:buChar char="▪"/>
              <a:tabLst>
                <a:tab pos="380365" algn="l"/>
                <a:tab pos="3810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Control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all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personnel policies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programs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CC5F-6C10-416C-B775-C7A6CA2D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790" y="2514600"/>
            <a:ext cx="5392420" cy="635000"/>
          </a:xfrm>
        </p:spPr>
        <p:txBody>
          <a:bodyPr/>
          <a:lstStyle/>
          <a:p>
            <a:pPr algn="ctr"/>
            <a:r>
              <a:rPr lang="en-IN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41270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869" y="546100"/>
            <a:ext cx="47586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55" dirty="0"/>
              <a:t> </a:t>
            </a:r>
            <a:r>
              <a:rPr spc="-10" dirty="0"/>
              <a:t>HRIS</a:t>
            </a:r>
            <a:r>
              <a:rPr spc="-50" dirty="0"/>
              <a:t> </a:t>
            </a:r>
            <a:r>
              <a:rPr spc="-10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3119" y="1938020"/>
            <a:ext cx="6919595" cy="355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Type</a:t>
            </a:r>
            <a:r>
              <a:rPr sz="3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data:</a:t>
            </a:r>
            <a:endParaRPr sz="3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tabLst>
                <a:tab pos="431165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1.	Employee</a:t>
            </a:r>
            <a:endParaRPr sz="3000">
              <a:latin typeface="Corbel"/>
              <a:cs typeface="Corbel"/>
            </a:endParaRPr>
          </a:p>
          <a:p>
            <a:pPr marL="397510">
              <a:lnSpc>
                <a:spcPct val="100000"/>
              </a:lnSpc>
              <a:spcBef>
                <a:spcPts val="650"/>
              </a:spcBef>
            </a:pP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82.5%</a:t>
            </a:r>
            <a:r>
              <a:rPr sz="26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 the firms maintain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only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employee data</a:t>
            </a:r>
            <a:endParaRPr sz="2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2.</a:t>
            </a:r>
            <a:r>
              <a:rPr sz="3000" spc="3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Nonemployee</a:t>
            </a:r>
            <a:endParaRPr sz="3000">
              <a:latin typeface="Corbel"/>
              <a:cs typeface="Corbel"/>
            </a:endParaRPr>
          </a:p>
          <a:p>
            <a:pPr marL="397510">
              <a:lnSpc>
                <a:spcPct val="100000"/>
              </a:lnSpc>
              <a:spcBef>
                <a:spcPts val="650"/>
              </a:spcBef>
            </a:pP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8%</a:t>
            </a:r>
            <a:r>
              <a:rPr sz="26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6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6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firms</a:t>
            </a:r>
            <a:endParaRPr sz="2600">
              <a:latin typeface="Corbel"/>
              <a:cs typeface="Corbel"/>
            </a:endParaRPr>
          </a:p>
          <a:p>
            <a:pPr marL="397510">
              <a:lnSpc>
                <a:spcPct val="100000"/>
              </a:lnSpc>
              <a:spcBef>
                <a:spcPts val="640"/>
              </a:spcBef>
            </a:pP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Maintain</a:t>
            </a:r>
            <a:r>
              <a:rPr sz="2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external</a:t>
            </a:r>
            <a:r>
              <a:rPr sz="2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data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firm</a:t>
            </a:r>
            <a:endParaRPr sz="2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869" y="1096009"/>
            <a:ext cx="55403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Possible HRIS Database </a:t>
            </a:r>
            <a:r>
              <a:rPr sz="3600" spc="-1970" dirty="0"/>
              <a:t> </a:t>
            </a:r>
            <a:r>
              <a:rPr sz="3600" spc="-5" dirty="0"/>
              <a:t>Locations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346835" y="2679064"/>
            <a:ext cx="6821170" cy="1838960"/>
            <a:chOff x="1346835" y="2679064"/>
            <a:chExt cx="6821170" cy="1838960"/>
          </a:xfrm>
        </p:grpSpPr>
        <p:sp>
          <p:nvSpPr>
            <p:cNvPr id="4" name="object 4"/>
            <p:cNvSpPr/>
            <p:nvPr/>
          </p:nvSpPr>
          <p:spPr>
            <a:xfrm>
              <a:off x="1398270" y="4390389"/>
              <a:ext cx="417830" cy="76200"/>
            </a:xfrm>
            <a:custGeom>
              <a:avLst/>
              <a:gdLst/>
              <a:ahLst/>
              <a:cxnLst/>
              <a:rect l="l" t="t" r="r" b="b"/>
              <a:pathLst>
                <a:path w="417830" h="76200">
                  <a:moveTo>
                    <a:pt x="0" y="76200"/>
                  </a:moveTo>
                  <a:lnTo>
                    <a:pt x="417830" y="76200"/>
                  </a:lnTo>
                  <a:lnTo>
                    <a:pt x="41783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98270" y="4390389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h="76200">
                  <a:moveTo>
                    <a:pt x="0" y="76200"/>
                  </a:moveTo>
                  <a:lnTo>
                    <a:pt x="0" y="0"/>
                  </a:lnTo>
                </a:path>
              </a:pathLst>
            </a:custGeom>
            <a:ln w="88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53030" y="4390389"/>
              <a:ext cx="5462270" cy="76200"/>
            </a:xfrm>
            <a:custGeom>
              <a:avLst/>
              <a:gdLst/>
              <a:ahLst/>
              <a:cxnLst/>
              <a:rect l="l" t="t" r="r" b="b"/>
              <a:pathLst>
                <a:path w="5462270" h="76200">
                  <a:moveTo>
                    <a:pt x="83566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835660" y="76200"/>
                  </a:lnTo>
                  <a:lnTo>
                    <a:pt x="835660" y="0"/>
                  </a:lnTo>
                  <a:close/>
                </a:path>
                <a:path w="5462270" h="76200">
                  <a:moveTo>
                    <a:pt x="2517140" y="0"/>
                  </a:moveTo>
                  <a:lnTo>
                    <a:pt x="1681480" y="0"/>
                  </a:lnTo>
                  <a:lnTo>
                    <a:pt x="1681480" y="76200"/>
                  </a:lnTo>
                  <a:lnTo>
                    <a:pt x="2517140" y="76200"/>
                  </a:lnTo>
                  <a:lnTo>
                    <a:pt x="2517140" y="0"/>
                  </a:lnTo>
                  <a:close/>
                </a:path>
                <a:path w="5462270" h="76200">
                  <a:moveTo>
                    <a:pt x="4198620" y="0"/>
                  </a:moveTo>
                  <a:lnTo>
                    <a:pt x="3362960" y="0"/>
                  </a:lnTo>
                  <a:lnTo>
                    <a:pt x="3362960" y="76200"/>
                  </a:lnTo>
                  <a:lnTo>
                    <a:pt x="4198620" y="76200"/>
                  </a:lnTo>
                  <a:lnTo>
                    <a:pt x="4198620" y="0"/>
                  </a:lnTo>
                  <a:close/>
                </a:path>
                <a:path w="5462270" h="76200">
                  <a:moveTo>
                    <a:pt x="5462270" y="0"/>
                  </a:moveTo>
                  <a:lnTo>
                    <a:pt x="5035550" y="0"/>
                  </a:lnTo>
                  <a:lnTo>
                    <a:pt x="5035550" y="76200"/>
                  </a:lnTo>
                  <a:lnTo>
                    <a:pt x="5462270" y="76200"/>
                  </a:lnTo>
                  <a:lnTo>
                    <a:pt x="546227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98270" y="2683509"/>
              <a:ext cx="6765290" cy="1830070"/>
            </a:xfrm>
            <a:custGeom>
              <a:avLst/>
              <a:gdLst/>
              <a:ahLst/>
              <a:cxnLst/>
              <a:rect l="l" t="t" r="r" b="b"/>
              <a:pathLst>
                <a:path w="6765290" h="1830070">
                  <a:moveTo>
                    <a:pt x="0" y="1706879"/>
                  </a:moveTo>
                  <a:lnTo>
                    <a:pt x="6717030" y="1706879"/>
                  </a:lnTo>
                </a:path>
                <a:path w="6765290" h="1830070">
                  <a:moveTo>
                    <a:pt x="6717030" y="1706879"/>
                  </a:moveTo>
                  <a:lnTo>
                    <a:pt x="6717030" y="1783079"/>
                  </a:lnTo>
                  <a:lnTo>
                    <a:pt x="0" y="1783079"/>
                  </a:lnTo>
                  <a:lnTo>
                    <a:pt x="0" y="1706879"/>
                  </a:lnTo>
                  <a:lnTo>
                    <a:pt x="6717030" y="1706879"/>
                  </a:lnTo>
                  <a:close/>
                </a:path>
                <a:path w="6765290" h="1830070">
                  <a:moveTo>
                    <a:pt x="0" y="1355089"/>
                  </a:moveTo>
                  <a:lnTo>
                    <a:pt x="0" y="1280159"/>
                  </a:lnTo>
                </a:path>
                <a:path w="6765290" h="1830070">
                  <a:moveTo>
                    <a:pt x="0" y="1280159"/>
                  </a:moveTo>
                  <a:lnTo>
                    <a:pt x="6717030" y="1280159"/>
                  </a:lnTo>
                </a:path>
                <a:path w="6765290" h="1830070">
                  <a:moveTo>
                    <a:pt x="0" y="928369"/>
                  </a:moveTo>
                  <a:lnTo>
                    <a:pt x="0" y="853439"/>
                  </a:lnTo>
                </a:path>
                <a:path w="6765290" h="1830070">
                  <a:moveTo>
                    <a:pt x="0" y="853439"/>
                  </a:moveTo>
                  <a:lnTo>
                    <a:pt x="6717030" y="853439"/>
                  </a:lnTo>
                </a:path>
                <a:path w="6765290" h="1830070">
                  <a:moveTo>
                    <a:pt x="0" y="502919"/>
                  </a:moveTo>
                  <a:lnTo>
                    <a:pt x="0" y="426719"/>
                  </a:lnTo>
                </a:path>
                <a:path w="6765290" h="1830070">
                  <a:moveTo>
                    <a:pt x="0" y="426719"/>
                  </a:moveTo>
                  <a:lnTo>
                    <a:pt x="6717030" y="426719"/>
                  </a:lnTo>
                </a:path>
                <a:path w="6765290" h="1830070">
                  <a:moveTo>
                    <a:pt x="0" y="76200"/>
                  </a:moveTo>
                  <a:lnTo>
                    <a:pt x="0" y="0"/>
                  </a:lnTo>
                </a:path>
                <a:path w="6765290" h="1830070">
                  <a:moveTo>
                    <a:pt x="0" y="0"/>
                  </a:moveTo>
                  <a:lnTo>
                    <a:pt x="6717030" y="0"/>
                  </a:lnTo>
                </a:path>
                <a:path w="6765290" h="1830070">
                  <a:moveTo>
                    <a:pt x="0" y="1783079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0" y="1706879"/>
                  </a:lnTo>
                  <a:lnTo>
                    <a:pt x="0" y="1783079"/>
                  </a:lnTo>
                  <a:close/>
                </a:path>
                <a:path w="6765290" h="1830070">
                  <a:moveTo>
                    <a:pt x="0" y="1706879"/>
                  </a:moveTo>
                  <a:lnTo>
                    <a:pt x="0" y="0"/>
                  </a:lnTo>
                  <a:lnTo>
                    <a:pt x="6717030" y="0"/>
                  </a:lnTo>
                  <a:lnTo>
                    <a:pt x="6717030" y="1706879"/>
                  </a:lnTo>
                  <a:lnTo>
                    <a:pt x="0" y="1706879"/>
                  </a:lnTo>
                  <a:close/>
                </a:path>
                <a:path w="6765290" h="1830070">
                  <a:moveTo>
                    <a:pt x="0" y="1783079"/>
                  </a:moveTo>
                  <a:lnTo>
                    <a:pt x="6717030" y="1783079"/>
                  </a:lnTo>
                </a:path>
                <a:path w="6765290" h="1830070">
                  <a:moveTo>
                    <a:pt x="0" y="1783079"/>
                  </a:moveTo>
                  <a:lnTo>
                    <a:pt x="0" y="1830070"/>
                  </a:lnTo>
                </a:path>
                <a:path w="6765290" h="1830070">
                  <a:moveTo>
                    <a:pt x="1672590" y="1783079"/>
                  </a:moveTo>
                  <a:lnTo>
                    <a:pt x="1672590" y="1830070"/>
                  </a:lnTo>
                </a:path>
                <a:path w="6765290" h="1830070">
                  <a:moveTo>
                    <a:pt x="3354070" y="1783079"/>
                  </a:moveTo>
                  <a:lnTo>
                    <a:pt x="3354070" y="1830070"/>
                  </a:lnTo>
                </a:path>
                <a:path w="6765290" h="1830070">
                  <a:moveTo>
                    <a:pt x="5035550" y="1783079"/>
                  </a:moveTo>
                  <a:lnTo>
                    <a:pt x="5035550" y="1830070"/>
                  </a:lnTo>
                </a:path>
                <a:path w="6765290" h="1830070">
                  <a:moveTo>
                    <a:pt x="6717030" y="1783079"/>
                  </a:moveTo>
                  <a:lnTo>
                    <a:pt x="6717030" y="1830070"/>
                  </a:lnTo>
                </a:path>
                <a:path w="6765290" h="1830070">
                  <a:moveTo>
                    <a:pt x="6717030" y="1706879"/>
                  </a:moveTo>
                  <a:lnTo>
                    <a:pt x="6717030" y="1783079"/>
                  </a:lnTo>
                </a:path>
                <a:path w="6765290" h="1830070">
                  <a:moveTo>
                    <a:pt x="6717030" y="1783079"/>
                  </a:moveTo>
                  <a:lnTo>
                    <a:pt x="6765289" y="1783079"/>
                  </a:lnTo>
                </a:path>
                <a:path w="6765290" h="1830070">
                  <a:moveTo>
                    <a:pt x="6717030" y="1706879"/>
                  </a:moveTo>
                  <a:lnTo>
                    <a:pt x="6765289" y="1706879"/>
                  </a:lnTo>
                </a:path>
              </a:pathLst>
            </a:custGeom>
            <a:ln w="88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16100" y="3006089"/>
              <a:ext cx="836930" cy="1460500"/>
            </a:xfrm>
            <a:custGeom>
              <a:avLst/>
              <a:gdLst/>
              <a:ahLst/>
              <a:cxnLst/>
              <a:rect l="l" t="t" r="r" b="b"/>
              <a:pathLst>
                <a:path w="836930" h="1460500">
                  <a:moveTo>
                    <a:pt x="836930" y="0"/>
                  </a:moveTo>
                  <a:lnTo>
                    <a:pt x="0" y="0"/>
                  </a:lnTo>
                  <a:lnTo>
                    <a:pt x="0" y="1460500"/>
                  </a:lnTo>
                  <a:lnTo>
                    <a:pt x="836930" y="1460500"/>
                  </a:lnTo>
                  <a:lnTo>
                    <a:pt x="8369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16100" y="3006089"/>
              <a:ext cx="836930" cy="1460500"/>
            </a:xfrm>
            <a:custGeom>
              <a:avLst/>
              <a:gdLst/>
              <a:ahLst/>
              <a:cxnLst/>
              <a:rect l="l" t="t" r="r" b="b"/>
              <a:pathLst>
                <a:path w="836930" h="1460500">
                  <a:moveTo>
                    <a:pt x="836930" y="1460500"/>
                  </a:moveTo>
                  <a:lnTo>
                    <a:pt x="836930" y="0"/>
                  </a:lnTo>
                  <a:lnTo>
                    <a:pt x="0" y="0"/>
                  </a:lnTo>
                  <a:lnTo>
                    <a:pt x="0" y="1460500"/>
                  </a:lnTo>
                  <a:lnTo>
                    <a:pt x="836930" y="1460500"/>
                  </a:lnTo>
                  <a:close/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16100" y="2929889"/>
              <a:ext cx="836930" cy="76200"/>
            </a:xfrm>
            <a:custGeom>
              <a:avLst/>
              <a:gdLst/>
              <a:ahLst/>
              <a:cxnLst/>
              <a:rect l="l" t="t" r="r" b="b"/>
              <a:pathLst>
                <a:path w="836930" h="76200">
                  <a:moveTo>
                    <a:pt x="83693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836930" y="76200"/>
                  </a:lnTo>
                  <a:lnTo>
                    <a:pt x="836930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16100" y="2929889"/>
              <a:ext cx="836930" cy="76200"/>
            </a:xfrm>
            <a:custGeom>
              <a:avLst/>
              <a:gdLst/>
              <a:ahLst/>
              <a:cxnLst/>
              <a:rect l="l" t="t" r="r" b="b"/>
              <a:pathLst>
                <a:path w="836930" h="76200">
                  <a:moveTo>
                    <a:pt x="836930" y="0"/>
                  </a:moveTo>
                  <a:lnTo>
                    <a:pt x="836930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836930" y="0"/>
                  </a:lnTo>
                  <a:close/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88689" y="3726179"/>
              <a:ext cx="845819" cy="740410"/>
            </a:xfrm>
            <a:custGeom>
              <a:avLst/>
              <a:gdLst/>
              <a:ahLst/>
              <a:cxnLst/>
              <a:rect l="l" t="t" r="r" b="b"/>
              <a:pathLst>
                <a:path w="845820" h="740410">
                  <a:moveTo>
                    <a:pt x="845820" y="0"/>
                  </a:moveTo>
                  <a:lnTo>
                    <a:pt x="0" y="0"/>
                  </a:lnTo>
                  <a:lnTo>
                    <a:pt x="0" y="740410"/>
                  </a:lnTo>
                  <a:lnTo>
                    <a:pt x="845820" y="740410"/>
                  </a:lnTo>
                  <a:lnTo>
                    <a:pt x="8458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88689" y="3726179"/>
              <a:ext cx="845819" cy="740410"/>
            </a:xfrm>
            <a:custGeom>
              <a:avLst/>
              <a:gdLst/>
              <a:ahLst/>
              <a:cxnLst/>
              <a:rect l="l" t="t" r="r" b="b"/>
              <a:pathLst>
                <a:path w="845820" h="740410">
                  <a:moveTo>
                    <a:pt x="845820" y="740410"/>
                  </a:moveTo>
                  <a:lnTo>
                    <a:pt x="845820" y="0"/>
                  </a:lnTo>
                  <a:lnTo>
                    <a:pt x="0" y="0"/>
                  </a:lnTo>
                  <a:lnTo>
                    <a:pt x="0" y="740410"/>
                  </a:lnTo>
                  <a:lnTo>
                    <a:pt x="845820" y="740410"/>
                  </a:lnTo>
                  <a:close/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88689" y="3649979"/>
              <a:ext cx="845819" cy="76200"/>
            </a:xfrm>
            <a:custGeom>
              <a:avLst/>
              <a:gdLst/>
              <a:ahLst/>
              <a:cxnLst/>
              <a:rect l="l" t="t" r="r" b="b"/>
              <a:pathLst>
                <a:path w="845820" h="76200">
                  <a:moveTo>
                    <a:pt x="84582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845820" y="76200"/>
                  </a:lnTo>
                  <a:lnTo>
                    <a:pt x="845820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88689" y="3649979"/>
              <a:ext cx="845819" cy="76200"/>
            </a:xfrm>
            <a:custGeom>
              <a:avLst/>
              <a:gdLst/>
              <a:ahLst/>
              <a:cxnLst/>
              <a:rect l="l" t="t" r="r" b="b"/>
              <a:pathLst>
                <a:path w="845820" h="76200">
                  <a:moveTo>
                    <a:pt x="845820" y="0"/>
                  </a:moveTo>
                  <a:lnTo>
                    <a:pt x="845820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845820" y="0"/>
                  </a:lnTo>
                  <a:close/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70169" y="4248150"/>
              <a:ext cx="845819" cy="218440"/>
            </a:xfrm>
            <a:custGeom>
              <a:avLst/>
              <a:gdLst/>
              <a:ahLst/>
              <a:cxnLst/>
              <a:rect l="l" t="t" r="r" b="b"/>
              <a:pathLst>
                <a:path w="845820" h="218439">
                  <a:moveTo>
                    <a:pt x="845819" y="0"/>
                  </a:moveTo>
                  <a:lnTo>
                    <a:pt x="0" y="0"/>
                  </a:lnTo>
                  <a:lnTo>
                    <a:pt x="0" y="218439"/>
                  </a:lnTo>
                  <a:lnTo>
                    <a:pt x="845819" y="218439"/>
                  </a:lnTo>
                  <a:lnTo>
                    <a:pt x="8458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70169" y="4248150"/>
              <a:ext cx="845819" cy="218440"/>
            </a:xfrm>
            <a:custGeom>
              <a:avLst/>
              <a:gdLst/>
              <a:ahLst/>
              <a:cxnLst/>
              <a:rect l="l" t="t" r="r" b="b"/>
              <a:pathLst>
                <a:path w="845820" h="218439">
                  <a:moveTo>
                    <a:pt x="845819" y="218439"/>
                  </a:moveTo>
                  <a:lnTo>
                    <a:pt x="845819" y="0"/>
                  </a:lnTo>
                  <a:lnTo>
                    <a:pt x="0" y="0"/>
                  </a:lnTo>
                  <a:lnTo>
                    <a:pt x="0" y="218439"/>
                  </a:lnTo>
                  <a:lnTo>
                    <a:pt x="845819" y="218439"/>
                  </a:lnTo>
                  <a:close/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70169" y="4171950"/>
              <a:ext cx="845819" cy="76200"/>
            </a:xfrm>
            <a:custGeom>
              <a:avLst/>
              <a:gdLst/>
              <a:ahLst/>
              <a:cxnLst/>
              <a:rect l="l" t="t" r="r" b="b"/>
              <a:pathLst>
                <a:path w="845820" h="76200">
                  <a:moveTo>
                    <a:pt x="84581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845819" y="76200"/>
                  </a:lnTo>
                  <a:lnTo>
                    <a:pt x="845819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70169" y="4171950"/>
              <a:ext cx="845819" cy="76200"/>
            </a:xfrm>
            <a:custGeom>
              <a:avLst/>
              <a:gdLst/>
              <a:ahLst/>
              <a:cxnLst/>
              <a:rect l="l" t="t" r="r" b="b"/>
              <a:pathLst>
                <a:path w="845820" h="76200">
                  <a:moveTo>
                    <a:pt x="845819" y="0"/>
                  </a:moveTo>
                  <a:lnTo>
                    <a:pt x="845819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845819" y="0"/>
                  </a:lnTo>
                  <a:close/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51650" y="4333239"/>
              <a:ext cx="836930" cy="133350"/>
            </a:xfrm>
            <a:custGeom>
              <a:avLst/>
              <a:gdLst/>
              <a:ahLst/>
              <a:cxnLst/>
              <a:rect l="l" t="t" r="r" b="b"/>
              <a:pathLst>
                <a:path w="836929" h="133350">
                  <a:moveTo>
                    <a:pt x="836929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836929" y="133350"/>
                  </a:lnTo>
                  <a:lnTo>
                    <a:pt x="8369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51650" y="4333239"/>
              <a:ext cx="836930" cy="133350"/>
            </a:xfrm>
            <a:custGeom>
              <a:avLst/>
              <a:gdLst/>
              <a:ahLst/>
              <a:cxnLst/>
              <a:rect l="l" t="t" r="r" b="b"/>
              <a:pathLst>
                <a:path w="836929" h="133350">
                  <a:moveTo>
                    <a:pt x="836929" y="133350"/>
                  </a:moveTo>
                  <a:lnTo>
                    <a:pt x="836929" y="0"/>
                  </a:lnTo>
                  <a:lnTo>
                    <a:pt x="0" y="0"/>
                  </a:lnTo>
                  <a:lnTo>
                    <a:pt x="0" y="133350"/>
                  </a:lnTo>
                  <a:lnTo>
                    <a:pt x="836929" y="133350"/>
                  </a:lnTo>
                  <a:close/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51650" y="4257039"/>
              <a:ext cx="836930" cy="76200"/>
            </a:xfrm>
            <a:custGeom>
              <a:avLst/>
              <a:gdLst/>
              <a:ahLst/>
              <a:cxnLst/>
              <a:rect l="l" t="t" r="r" b="b"/>
              <a:pathLst>
                <a:path w="836929" h="76200">
                  <a:moveTo>
                    <a:pt x="83692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836929" y="76200"/>
                  </a:lnTo>
                  <a:lnTo>
                    <a:pt x="836929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51650" y="4257039"/>
              <a:ext cx="836930" cy="76200"/>
            </a:xfrm>
            <a:custGeom>
              <a:avLst/>
              <a:gdLst/>
              <a:ahLst/>
              <a:cxnLst/>
              <a:rect l="l" t="t" r="r" b="b"/>
              <a:pathLst>
                <a:path w="836929" h="76200">
                  <a:moveTo>
                    <a:pt x="836929" y="0"/>
                  </a:moveTo>
                  <a:lnTo>
                    <a:pt x="836929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836929" y="0"/>
                  </a:lnTo>
                  <a:close/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51280" y="2759709"/>
              <a:ext cx="46990" cy="1706880"/>
            </a:xfrm>
            <a:custGeom>
              <a:avLst/>
              <a:gdLst/>
              <a:ahLst/>
              <a:cxnLst/>
              <a:rect l="l" t="t" r="r" b="b"/>
              <a:pathLst>
                <a:path w="46990" h="1706879">
                  <a:moveTo>
                    <a:pt x="46989" y="1706879"/>
                  </a:moveTo>
                  <a:lnTo>
                    <a:pt x="46989" y="0"/>
                  </a:lnTo>
                </a:path>
                <a:path w="46990" h="1706879">
                  <a:moveTo>
                    <a:pt x="46989" y="1706879"/>
                  </a:moveTo>
                  <a:lnTo>
                    <a:pt x="0" y="1706879"/>
                  </a:lnTo>
                </a:path>
                <a:path w="46990" h="1706879">
                  <a:moveTo>
                    <a:pt x="46989" y="1278889"/>
                  </a:moveTo>
                  <a:lnTo>
                    <a:pt x="0" y="1278889"/>
                  </a:lnTo>
                </a:path>
                <a:path w="46990" h="1706879">
                  <a:moveTo>
                    <a:pt x="46989" y="852169"/>
                  </a:moveTo>
                  <a:lnTo>
                    <a:pt x="0" y="852169"/>
                  </a:lnTo>
                </a:path>
                <a:path w="46990" h="1706879">
                  <a:moveTo>
                    <a:pt x="46989" y="426719"/>
                  </a:moveTo>
                  <a:lnTo>
                    <a:pt x="0" y="426719"/>
                  </a:lnTo>
                </a:path>
                <a:path w="46990" h="1706879">
                  <a:moveTo>
                    <a:pt x="46989" y="0"/>
                  </a:moveTo>
                  <a:lnTo>
                    <a:pt x="0" y="0"/>
                  </a:lnTo>
                </a:path>
              </a:pathLst>
            </a:custGeom>
            <a:ln w="88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29639" y="2438145"/>
            <a:ext cx="400685" cy="2159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00"/>
              </a:spcBef>
            </a:pP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200"/>
              </a:spcBef>
            </a:pP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200"/>
              </a:spcBef>
            </a:pP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200"/>
              </a:spcBef>
            </a:pP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2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398269" y="4390390"/>
            <a:ext cx="6765290" cy="123189"/>
          </a:xfrm>
          <a:custGeom>
            <a:avLst/>
            <a:gdLst/>
            <a:ahLst/>
            <a:cxnLst/>
            <a:rect l="l" t="t" r="r" b="b"/>
            <a:pathLst>
              <a:path w="6765290" h="123189">
                <a:moveTo>
                  <a:pt x="0" y="76200"/>
                </a:moveTo>
                <a:lnTo>
                  <a:pt x="6717030" y="76200"/>
                </a:lnTo>
              </a:path>
              <a:path w="6765290" h="123189">
                <a:moveTo>
                  <a:pt x="0" y="76200"/>
                </a:moveTo>
                <a:lnTo>
                  <a:pt x="0" y="123190"/>
                </a:lnTo>
              </a:path>
              <a:path w="6765290" h="123189">
                <a:moveTo>
                  <a:pt x="1672590" y="76200"/>
                </a:moveTo>
                <a:lnTo>
                  <a:pt x="1672590" y="123190"/>
                </a:lnTo>
              </a:path>
              <a:path w="6765290" h="123189">
                <a:moveTo>
                  <a:pt x="3354070" y="76200"/>
                </a:moveTo>
                <a:lnTo>
                  <a:pt x="3354070" y="123190"/>
                </a:lnTo>
              </a:path>
              <a:path w="6765290" h="123189">
                <a:moveTo>
                  <a:pt x="5035550" y="76200"/>
                </a:moveTo>
                <a:lnTo>
                  <a:pt x="5035550" y="123190"/>
                </a:lnTo>
              </a:path>
              <a:path w="6765290" h="123189">
                <a:moveTo>
                  <a:pt x="6717030" y="76200"/>
                </a:moveTo>
                <a:lnTo>
                  <a:pt x="6717030" y="123190"/>
                </a:lnTo>
              </a:path>
              <a:path w="6765290" h="123189">
                <a:moveTo>
                  <a:pt x="6717030" y="0"/>
                </a:moveTo>
                <a:lnTo>
                  <a:pt x="6717030" y="76200"/>
                </a:lnTo>
              </a:path>
              <a:path w="6765290" h="123189">
                <a:moveTo>
                  <a:pt x="6717030" y="76200"/>
                </a:moveTo>
                <a:lnTo>
                  <a:pt x="6765289" y="76200"/>
                </a:lnTo>
              </a:path>
              <a:path w="6765290" h="123189">
                <a:moveTo>
                  <a:pt x="6717030" y="0"/>
                </a:moveTo>
                <a:lnTo>
                  <a:pt x="676528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709420" y="4524755"/>
            <a:ext cx="1063625" cy="906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635" algn="ctr">
              <a:lnSpc>
                <a:spcPct val="107200"/>
              </a:lnSpc>
              <a:spcBef>
                <a:spcPts val="95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Firm's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central 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b="1" spc="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90900" y="4524755"/>
            <a:ext cx="1063625" cy="61214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250"/>
              </a:spcBef>
            </a:pP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HR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0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44440" y="4524755"/>
            <a:ext cx="1095375" cy="906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7200"/>
              </a:lnSpc>
              <a:spcBef>
                <a:spcPts val="95"/>
              </a:spcBef>
            </a:pPr>
            <a:r>
              <a:rPr sz="1800" b="1" spc="-7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b="1" spc="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spc="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b="1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 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division 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38950" y="4524755"/>
            <a:ext cx="875030" cy="906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5080" indent="-38100" algn="just">
              <a:lnSpc>
                <a:spcPct val="107200"/>
              </a:lnSpc>
              <a:spcBef>
                <a:spcPts val="95"/>
              </a:spcBef>
            </a:pPr>
            <a:r>
              <a:rPr sz="1800" b="1" spc="-6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b="1" spc="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b="1" spc="2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service </a:t>
            </a:r>
            <a:r>
              <a:rPr sz="18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center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48179" y="2531109"/>
            <a:ext cx="371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9FC00"/>
                </a:solidFill>
                <a:latin typeface="Corbel"/>
                <a:cs typeface="Corbel"/>
              </a:rPr>
              <a:t>3</a:t>
            </a:r>
            <a:r>
              <a:rPr sz="1800" b="1" spc="-5" dirty="0">
                <a:solidFill>
                  <a:srgbClr val="F9FC00"/>
                </a:solidFill>
                <a:latin typeface="Corbel"/>
                <a:cs typeface="Corbel"/>
              </a:rPr>
              <a:t>42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49650" y="3291840"/>
            <a:ext cx="369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9FC00"/>
                </a:solidFill>
                <a:latin typeface="Corbel"/>
                <a:cs typeface="Corbel"/>
              </a:rPr>
              <a:t>1</a:t>
            </a:r>
            <a:r>
              <a:rPr sz="1800" b="1" spc="-15" dirty="0">
                <a:solidFill>
                  <a:srgbClr val="F9FC00"/>
                </a:solidFill>
                <a:latin typeface="Corbel"/>
                <a:cs typeface="Corbel"/>
              </a:rPr>
              <a:t>7</a:t>
            </a:r>
            <a:r>
              <a:rPr sz="1800" b="1" dirty="0">
                <a:solidFill>
                  <a:srgbClr val="F9FC00"/>
                </a:solidFill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08270" y="3825240"/>
            <a:ext cx="250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9FC00"/>
                </a:solidFill>
                <a:latin typeface="Corbel"/>
                <a:cs typeface="Corbel"/>
              </a:rPr>
              <a:t>5</a:t>
            </a:r>
            <a:r>
              <a:rPr sz="1800" b="1" dirty="0">
                <a:solidFill>
                  <a:srgbClr val="F9FC00"/>
                </a:solidFill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959600" y="3977640"/>
            <a:ext cx="25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9FC00"/>
                </a:solidFill>
                <a:latin typeface="Corbel"/>
                <a:cs typeface="Corbel"/>
              </a:rPr>
              <a:t>32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869" y="546100"/>
            <a:ext cx="47593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Database</a:t>
            </a:r>
            <a:r>
              <a:rPr spc="-95" dirty="0"/>
              <a:t> </a:t>
            </a:r>
            <a:r>
              <a:rPr spc="-10" dirty="0"/>
              <a:t>Location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7719" y="1850390"/>
            <a:ext cx="6885305" cy="366522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790"/>
              </a:spcBef>
              <a:buClr>
                <a:srgbClr val="D5EBFF"/>
              </a:buClr>
              <a:buSzPct val="95000"/>
              <a:buFont typeface="MS UI Gothic"/>
              <a:buChar char="▪"/>
              <a:tabLst>
                <a:tab pos="380365" algn="l"/>
                <a:tab pos="3810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Operating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division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--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decentralized</a:t>
            </a:r>
            <a:endParaRPr sz="3000">
              <a:latin typeface="Corbel"/>
              <a:cs typeface="Corbel"/>
            </a:endParaRPr>
          </a:p>
          <a:p>
            <a:pPr marL="381000" indent="-342900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5000"/>
              <a:buFont typeface="MS UI Gothic"/>
              <a:buChar char="▪"/>
              <a:tabLst>
                <a:tab pos="380365" algn="l"/>
                <a:tab pos="3810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Outside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service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center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--</a:t>
            </a:r>
            <a:r>
              <a:rPr sz="3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outsourcer</a:t>
            </a:r>
            <a:endParaRPr sz="3000">
              <a:latin typeface="Corbel"/>
              <a:cs typeface="Corbel"/>
            </a:endParaRPr>
          </a:p>
          <a:p>
            <a:pPr marL="381000" marR="30480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MS UI Gothic"/>
              <a:buChar char="▪"/>
              <a:tabLst>
                <a:tab pos="380365" algn="l"/>
                <a:tab pos="3810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Central computer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is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still the most popular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location</a:t>
            </a:r>
            <a:endParaRPr sz="3000">
              <a:latin typeface="Corbel"/>
              <a:cs typeface="Corbel"/>
            </a:endParaRPr>
          </a:p>
          <a:p>
            <a:pPr marL="381000" marR="595630" indent="-342900">
              <a:lnSpc>
                <a:spcPct val="109600"/>
              </a:lnSpc>
              <a:spcBef>
                <a:spcPts val="345"/>
              </a:spcBef>
              <a:buClr>
                <a:srgbClr val="D5EBFF"/>
              </a:buClr>
              <a:buSzPct val="95000"/>
              <a:buFont typeface="MS UI Gothic"/>
              <a:buChar char="▪"/>
              <a:tabLst>
                <a:tab pos="380365" algn="l"/>
                <a:tab pos="3810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HR computer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-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only 34% of the firms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Some firms keep database in multiple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locations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5600" y="3581400"/>
            <a:ext cx="1143000" cy="1752600"/>
          </a:xfrm>
          <a:custGeom>
            <a:avLst/>
            <a:gdLst/>
            <a:ahLst/>
            <a:cxnLst/>
            <a:rect l="l" t="t" r="r" b="b"/>
            <a:pathLst>
              <a:path w="1143000" h="1752600">
                <a:moveTo>
                  <a:pt x="1143000" y="1752600"/>
                </a:moveTo>
                <a:lnTo>
                  <a:pt x="0" y="0"/>
                </a:lnTo>
              </a:path>
            </a:pathLst>
          </a:custGeom>
          <a:ln w="25518">
            <a:solidFill>
              <a:srgbClr val="EA87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24400" y="3581400"/>
            <a:ext cx="152400" cy="1752600"/>
          </a:xfrm>
          <a:custGeom>
            <a:avLst/>
            <a:gdLst/>
            <a:ahLst/>
            <a:cxnLst/>
            <a:rect l="l" t="t" r="r" b="b"/>
            <a:pathLst>
              <a:path w="152400" h="1752600">
                <a:moveTo>
                  <a:pt x="0" y="1752600"/>
                </a:moveTo>
                <a:lnTo>
                  <a:pt x="152400" y="0"/>
                </a:lnTo>
              </a:path>
            </a:pathLst>
          </a:custGeom>
          <a:ln w="25518">
            <a:solidFill>
              <a:srgbClr val="EA87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86400" y="3581400"/>
            <a:ext cx="533400" cy="1752600"/>
          </a:xfrm>
          <a:custGeom>
            <a:avLst/>
            <a:gdLst/>
            <a:ahLst/>
            <a:cxnLst/>
            <a:rect l="l" t="t" r="r" b="b"/>
            <a:pathLst>
              <a:path w="533400" h="1752600">
                <a:moveTo>
                  <a:pt x="0" y="1752600"/>
                </a:moveTo>
                <a:lnTo>
                  <a:pt x="533400" y="0"/>
                </a:lnTo>
              </a:path>
            </a:pathLst>
          </a:custGeom>
          <a:ln w="25518">
            <a:solidFill>
              <a:srgbClr val="EA87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540441" y="3568641"/>
            <a:ext cx="1156335" cy="1918335"/>
            <a:chOff x="6540441" y="3568641"/>
            <a:chExt cx="1156335" cy="1918335"/>
          </a:xfrm>
        </p:grpSpPr>
        <p:sp>
          <p:nvSpPr>
            <p:cNvPr id="6" name="object 6"/>
            <p:cNvSpPr/>
            <p:nvPr/>
          </p:nvSpPr>
          <p:spPr>
            <a:xfrm>
              <a:off x="6553200" y="3581400"/>
              <a:ext cx="1066800" cy="1752600"/>
            </a:xfrm>
            <a:custGeom>
              <a:avLst/>
              <a:gdLst/>
              <a:ahLst/>
              <a:cxnLst/>
              <a:rect l="l" t="t" r="r" b="b"/>
              <a:pathLst>
                <a:path w="1066800" h="1752600">
                  <a:moveTo>
                    <a:pt x="0" y="1752600"/>
                  </a:moveTo>
                  <a:lnTo>
                    <a:pt x="1066800" y="0"/>
                  </a:lnTo>
                </a:path>
              </a:pathLst>
            </a:custGeom>
            <a:ln w="25518">
              <a:solidFill>
                <a:srgbClr val="EA87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91400" y="5181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28189" y="2774950"/>
            <a:ext cx="1032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Executives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47800" y="5181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0"/>
                </a:lnTo>
                <a:lnTo>
                  <a:pt x="0" y="304800"/>
                </a:lnTo>
                <a:lnTo>
                  <a:pt x="152400" y="304800"/>
                </a:lnTo>
                <a:lnTo>
                  <a:pt x="304800" y="3048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90800" y="5181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0"/>
                </a:lnTo>
                <a:lnTo>
                  <a:pt x="0" y="304800"/>
                </a:lnTo>
                <a:lnTo>
                  <a:pt x="152400" y="304800"/>
                </a:lnTo>
                <a:lnTo>
                  <a:pt x="304800" y="3048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91000" y="5181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0"/>
                </a:lnTo>
                <a:lnTo>
                  <a:pt x="0" y="304800"/>
                </a:lnTo>
                <a:lnTo>
                  <a:pt x="152400" y="304800"/>
                </a:lnTo>
                <a:lnTo>
                  <a:pt x="304800" y="3048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43600" y="5181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0"/>
                </a:lnTo>
                <a:lnTo>
                  <a:pt x="0" y="304800"/>
                </a:lnTo>
                <a:lnTo>
                  <a:pt x="152400" y="304800"/>
                </a:lnTo>
                <a:lnTo>
                  <a:pt x="304800" y="3048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57979" y="2664459"/>
            <a:ext cx="960755" cy="54610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58419">
              <a:lnSpc>
                <a:spcPts val="1939"/>
              </a:lnSpc>
              <a:spcBef>
                <a:spcPts val="345"/>
              </a:spcBef>
            </a:pP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Non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HR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na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ge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97879" y="2606040"/>
            <a:ext cx="8007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>
              <a:lnSpc>
                <a:spcPts val="198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HR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ts val="1980"/>
              </a:lnSpc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Director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10780" y="2606040"/>
            <a:ext cx="960755" cy="5283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indent="17780">
              <a:lnSpc>
                <a:spcPts val="1800"/>
              </a:lnSpc>
              <a:spcBef>
                <a:spcPts val="459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Other HR </a:t>
            </a:r>
            <a:r>
              <a:rPr sz="1800" spc="-3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na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ge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8990" y="5090159"/>
            <a:ext cx="883919" cy="635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R="34290" algn="r">
              <a:lnSpc>
                <a:spcPct val="100000"/>
              </a:lnSpc>
              <a:spcBef>
                <a:spcPts val="340"/>
              </a:spcBef>
            </a:pPr>
            <a:r>
              <a:rPr sz="1800" spc="-440" dirty="0">
                <a:solidFill>
                  <a:srgbClr val="FFFFFF"/>
                </a:solidFill>
                <a:latin typeface="Corbel"/>
                <a:cs typeface="Corbel"/>
              </a:rPr>
              <a:t>01</a:t>
            </a:r>
            <a:endParaRPr sz="1800">
              <a:latin typeface="Corbel"/>
              <a:cs typeface="Corbel"/>
            </a:endParaRPr>
          </a:p>
          <a:p>
            <a:pPr marR="5080" algn="r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Not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at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all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17750" y="5090159"/>
            <a:ext cx="1219200" cy="635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67030">
              <a:lnSpc>
                <a:spcPct val="100000"/>
              </a:lnSpc>
              <a:spcBef>
                <a:spcPts val="340"/>
              </a:spcBef>
            </a:pPr>
            <a:r>
              <a:rPr sz="1800" spc="-135" dirty="0">
                <a:solidFill>
                  <a:srgbClr val="FFFFFF"/>
                </a:solidFill>
                <a:latin typeface="Corbel"/>
                <a:cs typeface="Corbel"/>
              </a:rPr>
              <a:t>21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Occasionally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76700" y="5090159"/>
            <a:ext cx="818515" cy="635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34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Mon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ly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71820" y="5090159"/>
            <a:ext cx="728980" cy="635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340"/>
              </a:spcBef>
            </a:pPr>
            <a:r>
              <a:rPr sz="1800" spc="-135" dirty="0">
                <a:solidFill>
                  <a:srgbClr val="FFFFFF"/>
                </a:solidFill>
                <a:latin typeface="Corbel"/>
                <a:cs typeface="Corbel"/>
              </a:rPr>
              <a:t>43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W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eekly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47890" y="5090159"/>
            <a:ext cx="506730" cy="635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36854">
              <a:lnSpc>
                <a:spcPct val="100000"/>
              </a:lnSpc>
              <a:spcBef>
                <a:spcPts val="340"/>
              </a:spcBef>
            </a:pPr>
            <a:r>
              <a:rPr sz="1800" spc="-455" dirty="0">
                <a:solidFill>
                  <a:srgbClr val="FFFFFF"/>
                </a:solidFill>
                <a:latin typeface="Corbel"/>
                <a:cs typeface="Corbel"/>
              </a:rPr>
              <a:t>45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ily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666239" y="487679"/>
            <a:ext cx="55873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9FC00"/>
                </a:solidFill>
                <a:latin typeface="Impact"/>
                <a:cs typeface="Impact"/>
              </a:rPr>
              <a:t>Users</a:t>
            </a:r>
            <a:r>
              <a:rPr spc="-15" dirty="0">
                <a:solidFill>
                  <a:srgbClr val="F9FC00"/>
                </a:solidFill>
                <a:latin typeface="Impact"/>
                <a:cs typeface="Impact"/>
              </a:rPr>
              <a:t> </a:t>
            </a:r>
            <a:r>
              <a:rPr spc="-5" dirty="0">
                <a:solidFill>
                  <a:srgbClr val="F9FC00"/>
                </a:solidFill>
                <a:latin typeface="Impact"/>
                <a:cs typeface="Impact"/>
              </a:rPr>
              <a:t>of</a:t>
            </a:r>
            <a:r>
              <a:rPr spc="-20" dirty="0">
                <a:solidFill>
                  <a:srgbClr val="F9FC00"/>
                </a:solidFill>
                <a:latin typeface="Impact"/>
                <a:cs typeface="Impact"/>
              </a:rPr>
              <a:t> </a:t>
            </a:r>
            <a:r>
              <a:rPr spc="-10" dirty="0">
                <a:solidFill>
                  <a:srgbClr val="F9FC00"/>
                </a:solidFill>
                <a:latin typeface="Impact"/>
                <a:cs typeface="Impact"/>
              </a:rPr>
              <a:t>the</a:t>
            </a:r>
            <a:r>
              <a:rPr spc="-20" dirty="0">
                <a:solidFill>
                  <a:srgbClr val="F9FC00"/>
                </a:solidFill>
                <a:latin typeface="Impact"/>
                <a:cs typeface="Impact"/>
              </a:rPr>
              <a:t> </a:t>
            </a:r>
            <a:r>
              <a:rPr spc="-5" dirty="0">
                <a:solidFill>
                  <a:srgbClr val="F9FC00"/>
                </a:solidFill>
                <a:latin typeface="Impact"/>
                <a:cs typeface="Impact"/>
              </a:rPr>
              <a:t>HRIS</a:t>
            </a:r>
            <a:r>
              <a:rPr spc="-20" dirty="0">
                <a:solidFill>
                  <a:srgbClr val="F9FC00"/>
                </a:solidFill>
                <a:latin typeface="Impact"/>
                <a:cs typeface="Impact"/>
              </a:rPr>
              <a:t> </a:t>
            </a:r>
            <a:r>
              <a:rPr spc="-10" dirty="0">
                <a:solidFill>
                  <a:srgbClr val="F9FC00"/>
                </a:solidFill>
                <a:latin typeface="Impact"/>
                <a:cs typeface="Impact"/>
              </a:rPr>
              <a:t>Database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22650" y="2584450"/>
            <a:ext cx="2202180" cy="1460500"/>
            <a:chOff x="3422650" y="2584450"/>
            <a:chExt cx="2202180" cy="1460500"/>
          </a:xfrm>
        </p:grpSpPr>
        <p:sp>
          <p:nvSpPr>
            <p:cNvPr id="3" name="object 3"/>
            <p:cNvSpPr/>
            <p:nvPr/>
          </p:nvSpPr>
          <p:spPr>
            <a:xfrm>
              <a:off x="3429000" y="2590800"/>
              <a:ext cx="2189480" cy="1447800"/>
            </a:xfrm>
            <a:custGeom>
              <a:avLst/>
              <a:gdLst/>
              <a:ahLst/>
              <a:cxnLst/>
              <a:rect l="l" t="t" r="r" b="b"/>
              <a:pathLst>
                <a:path w="2189479" h="1447800">
                  <a:moveTo>
                    <a:pt x="2189479" y="0"/>
                  </a:moveTo>
                  <a:lnTo>
                    <a:pt x="361950" y="0"/>
                  </a:lnTo>
                  <a:lnTo>
                    <a:pt x="0" y="361950"/>
                  </a:lnTo>
                  <a:lnTo>
                    <a:pt x="0" y="1447800"/>
                  </a:lnTo>
                  <a:lnTo>
                    <a:pt x="1827529" y="1447800"/>
                  </a:lnTo>
                  <a:lnTo>
                    <a:pt x="2189479" y="1085850"/>
                  </a:lnTo>
                  <a:lnTo>
                    <a:pt x="2189479" y="0"/>
                  </a:lnTo>
                  <a:close/>
                </a:path>
              </a:pathLst>
            </a:custGeom>
            <a:solidFill>
              <a:srgbClr val="E9EB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29000" y="2590800"/>
              <a:ext cx="2189480" cy="1447800"/>
            </a:xfrm>
            <a:custGeom>
              <a:avLst/>
              <a:gdLst/>
              <a:ahLst/>
              <a:cxnLst/>
              <a:rect l="l" t="t" r="r" b="b"/>
              <a:pathLst>
                <a:path w="2189479" h="1447800">
                  <a:moveTo>
                    <a:pt x="0" y="1447800"/>
                  </a:moveTo>
                  <a:lnTo>
                    <a:pt x="0" y="361950"/>
                  </a:lnTo>
                  <a:lnTo>
                    <a:pt x="361950" y="0"/>
                  </a:lnTo>
                  <a:lnTo>
                    <a:pt x="2189479" y="0"/>
                  </a:lnTo>
                  <a:lnTo>
                    <a:pt x="2189479" y="1085850"/>
                  </a:lnTo>
                  <a:lnTo>
                    <a:pt x="1827529" y="1447800"/>
                  </a:lnTo>
                  <a:lnTo>
                    <a:pt x="0" y="144780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29000" y="2590800"/>
              <a:ext cx="2189480" cy="361950"/>
            </a:xfrm>
            <a:custGeom>
              <a:avLst/>
              <a:gdLst/>
              <a:ahLst/>
              <a:cxnLst/>
              <a:rect l="l" t="t" r="r" b="b"/>
              <a:pathLst>
                <a:path w="2189479" h="361950">
                  <a:moveTo>
                    <a:pt x="2189479" y="0"/>
                  </a:moveTo>
                  <a:lnTo>
                    <a:pt x="361950" y="0"/>
                  </a:lnTo>
                  <a:lnTo>
                    <a:pt x="0" y="361950"/>
                  </a:lnTo>
                  <a:lnTo>
                    <a:pt x="1827529" y="361950"/>
                  </a:lnTo>
                  <a:lnTo>
                    <a:pt x="2189479" y="0"/>
                  </a:lnTo>
                  <a:close/>
                </a:path>
              </a:pathLst>
            </a:custGeom>
            <a:solidFill>
              <a:srgbClr val="EDEF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29000" y="2590800"/>
              <a:ext cx="2189480" cy="361950"/>
            </a:xfrm>
            <a:custGeom>
              <a:avLst/>
              <a:gdLst/>
              <a:ahLst/>
              <a:cxnLst/>
              <a:rect l="l" t="t" r="r" b="b"/>
              <a:pathLst>
                <a:path w="2189479" h="361950">
                  <a:moveTo>
                    <a:pt x="0" y="361950"/>
                  </a:moveTo>
                  <a:lnTo>
                    <a:pt x="361950" y="0"/>
                  </a:lnTo>
                  <a:lnTo>
                    <a:pt x="2189479" y="0"/>
                  </a:lnTo>
                  <a:lnTo>
                    <a:pt x="1827529" y="361950"/>
                  </a:lnTo>
                  <a:lnTo>
                    <a:pt x="0" y="36195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56529" y="2590800"/>
              <a:ext cx="361950" cy="1447800"/>
            </a:xfrm>
            <a:custGeom>
              <a:avLst/>
              <a:gdLst/>
              <a:ahLst/>
              <a:cxnLst/>
              <a:rect l="l" t="t" r="r" b="b"/>
              <a:pathLst>
                <a:path w="361950" h="1447800">
                  <a:moveTo>
                    <a:pt x="361950" y="0"/>
                  </a:moveTo>
                  <a:lnTo>
                    <a:pt x="0" y="361950"/>
                  </a:lnTo>
                  <a:lnTo>
                    <a:pt x="0" y="1447800"/>
                  </a:lnTo>
                  <a:lnTo>
                    <a:pt x="361950" y="10858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BAB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56529" y="2590800"/>
              <a:ext cx="361950" cy="1447800"/>
            </a:xfrm>
            <a:custGeom>
              <a:avLst/>
              <a:gdLst/>
              <a:ahLst/>
              <a:cxnLst/>
              <a:rect l="l" t="t" r="r" b="b"/>
              <a:pathLst>
                <a:path w="361950" h="1447800">
                  <a:moveTo>
                    <a:pt x="0" y="1447800"/>
                  </a:moveTo>
                  <a:lnTo>
                    <a:pt x="0" y="361950"/>
                  </a:lnTo>
                  <a:lnTo>
                    <a:pt x="361950" y="0"/>
                  </a:lnTo>
                  <a:lnTo>
                    <a:pt x="361950" y="1085850"/>
                  </a:lnTo>
                  <a:lnTo>
                    <a:pt x="0" y="144780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81070" y="3177540"/>
            <a:ext cx="1720214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844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Processing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(Calc.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pay)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87730" y="532129"/>
            <a:ext cx="36461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</a:t>
            </a:r>
            <a:r>
              <a:rPr spc="-50" dirty="0"/>
              <a:t> </a:t>
            </a:r>
            <a:r>
              <a:rPr spc="-10" dirty="0"/>
              <a:t>HR</a:t>
            </a:r>
            <a:r>
              <a:rPr spc="-5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11" name="object 11"/>
          <p:cNvSpPr/>
          <p:nvPr/>
        </p:nvSpPr>
        <p:spPr>
          <a:xfrm>
            <a:off x="946150" y="1226819"/>
            <a:ext cx="8183880" cy="0"/>
          </a:xfrm>
          <a:custGeom>
            <a:avLst/>
            <a:gdLst/>
            <a:ahLst/>
            <a:cxnLst/>
            <a:rect l="l" t="t" r="r" b="b"/>
            <a:pathLst>
              <a:path w="8183880">
                <a:moveTo>
                  <a:pt x="0" y="0"/>
                </a:moveTo>
                <a:lnTo>
                  <a:pt x="8183880" y="0"/>
                </a:lnTo>
              </a:path>
            </a:pathLst>
          </a:custGeom>
          <a:ln w="101353">
            <a:solidFill>
              <a:srgbClr val="D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6165850" y="2736850"/>
            <a:ext cx="2298700" cy="1003300"/>
            <a:chOff x="6165850" y="2736850"/>
            <a:chExt cx="2298700" cy="1003300"/>
          </a:xfrm>
        </p:grpSpPr>
        <p:sp>
          <p:nvSpPr>
            <p:cNvPr id="13" name="object 13"/>
            <p:cNvSpPr/>
            <p:nvPr/>
          </p:nvSpPr>
          <p:spPr>
            <a:xfrm>
              <a:off x="6172200" y="2743200"/>
              <a:ext cx="2286000" cy="990600"/>
            </a:xfrm>
            <a:custGeom>
              <a:avLst/>
              <a:gdLst/>
              <a:ahLst/>
              <a:cxnLst/>
              <a:rect l="l" t="t" r="r" b="b"/>
              <a:pathLst>
                <a:path w="2286000" h="990600">
                  <a:moveTo>
                    <a:pt x="2286000" y="0"/>
                  </a:moveTo>
                  <a:lnTo>
                    <a:pt x="247650" y="0"/>
                  </a:lnTo>
                  <a:lnTo>
                    <a:pt x="0" y="247650"/>
                  </a:lnTo>
                  <a:lnTo>
                    <a:pt x="0" y="990600"/>
                  </a:lnTo>
                  <a:lnTo>
                    <a:pt x="2038350" y="990600"/>
                  </a:lnTo>
                  <a:lnTo>
                    <a:pt x="2286000" y="74295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E9EB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72200" y="2743200"/>
              <a:ext cx="2286000" cy="990600"/>
            </a:xfrm>
            <a:custGeom>
              <a:avLst/>
              <a:gdLst/>
              <a:ahLst/>
              <a:cxnLst/>
              <a:rect l="l" t="t" r="r" b="b"/>
              <a:pathLst>
                <a:path w="2286000" h="990600">
                  <a:moveTo>
                    <a:pt x="0" y="990600"/>
                  </a:moveTo>
                  <a:lnTo>
                    <a:pt x="0" y="247650"/>
                  </a:lnTo>
                  <a:lnTo>
                    <a:pt x="247650" y="0"/>
                  </a:lnTo>
                  <a:lnTo>
                    <a:pt x="2286000" y="0"/>
                  </a:lnTo>
                  <a:lnTo>
                    <a:pt x="2286000" y="742950"/>
                  </a:lnTo>
                  <a:lnTo>
                    <a:pt x="2038350" y="990600"/>
                  </a:lnTo>
                  <a:lnTo>
                    <a:pt x="0" y="99060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72200" y="2743200"/>
              <a:ext cx="2286000" cy="247650"/>
            </a:xfrm>
            <a:custGeom>
              <a:avLst/>
              <a:gdLst/>
              <a:ahLst/>
              <a:cxnLst/>
              <a:rect l="l" t="t" r="r" b="b"/>
              <a:pathLst>
                <a:path w="2286000" h="247650">
                  <a:moveTo>
                    <a:pt x="2286000" y="0"/>
                  </a:moveTo>
                  <a:lnTo>
                    <a:pt x="247650" y="0"/>
                  </a:lnTo>
                  <a:lnTo>
                    <a:pt x="0" y="247650"/>
                  </a:lnTo>
                  <a:lnTo>
                    <a:pt x="2038350" y="24765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EDEF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72200" y="2743200"/>
              <a:ext cx="2286000" cy="247650"/>
            </a:xfrm>
            <a:custGeom>
              <a:avLst/>
              <a:gdLst/>
              <a:ahLst/>
              <a:cxnLst/>
              <a:rect l="l" t="t" r="r" b="b"/>
              <a:pathLst>
                <a:path w="2286000" h="247650">
                  <a:moveTo>
                    <a:pt x="0" y="247650"/>
                  </a:moveTo>
                  <a:lnTo>
                    <a:pt x="247650" y="0"/>
                  </a:lnTo>
                  <a:lnTo>
                    <a:pt x="2286000" y="0"/>
                  </a:lnTo>
                  <a:lnTo>
                    <a:pt x="2038350" y="247650"/>
                  </a:lnTo>
                  <a:lnTo>
                    <a:pt x="0" y="24765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10550" y="2743200"/>
              <a:ext cx="247650" cy="990600"/>
            </a:xfrm>
            <a:custGeom>
              <a:avLst/>
              <a:gdLst/>
              <a:ahLst/>
              <a:cxnLst/>
              <a:rect l="l" t="t" r="r" b="b"/>
              <a:pathLst>
                <a:path w="247650" h="990600">
                  <a:moveTo>
                    <a:pt x="247650" y="0"/>
                  </a:moveTo>
                  <a:lnTo>
                    <a:pt x="0" y="247650"/>
                  </a:lnTo>
                  <a:lnTo>
                    <a:pt x="0" y="990600"/>
                  </a:lnTo>
                  <a:lnTo>
                    <a:pt x="247650" y="742950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BAB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10550" y="2743200"/>
              <a:ext cx="247650" cy="990600"/>
            </a:xfrm>
            <a:custGeom>
              <a:avLst/>
              <a:gdLst/>
              <a:ahLst/>
              <a:cxnLst/>
              <a:rect l="l" t="t" r="r" b="b"/>
              <a:pathLst>
                <a:path w="247650" h="990600">
                  <a:moveTo>
                    <a:pt x="0" y="990600"/>
                  </a:moveTo>
                  <a:lnTo>
                    <a:pt x="0" y="247650"/>
                  </a:lnTo>
                  <a:lnTo>
                    <a:pt x="247650" y="0"/>
                  </a:lnTo>
                  <a:lnTo>
                    <a:pt x="247650" y="742950"/>
                  </a:lnTo>
                  <a:lnTo>
                    <a:pt x="0" y="99060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437629" y="3075940"/>
            <a:ext cx="1507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987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Output 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(cut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paycheck)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3250" y="2736850"/>
            <a:ext cx="2202180" cy="1003300"/>
            <a:chOff x="603250" y="2736850"/>
            <a:chExt cx="2202180" cy="1003300"/>
          </a:xfrm>
        </p:grpSpPr>
        <p:sp>
          <p:nvSpPr>
            <p:cNvPr id="21" name="object 21"/>
            <p:cNvSpPr/>
            <p:nvPr/>
          </p:nvSpPr>
          <p:spPr>
            <a:xfrm>
              <a:off x="609600" y="2743200"/>
              <a:ext cx="2189480" cy="990600"/>
            </a:xfrm>
            <a:custGeom>
              <a:avLst/>
              <a:gdLst/>
              <a:ahLst/>
              <a:cxnLst/>
              <a:rect l="l" t="t" r="r" b="b"/>
              <a:pathLst>
                <a:path w="2189480" h="990600">
                  <a:moveTo>
                    <a:pt x="2189480" y="0"/>
                  </a:moveTo>
                  <a:lnTo>
                    <a:pt x="247650" y="0"/>
                  </a:lnTo>
                  <a:lnTo>
                    <a:pt x="0" y="247650"/>
                  </a:lnTo>
                  <a:lnTo>
                    <a:pt x="0" y="990600"/>
                  </a:lnTo>
                  <a:lnTo>
                    <a:pt x="1940560" y="990600"/>
                  </a:lnTo>
                  <a:lnTo>
                    <a:pt x="2189480" y="742950"/>
                  </a:lnTo>
                  <a:lnTo>
                    <a:pt x="2189480" y="0"/>
                  </a:lnTo>
                  <a:close/>
                </a:path>
              </a:pathLst>
            </a:custGeom>
            <a:solidFill>
              <a:srgbClr val="E9EB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9600" y="2743200"/>
              <a:ext cx="2189480" cy="990600"/>
            </a:xfrm>
            <a:custGeom>
              <a:avLst/>
              <a:gdLst/>
              <a:ahLst/>
              <a:cxnLst/>
              <a:rect l="l" t="t" r="r" b="b"/>
              <a:pathLst>
                <a:path w="2189480" h="990600">
                  <a:moveTo>
                    <a:pt x="0" y="990600"/>
                  </a:moveTo>
                  <a:lnTo>
                    <a:pt x="0" y="247650"/>
                  </a:lnTo>
                  <a:lnTo>
                    <a:pt x="247650" y="0"/>
                  </a:lnTo>
                  <a:lnTo>
                    <a:pt x="2189480" y="0"/>
                  </a:lnTo>
                  <a:lnTo>
                    <a:pt x="2189480" y="742950"/>
                  </a:lnTo>
                  <a:lnTo>
                    <a:pt x="1940560" y="990600"/>
                  </a:lnTo>
                  <a:lnTo>
                    <a:pt x="0" y="99060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9600" y="2743200"/>
              <a:ext cx="2189480" cy="247650"/>
            </a:xfrm>
            <a:custGeom>
              <a:avLst/>
              <a:gdLst/>
              <a:ahLst/>
              <a:cxnLst/>
              <a:rect l="l" t="t" r="r" b="b"/>
              <a:pathLst>
                <a:path w="2189480" h="247650">
                  <a:moveTo>
                    <a:pt x="2189480" y="0"/>
                  </a:moveTo>
                  <a:lnTo>
                    <a:pt x="247650" y="0"/>
                  </a:lnTo>
                  <a:lnTo>
                    <a:pt x="0" y="247650"/>
                  </a:lnTo>
                  <a:lnTo>
                    <a:pt x="1940560" y="247650"/>
                  </a:lnTo>
                  <a:lnTo>
                    <a:pt x="2189480" y="0"/>
                  </a:lnTo>
                  <a:close/>
                </a:path>
              </a:pathLst>
            </a:custGeom>
            <a:solidFill>
              <a:srgbClr val="EDEF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" y="2743200"/>
              <a:ext cx="2189480" cy="247650"/>
            </a:xfrm>
            <a:custGeom>
              <a:avLst/>
              <a:gdLst/>
              <a:ahLst/>
              <a:cxnLst/>
              <a:rect l="l" t="t" r="r" b="b"/>
              <a:pathLst>
                <a:path w="2189480" h="247650">
                  <a:moveTo>
                    <a:pt x="0" y="247650"/>
                  </a:moveTo>
                  <a:lnTo>
                    <a:pt x="247650" y="0"/>
                  </a:lnTo>
                  <a:lnTo>
                    <a:pt x="2189480" y="0"/>
                  </a:lnTo>
                  <a:lnTo>
                    <a:pt x="1940560" y="247650"/>
                  </a:lnTo>
                  <a:lnTo>
                    <a:pt x="0" y="24765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50160" y="2743200"/>
              <a:ext cx="248920" cy="990600"/>
            </a:xfrm>
            <a:custGeom>
              <a:avLst/>
              <a:gdLst/>
              <a:ahLst/>
              <a:cxnLst/>
              <a:rect l="l" t="t" r="r" b="b"/>
              <a:pathLst>
                <a:path w="248919" h="990600">
                  <a:moveTo>
                    <a:pt x="248919" y="0"/>
                  </a:moveTo>
                  <a:lnTo>
                    <a:pt x="0" y="247650"/>
                  </a:lnTo>
                  <a:lnTo>
                    <a:pt x="0" y="990600"/>
                  </a:lnTo>
                  <a:lnTo>
                    <a:pt x="248919" y="742950"/>
                  </a:lnTo>
                  <a:lnTo>
                    <a:pt x="248919" y="0"/>
                  </a:lnTo>
                  <a:close/>
                </a:path>
              </a:pathLst>
            </a:custGeom>
            <a:solidFill>
              <a:srgbClr val="BAB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50160" y="2743200"/>
              <a:ext cx="248920" cy="990600"/>
            </a:xfrm>
            <a:custGeom>
              <a:avLst/>
              <a:gdLst/>
              <a:ahLst/>
              <a:cxnLst/>
              <a:rect l="l" t="t" r="r" b="b"/>
              <a:pathLst>
                <a:path w="248919" h="990600">
                  <a:moveTo>
                    <a:pt x="0" y="990600"/>
                  </a:moveTo>
                  <a:lnTo>
                    <a:pt x="0" y="247650"/>
                  </a:lnTo>
                  <a:lnTo>
                    <a:pt x="248919" y="0"/>
                  </a:lnTo>
                  <a:lnTo>
                    <a:pt x="248919" y="742950"/>
                  </a:lnTo>
                  <a:lnTo>
                    <a:pt x="0" y="99060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17550" y="3045459"/>
            <a:ext cx="17221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6642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Input </a:t>
            </a:r>
            <a:r>
              <a:rPr sz="2000" dirty="0">
                <a:latin typeface="Arial MT"/>
                <a:cs typeface="Arial MT"/>
              </a:rPr>
              <a:t> (hours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worked)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612900" y="3041650"/>
            <a:ext cx="5556250" cy="1689100"/>
            <a:chOff x="1612900" y="3041650"/>
            <a:chExt cx="5556250" cy="1689100"/>
          </a:xfrm>
        </p:grpSpPr>
        <p:sp>
          <p:nvSpPr>
            <p:cNvPr id="29" name="object 29"/>
            <p:cNvSpPr/>
            <p:nvPr/>
          </p:nvSpPr>
          <p:spPr>
            <a:xfrm>
              <a:off x="5410200" y="3143250"/>
              <a:ext cx="6350" cy="191770"/>
            </a:xfrm>
            <a:custGeom>
              <a:avLst/>
              <a:gdLst/>
              <a:ahLst/>
              <a:cxnLst/>
              <a:rect l="l" t="t" r="r" b="b"/>
              <a:pathLst>
                <a:path w="6350" h="191770">
                  <a:moveTo>
                    <a:pt x="6350" y="0"/>
                  </a:moveTo>
                  <a:lnTo>
                    <a:pt x="0" y="0"/>
                  </a:lnTo>
                  <a:lnTo>
                    <a:pt x="0" y="191770"/>
                  </a:lnTo>
                  <a:lnTo>
                    <a:pt x="6350" y="19177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15279" y="3143250"/>
              <a:ext cx="8890" cy="191770"/>
            </a:xfrm>
            <a:custGeom>
              <a:avLst/>
              <a:gdLst/>
              <a:ahLst/>
              <a:cxnLst/>
              <a:rect l="l" t="t" r="r" b="b"/>
              <a:pathLst>
                <a:path w="8889" h="191770">
                  <a:moveTo>
                    <a:pt x="8890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8890" y="0"/>
                  </a:lnTo>
                  <a:lnTo>
                    <a:pt x="8890" y="191770"/>
                  </a:lnTo>
                  <a:close/>
                </a:path>
              </a:pathLst>
            </a:custGeom>
            <a:solidFill>
              <a:srgbClr val="01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2290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20" h="191770">
                  <a:moveTo>
                    <a:pt x="7620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20" y="0"/>
                  </a:lnTo>
                  <a:lnTo>
                    <a:pt x="7620" y="191770"/>
                  </a:lnTo>
                  <a:close/>
                </a:path>
              </a:pathLst>
            </a:custGeom>
            <a:solidFill>
              <a:srgbClr val="03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3052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20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06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36870" y="3143250"/>
              <a:ext cx="8890" cy="191770"/>
            </a:xfrm>
            <a:custGeom>
              <a:avLst/>
              <a:gdLst/>
              <a:ahLst/>
              <a:cxnLst/>
              <a:rect l="l" t="t" r="r" b="b"/>
              <a:pathLst>
                <a:path w="8889" h="191770">
                  <a:moveTo>
                    <a:pt x="888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8889" y="0"/>
                  </a:lnTo>
                  <a:lnTo>
                    <a:pt x="8889" y="191770"/>
                  </a:lnTo>
                  <a:close/>
                </a:path>
              </a:pathLst>
            </a:custGeom>
            <a:solidFill>
              <a:srgbClr val="08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4449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20" h="191770">
                  <a:moveTo>
                    <a:pt x="7620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20" y="0"/>
                  </a:lnTo>
                  <a:lnTo>
                    <a:pt x="7620" y="191770"/>
                  </a:lnTo>
                  <a:close/>
                </a:path>
              </a:pathLst>
            </a:custGeom>
            <a:solidFill>
              <a:srgbClr val="0A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52109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20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0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58459" y="3143250"/>
              <a:ext cx="8890" cy="191770"/>
            </a:xfrm>
            <a:custGeom>
              <a:avLst/>
              <a:gdLst/>
              <a:ahLst/>
              <a:cxnLst/>
              <a:rect l="l" t="t" r="r" b="b"/>
              <a:pathLst>
                <a:path w="8889" h="191770">
                  <a:moveTo>
                    <a:pt x="888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8889" y="0"/>
                  </a:lnTo>
                  <a:lnTo>
                    <a:pt x="8889" y="191770"/>
                  </a:lnTo>
                  <a:close/>
                </a:path>
              </a:pathLst>
            </a:custGeom>
            <a:solidFill>
              <a:srgbClr val="0F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66079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20" h="191770">
                  <a:moveTo>
                    <a:pt x="7620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20" y="0"/>
                  </a:lnTo>
                  <a:lnTo>
                    <a:pt x="7620" y="191770"/>
                  </a:lnTo>
                  <a:close/>
                </a:path>
              </a:pathLst>
            </a:custGeom>
            <a:solidFill>
              <a:srgbClr val="12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7370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20" h="191770">
                  <a:moveTo>
                    <a:pt x="7620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20" y="0"/>
                  </a:lnTo>
                  <a:lnTo>
                    <a:pt x="7620" y="191770"/>
                  </a:lnTo>
                  <a:close/>
                </a:path>
              </a:pathLst>
            </a:custGeom>
            <a:solidFill>
              <a:srgbClr val="14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80050" y="3143250"/>
              <a:ext cx="8890" cy="191770"/>
            </a:xfrm>
            <a:custGeom>
              <a:avLst/>
              <a:gdLst/>
              <a:ahLst/>
              <a:cxnLst/>
              <a:rect l="l" t="t" r="r" b="b"/>
              <a:pathLst>
                <a:path w="8889" h="191770">
                  <a:moveTo>
                    <a:pt x="888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8889" y="0"/>
                  </a:lnTo>
                  <a:lnTo>
                    <a:pt x="8889" y="191770"/>
                  </a:lnTo>
                  <a:close/>
                </a:path>
              </a:pathLst>
            </a:custGeom>
            <a:solidFill>
              <a:srgbClr val="16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8767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20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19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49529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20" h="191770">
                  <a:moveTo>
                    <a:pt x="7620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20" y="0"/>
                  </a:lnTo>
                  <a:lnTo>
                    <a:pt x="7620" y="191770"/>
                  </a:lnTo>
                  <a:close/>
                </a:path>
              </a:pathLst>
            </a:custGeom>
            <a:solidFill>
              <a:srgbClr val="1BA3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501640" y="3143250"/>
              <a:ext cx="8890" cy="191770"/>
            </a:xfrm>
            <a:custGeom>
              <a:avLst/>
              <a:gdLst/>
              <a:ahLst/>
              <a:cxnLst/>
              <a:rect l="l" t="t" r="r" b="b"/>
              <a:pathLst>
                <a:path w="8889" h="191770">
                  <a:moveTo>
                    <a:pt x="888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8889" y="0"/>
                  </a:lnTo>
                  <a:lnTo>
                    <a:pt x="8889" y="191770"/>
                  </a:lnTo>
                  <a:close/>
                </a:path>
              </a:pathLst>
            </a:custGeom>
            <a:solidFill>
              <a:srgbClr val="1D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509259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20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20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516879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20" h="191770">
                  <a:moveTo>
                    <a:pt x="7620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20" y="0"/>
                  </a:lnTo>
                  <a:lnTo>
                    <a:pt x="7620" y="191770"/>
                  </a:lnTo>
                  <a:close/>
                </a:path>
              </a:pathLst>
            </a:custGeom>
            <a:solidFill>
              <a:srgbClr val="22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523229" y="3143250"/>
              <a:ext cx="8890" cy="191770"/>
            </a:xfrm>
            <a:custGeom>
              <a:avLst/>
              <a:gdLst/>
              <a:ahLst/>
              <a:cxnLst/>
              <a:rect l="l" t="t" r="r" b="b"/>
              <a:pathLst>
                <a:path w="8889" h="191770">
                  <a:moveTo>
                    <a:pt x="8890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8890" y="0"/>
                  </a:lnTo>
                  <a:lnTo>
                    <a:pt x="8890" y="191770"/>
                  </a:lnTo>
                  <a:close/>
                </a:path>
              </a:pathLst>
            </a:custGeom>
            <a:solidFill>
              <a:srgbClr val="25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53085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20" h="191770">
                  <a:moveTo>
                    <a:pt x="7620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20" y="0"/>
                  </a:lnTo>
                  <a:lnTo>
                    <a:pt x="7620" y="191770"/>
                  </a:lnTo>
                  <a:close/>
                </a:path>
              </a:pathLst>
            </a:custGeom>
            <a:solidFill>
              <a:srgbClr val="27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53847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20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2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544820" y="3143250"/>
              <a:ext cx="8890" cy="191770"/>
            </a:xfrm>
            <a:custGeom>
              <a:avLst/>
              <a:gdLst/>
              <a:ahLst/>
              <a:cxnLst/>
              <a:rect l="l" t="t" r="r" b="b"/>
              <a:pathLst>
                <a:path w="8889" h="191770">
                  <a:moveTo>
                    <a:pt x="888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8889" y="0"/>
                  </a:lnTo>
                  <a:lnTo>
                    <a:pt x="8889" y="191770"/>
                  </a:lnTo>
                  <a:close/>
                </a:path>
              </a:pathLst>
            </a:custGeom>
            <a:solidFill>
              <a:srgbClr val="2C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55244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20" h="191770">
                  <a:moveTo>
                    <a:pt x="7620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20" y="0"/>
                  </a:lnTo>
                  <a:lnTo>
                    <a:pt x="7620" y="191770"/>
                  </a:lnTo>
                  <a:close/>
                </a:path>
              </a:pathLst>
            </a:custGeom>
            <a:solidFill>
              <a:srgbClr val="2E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560059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20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31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66409" y="3143250"/>
              <a:ext cx="8890" cy="191770"/>
            </a:xfrm>
            <a:custGeom>
              <a:avLst/>
              <a:gdLst/>
              <a:ahLst/>
              <a:cxnLst/>
              <a:rect l="l" t="t" r="r" b="b"/>
              <a:pathLst>
                <a:path w="8889" h="191770">
                  <a:moveTo>
                    <a:pt x="888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8889" y="0"/>
                  </a:lnTo>
                  <a:lnTo>
                    <a:pt x="8889" y="191770"/>
                  </a:lnTo>
                  <a:close/>
                </a:path>
              </a:pathLst>
            </a:custGeom>
            <a:solidFill>
              <a:srgbClr val="33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574029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20" h="191770">
                  <a:moveTo>
                    <a:pt x="7620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20" y="0"/>
                  </a:lnTo>
                  <a:lnTo>
                    <a:pt x="7620" y="191770"/>
                  </a:lnTo>
                  <a:close/>
                </a:path>
              </a:pathLst>
            </a:custGeom>
            <a:solidFill>
              <a:srgbClr val="35AD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58165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20" h="191770">
                  <a:moveTo>
                    <a:pt x="7620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20" y="0"/>
                  </a:lnTo>
                  <a:lnTo>
                    <a:pt x="7620" y="191770"/>
                  </a:lnTo>
                  <a:close/>
                </a:path>
              </a:pathLst>
            </a:custGeom>
            <a:solidFill>
              <a:srgbClr val="38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58927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20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3A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595620" y="3143250"/>
              <a:ext cx="8890" cy="191770"/>
            </a:xfrm>
            <a:custGeom>
              <a:avLst/>
              <a:gdLst/>
              <a:ahLst/>
              <a:cxnLst/>
              <a:rect l="l" t="t" r="r" b="b"/>
              <a:pathLst>
                <a:path w="8889" h="191770">
                  <a:moveTo>
                    <a:pt x="888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8889" y="0"/>
                  </a:lnTo>
                  <a:lnTo>
                    <a:pt x="8889" y="191770"/>
                  </a:lnTo>
                  <a:close/>
                </a:path>
              </a:pathLst>
            </a:custGeom>
            <a:solidFill>
              <a:srgbClr val="3C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60324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20" h="191770">
                  <a:moveTo>
                    <a:pt x="7620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20" y="0"/>
                  </a:lnTo>
                  <a:lnTo>
                    <a:pt x="7620" y="191770"/>
                  </a:lnTo>
                  <a:close/>
                </a:path>
              </a:pathLst>
            </a:custGeom>
            <a:solidFill>
              <a:srgbClr val="3F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610859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20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41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617209" y="3143250"/>
              <a:ext cx="8890" cy="191770"/>
            </a:xfrm>
            <a:custGeom>
              <a:avLst/>
              <a:gdLst/>
              <a:ahLst/>
              <a:cxnLst/>
              <a:rect l="l" t="t" r="r" b="b"/>
              <a:pathLst>
                <a:path w="8889" h="191770">
                  <a:moveTo>
                    <a:pt x="888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8889" y="0"/>
                  </a:lnTo>
                  <a:lnTo>
                    <a:pt x="8889" y="191770"/>
                  </a:lnTo>
                  <a:close/>
                </a:path>
              </a:pathLst>
            </a:custGeom>
            <a:solidFill>
              <a:srgbClr val="44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624829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20" h="191770">
                  <a:moveTo>
                    <a:pt x="7620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20" y="0"/>
                  </a:lnTo>
                  <a:lnTo>
                    <a:pt x="7620" y="191770"/>
                  </a:lnTo>
                  <a:close/>
                </a:path>
              </a:pathLst>
            </a:custGeom>
            <a:solidFill>
              <a:srgbClr val="46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63245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20" h="191770">
                  <a:moveTo>
                    <a:pt x="7620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20" y="0"/>
                  </a:lnTo>
                  <a:lnTo>
                    <a:pt x="7620" y="191770"/>
                  </a:lnTo>
                  <a:close/>
                </a:path>
              </a:pathLst>
            </a:custGeom>
            <a:solidFill>
              <a:srgbClr val="48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38800" y="3143250"/>
              <a:ext cx="8890" cy="191770"/>
            </a:xfrm>
            <a:custGeom>
              <a:avLst/>
              <a:gdLst/>
              <a:ahLst/>
              <a:cxnLst/>
              <a:rect l="l" t="t" r="r" b="b"/>
              <a:pathLst>
                <a:path w="8889" h="191770">
                  <a:moveTo>
                    <a:pt x="888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8889" y="0"/>
                  </a:lnTo>
                  <a:lnTo>
                    <a:pt x="8889" y="191770"/>
                  </a:lnTo>
                  <a:close/>
                </a:path>
              </a:pathLst>
            </a:custGeom>
            <a:solidFill>
              <a:srgbClr val="4B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64642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20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4D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65404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20" h="191770">
                  <a:moveTo>
                    <a:pt x="7620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20" y="0"/>
                  </a:lnTo>
                  <a:lnTo>
                    <a:pt x="7620" y="191770"/>
                  </a:lnTo>
                  <a:close/>
                </a:path>
              </a:pathLst>
            </a:custGeom>
            <a:solidFill>
              <a:srgbClr val="50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660390" y="3143250"/>
              <a:ext cx="8890" cy="191770"/>
            </a:xfrm>
            <a:custGeom>
              <a:avLst/>
              <a:gdLst/>
              <a:ahLst/>
              <a:cxnLst/>
              <a:rect l="l" t="t" r="r" b="b"/>
              <a:pathLst>
                <a:path w="8889" h="191770">
                  <a:moveTo>
                    <a:pt x="888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8889" y="0"/>
                  </a:lnTo>
                  <a:lnTo>
                    <a:pt x="8889" y="191770"/>
                  </a:lnTo>
                  <a:close/>
                </a:path>
              </a:pathLst>
            </a:custGeom>
            <a:solidFill>
              <a:srgbClr val="52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668009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20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54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675629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20" h="191770">
                  <a:moveTo>
                    <a:pt x="7620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20" y="0"/>
                  </a:lnTo>
                  <a:lnTo>
                    <a:pt x="7620" y="191770"/>
                  </a:lnTo>
                  <a:close/>
                </a:path>
              </a:pathLst>
            </a:custGeom>
            <a:solidFill>
              <a:srgbClr val="57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681979" y="3143250"/>
              <a:ext cx="8890" cy="191770"/>
            </a:xfrm>
            <a:custGeom>
              <a:avLst/>
              <a:gdLst/>
              <a:ahLst/>
              <a:cxnLst/>
              <a:rect l="l" t="t" r="r" b="b"/>
              <a:pathLst>
                <a:path w="8889" h="191770">
                  <a:moveTo>
                    <a:pt x="8890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8890" y="0"/>
                  </a:lnTo>
                  <a:lnTo>
                    <a:pt x="8890" y="191770"/>
                  </a:lnTo>
                  <a:close/>
                </a:path>
              </a:pathLst>
            </a:custGeom>
            <a:solidFill>
              <a:srgbClr val="59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68960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20" h="191770">
                  <a:moveTo>
                    <a:pt x="7620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20" y="0"/>
                  </a:lnTo>
                  <a:lnTo>
                    <a:pt x="7620" y="191770"/>
                  </a:lnTo>
                  <a:close/>
                </a:path>
              </a:pathLst>
            </a:custGeom>
            <a:solidFill>
              <a:srgbClr val="5B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69722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20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5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703570" y="3143250"/>
              <a:ext cx="8890" cy="191770"/>
            </a:xfrm>
            <a:custGeom>
              <a:avLst/>
              <a:gdLst/>
              <a:ahLst/>
              <a:cxnLst/>
              <a:rect l="l" t="t" r="r" b="b"/>
              <a:pathLst>
                <a:path w="8889" h="191770">
                  <a:moveTo>
                    <a:pt x="888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8889" y="0"/>
                  </a:lnTo>
                  <a:lnTo>
                    <a:pt x="8889" y="191770"/>
                  </a:lnTo>
                  <a:close/>
                </a:path>
              </a:pathLst>
            </a:custGeom>
            <a:solidFill>
              <a:srgbClr val="6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71119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20" h="191770">
                  <a:moveTo>
                    <a:pt x="7620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20" y="0"/>
                  </a:lnTo>
                  <a:lnTo>
                    <a:pt x="7620" y="191770"/>
                  </a:lnTo>
                  <a:close/>
                </a:path>
              </a:pathLst>
            </a:custGeom>
            <a:solidFill>
              <a:srgbClr val="63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718809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20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66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726429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20" h="191770">
                  <a:moveTo>
                    <a:pt x="7620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20" y="0"/>
                  </a:lnTo>
                  <a:lnTo>
                    <a:pt x="7620" y="191770"/>
                  </a:lnTo>
                  <a:close/>
                </a:path>
              </a:pathLst>
            </a:custGeom>
            <a:solidFill>
              <a:srgbClr val="67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732779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20" h="191770">
                  <a:moveTo>
                    <a:pt x="7620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20" y="0"/>
                  </a:lnTo>
                  <a:lnTo>
                    <a:pt x="7620" y="191770"/>
                  </a:lnTo>
                  <a:close/>
                </a:path>
              </a:pathLst>
            </a:custGeom>
            <a:solidFill>
              <a:srgbClr val="6A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74040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20" h="191770">
                  <a:moveTo>
                    <a:pt x="7620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20" y="0"/>
                  </a:lnTo>
                  <a:lnTo>
                    <a:pt x="7620" y="191770"/>
                  </a:lnTo>
                  <a:close/>
                </a:path>
              </a:pathLst>
            </a:custGeom>
            <a:solidFill>
              <a:srgbClr val="6C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74802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20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6F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75437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20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71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6199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20" h="191770">
                  <a:moveTo>
                    <a:pt x="7620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20" y="0"/>
                  </a:lnTo>
                  <a:lnTo>
                    <a:pt x="7620" y="191770"/>
                  </a:lnTo>
                  <a:close/>
                </a:path>
              </a:pathLst>
            </a:custGeom>
            <a:solidFill>
              <a:srgbClr val="73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769609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20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76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775959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20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7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783579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20" h="191770">
                  <a:moveTo>
                    <a:pt x="7620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20" y="0"/>
                  </a:lnTo>
                  <a:lnTo>
                    <a:pt x="7620" y="191770"/>
                  </a:lnTo>
                  <a:close/>
                </a:path>
              </a:pathLst>
            </a:custGeom>
            <a:solidFill>
              <a:srgbClr val="7A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79120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20" h="191770">
                  <a:moveTo>
                    <a:pt x="7620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20" y="0"/>
                  </a:lnTo>
                  <a:lnTo>
                    <a:pt x="7620" y="191770"/>
                  </a:lnTo>
                  <a:close/>
                </a:path>
              </a:pathLst>
            </a:custGeom>
            <a:solidFill>
              <a:srgbClr val="7D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797550" y="3143250"/>
              <a:ext cx="8890" cy="191770"/>
            </a:xfrm>
            <a:custGeom>
              <a:avLst/>
              <a:gdLst/>
              <a:ahLst/>
              <a:cxnLst/>
              <a:rect l="l" t="t" r="r" b="b"/>
              <a:pathLst>
                <a:path w="8889" h="191770">
                  <a:moveTo>
                    <a:pt x="888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8889" y="0"/>
                  </a:lnTo>
                  <a:lnTo>
                    <a:pt x="8889" y="191770"/>
                  </a:lnTo>
                  <a:close/>
                </a:path>
              </a:pathLst>
            </a:custGeom>
            <a:solidFill>
              <a:srgbClr val="7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80517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20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82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81279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20" h="191770">
                  <a:moveTo>
                    <a:pt x="7620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20" y="0"/>
                  </a:lnTo>
                  <a:lnTo>
                    <a:pt x="7620" y="191770"/>
                  </a:lnTo>
                  <a:close/>
                </a:path>
              </a:pathLst>
            </a:custGeom>
            <a:solidFill>
              <a:srgbClr val="84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819140" y="3143250"/>
              <a:ext cx="8890" cy="191770"/>
            </a:xfrm>
            <a:custGeom>
              <a:avLst/>
              <a:gdLst/>
              <a:ahLst/>
              <a:cxnLst/>
              <a:rect l="l" t="t" r="r" b="b"/>
              <a:pathLst>
                <a:path w="8889" h="191770">
                  <a:moveTo>
                    <a:pt x="888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8889" y="0"/>
                  </a:lnTo>
                  <a:lnTo>
                    <a:pt x="8889" y="191770"/>
                  </a:lnTo>
                  <a:close/>
                </a:path>
              </a:pathLst>
            </a:custGeom>
            <a:solidFill>
              <a:srgbClr val="86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826759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20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89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834379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20" h="191770">
                  <a:moveTo>
                    <a:pt x="7620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20" y="0"/>
                  </a:lnTo>
                  <a:lnTo>
                    <a:pt x="7620" y="191770"/>
                  </a:lnTo>
                  <a:close/>
                </a:path>
              </a:pathLst>
            </a:custGeom>
            <a:solidFill>
              <a:srgbClr val="8B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840729" y="3143250"/>
              <a:ext cx="8890" cy="191770"/>
            </a:xfrm>
            <a:custGeom>
              <a:avLst/>
              <a:gdLst/>
              <a:ahLst/>
              <a:cxnLst/>
              <a:rect l="l" t="t" r="r" b="b"/>
              <a:pathLst>
                <a:path w="8889" h="191770">
                  <a:moveTo>
                    <a:pt x="8890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8890" y="0"/>
                  </a:lnTo>
                  <a:lnTo>
                    <a:pt x="8890" y="191770"/>
                  </a:lnTo>
                  <a:close/>
                </a:path>
              </a:pathLst>
            </a:custGeom>
            <a:solidFill>
              <a:srgbClr val="8D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84835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20" h="191770">
                  <a:moveTo>
                    <a:pt x="7620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20" y="0"/>
                  </a:lnTo>
                  <a:lnTo>
                    <a:pt x="7620" y="191770"/>
                  </a:lnTo>
                  <a:close/>
                </a:path>
              </a:pathLst>
            </a:custGeom>
            <a:solidFill>
              <a:srgbClr val="9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85597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20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92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86359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20" h="191770">
                  <a:moveTo>
                    <a:pt x="7620" y="0"/>
                  </a:moveTo>
                  <a:lnTo>
                    <a:pt x="0" y="0"/>
                  </a:lnTo>
                  <a:lnTo>
                    <a:pt x="0" y="191770"/>
                  </a:lnTo>
                  <a:lnTo>
                    <a:pt x="7620" y="19177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95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869940" y="3047999"/>
              <a:ext cx="7620" cy="381000"/>
            </a:xfrm>
            <a:custGeom>
              <a:avLst/>
              <a:gdLst/>
              <a:ahLst/>
              <a:cxnLst/>
              <a:rect l="l" t="t" r="r" b="b"/>
              <a:pathLst>
                <a:path w="7620" h="381000">
                  <a:moveTo>
                    <a:pt x="7620" y="3810"/>
                  </a:moveTo>
                  <a:lnTo>
                    <a:pt x="4279" y="3810"/>
                  </a:lnTo>
                  <a:lnTo>
                    <a:pt x="4279" y="0"/>
                  </a:lnTo>
                  <a:lnTo>
                    <a:pt x="1270" y="0"/>
                  </a:lnTo>
                  <a:lnTo>
                    <a:pt x="1270" y="3810"/>
                  </a:lnTo>
                  <a:lnTo>
                    <a:pt x="1270" y="95250"/>
                  </a:lnTo>
                  <a:lnTo>
                    <a:pt x="0" y="95250"/>
                  </a:lnTo>
                  <a:lnTo>
                    <a:pt x="0" y="287020"/>
                  </a:lnTo>
                  <a:lnTo>
                    <a:pt x="1270" y="287020"/>
                  </a:lnTo>
                  <a:lnTo>
                    <a:pt x="1270" y="377190"/>
                  </a:lnTo>
                  <a:lnTo>
                    <a:pt x="1270" y="381000"/>
                  </a:lnTo>
                  <a:lnTo>
                    <a:pt x="4279" y="381000"/>
                  </a:lnTo>
                  <a:lnTo>
                    <a:pt x="4279" y="377190"/>
                  </a:lnTo>
                  <a:lnTo>
                    <a:pt x="7620" y="377190"/>
                  </a:lnTo>
                  <a:lnTo>
                    <a:pt x="7620" y="287020"/>
                  </a:lnTo>
                  <a:lnTo>
                    <a:pt x="7620" y="95250"/>
                  </a:lnTo>
                  <a:lnTo>
                    <a:pt x="7620" y="3810"/>
                  </a:lnTo>
                  <a:close/>
                </a:path>
              </a:pathLst>
            </a:custGeom>
            <a:solidFill>
              <a:srgbClr val="97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877559" y="3052018"/>
              <a:ext cx="7620" cy="373380"/>
            </a:xfrm>
            <a:custGeom>
              <a:avLst/>
              <a:gdLst/>
              <a:ahLst/>
              <a:cxnLst/>
              <a:rect l="l" t="t" r="r" b="b"/>
              <a:pathLst>
                <a:path w="7620" h="373379">
                  <a:moveTo>
                    <a:pt x="0" y="0"/>
                  </a:moveTo>
                  <a:lnTo>
                    <a:pt x="0" y="372962"/>
                  </a:lnTo>
                  <a:lnTo>
                    <a:pt x="7619" y="368139"/>
                  </a:lnTo>
                  <a:lnTo>
                    <a:pt x="7619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885179" y="3056841"/>
              <a:ext cx="7620" cy="363855"/>
            </a:xfrm>
            <a:custGeom>
              <a:avLst/>
              <a:gdLst/>
              <a:ahLst/>
              <a:cxnLst/>
              <a:rect l="l" t="t" r="r" b="b"/>
              <a:pathLst>
                <a:path w="7620" h="363854">
                  <a:moveTo>
                    <a:pt x="0" y="0"/>
                  </a:moveTo>
                  <a:lnTo>
                    <a:pt x="0" y="363316"/>
                  </a:lnTo>
                  <a:lnTo>
                    <a:pt x="7620" y="358493"/>
                  </a:lnTo>
                  <a:lnTo>
                    <a:pt x="7620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891529" y="3060860"/>
              <a:ext cx="7620" cy="355600"/>
            </a:xfrm>
            <a:custGeom>
              <a:avLst/>
              <a:gdLst/>
              <a:ahLst/>
              <a:cxnLst/>
              <a:rect l="l" t="t" r="r" b="b"/>
              <a:pathLst>
                <a:path w="7620" h="355600">
                  <a:moveTo>
                    <a:pt x="0" y="0"/>
                  </a:moveTo>
                  <a:lnTo>
                    <a:pt x="0" y="355278"/>
                  </a:lnTo>
                  <a:lnTo>
                    <a:pt x="7620" y="350455"/>
                  </a:lnTo>
                  <a:lnTo>
                    <a:pt x="7620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899150" y="3065683"/>
              <a:ext cx="7620" cy="346075"/>
            </a:xfrm>
            <a:custGeom>
              <a:avLst/>
              <a:gdLst/>
              <a:ahLst/>
              <a:cxnLst/>
              <a:rect l="l" t="t" r="r" b="b"/>
              <a:pathLst>
                <a:path w="7620" h="346075">
                  <a:moveTo>
                    <a:pt x="0" y="0"/>
                  </a:moveTo>
                  <a:lnTo>
                    <a:pt x="0" y="345632"/>
                  </a:lnTo>
                  <a:lnTo>
                    <a:pt x="7620" y="340810"/>
                  </a:lnTo>
                  <a:lnTo>
                    <a:pt x="7620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906770" y="3070506"/>
              <a:ext cx="7620" cy="336550"/>
            </a:xfrm>
            <a:custGeom>
              <a:avLst/>
              <a:gdLst/>
              <a:ahLst/>
              <a:cxnLst/>
              <a:rect l="l" t="t" r="r" b="b"/>
              <a:pathLst>
                <a:path w="7620" h="336550">
                  <a:moveTo>
                    <a:pt x="0" y="0"/>
                  </a:moveTo>
                  <a:lnTo>
                    <a:pt x="0" y="335987"/>
                  </a:lnTo>
                  <a:lnTo>
                    <a:pt x="7619" y="331164"/>
                  </a:lnTo>
                  <a:lnTo>
                    <a:pt x="7619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913120" y="3074525"/>
              <a:ext cx="7620" cy="328295"/>
            </a:xfrm>
            <a:custGeom>
              <a:avLst/>
              <a:gdLst/>
              <a:ahLst/>
              <a:cxnLst/>
              <a:rect l="l" t="t" r="r" b="b"/>
              <a:pathLst>
                <a:path w="7620" h="328295">
                  <a:moveTo>
                    <a:pt x="0" y="0"/>
                  </a:moveTo>
                  <a:lnTo>
                    <a:pt x="0" y="327949"/>
                  </a:lnTo>
                  <a:lnTo>
                    <a:pt x="7619" y="323126"/>
                  </a:lnTo>
                  <a:lnTo>
                    <a:pt x="7619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920740" y="3079348"/>
              <a:ext cx="7620" cy="318770"/>
            </a:xfrm>
            <a:custGeom>
              <a:avLst/>
              <a:gdLst/>
              <a:ahLst/>
              <a:cxnLst/>
              <a:rect l="l" t="t" r="r" b="b"/>
              <a:pathLst>
                <a:path w="7620" h="318770">
                  <a:moveTo>
                    <a:pt x="0" y="0"/>
                  </a:moveTo>
                  <a:lnTo>
                    <a:pt x="0" y="318303"/>
                  </a:lnTo>
                  <a:lnTo>
                    <a:pt x="7620" y="313481"/>
                  </a:lnTo>
                  <a:lnTo>
                    <a:pt x="7620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928359" y="3084170"/>
              <a:ext cx="7620" cy="309245"/>
            </a:xfrm>
            <a:custGeom>
              <a:avLst/>
              <a:gdLst/>
              <a:ahLst/>
              <a:cxnLst/>
              <a:rect l="l" t="t" r="r" b="b"/>
              <a:pathLst>
                <a:path w="7620" h="309245">
                  <a:moveTo>
                    <a:pt x="0" y="0"/>
                  </a:moveTo>
                  <a:lnTo>
                    <a:pt x="0" y="308658"/>
                  </a:lnTo>
                  <a:lnTo>
                    <a:pt x="7619" y="303835"/>
                  </a:lnTo>
                  <a:lnTo>
                    <a:pt x="7619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934709" y="3088189"/>
              <a:ext cx="7620" cy="300990"/>
            </a:xfrm>
            <a:custGeom>
              <a:avLst/>
              <a:gdLst/>
              <a:ahLst/>
              <a:cxnLst/>
              <a:rect l="l" t="t" r="r" b="b"/>
              <a:pathLst>
                <a:path w="7620" h="300989">
                  <a:moveTo>
                    <a:pt x="0" y="0"/>
                  </a:moveTo>
                  <a:lnTo>
                    <a:pt x="0" y="300620"/>
                  </a:lnTo>
                  <a:lnTo>
                    <a:pt x="7619" y="295797"/>
                  </a:lnTo>
                  <a:lnTo>
                    <a:pt x="7619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942329" y="3093012"/>
              <a:ext cx="7620" cy="291465"/>
            </a:xfrm>
            <a:custGeom>
              <a:avLst/>
              <a:gdLst/>
              <a:ahLst/>
              <a:cxnLst/>
              <a:rect l="l" t="t" r="r" b="b"/>
              <a:pathLst>
                <a:path w="7620" h="291464">
                  <a:moveTo>
                    <a:pt x="0" y="0"/>
                  </a:moveTo>
                  <a:lnTo>
                    <a:pt x="0" y="290974"/>
                  </a:lnTo>
                  <a:lnTo>
                    <a:pt x="7620" y="286151"/>
                  </a:lnTo>
                  <a:lnTo>
                    <a:pt x="7620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949950" y="3097835"/>
              <a:ext cx="7620" cy="281940"/>
            </a:xfrm>
            <a:custGeom>
              <a:avLst/>
              <a:gdLst/>
              <a:ahLst/>
              <a:cxnLst/>
              <a:rect l="l" t="t" r="r" b="b"/>
              <a:pathLst>
                <a:path w="7620" h="281939">
                  <a:moveTo>
                    <a:pt x="0" y="0"/>
                  </a:moveTo>
                  <a:lnTo>
                    <a:pt x="0" y="281329"/>
                  </a:lnTo>
                  <a:lnTo>
                    <a:pt x="7620" y="276506"/>
                  </a:lnTo>
                  <a:lnTo>
                    <a:pt x="7620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956300" y="3101854"/>
              <a:ext cx="7620" cy="273685"/>
            </a:xfrm>
            <a:custGeom>
              <a:avLst/>
              <a:gdLst/>
              <a:ahLst/>
              <a:cxnLst/>
              <a:rect l="l" t="t" r="r" b="b"/>
              <a:pathLst>
                <a:path w="7620" h="273685">
                  <a:moveTo>
                    <a:pt x="0" y="0"/>
                  </a:moveTo>
                  <a:lnTo>
                    <a:pt x="0" y="273291"/>
                  </a:lnTo>
                  <a:lnTo>
                    <a:pt x="7620" y="268468"/>
                  </a:lnTo>
                  <a:lnTo>
                    <a:pt x="7620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963920" y="3106677"/>
              <a:ext cx="7620" cy="264160"/>
            </a:xfrm>
            <a:custGeom>
              <a:avLst/>
              <a:gdLst/>
              <a:ahLst/>
              <a:cxnLst/>
              <a:rect l="l" t="t" r="r" b="b"/>
              <a:pathLst>
                <a:path w="7620" h="264160">
                  <a:moveTo>
                    <a:pt x="0" y="0"/>
                  </a:moveTo>
                  <a:lnTo>
                    <a:pt x="0" y="263645"/>
                  </a:lnTo>
                  <a:lnTo>
                    <a:pt x="7619" y="258822"/>
                  </a:lnTo>
                  <a:lnTo>
                    <a:pt x="7619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971540" y="3111500"/>
              <a:ext cx="7620" cy="254000"/>
            </a:xfrm>
            <a:custGeom>
              <a:avLst/>
              <a:gdLst/>
              <a:ahLst/>
              <a:cxnLst/>
              <a:rect l="l" t="t" r="r" b="b"/>
              <a:pathLst>
                <a:path w="7620" h="254000">
                  <a:moveTo>
                    <a:pt x="0" y="0"/>
                  </a:moveTo>
                  <a:lnTo>
                    <a:pt x="0" y="254000"/>
                  </a:lnTo>
                  <a:lnTo>
                    <a:pt x="7620" y="249177"/>
                  </a:lnTo>
                  <a:lnTo>
                    <a:pt x="7620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977890" y="3115518"/>
              <a:ext cx="8890" cy="246379"/>
            </a:xfrm>
            <a:custGeom>
              <a:avLst/>
              <a:gdLst/>
              <a:ahLst/>
              <a:cxnLst/>
              <a:rect l="l" t="t" r="r" b="b"/>
              <a:pathLst>
                <a:path w="8889" h="246379">
                  <a:moveTo>
                    <a:pt x="0" y="0"/>
                  </a:moveTo>
                  <a:lnTo>
                    <a:pt x="0" y="245962"/>
                  </a:lnTo>
                  <a:lnTo>
                    <a:pt x="8889" y="240335"/>
                  </a:lnTo>
                  <a:lnTo>
                    <a:pt x="8889" y="5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985509" y="3120341"/>
              <a:ext cx="7620" cy="236854"/>
            </a:xfrm>
            <a:custGeom>
              <a:avLst/>
              <a:gdLst/>
              <a:ahLst/>
              <a:cxnLst/>
              <a:rect l="l" t="t" r="r" b="b"/>
              <a:pathLst>
                <a:path w="7620" h="236854">
                  <a:moveTo>
                    <a:pt x="0" y="0"/>
                  </a:moveTo>
                  <a:lnTo>
                    <a:pt x="0" y="236316"/>
                  </a:lnTo>
                  <a:lnTo>
                    <a:pt x="7619" y="231493"/>
                  </a:lnTo>
                  <a:lnTo>
                    <a:pt x="7619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993129" y="3125164"/>
              <a:ext cx="7620" cy="226695"/>
            </a:xfrm>
            <a:custGeom>
              <a:avLst/>
              <a:gdLst/>
              <a:ahLst/>
              <a:cxnLst/>
              <a:rect l="l" t="t" r="r" b="b"/>
              <a:pathLst>
                <a:path w="7620" h="226695">
                  <a:moveTo>
                    <a:pt x="0" y="0"/>
                  </a:moveTo>
                  <a:lnTo>
                    <a:pt x="0" y="226670"/>
                  </a:lnTo>
                  <a:lnTo>
                    <a:pt x="7620" y="221848"/>
                  </a:lnTo>
                  <a:lnTo>
                    <a:pt x="7620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000750" y="3129987"/>
              <a:ext cx="7620" cy="217170"/>
            </a:xfrm>
            <a:custGeom>
              <a:avLst/>
              <a:gdLst/>
              <a:ahLst/>
              <a:cxnLst/>
              <a:rect l="l" t="t" r="r" b="b"/>
              <a:pathLst>
                <a:path w="7620" h="217170">
                  <a:moveTo>
                    <a:pt x="0" y="0"/>
                  </a:moveTo>
                  <a:lnTo>
                    <a:pt x="0" y="217025"/>
                  </a:lnTo>
                  <a:lnTo>
                    <a:pt x="7620" y="212202"/>
                  </a:lnTo>
                  <a:lnTo>
                    <a:pt x="7620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007100" y="3134006"/>
              <a:ext cx="7620" cy="209550"/>
            </a:xfrm>
            <a:custGeom>
              <a:avLst/>
              <a:gdLst/>
              <a:ahLst/>
              <a:cxnLst/>
              <a:rect l="l" t="t" r="r" b="b"/>
              <a:pathLst>
                <a:path w="7620" h="209550">
                  <a:moveTo>
                    <a:pt x="0" y="0"/>
                  </a:moveTo>
                  <a:lnTo>
                    <a:pt x="0" y="208987"/>
                  </a:lnTo>
                  <a:lnTo>
                    <a:pt x="7620" y="204164"/>
                  </a:lnTo>
                  <a:lnTo>
                    <a:pt x="7620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014720" y="3138829"/>
              <a:ext cx="7620" cy="199390"/>
            </a:xfrm>
            <a:custGeom>
              <a:avLst/>
              <a:gdLst/>
              <a:ahLst/>
              <a:cxnLst/>
              <a:rect l="l" t="t" r="r" b="b"/>
              <a:pathLst>
                <a:path w="7620" h="199389">
                  <a:moveTo>
                    <a:pt x="0" y="0"/>
                  </a:moveTo>
                  <a:lnTo>
                    <a:pt x="0" y="199341"/>
                  </a:lnTo>
                  <a:lnTo>
                    <a:pt x="7619" y="194518"/>
                  </a:lnTo>
                  <a:lnTo>
                    <a:pt x="7619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022340" y="3143651"/>
              <a:ext cx="7620" cy="189865"/>
            </a:xfrm>
            <a:custGeom>
              <a:avLst/>
              <a:gdLst/>
              <a:ahLst/>
              <a:cxnLst/>
              <a:rect l="l" t="t" r="r" b="b"/>
              <a:pathLst>
                <a:path w="7620" h="189864">
                  <a:moveTo>
                    <a:pt x="0" y="0"/>
                  </a:moveTo>
                  <a:lnTo>
                    <a:pt x="0" y="189696"/>
                  </a:lnTo>
                  <a:lnTo>
                    <a:pt x="7620" y="184873"/>
                  </a:lnTo>
                  <a:lnTo>
                    <a:pt x="7620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028690" y="3147670"/>
              <a:ext cx="7620" cy="182245"/>
            </a:xfrm>
            <a:custGeom>
              <a:avLst/>
              <a:gdLst/>
              <a:ahLst/>
              <a:cxnLst/>
              <a:rect l="l" t="t" r="r" b="b"/>
              <a:pathLst>
                <a:path w="7620" h="182245">
                  <a:moveTo>
                    <a:pt x="0" y="0"/>
                  </a:moveTo>
                  <a:lnTo>
                    <a:pt x="0" y="181658"/>
                  </a:lnTo>
                  <a:lnTo>
                    <a:pt x="7620" y="176835"/>
                  </a:lnTo>
                  <a:lnTo>
                    <a:pt x="7620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036309" y="3152493"/>
              <a:ext cx="7620" cy="172085"/>
            </a:xfrm>
            <a:custGeom>
              <a:avLst/>
              <a:gdLst/>
              <a:ahLst/>
              <a:cxnLst/>
              <a:rect l="l" t="t" r="r" b="b"/>
              <a:pathLst>
                <a:path w="7620" h="172085">
                  <a:moveTo>
                    <a:pt x="0" y="0"/>
                  </a:moveTo>
                  <a:lnTo>
                    <a:pt x="0" y="172012"/>
                  </a:lnTo>
                  <a:lnTo>
                    <a:pt x="7619" y="167189"/>
                  </a:lnTo>
                  <a:lnTo>
                    <a:pt x="7619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043929" y="3157316"/>
              <a:ext cx="7620" cy="162560"/>
            </a:xfrm>
            <a:custGeom>
              <a:avLst/>
              <a:gdLst/>
              <a:ahLst/>
              <a:cxnLst/>
              <a:rect l="l" t="t" r="r" b="b"/>
              <a:pathLst>
                <a:path w="7620" h="162560">
                  <a:moveTo>
                    <a:pt x="0" y="0"/>
                  </a:moveTo>
                  <a:lnTo>
                    <a:pt x="0" y="162367"/>
                  </a:lnTo>
                  <a:lnTo>
                    <a:pt x="7620" y="157544"/>
                  </a:lnTo>
                  <a:lnTo>
                    <a:pt x="7620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050279" y="3161335"/>
              <a:ext cx="7620" cy="154940"/>
            </a:xfrm>
            <a:custGeom>
              <a:avLst/>
              <a:gdLst/>
              <a:ahLst/>
              <a:cxnLst/>
              <a:rect l="l" t="t" r="r" b="b"/>
              <a:pathLst>
                <a:path w="7620" h="154939">
                  <a:moveTo>
                    <a:pt x="0" y="0"/>
                  </a:moveTo>
                  <a:lnTo>
                    <a:pt x="0" y="154329"/>
                  </a:lnTo>
                  <a:lnTo>
                    <a:pt x="7620" y="149506"/>
                  </a:lnTo>
                  <a:lnTo>
                    <a:pt x="7620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7900" y="3166158"/>
              <a:ext cx="7620" cy="144780"/>
            </a:xfrm>
            <a:custGeom>
              <a:avLst/>
              <a:gdLst/>
              <a:ahLst/>
              <a:cxnLst/>
              <a:rect l="l" t="t" r="r" b="b"/>
              <a:pathLst>
                <a:path w="7620" h="144779">
                  <a:moveTo>
                    <a:pt x="0" y="0"/>
                  </a:moveTo>
                  <a:lnTo>
                    <a:pt x="0" y="144683"/>
                  </a:lnTo>
                  <a:lnTo>
                    <a:pt x="7620" y="139860"/>
                  </a:lnTo>
                  <a:lnTo>
                    <a:pt x="7620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065520" y="3170981"/>
              <a:ext cx="7620" cy="135255"/>
            </a:xfrm>
            <a:custGeom>
              <a:avLst/>
              <a:gdLst/>
              <a:ahLst/>
              <a:cxnLst/>
              <a:rect l="l" t="t" r="r" b="b"/>
              <a:pathLst>
                <a:path w="7620" h="135254">
                  <a:moveTo>
                    <a:pt x="0" y="0"/>
                  </a:moveTo>
                  <a:lnTo>
                    <a:pt x="0" y="135037"/>
                  </a:lnTo>
                  <a:lnTo>
                    <a:pt x="7619" y="130215"/>
                  </a:lnTo>
                  <a:lnTo>
                    <a:pt x="7619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071870" y="3175000"/>
              <a:ext cx="7620" cy="127000"/>
            </a:xfrm>
            <a:custGeom>
              <a:avLst/>
              <a:gdLst/>
              <a:ahLst/>
              <a:cxnLst/>
              <a:rect l="l" t="t" r="r" b="b"/>
              <a:pathLst>
                <a:path w="7620" h="127000">
                  <a:moveTo>
                    <a:pt x="0" y="0"/>
                  </a:moveTo>
                  <a:lnTo>
                    <a:pt x="0" y="127000"/>
                  </a:lnTo>
                  <a:lnTo>
                    <a:pt x="7619" y="122177"/>
                  </a:lnTo>
                  <a:lnTo>
                    <a:pt x="7619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079490" y="3179822"/>
              <a:ext cx="7620" cy="117475"/>
            </a:xfrm>
            <a:custGeom>
              <a:avLst/>
              <a:gdLst/>
              <a:ahLst/>
              <a:cxnLst/>
              <a:rect l="l" t="t" r="r" b="b"/>
              <a:pathLst>
                <a:path w="7620" h="117475">
                  <a:moveTo>
                    <a:pt x="0" y="0"/>
                  </a:moveTo>
                  <a:lnTo>
                    <a:pt x="0" y="117354"/>
                  </a:lnTo>
                  <a:lnTo>
                    <a:pt x="7620" y="112531"/>
                  </a:lnTo>
                  <a:lnTo>
                    <a:pt x="7620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087109" y="3184645"/>
              <a:ext cx="7620" cy="107950"/>
            </a:xfrm>
            <a:custGeom>
              <a:avLst/>
              <a:gdLst/>
              <a:ahLst/>
              <a:cxnLst/>
              <a:rect l="l" t="t" r="r" b="b"/>
              <a:pathLst>
                <a:path w="7620" h="107950">
                  <a:moveTo>
                    <a:pt x="0" y="0"/>
                  </a:moveTo>
                  <a:lnTo>
                    <a:pt x="0" y="107708"/>
                  </a:lnTo>
                  <a:lnTo>
                    <a:pt x="7619" y="102886"/>
                  </a:lnTo>
                  <a:lnTo>
                    <a:pt x="7619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093459" y="3188664"/>
              <a:ext cx="7620" cy="99695"/>
            </a:xfrm>
            <a:custGeom>
              <a:avLst/>
              <a:gdLst/>
              <a:ahLst/>
              <a:cxnLst/>
              <a:rect l="l" t="t" r="r" b="b"/>
              <a:pathLst>
                <a:path w="7620" h="99695">
                  <a:moveTo>
                    <a:pt x="0" y="0"/>
                  </a:moveTo>
                  <a:lnTo>
                    <a:pt x="0" y="99670"/>
                  </a:lnTo>
                  <a:lnTo>
                    <a:pt x="7619" y="94848"/>
                  </a:lnTo>
                  <a:lnTo>
                    <a:pt x="7619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101079" y="3193487"/>
              <a:ext cx="7620" cy="90170"/>
            </a:xfrm>
            <a:custGeom>
              <a:avLst/>
              <a:gdLst/>
              <a:ahLst/>
              <a:cxnLst/>
              <a:rect l="l" t="t" r="r" b="b"/>
              <a:pathLst>
                <a:path w="7620" h="90170">
                  <a:moveTo>
                    <a:pt x="0" y="0"/>
                  </a:moveTo>
                  <a:lnTo>
                    <a:pt x="0" y="90025"/>
                  </a:lnTo>
                  <a:lnTo>
                    <a:pt x="7620" y="85202"/>
                  </a:lnTo>
                  <a:lnTo>
                    <a:pt x="7620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108700" y="3198310"/>
              <a:ext cx="7620" cy="80645"/>
            </a:xfrm>
            <a:custGeom>
              <a:avLst/>
              <a:gdLst/>
              <a:ahLst/>
              <a:cxnLst/>
              <a:rect l="l" t="t" r="r" b="b"/>
              <a:pathLst>
                <a:path w="7620" h="80645">
                  <a:moveTo>
                    <a:pt x="0" y="0"/>
                  </a:moveTo>
                  <a:lnTo>
                    <a:pt x="0" y="80379"/>
                  </a:lnTo>
                  <a:lnTo>
                    <a:pt x="7620" y="75556"/>
                  </a:lnTo>
                  <a:lnTo>
                    <a:pt x="7620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115050" y="3202329"/>
              <a:ext cx="7620" cy="72390"/>
            </a:xfrm>
            <a:custGeom>
              <a:avLst/>
              <a:gdLst/>
              <a:ahLst/>
              <a:cxnLst/>
              <a:rect l="l" t="t" r="r" b="b"/>
              <a:pathLst>
                <a:path w="7620" h="72389">
                  <a:moveTo>
                    <a:pt x="0" y="0"/>
                  </a:moveTo>
                  <a:lnTo>
                    <a:pt x="0" y="72341"/>
                  </a:lnTo>
                  <a:lnTo>
                    <a:pt x="7620" y="67518"/>
                  </a:lnTo>
                  <a:lnTo>
                    <a:pt x="7620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122670" y="3207151"/>
              <a:ext cx="7620" cy="62865"/>
            </a:xfrm>
            <a:custGeom>
              <a:avLst/>
              <a:gdLst/>
              <a:ahLst/>
              <a:cxnLst/>
              <a:rect l="l" t="t" r="r" b="b"/>
              <a:pathLst>
                <a:path w="7620" h="62864">
                  <a:moveTo>
                    <a:pt x="0" y="0"/>
                  </a:moveTo>
                  <a:lnTo>
                    <a:pt x="0" y="62696"/>
                  </a:lnTo>
                  <a:lnTo>
                    <a:pt x="7619" y="57873"/>
                  </a:lnTo>
                  <a:lnTo>
                    <a:pt x="7619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130290" y="3211974"/>
              <a:ext cx="7620" cy="53340"/>
            </a:xfrm>
            <a:custGeom>
              <a:avLst/>
              <a:gdLst/>
              <a:ahLst/>
              <a:cxnLst/>
              <a:rect l="l" t="t" r="r" b="b"/>
              <a:pathLst>
                <a:path w="7620" h="53339">
                  <a:moveTo>
                    <a:pt x="0" y="0"/>
                  </a:moveTo>
                  <a:lnTo>
                    <a:pt x="0" y="53050"/>
                  </a:lnTo>
                  <a:lnTo>
                    <a:pt x="7620" y="48227"/>
                  </a:lnTo>
                  <a:lnTo>
                    <a:pt x="7620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136640" y="3215993"/>
              <a:ext cx="7620" cy="45085"/>
            </a:xfrm>
            <a:custGeom>
              <a:avLst/>
              <a:gdLst/>
              <a:ahLst/>
              <a:cxnLst/>
              <a:rect l="l" t="t" r="r" b="b"/>
              <a:pathLst>
                <a:path w="7620" h="45085">
                  <a:moveTo>
                    <a:pt x="0" y="0"/>
                  </a:moveTo>
                  <a:lnTo>
                    <a:pt x="0" y="45012"/>
                  </a:lnTo>
                  <a:lnTo>
                    <a:pt x="7620" y="40189"/>
                  </a:lnTo>
                  <a:lnTo>
                    <a:pt x="7620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144259" y="3220816"/>
              <a:ext cx="7620" cy="35560"/>
            </a:xfrm>
            <a:custGeom>
              <a:avLst/>
              <a:gdLst/>
              <a:ahLst/>
              <a:cxnLst/>
              <a:rect l="l" t="t" r="r" b="b"/>
              <a:pathLst>
                <a:path w="7620" h="35560">
                  <a:moveTo>
                    <a:pt x="0" y="0"/>
                  </a:moveTo>
                  <a:lnTo>
                    <a:pt x="0" y="35367"/>
                  </a:lnTo>
                  <a:lnTo>
                    <a:pt x="7619" y="30544"/>
                  </a:lnTo>
                  <a:lnTo>
                    <a:pt x="7619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151879" y="3225639"/>
              <a:ext cx="7620" cy="26034"/>
            </a:xfrm>
            <a:custGeom>
              <a:avLst/>
              <a:gdLst/>
              <a:ahLst/>
              <a:cxnLst/>
              <a:rect l="l" t="t" r="r" b="b"/>
              <a:pathLst>
                <a:path w="7620" h="26035">
                  <a:moveTo>
                    <a:pt x="0" y="0"/>
                  </a:moveTo>
                  <a:lnTo>
                    <a:pt x="0" y="25721"/>
                  </a:lnTo>
                  <a:lnTo>
                    <a:pt x="7620" y="20898"/>
                  </a:lnTo>
                  <a:lnTo>
                    <a:pt x="7620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158229" y="3229658"/>
              <a:ext cx="7620" cy="17780"/>
            </a:xfrm>
            <a:custGeom>
              <a:avLst/>
              <a:gdLst/>
              <a:ahLst/>
              <a:cxnLst/>
              <a:rect l="l" t="t" r="r" b="b"/>
              <a:pathLst>
                <a:path w="7620" h="17780">
                  <a:moveTo>
                    <a:pt x="0" y="0"/>
                  </a:moveTo>
                  <a:lnTo>
                    <a:pt x="0" y="17683"/>
                  </a:lnTo>
                  <a:lnTo>
                    <a:pt x="7620" y="12860"/>
                  </a:lnTo>
                  <a:lnTo>
                    <a:pt x="7620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165850" y="3234481"/>
              <a:ext cx="6350" cy="8255"/>
            </a:xfrm>
            <a:custGeom>
              <a:avLst/>
              <a:gdLst/>
              <a:ahLst/>
              <a:cxnLst/>
              <a:rect l="l" t="t" r="r" b="b"/>
              <a:pathLst>
                <a:path w="6350" h="8255">
                  <a:moveTo>
                    <a:pt x="0" y="0"/>
                  </a:moveTo>
                  <a:lnTo>
                    <a:pt x="0" y="8037"/>
                  </a:lnTo>
                  <a:lnTo>
                    <a:pt x="6350" y="4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408929" y="3048000"/>
              <a:ext cx="763270" cy="381000"/>
            </a:xfrm>
            <a:custGeom>
              <a:avLst/>
              <a:gdLst/>
              <a:ahLst/>
              <a:cxnLst/>
              <a:rect l="l" t="t" r="r" b="b"/>
              <a:pathLst>
                <a:path w="763270" h="381000">
                  <a:moveTo>
                    <a:pt x="0" y="285750"/>
                  </a:moveTo>
                  <a:lnTo>
                    <a:pt x="462280" y="285750"/>
                  </a:lnTo>
                  <a:lnTo>
                    <a:pt x="462280" y="381000"/>
                  </a:lnTo>
                  <a:lnTo>
                    <a:pt x="763270" y="190500"/>
                  </a:lnTo>
                  <a:lnTo>
                    <a:pt x="462280" y="0"/>
                  </a:lnTo>
                  <a:lnTo>
                    <a:pt x="462280" y="95250"/>
                  </a:lnTo>
                  <a:lnTo>
                    <a:pt x="0" y="95250"/>
                  </a:lnTo>
                  <a:lnTo>
                    <a:pt x="0" y="285750"/>
                  </a:lnTo>
                  <a:close/>
                </a:path>
                <a:path w="763270" h="381000">
                  <a:moveTo>
                    <a:pt x="763270" y="381000"/>
                  </a:moveTo>
                  <a:lnTo>
                    <a:pt x="763270" y="381000"/>
                  </a:lnTo>
                </a:path>
                <a:path w="763270" h="38100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25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667000" y="3143250"/>
              <a:ext cx="6350" cy="191770"/>
            </a:xfrm>
            <a:custGeom>
              <a:avLst/>
              <a:gdLst/>
              <a:ahLst/>
              <a:cxnLst/>
              <a:rect l="l" t="t" r="r" b="b"/>
              <a:pathLst>
                <a:path w="6350" h="191770">
                  <a:moveTo>
                    <a:pt x="6350" y="0"/>
                  </a:moveTo>
                  <a:lnTo>
                    <a:pt x="0" y="0"/>
                  </a:lnTo>
                  <a:lnTo>
                    <a:pt x="0" y="191770"/>
                  </a:lnTo>
                  <a:lnTo>
                    <a:pt x="6350" y="19177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672080" y="3143250"/>
              <a:ext cx="8890" cy="191770"/>
            </a:xfrm>
            <a:custGeom>
              <a:avLst/>
              <a:gdLst/>
              <a:ahLst/>
              <a:cxnLst/>
              <a:rect l="l" t="t" r="r" b="b"/>
              <a:pathLst>
                <a:path w="8889" h="191770">
                  <a:moveTo>
                    <a:pt x="888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8889" y="0"/>
                  </a:lnTo>
                  <a:lnTo>
                    <a:pt x="8889" y="191770"/>
                  </a:lnTo>
                  <a:close/>
                </a:path>
              </a:pathLst>
            </a:custGeom>
            <a:solidFill>
              <a:srgbClr val="01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67970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19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03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687319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19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06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693669" y="3143250"/>
              <a:ext cx="8890" cy="191770"/>
            </a:xfrm>
            <a:custGeom>
              <a:avLst/>
              <a:gdLst/>
              <a:ahLst/>
              <a:cxnLst/>
              <a:rect l="l" t="t" r="r" b="b"/>
              <a:pathLst>
                <a:path w="8889" h="191770">
                  <a:moveTo>
                    <a:pt x="8890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8890" y="0"/>
                  </a:lnTo>
                  <a:lnTo>
                    <a:pt x="8890" y="191770"/>
                  </a:lnTo>
                  <a:close/>
                </a:path>
              </a:pathLst>
            </a:custGeom>
            <a:solidFill>
              <a:srgbClr val="08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701289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19" h="191770">
                  <a:moveTo>
                    <a:pt x="7620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20" y="0"/>
                  </a:lnTo>
                  <a:lnTo>
                    <a:pt x="7620" y="191770"/>
                  </a:lnTo>
                  <a:close/>
                </a:path>
              </a:pathLst>
            </a:custGeom>
            <a:solidFill>
              <a:srgbClr val="0A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70891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19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0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715260" y="3143250"/>
              <a:ext cx="8890" cy="191770"/>
            </a:xfrm>
            <a:custGeom>
              <a:avLst/>
              <a:gdLst/>
              <a:ahLst/>
              <a:cxnLst/>
              <a:rect l="l" t="t" r="r" b="b"/>
              <a:pathLst>
                <a:path w="8889" h="191770">
                  <a:moveTo>
                    <a:pt x="888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8889" y="0"/>
                  </a:lnTo>
                  <a:lnTo>
                    <a:pt x="8889" y="191770"/>
                  </a:lnTo>
                  <a:close/>
                </a:path>
              </a:pathLst>
            </a:custGeom>
            <a:solidFill>
              <a:srgbClr val="0F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72288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19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12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73050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19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14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736850" y="3143250"/>
              <a:ext cx="8890" cy="191770"/>
            </a:xfrm>
            <a:custGeom>
              <a:avLst/>
              <a:gdLst/>
              <a:ahLst/>
              <a:cxnLst/>
              <a:rect l="l" t="t" r="r" b="b"/>
              <a:pathLst>
                <a:path w="8889" h="191770">
                  <a:moveTo>
                    <a:pt x="888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8889" y="0"/>
                  </a:lnTo>
                  <a:lnTo>
                    <a:pt x="8889" y="191770"/>
                  </a:lnTo>
                  <a:close/>
                </a:path>
              </a:pathLst>
            </a:custGeom>
            <a:solidFill>
              <a:srgbClr val="16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744469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19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19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752089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19" h="191770">
                  <a:moveTo>
                    <a:pt x="7620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20" y="0"/>
                  </a:lnTo>
                  <a:lnTo>
                    <a:pt x="7620" y="191770"/>
                  </a:lnTo>
                  <a:close/>
                </a:path>
              </a:pathLst>
            </a:custGeom>
            <a:solidFill>
              <a:srgbClr val="1BA3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758439" y="3143250"/>
              <a:ext cx="8890" cy="191770"/>
            </a:xfrm>
            <a:custGeom>
              <a:avLst/>
              <a:gdLst/>
              <a:ahLst/>
              <a:cxnLst/>
              <a:rect l="l" t="t" r="r" b="b"/>
              <a:pathLst>
                <a:path w="8889" h="191770">
                  <a:moveTo>
                    <a:pt x="8890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8890" y="0"/>
                  </a:lnTo>
                  <a:lnTo>
                    <a:pt x="8890" y="191770"/>
                  </a:lnTo>
                  <a:close/>
                </a:path>
              </a:pathLst>
            </a:custGeom>
            <a:solidFill>
              <a:srgbClr val="1D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76606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19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20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77368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19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22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780030" y="3143250"/>
              <a:ext cx="8890" cy="191770"/>
            </a:xfrm>
            <a:custGeom>
              <a:avLst/>
              <a:gdLst/>
              <a:ahLst/>
              <a:cxnLst/>
              <a:rect l="l" t="t" r="r" b="b"/>
              <a:pathLst>
                <a:path w="8889" h="191770">
                  <a:moveTo>
                    <a:pt x="888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8889" y="0"/>
                  </a:lnTo>
                  <a:lnTo>
                    <a:pt x="8889" y="191770"/>
                  </a:lnTo>
                  <a:close/>
                </a:path>
              </a:pathLst>
            </a:custGeom>
            <a:solidFill>
              <a:srgbClr val="25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78765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19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27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795269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19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2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801619" y="3143250"/>
              <a:ext cx="8890" cy="191770"/>
            </a:xfrm>
            <a:custGeom>
              <a:avLst/>
              <a:gdLst/>
              <a:ahLst/>
              <a:cxnLst/>
              <a:rect l="l" t="t" r="r" b="b"/>
              <a:pathLst>
                <a:path w="8889" h="191770">
                  <a:moveTo>
                    <a:pt x="8890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8890" y="0"/>
                  </a:lnTo>
                  <a:lnTo>
                    <a:pt x="8890" y="191770"/>
                  </a:lnTo>
                  <a:close/>
                </a:path>
              </a:pathLst>
            </a:custGeom>
            <a:solidFill>
              <a:srgbClr val="2C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2809239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19" h="191770">
                  <a:moveTo>
                    <a:pt x="7620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20" y="0"/>
                  </a:lnTo>
                  <a:lnTo>
                    <a:pt x="7620" y="191770"/>
                  </a:lnTo>
                  <a:close/>
                </a:path>
              </a:pathLst>
            </a:custGeom>
            <a:solidFill>
              <a:srgbClr val="2E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81686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19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31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2823210" y="3143250"/>
              <a:ext cx="8890" cy="191770"/>
            </a:xfrm>
            <a:custGeom>
              <a:avLst/>
              <a:gdLst/>
              <a:ahLst/>
              <a:cxnLst/>
              <a:rect l="l" t="t" r="r" b="b"/>
              <a:pathLst>
                <a:path w="8889" h="191770">
                  <a:moveTo>
                    <a:pt x="888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8889" y="0"/>
                  </a:lnTo>
                  <a:lnTo>
                    <a:pt x="8889" y="191770"/>
                  </a:lnTo>
                  <a:close/>
                </a:path>
              </a:pathLst>
            </a:custGeom>
            <a:solidFill>
              <a:srgbClr val="33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83083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19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35AD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83845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19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38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846069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19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3A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852419" y="3143250"/>
              <a:ext cx="8890" cy="191770"/>
            </a:xfrm>
            <a:custGeom>
              <a:avLst/>
              <a:gdLst/>
              <a:ahLst/>
              <a:cxnLst/>
              <a:rect l="l" t="t" r="r" b="b"/>
              <a:pathLst>
                <a:path w="8889" h="191770">
                  <a:moveTo>
                    <a:pt x="8890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8890" y="0"/>
                  </a:lnTo>
                  <a:lnTo>
                    <a:pt x="8890" y="191770"/>
                  </a:lnTo>
                  <a:close/>
                </a:path>
              </a:pathLst>
            </a:custGeom>
            <a:solidFill>
              <a:srgbClr val="3C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2860039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19" h="191770">
                  <a:moveTo>
                    <a:pt x="7620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20" y="0"/>
                  </a:lnTo>
                  <a:lnTo>
                    <a:pt x="7620" y="191770"/>
                  </a:lnTo>
                  <a:close/>
                </a:path>
              </a:pathLst>
            </a:custGeom>
            <a:solidFill>
              <a:srgbClr val="3F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86766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19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41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2874010" y="3143250"/>
              <a:ext cx="8890" cy="191770"/>
            </a:xfrm>
            <a:custGeom>
              <a:avLst/>
              <a:gdLst/>
              <a:ahLst/>
              <a:cxnLst/>
              <a:rect l="l" t="t" r="r" b="b"/>
              <a:pathLst>
                <a:path w="8889" h="191770">
                  <a:moveTo>
                    <a:pt x="888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8889" y="0"/>
                  </a:lnTo>
                  <a:lnTo>
                    <a:pt x="8889" y="191770"/>
                  </a:lnTo>
                  <a:close/>
                </a:path>
              </a:pathLst>
            </a:custGeom>
            <a:solidFill>
              <a:srgbClr val="44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88163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19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46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288925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19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48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895600" y="3143250"/>
              <a:ext cx="8890" cy="191770"/>
            </a:xfrm>
            <a:custGeom>
              <a:avLst/>
              <a:gdLst/>
              <a:ahLst/>
              <a:cxnLst/>
              <a:rect l="l" t="t" r="r" b="b"/>
              <a:pathLst>
                <a:path w="8889" h="191770">
                  <a:moveTo>
                    <a:pt x="888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8889" y="0"/>
                  </a:lnTo>
                  <a:lnTo>
                    <a:pt x="8889" y="191770"/>
                  </a:lnTo>
                  <a:close/>
                </a:path>
              </a:pathLst>
            </a:custGeom>
            <a:solidFill>
              <a:srgbClr val="4B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2903219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19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4D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2910839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19" h="191770">
                  <a:moveTo>
                    <a:pt x="7620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20" y="0"/>
                  </a:lnTo>
                  <a:lnTo>
                    <a:pt x="7620" y="191770"/>
                  </a:lnTo>
                  <a:close/>
                </a:path>
              </a:pathLst>
            </a:custGeom>
            <a:solidFill>
              <a:srgbClr val="50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2917189" y="3143250"/>
              <a:ext cx="8890" cy="191770"/>
            </a:xfrm>
            <a:custGeom>
              <a:avLst/>
              <a:gdLst/>
              <a:ahLst/>
              <a:cxnLst/>
              <a:rect l="l" t="t" r="r" b="b"/>
              <a:pathLst>
                <a:path w="8889" h="191770">
                  <a:moveTo>
                    <a:pt x="8890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8890" y="0"/>
                  </a:lnTo>
                  <a:lnTo>
                    <a:pt x="8890" y="191770"/>
                  </a:lnTo>
                  <a:close/>
                </a:path>
              </a:pathLst>
            </a:custGeom>
            <a:solidFill>
              <a:srgbClr val="52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292481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19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54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293243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19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57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2938780" y="3143250"/>
              <a:ext cx="8890" cy="191770"/>
            </a:xfrm>
            <a:custGeom>
              <a:avLst/>
              <a:gdLst/>
              <a:ahLst/>
              <a:cxnLst/>
              <a:rect l="l" t="t" r="r" b="b"/>
              <a:pathLst>
                <a:path w="8889" h="191770">
                  <a:moveTo>
                    <a:pt x="888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8889" y="0"/>
                  </a:lnTo>
                  <a:lnTo>
                    <a:pt x="8889" y="191770"/>
                  </a:lnTo>
                  <a:close/>
                </a:path>
              </a:pathLst>
            </a:custGeom>
            <a:solidFill>
              <a:srgbClr val="59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294640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19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5B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2954019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19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5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2960369" y="3143250"/>
              <a:ext cx="8890" cy="191770"/>
            </a:xfrm>
            <a:custGeom>
              <a:avLst/>
              <a:gdLst/>
              <a:ahLst/>
              <a:cxnLst/>
              <a:rect l="l" t="t" r="r" b="b"/>
              <a:pathLst>
                <a:path w="8889" h="191770">
                  <a:moveTo>
                    <a:pt x="8890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8890" y="0"/>
                  </a:lnTo>
                  <a:lnTo>
                    <a:pt x="8890" y="191770"/>
                  </a:lnTo>
                  <a:close/>
                </a:path>
              </a:pathLst>
            </a:custGeom>
            <a:solidFill>
              <a:srgbClr val="60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2967989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19" h="191770">
                  <a:moveTo>
                    <a:pt x="7620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20" y="0"/>
                  </a:lnTo>
                  <a:lnTo>
                    <a:pt x="7620" y="191770"/>
                  </a:lnTo>
                  <a:close/>
                </a:path>
              </a:pathLst>
            </a:custGeom>
            <a:solidFill>
              <a:srgbClr val="63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297561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19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66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298323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19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67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298958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19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6A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299720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19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6C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004819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19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6F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011169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19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71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018789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19" h="191770">
                  <a:moveTo>
                    <a:pt x="7620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20" y="0"/>
                  </a:lnTo>
                  <a:lnTo>
                    <a:pt x="7620" y="191770"/>
                  </a:lnTo>
                  <a:close/>
                </a:path>
              </a:pathLst>
            </a:custGeom>
            <a:solidFill>
              <a:srgbClr val="73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02641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19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76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303276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19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7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04038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19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7A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04800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19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7D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3054350" y="3143250"/>
              <a:ext cx="8890" cy="191770"/>
            </a:xfrm>
            <a:custGeom>
              <a:avLst/>
              <a:gdLst/>
              <a:ahLst/>
              <a:cxnLst/>
              <a:rect l="l" t="t" r="r" b="b"/>
              <a:pathLst>
                <a:path w="8889" h="191770">
                  <a:moveTo>
                    <a:pt x="888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8889" y="0"/>
                  </a:lnTo>
                  <a:lnTo>
                    <a:pt x="8889" y="191770"/>
                  </a:lnTo>
                  <a:close/>
                </a:path>
              </a:pathLst>
            </a:custGeom>
            <a:solidFill>
              <a:srgbClr val="7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3061969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19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82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3069589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19" h="191770">
                  <a:moveTo>
                    <a:pt x="7620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20" y="0"/>
                  </a:lnTo>
                  <a:lnTo>
                    <a:pt x="7620" y="191770"/>
                  </a:lnTo>
                  <a:close/>
                </a:path>
              </a:pathLst>
            </a:custGeom>
            <a:solidFill>
              <a:srgbClr val="84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3075939" y="3143250"/>
              <a:ext cx="8890" cy="191770"/>
            </a:xfrm>
            <a:custGeom>
              <a:avLst/>
              <a:gdLst/>
              <a:ahLst/>
              <a:cxnLst/>
              <a:rect l="l" t="t" r="r" b="b"/>
              <a:pathLst>
                <a:path w="8889" h="191770">
                  <a:moveTo>
                    <a:pt x="8890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8890" y="0"/>
                  </a:lnTo>
                  <a:lnTo>
                    <a:pt x="8890" y="191770"/>
                  </a:lnTo>
                  <a:close/>
                </a:path>
              </a:pathLst>
            </a:custGeom>
            <a:solidFill>
              <a:srgbClr val="86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08356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19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89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09118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19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8B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3097530" y="3143250"/>
              <a:ext cx="8890" cy="191770"/>
            </a:xfrm>
            <a:custGeom>
              <a:avLst/>
              <a:gdLst/>
              <a:ahLst/>
              <a:cxnLst/>
              <a:rect l="l" t="t" r="r" b="b"/>
              <a:pathLst>
                <a:path w="8889" h="191770">
                  <a:moveTo>
                    <a:pt x="888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8889" y="0"/>
                  </a:lnTo>
                  <a:lnTo>
                    <a:pt x="8889" y="191770"/>
                  </a:lnTo>
                  <a:close/>
                </a:path>
              </a:pathLst>
            </a:custGeom>
            <a:solidFill>
              <a:srgbClr val="8D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3105150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19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9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3112769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19" h="191770">
                  <a:moveTo>
                    <a:pt x="7619" y="191770"/>
                  </a:moveTo>
                  <a:lnTo>
                    <a:pt x="0" y="191770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91770"/>
                  </a:lnTo>
                  <a:close/>
                </a:path>
              </a:pathLst>
            </a:custGeom>
            <a:solidFill>
              <a:srgbClr val="92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3120389" y="3143250"/>
              <a:ext cx="7620" cy="191770"/>
            </a:xfrm>
            <a:custGeom>
              <a:avLst/>
              <a:gdLst/>
              <a:ahLst/>
              <a:cxnLst/>
              <a:rect l="l" t="t" r="r" b="b"/>
              <a:pathLst>
                <a:path w="7619" h="191770">
                  <a:moveTo>
                    <a:pt x="7620" y="0"/>
                  </a:moveTo>
                  <a:lnTo>
                    <a:pt x="0" y="0"/>
                  </a:lnTo>
                  <a:lnTo>
                    <a:pt x="0" y="191770"/>
                  </a:lnTo>
                  <a:lnTo>
                    <a:pt x="7620" y="19177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95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126740" y="3047999"/>
              <a:ext cx="7620" cy="381000"/>
            </a:xfrm>
            <a:custGeom>
              <a:avLst/>
              <a:gdLst/>
              <a:ahLst/>
              <a:cxnLst/>
              <a:rect l="l" t="t" r="r" b="b"/>
              <a:pathLst>
                <a:path w="7619" h="381000">
                  <a:moveTo>
                    <a:pt x="7620" y="3810"/>
                  </a:moveTo>
                  <a:lnTo>
                    <a:pt x="4267" y="3810"/>
                  </a:lnTo>
                  <a:lnTo>
                    <a:pt x="4267" y="0"/>
                  </a:lnTo>
                  <a:lnTo>
                    <a:pt x="1270" y="0"/>
                  </a:lnTo>
                  <a:lnTo>
                    <a:pt x="1270" y="3810"/>
                  </a:lnTo>
                  <a:lnTo>
                    <a:pt x="1270" y="95250"/>
                  </a:lnTo>
                  <a:lnTo>
                    <a:pt x="0" y="95250"/>
                  </a:lnTo>
                  <a:lnTo>
                    <a:pt x="0" y="287020"/>
                  </a:lnTo>
                  <a:lnTo>
                    <a:pt x="1270" y="287020"/>
                  </a:lnTo>
                  <a:lnTo>
                    <a:pt x="1270" y="377190"/>
                  </a:lnTo>
                  <a:lnTo>
                    <a:pt x="1270" y="381000"/>
                  </a:lnTo>
                  <a:lnTo>
                    <a:pt x="4267" y="381000"/>
                  </a:lnTo>
                  <a:lnTo>
                    <a:pt x="4267" y="377190"/>
                  </a:lnTo>
                  <a:lnTo>
                    <a:pt x="7620" y="377190"/>
                  </a:lnTo>
                  <a:lnTo>
                    <a:pt x="7620" y="287020"/>
                  </a:lnTo>
                  <a:lnTo>
                    <a:pt x="7620" y="95250"/>
                  </a:lnTo>
                  <a:lnTo>
                    <a:pt x="7620" y="3810"/>
                  </a:lnTo>
                  <a:close/>
                </a:path>
              </a:pathLst>
            </a:custGeom>
            <a:solidFill>
              <a:srgbClr val="97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134360" y="3052018"/>
              <a:ext cx="7620" cy="373380"/>
            </a:xfrm>
            <a:custGeom>
              <a:avLst/>
              <a:gdLst/>
              <a:ahLst/>
              <a:cxnLst/>
              <a:rect l="l" t="t" r="r" b="b"/>
              <a:pathLst>
                <a:path w="7619" h="373379">
                  <a:moveTo>
                    <a:pt x="0" y="0"/>
                  </a:moveTo>
                  <a:lnTo>
                    <a:pt x="0" y="372962"/>
                  </a:lnTo>
                  <a:lnTo>
                    <a:pt x="7619" y="368139"/>
                  </a:lnTo>
                  <a:lnTo>
                    <a:pt x="7619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141980" y="3056841"/>
              <a:ext cx="7620" cy="363855"/>
            </a:xfrm>
            <a:custGeom>
              <a:avLst/>
              <a:gdLst/>
              <a:ahLst/>
              <a:cxnLst/>
              <a:rect l="l" t="t" r="r" b="b"/>
              <a:pathLst>
                <a:path w="7619" h="363854">
                  <a:moveTo>
                    <a:pt x="0" y="0"/>
                  </a:moveTo>
                  <a:lnTo>
                    <a:pt x="0" y="363316"/>
                  </a:lnTo>
                  <a:lnTo>
                    <a:pt x="7619" y="358493"/>
                  </a:lnTo>
                  <a:lnTo>
                    <a:pt x="7619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148330" y="3060860"/>
              <a:ext cx="7620" cy="355600"/>
            </a:xfrm>
            <a:custGeom>
              <a:avLst/>
              <a:gdLst/>
              <a:ahLst/>
              <a:cxnLst/>
              <a:rect l="l" t="t" r="r" b="b"/>
              <a:pathLst>
                <a:path w="7619" h="355600">
                  <a:moveTo>
                    <a:pt x="0" y="0"/>
                  </a:moveTo>
                  <a:lnTo>
                    <a:pt x="0" y="355278"/>
                  </a:lnTo>
                  <a:lnTo>
                    <a:pt x="7619" y="350455"/>
                  </a:lnTo>
                  <a:lnTo>
                    <a:pt x="7619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155950" y="3065683"/>
              <a:ext cx="7620" cy="346075"/>
            </a:xfrm>
            <a:custGeom>
              <a:avLst/>
              <a:gdLst/>
              <a:ahLst/>
              <a:cxnLst/>
              <a:rect l="l" t="t" r="r" b="b"/>
              <a:pathLst>
                <a:path w="7619" h="346075">
                  <a:moveTo>
                    <a:pt x="0" y="0"/>
                  </a:moveTo>
                  <a:lnTo>
                    <a:pt x="0" y="345632"/>
                  </a:lnTo>
                  <a:lnTo>
                    <a:pt x="7619" y="340810"/>
                  </a:lnTo>
                  <a:lnTo>
                    <a:pt x="7619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163569" y="3070506"/>
              <a:ext cx="7620" cy="336550"/>
            </a:xfrm>
            <a:custGeom>
              <a:avLst/>
              <a:gdLst/>
              <a:ahLst/>
              <a:cxnLst/>
              <a:rect l="l" t="t" r="r" b="b"/>
              <a:pathLst>
                <a:path w="7619" h="336550">
                  <a:moveTo>
                    <a:pt x="0" y="0"/>
                  </a:moveTo>
                  <a:lnTo>
                    <a:pt x="0" y="335987"/>
                  </a:lnTo>
                  <a:lnTo>
                    <a:pt x="7619" y="331164"/>
                  </a:lnTo>
                  <a:lnTo>
                    <a:pt x="7619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169919" y="3074525"/>
              <a:ext cx="7620" cy="328295"/>
            </a:xfrm>
            <a:custGeom>
              <a:avLst/>
              <a:gdLst/>
              <a:ahLst/>
              <a:cxnLst/>
              <a:rect l="l" t="t" r="r" b="b"/>
              <a:pathLst>
                <a:path w="7619" h="328295">
                  <a:moveTo>
                    <a:pt x="0" y="0"/>
                  </a:moveTo>
                  <a:lnTo>
                    <a:pt x="0" y="327949"/>
                  </a:lnTo>
                  <a:lnTo>
                    <a:pt x="7619" y="323126"/>
                  </a:lnTo>
                  <a:lnTo>
                    <a:pt x="7619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177539" y="3079348"/>
              <a:ext cx="7620" cy="318770"/>
            </a:xfrm>
            <a:custGeom>
              <a:avLst/>
              <a:gdLst/>
              <a:ahLst/>
              <a:cxnLst/>
              <a:rect l="l" t="t" r="r" b="b"/>
              <a:pathLst>
                <a:path w="7619" h="318770">
                  <a:moveTo>
                    <a:pt x="0" y="0"/>
                  </a:moveTo>
                  <a:lnTo>
                    <a:pt x="0" y="318303"/>
                  </a:lnTo>
                  <a:lnTo>
                    <a:pt x="7620" y="313481"/>
                  </a:lnTo>
                  <a:lnTo>
                    <a:pt x="7620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185160" y="3084170"/>
              <a:ext cx="7620" cy="309245"/>
            </a:xfrm>
            <a:custGeom>
              <a:avLst/>
              <a:gdLst/>
              <a:ahLst/>
              <a:cxnLst/>
              <a:rect l="l" t="t" r="r" b="b"/>
              <a:pathLst>
                <a:path w="7619" h="309245">
                  <a:moveTo>
                    <a:pt x="0" y="0"/>
                  </a:moveTo>
                  <a:lnTo>
                    <a:pt x="0" y="308658"/>
                  </a:lnTo>
                  <a:lnTo>
                    <a:pt x="7619" y="303835"/>
                  </a:lnTo>
                  <a:lnTo>
                    <a:pt x="7619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191510" y="3088189"/>
              <a:ext cx="7620" cy="300990"/>
            </a:xfrm>
            <a:custGeom>
              <a:avLst/>
              <a:gdLst/>
              <a:ahLst/>
              <a:cxnLst/>
              <a:rect l="l" t="t" r="r" b="b"/>
              <a:pathLst>
                <a:path w="7619" h="300989">
                  <a:moveTo>
                    <a:pt x="0" y="0"/>
                  </a:moveTo>
                  <a:lnTo>
                    <a:pt x="0" y="300620"/>
                  </a:lnTo>
                  <a:lnTo>
                    <a:pt x="7619" y="295797"/>
                  </a:lnTo>
                  <a:lnTo>
                    <a:pt x="7619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199130" y="3093012"/>
              <a:ext cx="7620" cy="291465"/>
            </a:xfrm>
            <a:custGeom>
              <a:avLst/>
              <a:gdLst/>
              <a:ahLst/>
              <a:cxnLst/>
              <a:rect l="l" t="t" r="r" b="b"/>
              <a:pathLst>
                <a:path w="7619" h="291464">
                  <a:moveTo>
                    <a:pt x="0" y="0"/>
                  </a:moveTo>
                  <a:lnTo>
                    <a:pt x="0" y="290974"/>
                  </a:lnTo>
                  <a:lnTo>
                    <a:pt x="7619" y="286151"/>
                  </a:lnTo>
                  <a:lnTo>
                    <a:pt x="7619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206750" y="3097835"/>
              <a:ext cx="7620" cy="281940"/>
            </a:xfrm>
            <a:custGeom>
              <a:avLst/>
              <a:gdLst/>
              <a:ahLst/>
              <a:cxnLst/>
              <a:rect l="l" t="t" r="r" b="b"/>
              <a:pathLst>
                <a:path w="7619" h="281939">
                  <a:moveTo>
                    <a:pt x="0" y="0"/>
                  </a:moveTo>
                  <a:lnTo>
                    <a:pt x="0" y="281329"/>
                  </a:lnTo>
                  <a:lnTo>
                    <a:pt x="7619" y="276506"/>
                  </a:lnTo>
                  <a:lnTo>
                    <a:pt x="7619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213100" y="3101854"/>
              <a:ext cx="7620" cy="273685"/>
            </a:xfrm>
            <a:custGeom>
              <a:avLst/>
              <a:gdLst/>
              <a:ahLst/>
              <a:cxnLst/>
              <a:rect l="l" t="t" r="r" b="b"/>
              <a:pathLst>
                <a:path w="7619" h="273685">
                  <a:moveTo>
                    <a:pt x="0" y="0"/>
                  </a:moveTo>
                  <a:lnTo>
                    <a:pt x="0" y="273291"/>
                  </a:lnTo>
                  <a:lnTo>
                    <a:pt x="7619" y="268468"/>
                  </a:lnTo>
                  <a:lnTo>
                    <a:pt x="7619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220719" y="3106677"/>
              <a:ext cx="7620" cy="264160"/>
            </a:xfrm>
            <a:custGeom>
              <a:avLst/>
              <a:gdLst/>
              <a:ahLst/>
              <a:cxnLst/>
              <a:rect l="l" t="t" r="r" b="b"/>
              <a:pathLst>
                <a:path w="7619" h="264160">
                  <a:moveTo>
                    <a:pt x="0" y="0"/>
                  </a:moveTo>
                  <a:lnTo>
                    <a:pt x="0" y="263645"/>
                  </a:lnTo>
                  <a:lnTo>
                    <a:pt x="7619" y="258822"/>
                  </a:lnTo>
                  <a:lnTo>
                    <a:pt x="7619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3228339" y="3111500"/>
              <a:ext cx="7620" cy="254000"/>
            </a:xfrm>
            <a:custGeom>
              <a:avLst/>
              <a:gdLst/>
              <a:ahLst/>
              <a:cxnLst/>
              <a:rect l="l" t="t" r="r" b="b"/>
              <a:pathLst>
                <a:path w="7619" h="254000">
                  <a:moveTo>
                    <a:pt x="0" y="0"/>
                  </a:moveTo>
                  <a:lnTo>
                    <a:pt x="0" y="254000"/>
                  </a:lnTo>
                  <a:lnTo>
                    <a:pt x="7620" y="249177"/>
                  </a:lnTo>
                  <a:lnTo>
                    <a:pt x="7620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234689" y="3115518"/>
              <a:ext cx="8890" cy="246379"/>
            </a:xfrm>
            <a:custGeom>
              <a:avLst/>
              <a:gdLst/>
              <a:ahLst/>
              <a:cxnLst/>
              <a:rect l="l" t="t" r="r" b="b"/>
              <a:pathLst>
                <a:path w="8889" h="246379">
                  <a:moveTo>
                    <a:pt x="0" y="0"/>
                  </a:moveTo>
                  <a:lnTo>
                    <a:pt x="0" y="245962"/>
                  </a:lnTo>
                  <a:lnTo>
                    <a:pt x="8890" y="240335"/>
                  </a:lnTo>
                  <a:lnTo>
                    <a:pt x="8890" y="5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3242310" y="3120341"/>
              <a:ext cx="7620" cy="236854"/>
            </a:xfrm>
            <a:custGeom>
              <a:avLst/>
              <a:gdLst/>
              <a:ahLst/>
              <a:cxnLst/>
              <a:rect l="l" t="t" r="r" b="b"/>
              <a:pathLst>
                <a:path w="7619" h="236854">
                  <a:moveTo>
                    <a:pt x="0" y="0"/>
                  </a:moveTo>
                  <a:lnTo>
                    <a:pt x="0" y="236316"/>
                  </a:lnTo>
                  <a:lnTo>
                    <a:pt x="7619" y="231493"/>
                  </a:lnTo>
                  <a:lnTo>
                    <a:pt x="7619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3249929" y="3125164"/>
              <a:ext cx="7620" cy="226695"/>
            </a:xfrm>
            <a:custGeom>
              <a:avLst/>
              <a:gdLst/>
              <a:ahLst/>
              <a:cxnLst/>
              <a:rect l="l" t="t" r="r" b="b"/>
              <a:pathLst>
                <a:path w="7620" h="226695">
                  <a:moveTo>
                    <a:pt x="0" y="0"/>
                  </a:moveTo>
                  <a:lnTo>
                    <a:pt x="0" y="226670"/>
                  </a:lnTo>
                  <a:lnTo>
                    <a:pt x="7619" y="221848"/>
                  </a:lnTo>
                  <a:lnTo>
                    <a:pt x="7619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3257550" y="3129987"/>
              <a:ext cx="7620" cy="217170"/>
            </a:xfrm>
            <a:custGeom>
              <a:avLst/>
              <a:gdLst/>
              <a:ahLst/>
              <a:cxnLst/>
              <a:rect l="l" t="t" r="r" b="b"/>
              <a:pathLst>
                <a:path w="7620" h="217170">
                  <a:moveTo>
                    <a:pt x="0" y="0"/>
                  </a:moveTo>
                  <a:lnTo>
                    <a:pt x="0" y="217025"/>
                  </a:lnTo>
                  <a:lnTo>
                    <a:pt x="7620" y="212202"/>
                  </a:lnTo>
                  <a:lnTo>
                    <a:pt x="7620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263900" y="3134006"/>
              <a:ext cx="7620" cy="209550"/>
            </a:xfrm>
            <a:custGeom>
              <a:avLst/>
              <a:gdLst/>
              <a:ahLst/>
              <a:cxnLst/>
              <a:rect l="l" t="t" r="r" b="b"/>
              <a:pathLst>
                <a:path w="7620" h="209550">
                  <a:moveTo>
                    <a:pt x="0" y="0"/>
                  </a:moveTo>
                  <a:lnTo>
                    <a:pt x="0" y="208987"/>
                  </a:lnTo>
                  <a:lnTo>
                    <a:pt x="7620" y="204164"/>
                  </a:lnTo>
                  <a:lnTo>
                    <a:pt x="7620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271520" y="3138829"/>
              <a:ext cx="7620" cy="199390"/>
            </a:xfrm>
            <a:custGeom>
              <a:avLst/>
              <a:gdLst/>
              <a:ahLst/>
              <a:cxnLst/>
              <a:rect l="l" t="t" r="r" b="b"/>
              <a:pathLst>
                <a:path w="7620" h="199389">
                  <a:moveTo>
                    <a:pt x="0" y="0"/>
                  </a:moveTo>
                  <a:lnTo>
                    <a:pt x="0" y="199341"/>
                  </a:lnTo>
                  <a:lnTo>
                    <a:pt x="7619" y="194518"/>
                  </a:lnTo>
                  <a:lnTo>
                    <a:pt x="7619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279139" y="3143651"/>
              <a:ext cx="7620" cy="189865"/>
            </a:xfrm>
            <a:custGeom>
              <a:avLst/>
              <a:gdLst/>
              <a:ahLst/>
              <a:cxnLst/>
              <a:rect l="l" t="t" r="r" b="b"/>
              <a:pathLst>
                <a:path w="7620" h="189864">
                  <a:moveTo>
                    <a:pt x="0" y="0"/>
                  </a:moveTo>
                  <a:lnTo>
                    <a:pt x="0" y="189696"/>
                  </a:lnTo>
                  <a:lnTo>
                    <a:pt x="7620" y="184873"/>
                  </a:lnTo>
                  <a:lnTo>
                    <a:pt x="7620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285489" y="3147670"/>
              <a:ext cx="7620" cy="182245"/>
            </a:xfrm>
            <a:custGeom>
              <a:avLst/>
              <a:gdLst/>
              <a:ahLst/>
              <a:cxnLst/>
              <a:rect l="l" t="t" r="r" b="b"/>
              <a:pathLst>
                <a:path w="7620" h="182245">
                  <a:moveTo>
                    <a:pt x="0" y="0"/>
                  </a:moveTo>
                  <a:lnTo>
                    <a:pt x="0" y="181658"/>
                  </a:lnTo>
                  <a:lnTo>
                    <a:pt x="7620" y="176835"/>
                  </a:lnTo>
                  <a:lnTo>
                    <a:pt x="7620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293110" y="3152493"/>
              <a:ext cx="7620" cy="172085"/>
            </a:xfrm>
            <a:custGeom>
              <a:avLst/>
              <a:gdLst/>
              <a:ahLst/>
              <a:cxnLst/>
              <a:rect l="l" t="t" r="r" b="b"/>
              <a:pathLst>
                <a:path w="7620" h="172085">
                  <a:moveTo>
                    <a:pt x="0" y="0"/>
                  </a:moveTo>
                  <a:lnTo>
                    <a:pt x="0" y="172012"/>
                  </a:lnTo>
                  <a:lnTo>
                    <a:pt x="7619" y="167189"/>
                  </a:lnTo>
                  <a:lnTo>
                    <a:pt x="7619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300729" y="3157316"/>
              <a:ext cx="7620" cy="162560"/>
            </a:xfrm>
            <a:custGeom>
              <a:avLst/>
              <a:gdLst/>
              <a:ahLst/>
              <a:cxnLst/>
              <a:rect l="l" t="t" r="r" b="b"/>
              <a:pathLst>
                <a:path w="7620" h="162560">
                  <a:moveTo>
                    <a:pt x="0" y="0"/>
                  </a:moveTo>
                  <a:lnTo>
                    <a:pt x="0" y="162367"/>
                  </a:lnTo>
                  <a:lnTo>
                    <a:pt x="7620" y="157544"/>
                  </a:lnTo>
                  <a:lnTo>
                    <a:pt x="7620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307079" y="3161335"/>
              <a:ext cx="7620" cy="154940"/>
            </a:xfrm>
            <a:custGeom>
              <a:avLst/>
              <a:gdLst/>
              <a:ahLst/>
              <a:cxnLst/>
              <a:rect l="l" t="t" r="r" b="b"/>
              <a:pathLst>
                <a:path w="7620" h="154939">
                  <a:moveTo>
                    <a:pt x="0" y="0"/>
                  </a:moveTo>
                  <a:lnTo>
                    <a:pt x="0" y="154329"/>
                  </a:lnTo>
                  <a:lnTo>
                    <a:pt x="7620" y="149506"/>
                  </a:lnTo>
                  <a:lnTo>
                    <a:pt x="7620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314700" y="3166158"/>
              <a:ext cx="7620" cy="144780"/>
            </a:xfrm>
            <a:custGeom>
              <a:avLst/>
              <a:gdLst/>
              <a:ahLst/>
              <a:cxnLst/>
              <a:rect l="l" t="t" r="r" b="b"/>
              <a:pathLst>
                <a:path w="7620" h="144779">
                  <a:moveTo>
                    <a:pt x="0" y="0"/>
                  </a:moveTo>
                  <a:lnTo>
                    <a:pt x="0" y="144683"/>
                  </a:lnTo>
                  <a:lnTo>
                    <a:pt x="7620" y="139860"/>
                  </a:lnTo>
                  <a:lnTo>
                    <a:pt x="7620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322320" y="3170981"/>
              <a:ext cx="7620" cy="135255"/>
            </a:xfrm>
            <a:custGeom>
              <a:avLst/>
              <a:gdLst/>
              <a:ahLst/>
              <a:cxnLst/>
              <a:rect l="l" t="t" r="r" b="b"/>
              <a:pathLst>
                <a:path w="7620" h="135254">
                  <a:moveTo>
                    <a:pt x="0" y="0"/>
                  </a:moveTo>
                  <a:lnTo>
                    <a:pt x="0" y="135037"/>
                  </a:lnTo>
                  <a:lnTo>
                    <a:pt x="7619" y="130215"/>
                  </a:lnTo>
                  <a:lnTo>
                    <a:pt x="7619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328670" y="3175000"/>
              <a:ext cx="7620" cy="127000"/>
            </a:xfrm>
            <a:custGeom>
              <a:avLst/>
              <a:gdLst/>
              <a:ahLst/>
              <a:cxnLst/>
              <a:rect l="l" t="t" r="r" b="b"/>
              <a:pathLst>
                <a:path w="7620" h="127000">
                  <a:moveTo>
                    <a:pt x="0" y="0"/>
                  </a:moveTo>
                  <a:lnTo>
                    <a:pt x="0" y="127000"/>
                  </a:lnTo>
                  <a:lnTo>
                    <a:pt x="7619" y="122177"/>
                  </a:lnTo>
                  <a:lnTo>
                    <a:pt x="7619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336289" y="3179822"/>
              <a:ext cx="7620" cy="117475"/>
            </a:xfrm>
            <a:custGeom>
              <a:avLst/>
              <a:gdLst/>
              <a:ahLst/>
              <a:cxnLst/>
              <a:rect l="l" t="t" r="r" b="b"/>
              <a:pathLst>
                <a:path w="7620" h="117475">
                  <a:moveTo>
                    <a:pt x="0" y="0"/>
                  </a:moveTo>
                  <a:lnTo>
                    <a:pt x="0" y="117354"/>
                  </a:lnTo>
                  <a:lnTo>
                    <a:pt x="7620" y="112531"/>
                  </a:lnTo>
                  <a:lnTo>
                    <a:pt x="7620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3343910" y="3184645"/>
              <a:ext cx="7620" cy="107950"/>
            </a:xfrm>
            <a:custGeom>
              <a:avLst/>
              <a:gdLst/>
              <a:ahLst/>
              <a:cxnLst/>
              <a:rect l="l" t="t" r="r" b="b"/>
              <a:pathLst>
                <a:path w="7620" h="107950">
                  <a:moveTo>
                    <a:pt x="0" y="0"/>
                  </a:moveTo>
                  <a:lnTo>
                    <a:pt x="0" y="107708"/>
                  </a:lnTo>
                  <a:lnTo>
                    <a:pt x="7619" y="102886"/>
                  </a:lnTo>
                  <a:lnTo>
                    <a:pt x="7619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350260" y="3188664"/>
              <a:ext cx="7620" cy="99695"/>
            </a:xfrm>
            <a:custGeom>
              <a:avLst/>
              <a:gdLst/>
              <a:ahLst/>
              <a:cxnLst/>
              <a:rect l="l" t="t" r="r" b="b"/>
              <a:pathLst>
                <a:path w="7620" h="99695">
                  <a:moveTo>
                    <a:pt x="0" y="0"/>
                  </a:moveTo>
                  <a:lnTo>
                    <a:pt x="0" y="99670"/>
                  </a:lnTo>
                  <a:lnTo>
                    <a:pt x="7619" y="94848"/>
                  </a:lnTo>
                  <a:lnTo>
                    <a:pt x="7619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357879" y="3193487"/>
              <a:ext cx="7620" cy="90170"/>
            </a:xfrm>
            <a:custGeom>
              <a:avLst/>
              <a:gdLst/>
              <a:ahLst/>
              <a:cxnLst/>
              <a:rect l="l" t="t" r="r" b="b"/>
              <a:pathLst>
                <a:path w="7620" h="90170">
                  <a:moveTo>
                    <a:pt x="0" y="0"/>
                  </a:moveTo>
                  <a:lnTo>
                    <a:pt x="0" y="90025"/>
                  </a:lnTo>
                  <a:lnTo>
                    <a:pt x="7620" y="85202"/>
                  </a:lnTo>
                  <a:lnTo>
                    <a:pt x="7620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365500" y="3198310"/>
              <a:ext cx="7620" cy="80645"/>
            </a:xfrm>
            <a:custGeom>
              <a:avLst/>
              <a:gdLst/>
              <a:ahLst/>
              <a:cxnLst/>
              <a:rect l="l" t="t" r="r" b="b"/>
              <a:pathLst>
                <a:path w="7620" h="80645">
                  <a:moveTo>
                    <a:pt x="0" y="0"/>
                  </a:moveTo>
                  <a:lnTo>
                    <a:pt x="0" y="80379"/>
                  </a:lnTo>
                  <a:lnTo>
                    <a:pt x="7620" y="75556"/>
                  </a:lnTo>
                  <a:lnTo>
                    <a:pt x="7620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371850" y="3202329"/>
              <a:ext cx="7620" cy="72390"/>
            </a:xfrm>
            <a:custGeom>
              <a:avLst/>
              <a:gdLst/>
              <a:ahLst/>
              <a:cxnLst/>
              <a:rect l="l" t="t" r="r" b="b"/>
              <a:pathLst>
                <a:path w="7620" h="72389">
                  <a:moveTo>
                    <a:pt x="0" y="0"/>
                  </a:moveTo>
                  <a:lnTo>
                    <a:pt x="0" y="72341"/>
                  </a:lnTo>
                  <a:lnTo>
                    <a:pt x="7620" y="67518"/>
                  </a:lnTo>
                  <a:lnTo>
                    <a:pt x="7620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379470" y="3207151"/>
              <a:ext cx="7620" cy="62865"/>
            </a:xfrm>
            <a:custGeom>
              <a:avLst/>
              <a:gdLst/>
              <a:ahLst/>
              <a:cxnLst/>
              <a:rect l="l" t="t" r="r" b="b"/>
              <a:pathLst>
                <a:path w="7620" h="62864">
                  <a:moveTo>
                    <a:pt x="0" y="0"/>
                  </a:moveTo>
                  <a:lnTo>
                    <a:pt x="0" y="62696"/>
                  </a:lnTo>
                  <a:lnTo>
                    <a:pt x="7619" y="57873"/>
                  </a:lnTo>
                  <a:lnTo>
                    <a:pt x="7619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387089" y="3211974"/>
              <a:ext cx="7620" cy="53340"/>
            </a:xfrm>
            <a:custGeom>
              <a:avLst/>
              <a:gdLst/>
              <a:ahLst/>
              <a:cxnLst/>
              <a:rect l="l" t="t" r="r" b="b"/>
              <a:pathLst>
                <a:path w="7620" h="53339">
                  <a:moveTo>
                    <a:pt x="0" y="0"/>
                  </a:moveTo>
                  <a:lnTo>
                    <a:pt x="0" y="53050"/>
                  </a:lnTo>
                  <a:lnTo>
                    <a:pt x="7620" y="48227"/>
                  </a:lnTo>
                  <a:lnTo>
                    <a:pt x="7620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3393439" y="3215993"/>
              <a:ext cx="7620" cy="45085"/>
            </a:xfrm>
            <a:custGeom>
              <a:avLst/>
              <a:gdLst/>
              <a:ahLst/>
              <a:cxnLst/>
              <a:rect l="l" t="t" r="r" b="b"/>
              <a:pathLst>
                <a:path w="7620" h="45085">
                  <a:moveTo>
                    <a:pt x="0" y="0"/>
                  </a:moveTo>
                  <a:lnTo>
                    <a:pt x="0" y="45012"/>
                  </a:lnTo>
                  <a:lnTo>
                    <a:pt x="7620" y="40189"/>
                  </a:lnTo>
                  <a:lnTo>
                    <a:pt x="7620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3401060" y="3220816"/>
              <a:ext cx="7620" cy="35560"/>
            </a:xfrm>
            <a:custGeom>
              <a:avLst/>
              <a:gdLst/>
              <a:ahLst/>
              <a:cxnLst/>
              <a:rect l="l" t="t" r="r" b="b"/>
              <a:pathLst>
                <a:path w="7620" h="35560">
                  <a:moveTo>
                    <a:pt x="0" y="0"/>
                  </a:moveTo>
                  <a:lnTo>
                    <a:pt x="0" y="35367"/>
                  </a:lnTo>
                  <a:lnTo>
                    <a:pt x="7619" y="30544"/>
                  </a:lnTo>
                  <a:lnTo>
                    <a:pt x="7619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3408679" y="3225639"/>
              <a:ext cx="7620" cy="26034"/>
            </a:xfrm>
            <a:custGeom>
              <a:avLst/>
              <a:gdLst/>
              <a:ahLst/>
              <a:cxnLst/>
              <a:rect l="l" t="t" r="r" b="b"/>
              <a:pathLst>
                <a:path w="7620" h="26035">
                  <a:moveTo>
                    <a:pt x="0" y="0"/>
                  </a:moveTo>
                  <a:lnTo>
                    <a:pt x="0" y="25721"/>
                  </a:lnTo>
                  <a:lnTo>
                    <a:pt x="7620" y="20898"/>
                  </a:lnTo>
                  <a:lnTo>
                    <a:pt x="7620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415029" y="3229658"/>
              <a:ext cx="7620" cy="17780"/>
            </a:xfrm>
            <a:custGeom>
              <a:avLst/>
              <a:gdLst/>
              <a:ahLst/>
              <a:cxnLst/>
              <a:rect l="l" t="t" r="r" b="b"/>
              <a:pathLst>
                <a:path w="7620" h="17780">
                  <a:moveTo>
                    <a:pt x="0" y="0"/>
                  </a:moveTo>
                  <a:lnTo>
                    <a:pt x="0" y="17683"/>
                  </a:lnTo>
                  <a:lnTo>
                    <a:pt x="7620" y="12860"/>
                  </a:lnTo>
                  <a:lnTo>
                    <a:pt x="7620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422650" y="3234481"/>
              <a:ext cx="6350" cy="8255"/>
            </a:xfrm>
            <a:custGeom>
              <a:avLst/>
              <a:gdLst/>
              <a:ahLst/>
              <a:cxnLst/>
              <a:rect l="l" t="t" r="r" b="b"/>
              <a:pathLst>
                <a:path w="6350" h="8255">
                  <a:moveTo>
                    <a:pt x="0" y="0"/>
                  </a:moveTo>
                  <a:lnTo>
                    <a:pt x="0" y="8037"/>
                  </a:lnTo>
                  <a:lnTo>
                    <a:pt x="6350" y="4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2665730" y="3048000"/>
              <a:ext cx="763270" cy="381000"/>
            </a:xfrm>
            <a:custGeom>
              <a:avLst/>
              <a:gdLst/>
              <a:ahLst/>
              <a:cxnLst/>
              <a:rect l="l" t="t" r="r" b="b"/>
              <a:pathLst>
                <a:path w="763270" h="381000">
                  <a:moveTo>
                    <a:pt x="0" y="285750"/>
                  </a:moveTo>
                  <a:lnTo>
                    <a:pt x="462280" y="285750"/>
                  </a:lnTo>
                  <a:lnTo>
                    <a:pt x="462280" y="381000"/>
                  </a:lnTo>
                  <a:lnTo>
                    <a:pt x="763269" y="190500"/>
                  </a:lnTo>
                  <a:lnTo>
                    <a:pt x="462280" y="0"/>
                  </a:lnTo>
                  <a:lnTo>
                    <a:pt x="462280" y="95250"/>
                  </a:lnTo>
                  <a:lnTo>
                    <a:pt x="0" y="95250"/>
                  </a:lnTo>
                  <a:lnTo>
                    <a:pt x="0" y="285750"/>
                  </a:lnTo>
                  <a:close/>
                </a:path>
                <a:path w="763270" h="381000">
                  <a:moveTo>
                    <a:pt x="763269" y="381000"/>
                  </a:moveTo>
                  <a:lnTo>
                    <a:pt x="763269" y="381000"/>
                  </a:lnTo>
                </a:path>
                <a:path w="763270" h="38100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25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7156450" y="3740150"/>
              <a:ext cx="12700" cy="227329"/>
            </a:xfrm>
            <a:custGeom>
              <a:avLst/>
              <a:gdLst/>
              <a:ahLst/>
              <a:cxnLst/>
              <a:rect l="l" t="t" r="r" b="b"/>
              <a:pathLst>
                <a:path w="12700" h="227329">
                  <a:moveTo>
                    <a:pt x="0" y="0"/>
                  </a:moveTo>
                  <a:lnTo>
                    <a:pt x="12700" y="0"/>
                  </a:lnTo>
                </a:path>
                <a:path w="12700" h="227329">
                  <a:moveTo>
                    <a:pt x="0" y="25400"/>
                  </a:moveTo>
                  <a:lnTo>
                    <a:pt x="12700" y="25400"/>
                  </a:lnTo>
                </a:path>
                <a:path w="12700" h="227329">
                  <a:moveTo>
                    <a:pt x="0" y="50800"/>
                  </a:moveTo>
                  <a:lnTo>
                    <a:pt x="12700" y="50800"/>
                  </a:lnTo>
                </a:path>
                <a:path w="12700" h="227329">
                  <a:moveTo>
                    <a:pt x="0" y="76200"/>
                  </a:moveTo>
                  <a:lnTo>
                    <a:pt x="12700" y="76200"/>
                  </a:lnTo>
                </a:path>
                <a:path w="12700" h="227329">
                  <a:moveTo>
                    <a:pt x="0" y="100330"/>
                  </a:moveTo>
                  <a:lnTo>
                    <a:pt x="12700" y="100330"/>
                  </a:lnTo>
                </a:path>
                <a:path w="12700" h="227329">
                  <a:moveTo>
                    <a:pt x="0" y="125730"/>
                  </a:moveTo>
                  <a:lnTo>
                    <a:pt x="12700" y="125730"/>
                  </a:lnTo>
                </a:path>
                <a:path w="12700" h="227329">
                  <a:moveTo>
                    <a:pt x="0" y="151130"/>
                  </a:moveTo>
                  <a:lnTo>
                    <a:pt x="12700" y="151130"/>
                  </a:lnTo>
                </a:path>
                <a:path w="12700" h="227329">
                  <a:moveTo>
                    <a:pt x="0" y="176530"/>
                  </a:moveTo>
                  <a:lnTo>
                    <a:pt x="12700" y="176530"/>
                  </a:lnTo>
                </a:path>
                <a:path w="12700" h="227329">
                  <a:moveTo>
                    <a:pt x="0" y="201930"/>
                  </a:moveTo>
                  <a:lnTo>
                    <a:pt x="12700" y="201930"/>
                  </a:lnTo>
                </a:path>
                <a:path w="12700" h="227329">
                  <a:moveTo>
                    <a:pt x="0" y="227330"/>
                  </a:moveTo>
                  <a:lnTo>
                    <a:pt x="12700" y="22733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7162800" y="3986530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29">
                  <a:moveTo>
                    <a:pt x="-6350" y="5715"/>
                  </a:moveTo>
                  <a:lnTo>
                    <a:pt x="6350" y="5715"/>
                  </a:lnTo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7156450" y="4017010"/>
              <a:ext cx="12700" cy="101600"/>
            </a:xfrm>
            <a:custGeom>
              <a:avLst/>
              <a:gdLst/>
              <a:ahLst/>
              <a:cxnLst/>
              <a:rect l="l" t="t" r="r" b="b"/>
              <a:pathLst>
                <a:path w="12700" h="101600">
                  <a:moveTo>
                    <a:pt x="0" y="0"/>
                  </a:moveTo>
                  <a:lnTo>
                    <a:pt x="12700" y="0"/>
                  </a:lnTo>
                </a:path>
                <a:path w="12700" h="101600">
                  <a:moveTo>
                    <a:pt x="0" y="25400"/>
                  </a:moveTo>
                  <a:lnTo>
                    <a:pt x="12700" y="25400"/>
                  </a:lnTo>
                </a:path>
                <a:path w="12700" h="101600">
                  <a:moveTo>
                    <a:pt x="0" y="50800"/>
                  </a:moveTo>
                  <a:lnTo>
                    <a:pt x="12700" y="50800"/>
                  </a:lnTo>
                </a:path>
                <a:path w="12700" h="101600">
                  <a:moveTo>
                    <a:pt x="0" y="76200"/>
                  </a:moveTo>
                  <a:lnTo>
                    <a:pt x="12700" y="76200"/>
                  </a:lnTo>
                </a:path>
                <a:path w="12700" h="101600">
                  <a:moveTo>
                    <a:pt x="0" y="101600"/>
                  </a:moveTo>
                  <a:lnTo>
                    <a:pt x="12700" y="101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7162800" y="4137660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29">
                  <a:moveTo>
                    <a:pt x="-6350" y="5714"/>
                  </a:moveTo>
                  <a:lnTo>
                    <a:pt x="6350" y="5714"/>
                  </a:lnTo>
                </a:path>
              </a:pathLst>
            </a:custGeom>
            <a:ln w="1142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7156450" y="4168139"/>
              <a:ext cx="12700" cy="278130"/>
            </a:xfrm>
            <a:custGeom>
              <a:avLst/>
              <a:gdLst/>
              <a:ahLst/>
              <a:cxnLst/>
              <a:rect l="l" t="t" r="r" b="b"/>
              <a:pathLst>
                <a:path w="12700" h="278129">
                  <a:moveTo>
                    <a:pt x="0" y="0"/>
                  </a:moveTo>
                  <a:lnTo>
                    <a:pt x="12700" y="0"/>
                  </a:lnTo>
                </a:path>
                <a:path w="12700" h="278129">
                  <a:moveTo>
                    <a:pt x="0" y="25400"/>
                  </a:moveTo>
                  <a:lnTo>
                    <a:pt x="12700" y="25400"/>
                  </a:lnTo>
                </a:path>
                <a:path w="12700" h="278129">
                  <a:moveTo>
                    <a:pt x="0" y="50800"/>
                  </a:moveTo>
                  <a:lnTo>
                    <a:pt x="12700" y="50800"/>
                  </a:lnTo>
                </a:path>
                <a:path w="12700" h="278129">
                  <a:moveTo>
                    <a:pt x="0" y="76200"/>
                  </a:moveTo>
                  <a:lnTo>
                    <a:pt x="12700" y="76200"/>
                  </a:lnTo>
                </a:path>
                <a:path w="12700" h="278129">
                  <a:moveTo>
                    <a:pt x="0" y="101600"/>
                  </a:moveTo>
                  <a:lnTo>
                    <a:pt x="12700" y="101600"/>
                  </a:lnTo>
                </a:path>
                <a:path w="12700" h="278129">
                  <a:moveTo>
                    <a:pt x="0" y="127000"/>
                  </a:moveTo>
                  <a:lnTo>
                    <a:pt x="12700" y="127000"/>
                  </a:lnTo>
                </a:path>
                <a:path w="12700" h="278129">
                  <a:moveTo>
                    <a:pt x="0" y="151130"/>
                  </a:moveTo>
                  <a:lnTo>
                    <a:pt x="12700" y="151130"/>
                  </a:lnTo>
                </a:path>
                <a:path w="12700" h="278129">
                  <a:moveTo>
                    <a:pt x="0" y="176530"/>
                  </a:moveTo>
                  <a:lnTo>
                    <a:pt x="12700" y="176530"/>
                  </a:lnTo>
                </a:path>
                <a:path w="12700" h="278129">
                  <a:moveTo>
                    <a:pt x="0" y="201930"/>
                  </a:moveTo>
                  <a:lnTo>
                    <a:pt x="12700" y="201930"/>
                  </a:lnTo>
                </a:path>
                <a:path w="12700" h="278129">
                  <a:moveTo>
                    <a:pt x="0" y="227330"/>
                  </a:moveTo>
                  <a:lnTo>
                    <a:pt x="12700" y="227330"/>
                  </a:lnTo>
                </a:path>
                <a:path w="12700" h="278129">
                  <a:moveTo>
                    <a:pt x="0" y="252730"/>
                  </a:moveTo>
                  <a:lnTo>
                    <a:pt x="12700" y="252730"/>
                  </a:lnTo>
                </a:path>
                <a:path w="12700" h="278129">
                  <a:moveTo>
                    <a:pt x="0" y="278130"/>
                  </a:moveTo>
                  <a:lnTo>
                    <a:pt x="12700" y="27813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7162800" y="446531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29">
                  <a:moveTo>
                    <a:pt x="-6350" y="5714"/>
                  </a:moveTo>
                  <a:lnTo>
                    <a:pt x="6350" y="5714"/>
                  </a:lnTo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7156450" y="4495800"/>
              <a:ext cx="12700" cy="201930"/>
            </a:xfrm>
            <a:custGeom>
              <a:avLst/>
              <a:gdLst/>
              <a:ahLst/>
              <a:cxnLst/>
              <a:rect l="l" t="t" r="r" b="b"/>
              <a:pathLst>
                <a:path w="12700" h="201929">
                  <a:moveTo>
                    <a:pt x="0" y="0"/>
                  </a:moveTo>
                  <a:lnTo>
                    <a:pt x="12700" y="0"/>
                  </a:lnTo>
                </a:path>
                <a:path w="12700" h="201929">
                  <a:moveTo>
                    <a:pt x="0" y="25400"/>
                  </a:moveTo>
                  <a:lnTo>
                    <a:pt x="12700" y="25400"/>
                  </a:lnTo>
                </a:path>
                <a:path w="12700" h="201929">
                  <a:moveTo>
                    <a:pt x="0" y="50800"/>
                  </a:moveTo>
                  <a:lnTo>
                    <a:pt x="12700" y="50800"/>
                  </a:lnTo>
                </a:path>
                <a:path w="12700" h="201929">
                  <a:moveTo>
                    <a:pt x="0" y="76200"/>
                  </a:moveTo>
                  <a:lnTo>
                    <a:pt x="12700" y="76200"/>
                  </a:lnTo>
                </a:path>
                <a:path w="12700" h="201929">
                  <a:moveTo>
                    <a:pt x="0" y="101600"/>
                  </a:moveTo>
                  <a:lnTo>
                    <a:pt x="12700" y="101600"/>
                  </a:lnTo>
                </a:path>
                <a:path w="12700" h="201929">
                  <a:moveTo>
                    <a:pt x="0" y="127000"/>
                  </a:moveTo>
                  <a:lnTo>
                    <a:pt x="12700" y="127000"/>
                  </a:lnTo>
                </a:path>
                <a:path w="12700" h="201929">
                  <a:moveTo>
                    <a:pt x="0" y="151130"/>
                  </a:moveTo>
                  <a:lnTo>
                    <a:pt x="12700" y="151130"/>
                  </a:lnTo>
                </a:path>
                <a:path w="12700" h="201929">
                  <a:moveTo>
                    <a:pt x="0" y="176530"/>
                  </a:moveTo>
                  <a:lnTo>
                    <a:pt x="12700" y="176530"/>
                  </a:lnTo>
                </a:path>
                <a:path w="12700" h="201929">
                  <a:moveTo>
                    <a:pt x="0" y="201930"/>
                  </a:moveTo>
                  <a:lnTo>
                    <a:pt x="12700" y="20193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7162800" y="4716779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20">
                  <a:moveTo>
                    <a:pt x="-6350" y="3810"/>
                  </a:moveTo>
                  <a:lnTo>
                    <a:pt x="6350" y="3810"/>
                  </a:lnTo>
                </a:path>
              </a:pathLst>
            </a:custGeom>
            <a:ln w="76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4353560" y="4724400"/>
              <a:ext cx="2809240" cy="0"/>
            </a:xfrm>
            <a:custGeom>
              <a:avLst/>
              <a:gdLst/>
              <a:ahLst/>
              <a:cxnLst/>
              <a:rect l="l" t="t" r="r" b="b"/>
              <a:pathLst>
                <a:path w="2809240">
                  <a:moveTo>
                    <a:pt x="2809240" y="0"/>
                  </a:moveTo>
                  <a:lnTo>
                    <a:pt x="2796540" y="0"/>
                  </a:lnTo>
                </a:path>
                <a:path w="2809240">
                  <a:moveTo>
                    <a:pt x="2783840" y="0"/>
                  </a:moveTo>
                  <a:lnTo>
                    <a:pt x="2771140" y="0"/>
                  </a:lnTo>
                </a:path>
                <a:path w="2809240">
                  <a:moveTo>
                    <a:pt x="2758440" y="0"/>
                  </a:moveTo>
                  <a:lnTo>
                    <a:pt x="2745740" y="0"/>
                  </a:lnTo>
                </a:path>
                <a:path w="2809240">
                  <a:moveTo>
                    <a:pt x="2734310" y="0"/>
                  </a:moveTo>
                  <a:lnTo>
                    <a:pt x="2721610" y="0"/>
                  </a:lnTo>
                </a:path>
                <a:path w="2809240">
                  <a:moveTo>
                    <a:pt x="2708910" y="0"/>
                  </a:moveTo>
                  <a:lnTo>
                    <a:pt x="2696210" y="0"/>
                  </a:lnTo>
                </a:path>
                <a:path w="2809240">
                  <a:moveTo>
                    <a:pt x="2683510" y="0"/>
                  </a:moveTo>
                  <a:lnTo>
                    <a:pt x="2670810" y="0"/>
                  </a:lnTo>
                </a:path>
                <a:path w="2809240">
                  <a:moveTo>
                    <a:pt x="2658110" y="0"/>
                  </a:moveTo>
                  <a:lnTo>
                    <a:pt x="2645410" y="0"/>
                  </a:lnTo>
                </a:path>
                <a:path w="2809240">
                  <a:moveTo>
                    <a:pt x="2632710" y="0"/>
                  </a:moveTo>
                  <a:lnTo>
                    <a:pt x="2620010" y="0"/>
                  </a:lnTo>
                </a:path>
                <a:path w="2809240">
                  <a:moveTo>
                    <a:pt x="2607310" y="0"/>
                  </a:moveTo>
                  <a:lnTo>
                    <a:pt x="2594610" y="0"/>
                  </a:lnTo>
                </a:path>
                <a:path w="2809240">
                  <a:moveTo>
                    <a:pt x="2583180" y="0"/>
                  </a:moveTo>
                  <a:lnTo>
                    <a:pt x="2570480" y="0"/>
                  </a:lnTo>
                </a:path>
                <a:path w="2809240">
                  <a:moveTo>
                    <a:pt x="2557780" y="0"/>
                  </a:moveTo>
                  <a:lnTo>
                    <a:pt x="2545080" y="0"/>
                  </a:lnTo>
                </a:path>
                <a:path w="2809240">
                  <a:moveTo>
                    <a:pt x="2532380" y="0"/>
                  </a:moveTo>
                  <a:lnTo>
                    <a:pt x="2519680" y="0"/>
                  </a:lnTo>
                </a:path>
                <a:path w="2809240">
                  <a:moveTo>
                    <a:pt x="2506980" y="0"/>
                  </a:moveTo>
                  <a:lnTo>
                    <a:pt x="2494280" y="0"/>
                  </a:lnTo>
                </a:path>
                <a:path w="2809240">
                  <a:moveTo>
                    <a:pt x="2481580" y="0"/>
                  </a:moveTo>
                  <a:lnTo>
                    <a:pt x="2468880" y="0"/>
                  </a:lnTo>
                </a:path>
                <a:path w="2809240">
                  <a:moveTo>
                    <a:pt x="2456180" y="0"/>
                  </a:moveTo>
                  <a:lnTo>
                    <a:pt x="2443480" y="0"/>
                  </a:lnTo>
                </a:path>
                <a:path w="2809240">
                  <a:moveTo>
                    <a:pt x="2430780" y="0"/>
                  </a:moveTo>
                  <a:lnTo>
                    <a:pt x="2419349" y="0"/>
                  </a:lnTo>
                </a:path>
                <a:path w="2809240">
                  <a:moveTo>
                    <a:pt x="2406649" y="0"/>
                  </a:moveTo>
                  <a:lnTo>
                    <a:pt x="2393949" y="0"/>
                  </a:lnTo>
                </a:path>
                <a:path w="2809240">
                  <a:moveTo>
                    <a:pt x="2381249" y="0"/>
                  </a:moveTo>
                  <a:lnTo>
                    <a:pt x="2368549" y="0"/>
                  </a:lnTo>
                </a:path>
                <a:path w="2809240">
                  <a:moveTo>
                    <a:pt x="2355849" y="0"/>
                  </a:moveTo>
                  <a:lnTo>
                    <a:pt x="2343149" y="0"/>
                  </a:lnTo>
                </a:path>
                <a:path w="2809240">
                  <a:moveTo>
                    <a:pt x="2330449" y="0"/>
                  </a:moveTo>
                  <a:lnTo>
                    <a:pt x="2317749" y="0"/>
                  </a:lnTo>
                </a:path>
                <a:path w="2809240">
                  <a:moveTo>
                    <a:pt x="2305049" y="0"/>
                  </a:moveTo>
                  <a:lnTo>
                    <a:pt x="2292349" y="0"/>
                  </a:lnTo>
                </a:path>
                <a:path w="2809240">
                  <a:moveTo>
                    <a:pt x="2279649" y="0"/>
                  </a:moveTo>
                  <a:lnTo>
                    <a:pt x="2266949" y="0"/>
                  </a:lnTo>
                </a:path>
                <a:path w="2809240">
                  <a:moveTo>
                    <a:pt x="2255519" y="0"/>
                  </a:moveTo>
                  <a:lnTo>
                    <a:pt x="2242819" y="0"/>
                  </a:lnTo>
                </a:path>
                <a:path w="2809240">
                  <a:moveTo>
                    <a:pt x="2230119" y="0"/>
                  </a:moveTo>
                  <a:lnTo>
                    <a:pt x="2217419" y="0"/>
                  </a:lnTo>
                </a:path>
                <a:path w="2809240">
                  <a:moveTo>
                    <a:pt x="2204719" y="0"/>
                  </a:moveTo>
                  <a:lnTo>
                    <a:pt x="2192019" y="0"/>
                  </a:lnTo>
                </a:path>
                <a:path w="2809240">
                  <a:moveTo>
                    <a:pt x="2179319" y="0"/>
                  </a:moveTo>
                  <a:lnTo>
                    <a:pt x="2166619" y="0"/>
                  </a:lnTo>
                </a:path>
                <a:path w="2809240">
                  <a:moveTo>
                    <a:pt x="2153919" y="0"/>
                  </a:moveTo>
                  <a:lnTo>
                    <a:pt x="2141219" y="0"/>
                  </a:lnTo>
                </a:path>
                <a:path w="2809240">
                  <a:moveTo>
                    <a:pt x="2128519" y="0"/>
                  </a:moveTo>
                  <a:lnTo>
                    <a:pt x="2115819" y="0"/>
                  </a:lnTo>
                </a:path>
                <a:path w="2809240">
                  <a:moveTo>
                    <a:pt x="2104390" y="0"/>
                  </a:moveTo>
                  <a:lnTo>
                    <a:pt x="2091689" y="0"/>
                  </a:lnTo>
                </a:path>
                <a:path w="2809240">
                  <a:moveTo>
                    <a:pt x="2078989" y="0"/>
                  </a:moveTo>
                  <a:lnTo>
                    <a:pt x="2066289" y="0"/>
                  </a:lnTo>
                </a:path>
                <a:path w="2809240">
                  <a:moveTo>
                    <a:pt x="2053589" y="0"/>
                  </a:moveTo>
                  <a:lnTo>
                    <a:pt x="2040889" y="0"/>
                  </a:lnTo>
                </a:path>
                <a:path w="2809240">
                  <a:moveTo>
                    <a:pt x="2028189" y="0"/>
                  </a:moveTo>
                  <a:lnTo>
                    <a:pt x="2015489" y="0"/>
                  </a:lnTo>
                </a:path>
                <a:path w="2809240">
                  <a:moveTo>
                    <a:pt x="2002789" y="0"/>
                  </a:moveTo>
                  <a:lnTo>
                    <a:pt x="1990089" y="0"/>
                  </a:lnTo>
                </a:path>
                <a:path w="2809240">
                  <a:moveTo>
                    <a:pt x="1977389" y="0"/>
                  </a:moveTo>
                  <a:lnTo>
                    <a:pt x="1964689" y="0"/>
                  </a:lnTo>
                </a:path>
                <a:path w="2809240">
                  <a:moveTo>
                    <a:pt x="1951989" y="0"/>
                  </a:moveTo>
                  <a:lnTo>
                    <a:pt x="1940560" y="0"/>
                  </a:lnTo>
                </a:path>
                <a:path w="2809240">
                  <a:moveTo>
                    <a:pt x="1927860" y="0"/>
                  </a:moveTo>
                  <a:lnTo>
                    <a:pt x="1915160" y="0"/>
                  </a:lnTo>
                </a:path>
                <a:path w="2809240">
                  <a:moveTo>
                    <a:pt x="1902460" y="0"/>
                  </a:moveTo>
                  <a:lnTo>
                    <a:pt x="1889760" y="0"/>
                  </a:lnTo>
                </a:path>
                <a:path w="2809240">
                  <a:moveTo>
                    <a:pt x="1877060" y="0"/>
                  </a:moveTo>
                  <a:lnTo>
                    <a:pt x="1864360" y="0"/>
                  </a:lnTo>
                </a:path>
                <a:path w="2809240">
                  <a:moveTo>
                    <a:pt x="1851660" y="0"/>
                  </a:moveTo>
                  <a:lnTo>
                    <a:pt x="1838960" y="0"/>
                  </a:lnTo>
                </a:path>
                <a:path w="2809240">
                  <a:moveTo>
                    <a:pt x="1826260" y="0"/>
                  </a:moveTo>
                  <a:lnTo>
                    <a:pt x="1813560" y="0"/>
                  </a:lnTo>
                </a:path>
                <a:path w="2809240">
                  <a:moveTo>
                    <a:pt x="1800860" y="0"/>
                  </a:moveTo>
                  <a:lnTo>
                    <a:pt x="1788160" y="0"/>
                  </a:lnTo>
                </a:path>
                <a:path w="2809240">
                  <a:moveTo>
                    <a:pt x="1776729" y="0"/>
                  </a:moveTo>
                  <a:lnTo>
                    <a:pt x="1764029" y="0"/>
                  </a:lnTo>
                </a:path>
                <a:path w="2809240">
                  <a:moveTo>
                    <a:pt x="1751329" y="0"/>
                  </a:moveTo>
                  <a:lnTo>
                    <a:pt x="1738629" y="0"/>
                  </a:lnTo>
                </a:path>
                <a:path w="2809240">
                  <a:moveTo>
                    <a:pt x="1725929" y="0"/>
                  </a:moveTo>
                  <a:lnTo>
                    <a:pt x="1713229" y="0"/>
                  </a:lnTo>
                </a:path>
                <a:path w="2809240">
                  <a:moveTo>
                    <a:pt x="1700529" y="0"/>
                  </a:moveTo>
                  <a:lnTo>
                    <a:pt x="1687829" y="0"/>
                  </a:lnTo>
                </a:path>
                <a:path w="2809240">
                  <a:moveTo>
                    <a:pt x="1675129" y="0"/>
                  </a:moveTo>
                  <a:lnTo>
                    <a:pt x="1662429" y="0"/>
                  </a:lnTo>
                </a:path>
                <a:path w="2809240">
                  <a:moveTo>
                    <a:pt x="1649729" y="0"/>
                  </a:moveTo>
                  <a:lnTo>
                    <a:pt x="1637029" y="0"/>
                  </a:lnTo>
                </a:path>
                <a:path w="2809240">
                  <a:moveTo>
                    <a:pt x="1624329" y="0"/>
                  </a:moveTo>
                  <a:lnTo>
                    <a:pt x="1612900" y="0"/>
                  </a:lnTo>
                </a:path>
                <a:path w="2809240">
                  <a:moveTo>
                    <a:pt x="1600200" y="0"/>
                  </a:moveTo>
                  <a:lnTo>
                    <a:pt x="1587500" y="0"/>
                  </a:lnTo>
                </a:path>
                <a:path w="2809240">
                  <a:moveTo>
                    <a:pt x="1574800" y="0"/>
                  </a:moveTo>
                  <a:lnTo>
                    <a:pt x="1562100" y="0"/>
                  </a:lnTo>
                </a:path>
                <a:path w="2809240">
                  <a:moveTo>
                    <a:pt x="1549400" y="0"/>
                  </a:moveTo>
                  <a:lnTo>
                    <a:pt x="1536700" y="0"/>
                  </a:lnTo>
                </a:path>
                <a:path w="2809240">
                  <a:moveTo>
                    <a:pt x="1524000" y="0"/>
                  </a:moveTo>
                  <a:lnTo>
                    <a:pt x="1511300" y="0"/>
                  </a:lnTo>
                </a:path>
                <a:path w="2809240">
                  <a:moveTo>
                    <a:pt x="1498600" y="0"/>
                  </a:moveTo>
                  <a:lnTo>
                    <a:pt x="1485900" y="0"/>
                  </a:lnTo>
                </a:path>
                <a:path w="2809240">
                  <a:moveTo>
                    <a:pt x="1473200" y="0"/>
                  </a:moveTo>
                  <a:lnTo>
                    <a:pt x="1461769" y="0"/>
                  </a:lnTo>
                </a:path>
                <a:path w="2809240">
                  <a:moveTo>
                    <a:pt x="1449069" y="0"/>
                  </a:moveTo>
                  <a:lnTo>
                    <a:pt x="1436369" y="0"/>
                  </a:lnTo>
                </a:path>
                <a:path w="2809240">
                  <a:moveTo>
                    <a:pt x="1423669" y="0"/>
                  </a:moveTo>
                  <a:lnTo>
                    <a:pt x="1410969" y="0"/>
                  </a:lnTo>
                </a:path>
                <a:path w="2809240">
                  <a:moveTo>
                    <a:pt x="1398269" y="0"/>
                  </a:moveTo>
                  <a:lnTo>
                    <a:pt x="1385569" y="0"/>
                  </a:lnTo>
                </a:path>
                <a:path w="2809240">
                  <a:moveTo>
                    <a:pt x="1372869" y="0"/>
                  </a:moveTo>
                  <a:lnTo>
                    <a:pt x="1360169" y="0"/>
                  </a:lnTo>
                </a:path>
                <a:path w="2809240">
                  <a:moveTo>
                    <a:pt x="1347469" y="0"/>
                  </a:moveTo>
                  <a:lnTo>
                    <a:pt x="1334769" y="0"/>
                  </a:lnTo>
                </a:path>
                <a:path w="2809240">
                  <a:moveTo>
                    <a:pt x="1322069" y="0"/>
                  </a:moveTo>
                  <a:lnTo>
                    <a:pt x="1309369" y="0"/>
                  </a:lnTo>
                </a:path>
                <a:path w="2809240">
                  <a:moveTo>
                    <a:pt x="1297939" y="0"/>
                  </a:moveTo>
                  <a:lnTo>
                    <a:pt x="1285239" y="0"/>
                  </a:lnTo>
                </a:path>
                <a:path w="2809240">
                  <a:moveTo>
                    <a:pt x="1272539" y="0"/>
                  </a:moveTo>
                  <a:lnTo>
                    <a:pt x="1259839" y="0"/>
                  </a:lnTo>
                </a:path>
                <a:path w="2809240">
                  <a:moveTo>
                    <a:pt x="1247139" y="0"/>
                  </a:moveTo>
                  <a:lnTo>
                    <a:pt x="1234439" y="0"/>
                  </a:lnTo>
                </a:path>
                <a:path w="2809240">
                  <a:moveTo>
                    <a:pt x="1221739" y="0"/>
                  </a:moveTo>
                  <a:lnTo>
                    <a:pt x="1209039" y="0"/>
                  </a:lnTo>
                </a:path>
                <a:path w="2809240">
                  <a:moveTo>
                    <a:pt x="1196339" y="0"/>
                  </a:moveTo>
                  <a:lnTo>
                    <a:pt x="1183639" y="0"/>
                  </a:lnTo>
                </a:path>
                <a:path w="2809240">
                  <a:moveTo>
                    <a:pt x="1170939" y="0"/>
                  </a:moveTo>
                  <a:lnTo>
                    <a:pt x="1158239" y="0"/>
                  </a:lnTo>
                </a:path>
                <a:path w="2809240">
                  <a:moveTo>
                    <a:pt x="1145539" y="0"/>
                  </a:moveTo>
                  <a:lnTo>
                    <a:pt x="1134110" y="0"/>
                  </a:lnTo>
                </a:path>
                <a:path w="2809240">
                  <a:moveTo>
                    <a:pt x="1121410" y="0"/>
                  </a:moveTo>
                  <a:lnTo>
                    <a:pt x="1108710" y="0"/>
                  </a:lnTo>
                </a:path>
                <a:path w="2809240">
                  <a:moveTo>
                    <a:pt x="1096010" y="0"/>
                  </a:moveTo>
                  <a:lnTo>
                    <a:pt x="1083310" y="0"/>
                  </a:lnTo>
                </a:path>
                <a:path w="2809240">
                  <a:moveTo>
                    <a:pt x="1070610" y="0"/>
                  </a:moveTo>
                  <a:lnTo>
                    <a:pt x="1057910" y="0"/>
                  </a:lnTo>
                </a:path>
                <a:path w="2809240">
                  <a:moveTo>
                    <a:pt x="1045210" y="0"/>
                  </a:moveTo>
                  <a:lnTo>
                    <a:pt x="1032510" y="0"/>
                  </a:lnTo>
                </a:path>
                <a:path w="2809240">
                  <a:moveTo>
                    <a:pt x="1019810" y="0"/>
                  </a:moveTo>
                  <a:lnTo>
                    <a:pt x="1007110" y="0"/>
                  </a:lnTo>
                </a:path>
                <a:path w="2809240">
                  <a:moveTo>
                    <a:pt x="994410" y="0"/>
                  </a:moveTo>
                  <a:lnTo>
                    <a:pt x="982979" y="0"/>
                  </a:lnTo>
                </a:path>
                <a:path w="2809240">
                  <a:moveTo>
                    <a:pt x="970279" y="0"/>
                  </a:moveTo>
                  <a:lnTo>
                    <a:pt x="957579" y="0"/>
                  </a:lnTo>
                </a:path>
                <a:path w="2809240">
                  <a:moveTo>
                    <a:pt x="944879" y="0"/>
                  </a:moveTo>
                  <a:lnTo>
                    <a:pt x="932179" y="0"/>
                  </a:lnTo>
                </a:path>
                <a:path w="2809240">
                  <a:moveTo>
                    <a:pt x="919479" y="0"/>
                  </a:moveTo>
                  <a:lnTo>
                    <a:pt x="906779" y="0"/>
                  </a:lnTo>
                </a:path>
                <a:path w="2809240">
                  <a:moveTo>
                    <a:pt x="894079" y="0"/>
                  </a:moveTo>
                  <a:lnTo>
                    <a:pt x="881379" y="0"/>
                  </a:lnTo>
                </a:path>
                <a:path w="2809240">
                  <a:moveTo>
                    <a:pt x="868679" y="0"/>
                  </a:moveTo>
                  <a:lnTo>
                    <a:pt x="855979" y="0"/>
                  </a:lnTo>
                </a:path>
                <a:path w="2809240">
                  <a:moveTo>
                    <a:pt x="843279" y="0"/>
                  </a:moveTo>
                  <a:lnTo>
                    <a:pt x="830579" y="0"/>
                  </a:lnTo>
                </a:path>
                <a:path w="2809240">
                  <a:moveTo>
                    <a:pt x="819150" y="0"/>
                  </a:moveTo>
                  <a:lnTo>
                    <a:pt x="806450" y="0"/>
                  </a:lnTo>
                </a:path>
                <a:path w="2809240">
                  <a:moveTo>
                    <a:pt x="793750" y="0"/>
                  </a:moveTo>
                  <a:lnTo>
                    <a:pt x="781050" y="0"/>
                  </a:lnTo>
                </a:path>
                <a:path w="2809240">
                  <a:moveTo>
                    <a:pt x="768350" y="0"/>
                  </a:moveTo>
                  <a:lnTo>
                    <a:pt x="755650" y="0"/>
                  </a:lnTo>
                </a:path>
                <a:path w="2809240">
                  <a:moveTo>
                    <a:pt x="742950" y="0"/>
                  </a:moveTo>
                  <a:lnTo>
                    <a:pt x="730250" y="0"/>
                  </a:lnTo>
                </a:path>
                <a:path w="2809240">
                  <a:moveTo>
                    <a:pt x="717550" y="0"/>
                  </a:moveTo>
                  <a:lnTo>
                    <a:pt x="704850" y="0"/>
                  </a:lnTo>
                </a:path>
                <a:path w="2809240">
                  <a:moveTo>
                    <a:pt x="692150" y="0"/>
                  </a:moveTo>
                  <a:lnTo>
                    <a:pt x="679450" y="0"/>
                  </a:lnTo>
                </a:path>
                <a:path w="2809240">
                  <a:moveTo>
                    <a:pt x="666750" y="0"/>
                  </a:moveTo>
                  <a:lnTo>
                    <a:pt x="655319" y="0"/>
                  </a:lnTo>
                </a:path>
                <a:path w="2809240">
                  <a:moveTo>
                    <a:pt x="642619" y="0"/>
                  </a:moveTo>
                  <a:lnTo>
                    <a:pt x="629919" y="0"/>
                  </a:lnTo>
                </a:path>
                <a:path w="2809240">
                  <a:moveTo>
                    <a:pt x="617219" y="0"/>
                  </a:moveTo>
                  <a:lnTo>
                    <a:pt x="604519" y="0"/>
                  </a:lnTo>
                </a:path>
                <a:path w="2809240">
                  <a:moveTo>
                    <a:pt x="591819" y="0"/>
                  </a:moveTo>
                  <a:lnTo>
                    <a:pt x="579119" y="0"/>
                  </a:lnTo>
                </a:path>
                <a:path w="2809240">
                  <a:moveTo>
                    <a:pt x="566419" y="0"/>
                  </a:moveTo>
                  <a:lnTo>
                    <a:pt x="553719" y="0"/>
                  </a:lnTo>
                </a:path>
                <a:path w="2809240">
                  <a:moveTo>
                    <a:pt x="541019" y="0"/>
                  </a:moveTo>
                  <a:lnTo>
                    <a:pt x="528319" y="0"/>
                  </a:lnTo>
                </a:path>
                <a:path w="2809240">
                  <a:moveTo>
                    <a:pt x="515619" y="0"/>
                  </a:moveTo>
                  <a:lnTo>
                    <a:pt x="504189" y="0"/>
                  </a:lnTo>
                </a:path>
                <a:path w="2809240">
                  <a:moveTo>
                    <a:pt x="491489" y="0"/>
                  </a:moveTo>
                  <a:lnTo>
                    <a:pt x="478789" y="0"/>
                  </a:lnTo>
                </a:path>
                <a:path w="2809240">
                  <a:moveTo>
                    <a:pt x="466089" y="0"/>
                  </a:moveTo>
                  <a:lnTo>
                    <a:pt x="453389" y="0"/>
                  </a:lnTo>
                </a:path>
                <a:path w="2809240">
                  <a:moveTo>
                    <a:pt x="440689" y="0"/>
                  </a:moveTo>
                  <a:lnTo>
                    <a:pt x="427989" y="0"/>
                  </a:lnTo>
                </a:path>
                <a:path w="2809240">
                  <a:moveTo>
                    <a:pt x="415289" y="0"/>
                  </a:moveTo>
                  <a:lnTo>
                    <a:pt x="402589" y="0"/>
                  </a:lnTo>
                </a:path>
                <a:path w="2809240">
                  <a:moveTo>
                    <a:pt x="389889" y="0"/>
                  </a:moveTo>
                  <a:lnTo>
                    <a:pt x="377189" y="0"/>
                  </a:lnTo>
                </a:path>
                <a:path w="2809240">
                  <a:moveTo>
                    <a:pt x="364489" y="0"/>
                  </a:moveTo>
                  <a:lnTo>
                    <a:pt x="351789" y="0"/>
                  </a:lnTo>
                </a:path>
                <a:path w="2809240">
                  <a:moveTo>
                    <a:pt x="340360" y="0"/>
                  </a:moveTo>
                  <a:lnTo>
                    <a:pt x="327660" y="0"/>
                  </a:lnTo>
                </a:path>
                <a:path w="2809240">
                  <a:moveTo>
                    <a:pt x="314960" y="0"/>
                  </a:moveTo>
                  <a:lnTo>
                    <a:pt x="302260" y="0"/>
                  </a:lnTo>
                </a:path>
                <a:path w="2809240">
                  <a:moveTo>
                    <a:pt x="289560" y="0"/>
                  </a:moveTo>
                  <a:lnTo>
                    <a:pt x="276860" y="0"/>
                  </a:lnTo>
                </a:path>
                <a:path w="2809240">
                  <a:moveTo>
                    <a:pt x="264160" y="0"/>
                  </a:moveTo>
                  <a:lnTo>
                    <a:pt x="251460" y="0"/>
                  </a:lnTo>
                </a:path>
                <a:path w="2809240">
                  <a:moveTo>
                    <a:pt x="238760" y="0"/>
                  </a:moveTo>
                  <a:lnTo>
                    <a:pt x="226060" y="0"/>
                  </a:lnTo>
                </a:path>
                <a:path w="2809240">
                  <a:moveTo>
                    <a:pt x="213360" y="0"/>
                  </a:moveTo>
                  <a:lnTo>
                    <a:pt x="200660" y="0"/>
                  </a:lnTo>
                </a:path>
                <a:path w="2809240">
                  <a:moveTo>
                    <a:pt x="187960" y="0"/>
                  </a:moveTo>
                  <a:lnTo>
                    <a:pt x="176529" y="0"/>
                  </a:lnTo>
                </a:path>
                <a:path w="2809240">
                  <a:moveTo>
                    <a:pt x="163829" y="0"/>
                  </a:moveTo>
                  <a:lnTo>
                    <a:pt x="151129" y="0"/>
                  </a:lnTo>
                </a:path>
                <a:path w="2809240">
                  <a:moveTo>
                    <a:pt x="138429" y="0"/>
                  </a:moveTo>
                  <a:lnTo>
                    <a:pt x="125729" y="0"/>
                  </a:lnTo>
                </a:path>
                <a:path w="2809240">
                  <a:moveTo>
                    <a:pt x="113029" y="0"/>
                  </a:moveTo>
                  <a:lnTo>
                    <a:pt x="100329" y="0"/>
                  </a:lnTo>
                </a:path>
                <a:path w="2809240">
                  <a:moveTo>
                    <a:pt x="87629" y="0"/>
                  </a:moveTo>
                  <a:lnTo>
                    <a:pt x="74929" y="0"/>
                  </a:lnTo>
                </a:path>
                <a:path w="2809240">
                  <a:moveTo>
                    <a:pt x="62229" y="0"/>
                  </a:moveTo>
                  <a:lnTo>
                    <a:pt x="49529" y="0"/>
                  </a:lnTo>
                </a:path>
                <a:path w="2809240">
                  <a:moveTo>
                    <a:pt x="36829" y="0"/>
                  </a:moveTo>
                  <a:lnTo>
                    <a:pt x="24129" y="0"/>
                  </a:lnTo>
                </a:path>
                <a:path w="2809240">
                  <a:moveTo>
                    <a:pt x="1270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4328160" y="4718050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0" y="12700"/>
                  </a:moveTo>
                  <a:lnTo>
                    <a:pt x="12700" y="1270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1670050" y="4288789"/>
              <a:ext cx="2645410" cy="435609"/>
            </a:xfrm>
            <a:custGeom>
              <a:avLst/>
              <a:gdLst/>
              <a:ahLst/>
              <a:cxnLst/>
              <a:rect l="l" t="t" r="r" b="b"/>
              <a:pathLst>
                <a:path w="2645410" h="435610">
                  <a:moveTo>
                    <a:pt x="2645410" y="435610"/>
                  </a:moveTo>
                  <a:lnTo>
                    <a:pt x="2632710" y="435610"/>
                  </a:lnTo>
                </a:path>
                <a:path w="2645410" h="435610">
                  <a:moveTo>
                    <a:pt x="2620010" y="435610"/>
                  </a:moveTo>
                  <a:lnTo>
                    <a:pt x="2607310" y="435610"/>
                  </a:lnTo>
                </a:path>
                <a:path w="2645410" h="435610">
                  <a:moveTo>
                    <a:pt x="2594610" y="435610"/>
                  </a:moveTo>
                  <a:lnTo>
                    <a:pt x="2581910" y="435610"/>
                  </a:lnTo>
                </a:path>
                <a:path w="2645410" h="435610">
                  <a:moveTo>
                    <a:pt x="2569210" y="435610"/>
                  </a:moveTo>
                  <a:lnTo>
                    <a:pt x="2556510" y="435610"/>
                  </a:lnTo>
                </a:path>
                <a:path w="2645410" h="435610">
                  <a:moveTo>
                    <a:pt x="2545079" y="435610"/>
                  </a:moveTo>
                  <a:lnTo>
                    <a:pt x="2532379" y="435610"/>
                  </a:lnTo>
                </a:path>
                <a:path w="2645410" h="435610">
                  <a:moveTo>
                    <a:pt x="2519679" y="435610"/>
                  </a:moveTo>
                  <a:lnTo>
                    <a:pt x="2506979" y="435610"/>
                  </a:lnTo>
                </a:path>
                <a:path w="2645410" h="435610">
                  <a:moveTo>
                    <a:pt x="2494279" y="435610"/>
                  </a:moveTo>
                  <a:lnTo>
                    <a:pt x="2481579" y="435610"/>
                  </a:lnTo>
                </a:path>
                <a:path w="2645410" h="435610">
                  <a:moveTo>
                    <a:pt x="2468879" y="435610"/>
                  </a:moveTo>
                  <a:lnTo>
                    <a:pt x="2456179" y="435610"/>
                  </a:lnTo>
                </a:path>
                <a:path w="2645410" h="435610">
                  <a:moveTo>
                    <a:pt x="2443479" y="435610"/>
                  </a:moveTo>
                  <a:lnTo>
                    <a:pt x="2430779" y="435610"/>
                  </a:lnTo>
                </a:path>
                <a:path w="2645410" h="435610">
                  <a:moveTo>
                    <a:pt x="2418079" y="435610"/>
                  </a:moveTo>
                  <a:lnTo>
                    <a:pt x="2405379" y="435610"/>
                  </a:lnTo>
                </a:path>
                <a:path w="2645410" h="435610">
                  <a:moveTo>
                    <a:pt x="2392679" y="435610"/>
                  </a:moveTo>
                  <a:lnTo>
                    <a:pt x="2381250" y="435610"/>
                  </a:lnTo>
                </a:path>
                <a:path w="2645410" h="435610">
                  <a:moveTo>
                    <a:pt x="2368550" y="435610"/>
                  </a:moveTo>
                  <a:lnTo>
                    <a:pt x="2355850" y="435610"/>
                  </a:lnTo>
                </a:path>
                <a:path w="2645410" h="435610">
                  <a:moveTo>
                    <a:pt x="2343150" y="435610"/>
                  </a:moveTo>
                  <a:lnTo>
                    <a:pt x="2330450" y="435610"/>
                  </a:lnTo>
                </a:path>
                <a:path w="2645410" h="435610">
                  <a:moveTo>
                    <a:pt x="2317750" y="435610"/>
                  </a:moveTo>
                  <a:lnTo>
                    <a:pt x="2305050" y="435610"/>
                  </a:lnTo>
                </a:path>
                <a:path w="2645410" h="435610">
                  <a:moveTo>
                    <a:pt x="2292350" y="435610"/>
                  </a:moveTo>
                  <a:lnTo>
                    <a:pt x="2279650" y="435610"/>
                  </a:lnTo>
                </a:path>
                <a:path w="2645410" h="435610">
                  <a:moveTo>
                    <a:pt x="2266950" y="435610"/>
                  </a:moveTo>
                  <a:lnTo>
                    <a:pt x="2254250" y="435610"/>
                  </a:lnTo>
                </a:path>
                <a:path w="2645410" h="435610">
                  <a:moveTo>
                    <a:pt x="2241550" y="435610"/>
                  </a:moveTo>
                  <a:lnTo>
                    <a:pt x="2228850" y="435610"/>
                  </a:lnTo>
                </a:path>
                <a:path w="2645410" h="435610">
                  <a:moveTo>
                    <a:pt x="2217420" y="435610"/>
                  </a:moveTo>
                  <a:lnTo>
                    <a:pt x="2204720" y="435610"/>
                  </a:lnTo>
                </a:path>
                <a:path w="2645410" h="435610">
                  <a:moveTo>
                    <a:pt x="2192020" y="435610"/>
                  </a:moveTo>
                  <a:lnTo>
                    <a:pt x="2179320" y="435610"/>
                  </a:lnTo>
                </a:path>
                <a:path w="2645410" h="435610">
                  <a:moveTo>
                    <a:pt x="2166620" y="435610"/>
                  </a:moveTo>
                  <a:lnTo>
                    <a:pt x="2153920" y="435610"/>
                  </a:lnTo>
                </a:path>
                <a:path w="2645410" h="435610">
                  <a:moveTo>
                    <a:pt x="2141220" y="435610"/>
                  </a:moveTo>
                  <a:lnTo>
                    <a:pt x="2128520" y="435610"/>
                  </a:lnTo>
                </a:path>
                <a:path w="2645410" h="435610">
                  <a:moveTo>
                    <a:pt x="2115820" y="435610"/>
                  </a:moveTo>
                  <a:lnTo>
                    <a:pt x="2103120" y="435610"/>
                  </a:lnTo>
                </a:path>
                <a:path w="2645410" h="435610">
                  <a:moveTo>
                    <a:pt x="2090420" y="435610"/>
                  </a:moveTo>
                  <a:lnTo>
                    <a:pt x="2077720" y="435610"/>
                  </a:lnTo>
                </a:path>
                <a:path w="2645410" h="435610">
                  <a:moveTo>
                    <a:pt x="2066289" y="435610"/>
                  </a:moveTo>
                  <a:lnTo>
                    <a:pt x="2053589" y="435610"/>
                  </a:lnTo>
                </a:path>
                <a:path w="2645410" h="435610">
                  <a:moveTo>
                    <a:pt x="2040889" y="435610"/>
                  </a:moveTo>
                  <a:lnTo>
                    <a:pt x="2028189" y="435610"/>
                  </a:lnTo>
                </a:path>
                <a:path w="2645410" h="435610">
                  <a:moveTo>
                    <a:pt x="2015489" y="435610"/>
                  </a:moveTo>
                  <a:lnTo>
                    <a:pt x="2002789" y="435610"/>
                  </a:lnTo>
                </a:path>
                <a:path w="2645410" h="435610">
                  <a:moveTo>
                    <a:pt x="1990089" y="435610"/>
                  </a:moveTo>
                  <a:lnTo>
                    <a:pt x="1977389" y="435610"/>
                  </a:lnTo>
                </a:path>
                <a:path w="2645410" h="435610">
                  <a:moveTo>
                    <a:pt x="1964689" y="435610"/>
                  </a:moveTo>
                  <a:lnTo>
                    <a:pt x="1951989" y="435610"/>
                  </a:lnTo>
                </a:path>
                <a:path w="2645410" h="435610">
                  <a:moveTo>
                    <a:pt x="1939289" y="435610"/>
                  </a:moveTo>
                  <a:lnTo>
                    <a:pt x="1926589" y="435610"/>
                  </a:lnTo>
                </a:path>
                <a:path w="2645410" h="435610">
                  <a:moveTo>
                    <a:pt x="1913889" y="435610"/>
                  </a:moveTo>
                  <a:lnTo>
                    <a:pt x="1902460" y="435610"/>
                  </a:lnTo>
                </a:path>
                <a:path w="2645410" h="435610">
                  <a:moveTo>
                    <a:pt x="1889760" y="435610"/>
                  </a:moveTo>
                  <a:lnTo>
                    <a:pt x="1877060" y="435610"/>
                  </a:lnTo>
                </a:path>
                <a:path w="2645410" h="435610">
                  <a:moveTo>
                    <a:pt x="1864360" y="435610"/>
                  </a:moveTo>
                  <a:lnTo>
                    <a:pt x="1851660" y="435610"/>
                  </a:lnTo>
                </a:path>
                <a:path w="2645410" h="435610">
                  <a:moveTo>
                    <a:pt x="1838960" y="435610"/>
                  </a:moveTo>
                  <a:lnTo>
                    <a:pt x="1826260" y="435610"/>
                  </a:lnTo>
                </a:path>
                <a:path w="2645410" h="435610">
                  <a:moveTo>
                    <a:pt x="1813560" y="435610"/>
                  </a:moveTo>
                  <a:lnTo>
                    <a:pt x="1800860" y="435610"/>
                  </a:lnTo>
                </a:path>
                <a:path w="2645410" h="435610">
                  <a:moveTo>
                    <a:pt x="1788160" y="435610"/>
                  </a:moveTo>
                  <a:lnTo>
                    <a:pt x="1775460" y="435610"/>
                  </a:lnTo>
                </a:path>
                <a:path w="2645410" h="435610">
                  <a:moveTo>
                    <a:pt x="1762760" y="435610"/>
                  </a:moveTo>
                  <a:lnTo>
                    <a:pt x="1750060" y="435610"/>
                  </a:lnTo>
                </a:path>
                <a:path w="2645410" h="435610">
                  <a:moveTo>
                    <a:pt x="1738629" y="435610"/>
                  </a:moveTo>
                  <a:lnTo>
                    <a:pt x="1725929" y="435610"/>
                  </a:lnTo>
                </a:path>
                <a:path w="2645410" h="435610">
                  <a:moveTo>
                    <a:pt x="1713229" y="435610"/>
                  </a:moveTo>
                  <a:lnTo>
                    <a:pt x="1700529" y="435610"/>
                  </a:lnTo>
                </a:path>
                <a:path w="2645410" h="435610">
                  <a:moveTo>
                    <a:pt x="1687829" y="435610"/>
                  </a:moveTo>
                  <a:lnTo>
                    <a:pt x="1675129" y="435610"/>
                  </a:lnTo>
                </a:path>
                <a:path w="2645410" h="435610">
                  <a:moveTo>
                    <a:pt x="1662429" y="435610"/>
                  </a:moveTo>
                  <a:lnTo>
                    <a:pt x="1649729" y="435610"/>
                  </a:lnTo>
                </a:path>
                <a:path w="2645410" h="435610">
                  <a:moveTo>
                    <a:pt x="1637029" y="435610"/>
                  </a:moveTo>
                  <a:lnTo>
                    <a:pt x="1624329" y="435610"/>
                  </a:lnTo>
                </a:path>
                <a:path w="2645410" h="435610">
                  <a:moveTo>
                    <a:pt x="1611629" y="435610"/>
                  </a:moveTo>
                  <a:lnTo>
                    <a:pt x="1598929" y="435610"/>
                  </a:lnTo>
                </a:path>
                <a:path w="2645410" h="435610">
                  <a:moveTo>
                    <a:pt x="1587500" y="435610"/>
                  </a:moveTo>
                  <a:lnTo>
                    <a:pt x="1574800" y="435610"/>
                  </a:lnTo>
                </a:path>
                <a:path w="2645410" h="435610">
                  <a:moveTo>
                    <a:pt x="1562100" y="435610"/>
                  </a:moveTo>
                  <a:lnTo>
                    <a:pt x="1549400" y="435610"/>
                  </a:lnTo>
                </a:path>
                <a:path w="2645410" h="435610">
                  <a:moveTo>
                    <a:pt x="1536700" y="435610"/>
                  </a:moveTo>
                  <a:lnTo>
                    <a:pt x="1524000" y="435610"/>
                  </a:lnTo>
                </a:path>
                <a:path w="2645410" h="435610">
                  <a:moveTo>
                    <a:pt x="1511300" y="435610"/>
                  </a:moveTo>
                  <a:lnTo>
                    <a:pt x="1498600" y="435610"/>
                  </a:lnTo>
                </a:path>
                <a:path w="2645410" h="435610">
                  <a:moveTo>
                    <a:pt x="1485900" y="435610"/>
                  </a:moveTo>
                  <a:lnTo>
                    <a:pt x="1473200" y="435610"/>
                  </a:lnTo>
                </a:path>
                <a:path w="2645410" h="435610">
                  <a:moveTo>
                    <a:pt x="1460500" y="435610"/>
                  </a:moveTo>
                  <a:lnTo>
                    <a:pt x="1447800" y="435610"/>
                  </a:lnTo>
                </a:path>
                <a:path w="2645410" h="435610">
                  <a:moveTo>
                    <a:pt x="1435100" y="435610"/>
                  </a:moveTo>
                  <a:lnTo>
                    <a:pt x="1423670" y="435610"/>
                  </a:lnTo>
                </a:path>
                <a:path w="2645410" h="435610">
                  <a:moveTo>
                    <a:pt x="1410970" y="435610"/>
                  </a:moveTo>
                  <a:lnTo>
                    <a:pt x="1398270" y="435610"/>
                  </a:lnTo>
                </a:path>
                <a:path w="2645410" h="435610">
                  <a:moveTo>
                    <a:pt x="1385570" y="435610"/>
                  </a:moveTo>
                  <a:lnTo>
                    <a:pt x="1372870" y="435610"/>
                  </a:lnTo>
                </a:path>
                <a:path w="2645410" h="435610">
                  <a:moveTo>
                    <a:pt x="1360170" y="435610"/>
                  </a:moveTo>
                  <a:lnTo>
                    <a:pt x="1347470" y="435610"/>
                  </a:lnTo>
                </a:path>
                <a:path w="2645410" h="435610">
                  <a:moveTo>
                    <a:pt x="1334770" y="435610"/>
                  </a:moveTo>
                  <a:lnTo>
                    <a:pt x="1322070" y="435610"/>
                  </a:lnTo>
                </a:path>
                <a:path w="2645410" h="435610">
                  <a:moveTo>
                    <a:pt x="1309370" y="435610"/>
                  </a:moveTo>
                  <a:lnTo>
                    <a:pt x="1296670" y="435610"/>
                  </a:lnTo>
                </a:path>
                <a:path w="2645410" h="435610">
                  <a:moveTo>
                    <a:pt x="1283970" y="435610"/>
                  </a:moveTo>
                  <a:lnTo>
                    <a:pt x="1271270" y="435610"/>
                  </a:lnTo>
                </a:path>
                <a:path w="2645410" h="435610">
                  <a:moveTo>
                    <a:pt x="1259839" y="435610"/>
                  </a:moveTo>
                  <a:lnTo>
                    <a:pt x="1247139" y="435610"/>
                  </a:lnTo>
                </a:path>
                <a:path w="2645410" h="435610">
                  <a:moveTo>
                    <a:pt x="1234439" y="435610"/>
                  </a:moveTo>
                  <a:lnTo>
                    <a:pt x="1221739" y="435610"/>
                  </a:lnTo>
                </a:path>
                <a:path w="2645410" h="435610">
                  <a:moveTo>
                    <a:pt x="1209039" y="435610"/>
                  </a:moveTo>
                  <a:lnTo>
                    <a:pt x="1196339" y="435610"/>
                  </a:lnTo>
                </a:path>
                <a:path w="2645410" h="435610">
                  <a:moveTo>
                    <a:pt x="1183639" y="435610"/>
                  </a:moveTo>
                  <a:lnTo>
                    <a:pt x="1170939" y="435610"/>
                  </a:lnTo>
                </a:path>
                <a:path w="2645410" h="435610">
                  <a:moveTo>
                    <a:pt x="1158239" y="435610"/>
                  </a:moveTo>
                  <a:lnTo>
                    <a:pt x="1145539" y="435610"/>
                  </a:lnTo>
                </a:path>
                <a:path w="2645410" h="435610">
                  <a:moveTo>
                    <a:pt x="1132839" y="435610"/>
                  </a:moveTo>
                  <a:lnTo>
                    <a:pt x="1120139" y="435610"/>
                  </a:lnTo>
                </a:path>
                <a:path w="2645410" h="435610">
                  <a:moveTo>
                    <a:pt x="1107439" y="435610"/>
                  </a:moveTo>
                  <a:lnTo>
                    <a:pt x="1096010" y="435610"/>
                  </a:lnTo>
                </a:path>
                <a:path w="2645410" h="435610">
                  <a:moveTo>
                    <a:pt x="1083310" y="435610"/>
                  </a:moveTo>
                  <a:lnTo>
                    <a:pt x="1070610" y="435610"/>
                  </a:lnTo>
                </a:path>
                <a:path w="2645410" h="435610">
                  <a:moveTo>
                    <a:pt x="1057910" y="435610"/>
                  </a:moveTo>
                  <a:lnTo>
                    <a:pt x="1045210" y="435610"/>
                  </a:lnTo>
                </a:path>
                <a:path w="2645410" h="435610">
                  <a:moveTo>
                    <a:pt x="1032510" y="435610"/>
                  </a:moveTo>
                  <a:lnTo>
                    <a:pt x="1019810" y="435610"/>
                  </a:lnTo>
                </a:path>
                <a:path w="2645410" h="435610">
                  <a:moveTo>
                    <a:pt x="1007110" y="435610"/>
                  </a:moveTo>
                  <a:lnTo>
                    <a:pt x="994410" y="435610"/>
                  </a:lnTo>
                </a:path>
                <a:path w="2645410" h="435610">
                  <a:moveTo>
                    <a:pt x="981710" y="435610"/>
                  </a:moveTo>
                  <a:lnTo>
                    <a:pt x="969010" y="435610"/>
                  </a:lnTo>
                </a:path>
                <a:path w="2645410" h="435610">
                  <a:moveTo>
                    <a:pt x="956310" y="435610"/>
                  </a:moveTo>
                  <a:lnTo>
                    <a:pt x="944880" y="435610"/>
                  </a:lnTo>
                </a:path>
                <a:path w="2645410" h="435610">
                  <a:moveTo>
                    <a:pt x="932180" y="435610"/>
                  </a:moveTo>
                  <a:lnTo>
                    <a:pt x="919480" y="435610"/>
                  </a:lnTo>
                </a:path>
                <a:path w="2645410" h="435610">
                  <a:moveTo>
                    <a:pt x="906780" y="435610"/>
                  </a:moveTo>
                  <a:lnTo>
                    <a:pt x="894080" y="435610"/>
                  </a:lnTo>
                </a:path>
                <a:path w="2645410" h="435610">
                  <a:moveTo>
                    <a:pt x="881380" y="435610"/>
                  </a:moveTo>
                  <a:lnTo>
                    <a:pt x="868680" y="435610"/>
                  </a:lnTo>
                </a:path>
                <a:path w="2645410" h="435610">
                  <a:moveTo>
                    <a:pt x="855980" y="435610"/>
                  </a:moveTo>
                  <a:lnTo>
                    <a:pt x="843280" y="435610"/>
                  </a:lnTo>
                </a:path>
                <a:path w="2645410" h="435610">
                  <a:moveTo>
                    <a:pt x="830580" y="435610"/>
                  </a:moveTo>
                  <a:lnTo>
                    <a:pt x="817880" y="435610"/>
                  </a:lnTo>
                </a:path>
                <a:path w="2645410" h="435610">
                  <a:moveTo>
                    <a:pt x="805180" y="435610"/>
                  </a:moveTo>
                  <a:lnTo>
                    <a:pt x="792480" y="435610"/>
                  </a:lnTo>
                </a:path>
                <a:path w="2645410" h="435610">
                  <a:moveTo>
                    <a:pt x="781050" y="435610"/>
                  </a:moveTo>
                  <a:lnTo>
                    <a:pt x="768350" y="435610"/>
                  </a:lnTo>
                </a:path>
                <a:path w="2645410" h="435610">
                  <a:moveTo>
                    <a:pt x="755650" y="435610"/>
                  </a:moveTo>
                  <a:lnTo>
                    <a:pt x="742950" y="435610"/>
                  </a:lnTo>
                </a:path>
                <a:path w="2645410" h="435610">
                  <a:moveTo>
                    <a:pt x="730250" y="435610"/>
                  </a:moveTo>
                  <a:lnTo>
                    <a:pt x="717550" y="435610"/>
                  </a:lnTo>
                </a:path>
                <a:path w="2645410" h="435610">
                  <a:moveTo>
                    <a:pt x="704850" y="435610"/>
                  </a:moveTo>
                  <a:lnTo>
                    <a:pt x="692150" y="435610"/>
                  </a:lnTo>
                </a:path>
                <a:path w="2645410" h="435610">
                  <a:moveTo>
                    <a:pt x="679450" y="435610"/>
                  </a:moveTo>
                  <a:lnTo>
                    <a:pt x="666750" y="435610"/>
                  </a:lnTo>
                </a:path>
                <a:path w="2645410" h="435610">
                  <a:moveTo>
                    <a:pt x="654050" y="435610"/>
                  </a:moveTo>
                  <a:lnTo>
                    <a:pt x="641350" y="435610"/>
                  </a:lnTo>
                </a:path>
                <a:path w="2645410" h="435610">
                  <a:moveTo>
                    <a:pt x="628650" y="435610"/>
                  </a:moveTo>
                  <a:lnTo>
                    <a:pt x="617219" y="435610"/>
                  </a:lnTo>
                </a:path>
                <a:path w="2645410" h="435610">
                  <a:moveTo>
                    <a:pt x="604519" y="435610"/>
                  </a:moveTo>
                  <a:lnTo>
                    <a:pt x="591819" y="435610"/>
                  </a:lnTo>
                </a:path>
                <a:path w="2645410" h="435610">
                  <a:moveTo>
                    <a:pt x="579119" y="435610"/>
                  </a:moveTo>
                  <a:lnTo>
                    <a:pt x="566419" y="435610"/>
                  </a:lnTo>
                </a:path>
                <a:path w="2645410" h="435610">
                  <a:moveTo>
                    <a:pt x="553719" y="435610"/>
                  </a:moveTo>
                  <a:lnTo>
                    <a:pt x="541019" y="435610"/>
                  </a:lnTo>
                </a:path>
                <a:path w="2645410" h="435610">
                  <a:moveTo>
                    <a:pt x="528319" y="435610"/>
                  </a:moveTo>
                  <a:lnTo>
                    <a:pt x="515619" y="435610"/>
                  </a:lnTo>
                </a:path>
                <a:path w="2645410" h="435610">
                  <a:moveTo>
                    <a:pt x="502919" y="435610"/>
                  </a:moveTo>
                  <a:lnTo>
                    <a:pt x="490219" y="435610"/>
                  </a:lnTo>
                </a:path>
                <a:path w="2645410" h="435610">
                  <a:moveTo>
                    <a:pt x="477519" y="435610"/>
                  </a:moveTo>
                  <a:lnTo>
                    <a:pt x="466089" y="435610"/>
                  </a:lnTo>
                </a:path>
                <a:path w="2645410" h="435610">
                  <a:moveTo>
                    <a:pt x="453389" y="435610"/>
                  </a:moveTo>
                  <a:lnTo>
                    <a:pt x="440689" y="435610"/>
                  </a:lnTo>
                </a:path>
                <a:path w="2645410" h="435610">
                  <a:moveTo>
                    <a:pt x="427989" y="435610"/>
                  </a:moveTo>
                  <a:lnTo>
                    <a:pt x="415289" y="435610"/>
                  </a:lnTo>
                </a:path>
                <a:path w="2645410" h="435610">
                  <a:moveTo>
                    <a:pt x="402589" y="435610"/>
                  </a:moveTo>
                  <a:lnTo>
                    <a:pt x="389889" y="435610"/>
                  </a:lnTo>
                </a:path>
                <a:path w="2645410" h="435610">
                  <a:moveTo>
                    <a:pt x="377189" y="435610"/>
                  </a:moveTo>
                  <a:lnTo>
                    <a:pt x="364489" y="435610"/>
                  </a:lnTo>
                </a:path>
                <a:path w="2645410" h="435610">
                  <a:moveTo>
                    <a:pt x="351789" y="435610"/>
                  </a:moveTo>
                  <a:lnTo>
                    <a:pt x="339089" y="435610"/>
                  </a:lnTo>
                </a:path>
                <a:path w="2645410" h="435610">
                  <a:moveTo>
                    <a:pt x="326389" y="435610"/>
                  </a:moveTo>
                  <a:lnTo>
                    <a:pt x="313689" y="435610"/>
                  </a:lnTo>
                </a:path>
                <a:path w="2645410" h="435610">
                  <a:moveTo>
                    <a:pt x="302260" y="435610"/>
                  </a:moveTo>
                  <a:lnTo>
                    <a:pt x="289560" y="435610"/>
                  </a:lnTo>
                </a:path>
                <a:path w="2645410" h="435610">
                  <a:moveTo>
                    <a:pt x="276860" y="435610"/>
                  </a:moveTo>
                  <a:lnTo>
                    <a:pt x="264160" y="435610"/>
                  </a:lnTo>
                </a:path>
                <a:path w="2645410" h="435610">
                  <a:moveTo>
                    <a:pt x="251460" y="435610"/>
                  </a:moveTo>
                  <a:lnTo>
                    <a:pt x="238760" y="435610"/>
                  </a:lnTo>
                </a:path>
                <a:path w="2645410" h="435610">
                  <a:moveTo>
                    <a:pt x="226060" y="435610"/>
                  </a:moveTo>
                  <a:lnTo>
                    <a:pt x="213360" y="435610"/>
                  </a:lnTo>
                </a:path>
                <a:path w="2645410" h="435610">
                  <a:moveTo>
                    <a:pt x="200660" y="435610"/>
                  </a:moveTo>
                  <a:lnTo>
                    <a:pt x="187960" y="435610"/>
                  </a:lnTo>
                </a:path>
                <a:path w="2645410" h="435610">
                  <a:moveTo>
                    <a:pt x="175260" y="435610"/>
                  </a:moveTo>
                  <a:lnTo>
                    <a:pt x="162560" y="435610"/>
                  </a:lnTo>
                </a:path>
                <a:path w="2645410" h="435610">
                  <a:moveTo>
                    <a:pt x="149860" y="435610"/>
                  </a:moveTo>
                  <a:lnTo>
                    <a:pt x="138430" y="435610"/>
                  </a:lnTo>
                </a:path>
                <a:path w="2645410" h="435610">
                  <a:moveTo>
                    <a:pt x="125730" y="435610"/>
                  </a:moveTo>
                  <a:lnTo>
                    <a:pt x="113030" y="435610"/>
                  </a:lnTo>
                </a:path>
                <a:path w="2645410" h="435610">
                  <a:moveTo>
                    <a:pt x="100330" y="435610"/>
                  </a:moveTo>
                  <a:lnTo>
                    <a:pt x="87630" y="435610"/>
                  </a:lnTo>
                </a:path>
                <a:path w="2645410" h="435610">
                  <a:moveTo>
                    <a:pt x="74930" y="435610"/>
                  </a:moveTo>
                  <a:lnTo>
                    <a:pt x="62230" y="435610"/>
                  </a:lnTo>
                </a:path>
                <a:path w="2645410" h="435610">
                  <a:moveTo>
                    <a:pt x="49530" y="435610"/>
                  </a:moveTo>
                  <a:lnTo>
                    <a:pt x="36830" y="435610"/>
                  </a:lnTo>
                </a:path>
                <a:path w="2645410" h="435610">
                  <a:moveTo>
                    <a:pt x="24130" y="435610"/>
                  </a:moveTo>
                  <a:lnTo>
                    <a:pt x="11430" y="435610"/>
                  </a:lnTo>
                </a:path>
                <a:path w="2645410" h="435610">
                  <a:moveTo>
                    <a:pt x="0" y="429260"/>
                  </a:moveTo>
                  <a:lnTo>
                    <a:pt x="12700" y="429260"/>
                  </a:lnTo>
                </a:path>
                <a:path w="2645410" h="435610">
                  <a:moveTo>
                    <a:pt x="0" y="403860"/>
                  </a:moveTo>
                  <a:lnTo>
                    <a:pt x="12700" y="403860"/>
                  </a:lnTo>
                </a:path>
                <a:path w="2645410" h="435610">
                  <a:moveTo>
                    <a:pt x="0" y="378460"/>
                  </a:moveTo>
                  <a:lnTo>
                    <a:pt x="12700" y="378460"/>
                  </a:lnTo>
                </a:path>
                <a:path w="2645410" h="435610">
                  <a:moveTo>
                    <a:pt x="0" y="353060"/>
                  </a:moveTo>
                  <a:lnTo>
                    <a:pt x="12700" y="353060"/>
                  </a:lnTo>
                </a:path>
                <a:path w="2645410" h="435610">
                  <a:moveTo>
                    <a:pt x="0" y="327660"/>
                  </a:moveTo>
                  <a:lnTo>
                    <a:pt x="12700" y="327660"/>
                  </a:lnTo>
                </a:path>
                <a:path w="2645410" h="435610">
                  <a:moveTo>
                    <a:pt x="0" y="302260"/>
                  </a:moveTo>
                  <a:lnTo>
                    <a:pt x="12700" y="302260"/>
                  </a:lnTo>
                </a:path>
                <a:path w="2645410" h="435610">
                  <a:moveTo>
                    <a:pt x="0" y="278130"/>
                  </a:moveTo>
                  <a:lnTo>
                    <a:pt x="12700" y="278130"/>
                  </a:lnTo>
                </a:path>
                <a:path w="2645410" h="435610">
                  <a:moveTo>
                    <a:pt x="0" y="252730"/>
                  </a:moveTo>
                  <a:lnTo>
                    <a:pt x="12700" y="252730"/>
                  </a:lnTo>
                </a:path>
                <a:path w="2645410" h="435610">
                  <a:moveTo>
                    <a:pt x="0" y="227330"/>
                  </a:moveTo>
                  <a:lnTo>
                    <a:pt x="12700" y="227330"/>
                  </a:lnTo>
                </a:path>
                <a:path w="2645410" h="435610">
                  <a:moveTo>
                    <a:pt x="0" y="201930"/>
                  </a:moveTo>
                  <a:lnTo>
                    <a:pt x="12700" y="201930"/>
                  </a:lnTo>
                </a:path>
                <a:path w="2645410" h="435610">
                  <a:moveTo>
                    <a:pt x="0" y="176530"/>
                  </a:moveTo>
                  <a:lnTo>
                    <a:pt x="12700" y="176530"/>
                  </a:lnTo>
                </a:path>
                <a:path w="2645410" h="435610">
                  <a:moveTo>
                    <a:pt x="0" y="151130"/>
                  </a:moveTo>
                  <a:lnTo>
                    <a:pt x="12700" y="151130"/>
                  </a:lnTo>
                </a:path>
                <a:path w="2645410" h="435610">
                  <a:moveTo>
                    <a:pt x="0" y="127000"/>
                  </a:moveTo>
                  <a:lnTo>
                    <a:pt x="12700" y="127000"/>
                  </a:lnTo>
                </a:path>
                <a:path w="2645410" h="435610">
                  <a:moveTo>
                    <a:pt x="0" y="101600"/>
                  </a:moveTo>
                  <a:lnTo>
                    <a:pt x="12700" y="101600"/>
                  </a:lnTo>
                </a:path>
                <a:path w="2645410" h="435610">
                  <a:moveTo>
                    <a:pt x="0" y="76200"/>
                  </a:moveTo>
                  <a:lnTo>
                    <a:pt x="12700" y="76200"/>
                  </a:lnTo>
                </a:path>
                <a:path w="2645410" h="435610">
                  <a:moveTo>
                    <a:pt x="0" y="50800"/>
                  </a:moveTo>
                  <a:lnTo>
                    <a:pt x="12700" y="50800"/>
                  </a:lnTo>
                </a:path>
                <a:path w="2645410" h="435610">
                  <a:moveTo>
                    <a:pt x="0" y="25400"/>
                  </a:moveTo>
                  <a:lnTo>
                    <a:pt x="12700" y="25400"/>
                  </a:lnTo>
                </a:path>
                <a:path w="2645410" h="435610">
                  <a:moveTo>
                    <a:pt x="0" y="0"/>
                  </a:moveTo>
                  <a:lnTo>
                    <a:pt x="127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1676400" y="4258310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29">
                  <a:moveTo>
                    <a:pt x="-6350" y="5714"/>
                  </a:moveTo>
                  <a:lnTo>
                    <a:pt x="6350" y="5714"/>
                  </a:lnTo>
                </a:path>
              </a:pathLst>
            </a:custGeom>
            <a:ln w="1142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1670050" y="3860800"/>
              <a:ext cx="12700" cy="378460"/>
            </a:xfrm>
            <a:custGeom>
              <a:avLst/>
              <a:gdLst/>
              <a:ahLst/>
              <a:cxnLst/>
              <a:rect l="l" t="t" r="r" b="b"/>
              <a:pathLst>
                <a:path w="12700" h="378460">
                  <a:moveTo>
                    <a:pt x="0" y="378460"/>
                  </a:moveTo>
                  <a:lnTo>
                    <a:pt x="12700" y="378460"/>
                  </a:lnTo>
                </a:path>
                <a:path w="12700" h="378460">
                  <a:moveTo>
                    <a:pt x="0" y="353060"/>
                  </a:moveTo>
                  <a:lnTo>
                    <a:pt x="12700" y="353060"/>
                  </a:lnTo>
                </a:path>
                <a:path w="12700" h="378460">
                  <a:moveTo>
                    <a:pt x="0" y="327660"/>
                  </a:moveTo>
                  <a:lnTo>
                    <a:pt x="12700" y="327660"/>
                  </a:lnTo>
                </a:path>
                <a:path w="12700" h="378460">
                  <a:moveTo>
                    <a:pt x="0" y="302260"/>
                  </a:moveTo>
                  <a:lnTo>
                    <a:pt x="12700" y="302260"/>
                  </a:lnTo>
                </a:path>
                <a:path w="12700" h="378460">
                  <a:moveTo>
                    <a:pt x="0" y="276860"/>
                  </a:moveTo>
                  <a:lnTo>
                    <a:pt x="12700" y="276860"/>
                  </a:lnTo>
                </a:path>
                <a:path w="12700" h="378460">
                  <a:moveTo>
                    <a:pt x="0" y="251460"/>
                  </a:moveTo>
                  <a:lnTo>
                    <a:pt x="12700" y="251460"/>
                  </a:lnTo>
                </a:path>
                <a:path w="12700" h="378460">
                  <a:moveTo>
                    <a:pt x="0" y="227330"/>
                  </a:moveTo>
                  <a:lnTo>
                    <a:pt x="12700" y="227330"/>
                  </a:lnTo>
                </a:path>
                <a:path w="12700" h="378460">
                  <a:moveTo>
                    <a:pt x="0" y="201930"/>
                  </a:moveTo>
                  <a:lnTo>
                    <a:pt x="12700" y="201930"/>
                  </a:lnTo>
                </a:path>
                <a:path w="12700" h="378460">
                  <a:moveTo>
                    <a:pt x="0" y="176530"/>
                  </a:moveTo>
                  <a:lnTo>
                    <a:pt x="12700" y="176530"/>
                  </a:lnTo>
                </a:path>
                <a:path w="12700" h="378460">
                  <a:moveTo>
                    <a:pt x="0" y="151130"/>
                  </a:moveTo>
                  <a:lnTo>
                    <a:pt x="12700" y="151130"/>
                  </a:lnTo>
                </a:path>
                <a:path w="12700" h="378460">
                  <a:moveTo>
                    <a:pt x="0" y="125730"/>
                  </a:moveTo>
                  <a:lnTo>
                    <a:pt x="12700" y="125730"/>
                  </a:lnTo>
                </a:path>
                <a:path w="12700" h="378460">
                  <a:moveTo>
                    <a:pt x="0" y="100330"/>
                  </a:moveTo>
                  <a:lnTo>
                    <a:pt x="12700" y="100330"/>
                  </a:lnTo>
                </a:path>
                <a:path w="12700" h="378460">
                  <a:moveTo>
                    <a:pt x="0" y="76200"/>
                  </a:moveTo>
                  <a:lnTo>
                    <a:pt x="12700" y="76200"/>
                  </a:lnTo>
                </a:path>
                <a:path w="12700" h="378460">
                  <a:moveTo>
                    <a:pt x="0" y="50800"/>
                  </a:moveTo>
                  <a:lnTo>
                    <a:pt x="12700" y="50800"/>
                  </a:lnTo>
                </a:path>
                <a:path w="12700" h="378460">
                  <a:moveTo>
                    <a:pt x="0" y="25400"/>
                  </a:moveTo>
                  <a:lnTo>
                    <a:pt x="12700" y="25400"/>
                  </a:lnTo>
                </a:path>
                <a:path w="12700" h="378460">
                  <a:moveTo>
                    <a:pt x="0" y="0"/>
                  </a:moveTo>
                  <a:lnTo>
                    <a:pt x="127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1612900" y="3733800"/>
              <a:ext cx="127000" cy="125730"/>
            </a:xfrm>
            <a:custGeom>
              <a:avLst/>
              <a:gdLst/>
              <a:ahLst/>
              <a:cxnLst/>
              <a:rect l="l" t="t" r="r" b="b"/>
              <a:pathLst>
                <a:path w="127000" h="125729">
                  <a:moveTo>
                    <a:pt x="63500" y="0"/>
                  </a:moveTo>
                  <a:lnTo>
                    <a:pt x="0" y="125730"/>
                  </a:lnTo>
                  <a:lnTo>
                    <a:pt x="63500" y="74930"/>
                  </a:lnTo>
                  <a:lnTo>
                    <a:pt x="127000" y="12573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7" name="object 257"/>
          <p:cNvSpPr txBox="1"/>
          <p:nvPr/>
        </p:nvSpPr>
        <p:spPr>
          <a:xfrm>
            <a:off x="3065779" y="4693920"/>
            <a:ext cx="27285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Feedback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Loop</a:t>
            </a:r>
            <a:endParaRPr sz="20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(Is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paycheck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accurate?)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58" name="object 258"/>
          <p:cNvGrpSpPr/>
          <p:nvPr/>
        </p:nvGrpSpPr>
        <p:grpSpPr>
          <a:xfrm>
            <a:off x="4279900" y="4038600"/>
            <a:ext cx="127000" cy="685800"/>
            <a:chOff x="4279900" y="4038600"/>
            <a:chExt cx="127000" cy="685800"/>
          </a:xfrm>
        </p:grpSpPr>
        <p:sp>
          <p:nvSpPr>
            <p:cNvPr id="259" name="object 259"/>
            <p:cNvSpPr/>
            <p:nvPr/>
          </p:nvSpPr>
          <p:spPr>
            <a:xfrm>
              <a:off x="4337050" y="4711700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0" y="12700"/>
                  </a:moveTo>
                  <a:lnTo>
                    <a:pt x="12700" y="1270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4337050" y="4288790"/>
              <a:ext cx="12700" cy="403860"/>
            </a:xfrm>
            <a:custGeom>
              <a:avLst/>
              <a:gdLst/>
              <a:ahLst/>
              <a:cxnLst/>
              <a:rect l="l" t="t" r="r" b="b"/>
              <a:pathLst>
                <a:path w="12700" h="403860">
                  <a:moveTo>
                    <a:pt x="0" y="403860"/>
                  </a:moveTo>
                  <a:lnTo>
                    <a:pt x="12700" y="403860"/>
                  </a:lnTo>
                </a:path>
                <a:path w="12700" h="403860">
                  <a:moveTo>
                    <a:pt x="0" y="378460"/>
                  </a:moveTo>
                  <a:lnTo>
                    <a:pt x="12700" y="378460"/>
                  </a:lnTo>
                </a:path>
                <a:path w="12700" h="403860">
                  <a:moveTo>
                    <a:pt x="0" y="353060"/>
                  </a:moveTo>
                  <a:lnTo>
                    <a:pt x="12700" y="353060"/>
                  </a:lnTo>
                </a:path>
                <a:path w="12700" h="403860">
                  <a:moveTo>
                    <a:pt x="0" y="327660"/>
                  </a:moveTo>
                  <a:lnTo>
                    <a:pt x="12700" y="327660"/>
                  </a:lnTo>
                </a:path>
                <a:path w="12700" h="403860">
                  <a:moveTo>
                    <a:pt x="0" y="302260"/>
                  </a:moveTo>
                  <a:lnTo>
                    <a:pt x="12700" y="302260"/>
                  </a:lnTo>
                </a:path>
                <a:path w="12700" h="403860">
                  <a:moveTo>
                    <a:pt x="0" y="278130"/>
                  </a:moveTo>
                  <a:lnTo>
                    <a:pt x="12700" y="278130"/>
                  </a:lnTo>
                </a:path>
                <a:path w="12700" h="403860">
                  <a:moveTo>
                    <a:pt x="0" y="252730"/>
                  </a:moveTo>
                  <a:lnTo>
                    <a:pt x="12700" y="252730"/>
                  </a:lnTo>
                </a:path>
                <a:path w="12700" h="403860">
                  <a:moveTo>
                    <a:pt x="0" y="227330"/>
                  </a:moveTo>
                  <a:lnTo>
                    <a:pt x="12700" y="227330"/>
                  </a:lnTo>
                </a:path>
                <a:path w="12700" h="403860">
                  <a:moveTo>
                    <a:pt x="0" y="201930"/>
                  </a:moveTo>
                  <a:lnTo>
                    <a:pt x="12700" y="201930"/>
                  </a:lnTo>
                </a:path>
                <a:path w="12700" h="403860">
                  <a:moveTo>
                    <a:pt x="0" y="176530"/>
                  </a:moveTo>
                  <a:lnTo>
                    <a:pt x="12700" y="176530"/>
                  </a:lnTo>
                </a:path>
                <a:path w="12700" h="403860">
                  <a:moveTo>
                    <a:pt x="0" y="151130"/>
                  </a:moveTo>
                  <a:lnTo>
                    <a:pt x="12700" y="151130"/>
                  </a:lnTo>
                </a:path>
                <a:path w="12700" h="403860">
                  <a:moveTo>
                    <a:pt x="0" y="127000"/>
                  </a:moveTo>
                  <a:lnTo>
                    <a:pt x="12700" y="127000"/>
                  </a:lnTo>
                </a:path>
                <a:path w="12700" h="403860">
                  <a:moveTo>
                    <a:pt x="0" y="101600"/>
                  </a:moveTo>
                  <a:lnTo>
                    <a:pt x="12700" y="101600"/>
                  </a:lnTo>
                </a:path>
                <a:path w="12700" h="403860">
                  <a:moveTo>
                    <a:pt x="0" y="76200"/>
                  </a:moveTo>
                  <a:lnTo>
                    <a:pt x="12700" y="76200"/>
                  </a:lnTo>
                </a:path>
                <a:path w="12700" h="403860">
                  <a:moveTo>
                    <a:pt x="0" y="50800"/>
                  </a:moveTo>
                  <a:lnTo>
                    <a:pt x="12700" y="50800"/>
                  </a:lnTo>
                </a:path>
                <a:path w="12700" h="403860">
                  <a:moveTo>
                    <a:pt x="0" y="25400"/>
                  </a:moveTo>
                  <a:lnTo>
                    <a:pt x="12700" y="25400"/>
                  </a:lnTo>
                </a:path>
                <a:path w="12700" h="403860">
                  <a:moveTo>
                    <a:pt x="0" y="0"/>
                  </a:moveTo>
                  <a:lnTo>
                    <a:pt x="127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4343400" y="425830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29">
                  <a:moveTo>
                    <a:pt x="-6350" y="5714"/>
                  </a:moveTo>
                  <a:lnTo>
                    <a:pt x="6350" y="5714"/>
                  </a:lnTo>
                </a:path>
              </a:pathLst>
            </a:custGeom>
            <a:ln w="1142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4337050" y="4163060"/>
              <a:ext cx="12700" cy="76200"/>
            </a:xfrm>
            <a:custGeom>
              <a:avLst/>
              <a:gdLst/>
              <a:ahLst/>
              <a:cxnLst/>
              <a:rect l="l" t="t" r="r" b="b"/>
              <a:pathLst>
                <a:path w="12700" h="76200">
                  <a:moveTo>
                    <a:pt x="0" y="76200"/>
                  </a:moveTo>
                  <a:lnTo>
                    <a:pt x="12700" y="76200"/>
                  </a:lnTo>
                </a:path>
                <a:path w="12700" h="76200">
                  <a:moveTo>
                    <a:pt x="0" y="50800"/>
                  </a:moveTo>
                  <a:lnTo>
                    <a:pt x="12700" y="50800"/>
                  </a:lnTo>
                </a:path>
                <a:path w="12700" h="76200">
                  <a:moveTo>
                    <a:pt x="0" y="25400"/>
                  </a:moveTo>
                  <a:lnTo>
                    <a:pt x="12700" y="25400"/>
                  </a:lnTo>
                </a:path>
                <a:path w="12700" h="76200">
                  <a:moveTo>
                    <a:pt x="0" y="0"/>
                  </a:moveTo>
                  <a:lnTo>
                    <a:pt x="127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4279900" y="4038600"/>
              <a:ext cx="127000" cy="125730"/>
            </a:xfrm>
            <a:custGeom>
              <a:avLst/>
              <a:gdLst/>
              <a:ahLst/>
              <a:cxnLst/>
              <a:rect l="l" t="t" r="r" b="b"/>
              <a:pathLst>
                <a:path w="127000" h="125729">
                  <a:moveTo>
                    <a:pt x="63500" y="0"/>
                  </a:moveTo>
                  <a:lnTo>
                    <a:pt x="0" y="125730"/>
                  </a:lnTo>
                  <a:lnTo>
                    <a:pt x="63500" y="74930"/>
                  </a:lnTo>
                  <a:lnTo>
                    <a:pt x="127000" y="12573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1193</Words>
  <Application>Microsoft Office PowerPoint</Application>
  <PresentationFormat>On-screen Show (4:3)</PresentationFormat>
  <Paragraphs>245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MS UI Gothic</vt:lpstr>
      <vt:lpstr>Arial</vt:lpstr>
      <vt:lpstr>Arial MT</vt:lpstr>
      <vt:lpstr>Calibri</vt:lpstr>
      <vt:lpstr>Consolas</vt:lpstr>
      <vt:lpstr>Corbel</vt:lpstr>
      <vt:lpstr>Impact</vt:lpstr>
      <vt:lpstr>Times New Roman</vt:lpstr>
      <vt:lpstr>Wingdings</vt:lpstr>
      <vt:lpstr>Office Theme</vt:lpstr>
      <vt:lpstr>PowerPoint Presentation</vt:lpstr>
      <vt:lpstr>Human Resource MIS</vt:lpstr>
      <vt:lpstr>The Evolution of the HRIS</vt:lpstr>
      <vt:lpstr>HR IS</vt:lpstr>
      <vt:lpstr>The HRIS Database</vt:lpstr>
      <vt:lpstr>Possible HRIS Database  Locations</vt:lpstr>
      <vt:lpstr>Database Location</vt:lpstr>
      <vt:lpstr>Users of the HRIS Database</vt:lpstr>
      <vt:lpstr>An HR Example</vt:lpstr>
      <vt:lpstr>Inputs to the Human  Resource MIS</vt:lpstr>
      <vt:lpstr>Human Resource MIS  Subsystems and Outputs</vt:lpstr>
      <vt:lpstr>Typical HRIS Record Keeping  Requirements</vt:lpstr>
      <vt:lpstr>PowerPoint Presentation</vt:lpstr>
      <vt:lpstr>Performance of HRIS</vt:lpstr>
      <vt:lpstr>Work Force Planning            Subsystem</vt:lpstr>
      <vt:lpstr>Recruiting Subsystem</vt:lpstr>
      <vt:lpstr>Work Force Management  Subsystem</vt:lpstr>
      <vt:lpstr>Compensation Subsystem</vt:lpstr>
      <vt:lpstr>Benefits Subsystem</vt:lpstr>
      <vt:lpstr>Financial MIS</vt:lpstr>
      <vt:lpstr>Financial MIS</vt:lpstr>
      <vt:lpstr>Financial Information Systems</vt:lpstr>
      <vt:lpstr>Some common financial information  systems are:</vt:lpstr>
      <vt:lpstr>PowerPoint Presentation</vt:lpstr>
      <vt:lpstr>PowerPoint Presentation</vt:lpstr>
      <vt:lpstr>Inputs to the Financial  Information System</vt:lpstr>
      <vt:lpstr>Financial MIS Subsystems  and Outputs</vt:lpstr>
      <vt:lpstr>PowerPoint Presentation</vt:lpstr>
      <vt:lpstr>Basic Features</vt:lpstr>
      <vt:lpstr>Basic Features</vt:lpstr>
      <vt:lpstr>Three Stages of  Data Processing</vt:lpstr>
      <vt:lpstr>Designing a System– Chart of Accounts</vt:lpstr>
      <vt:lpstr>Accounting Information  Systems (AIS)</vt:lpstr>
      <vt:lpstr>Transaction Processing  Cycles</vt:lpstr>
      <vt:lpstr>A. Revenue Cycle</vt:lpstr>
      <vt:lpstr>B. Expenditure Cycle</vt:lpstr>
      <vt:lpstr>C. Production Cycle</vt:lpstr>
      <vt:lpstr>D. Finance Cycle</vt:lpstr>
      <vt:lpstr>E. Financial Reporting  Cycle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Pratap Singh</dc:creator>
  <cp:lastModifiedBy>Vijay Pratap Singh</cp:lastModifiedBy>
  <cp:revision>5</cp:revision>
  <dcterms:created xsi:type="dcterms:W3CDTF">2021-04-08T09:59:00Z</dcterms:created>
  <dcterms:modified xsi:type="dcterms:W3CDTF">2021-04-08T10:27:00Z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2013-05-15T00:00:00Z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2021-04-08T00:00:00Z</vt:filetime>
  </property>
</Properties>
</file>