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695944" cy="24688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47232" y="1824227"/>
            <a:ext cx="2877820" cy="715010"/>
          </a:xfrm>
          <a:custGeom>
            <a:avLst/>
            <a:gdLst/>
            <a:ahLst/>
            <a:cxnLst/>
            <a:rect l="l" t="t" r="r" b="b"/>
            <a:pathLst>
              <a:path w="2877820" h="715010">
                <a:moveTo>
                  <a:pt x="2877312" y="0"/>
                </a:moveTo>
                <a:lnTo>
                  <a:pt x="2870962" y="0"/>
                </a:lnTo>
                <a:lnTo>
                  <a:pt x="2749676" y="20066"/>
                </a:lnTo>
                <a:lnTo>
                  <a:pt x="2626360" y="42418"/>
                </a:lnTo>
                <a:lnTo>
                  <a:pt x="2371216" y="91567"/>
                </a:lnTo>
                <a:lnTo>
                  <a:pt x="2103246" y="149606"/>
                </a:lnTo>
                <a:lnTo>
                  <a:pt x="1822449" y="216662"/>
                </a:lnTo>
                <a:lnTo>
                  <a:pt x="1565147" y="281432"/>
                </a:lnTo>
                <a:lnTo>
                  <a:pt x="842137" y="444500"/>
                </a:lnTo>
                <a:lnTo>
                  <a:pt x="621029" y="489204"/>
                </a:lnTo>
                <a:lnTo>
                  <a:pt x="199897" y="567309"/>
                </a:lnTo>
                <a:lnTo>
                  <a:pt x="0" y="600837"/>
                </a:lnTo>
                <a:lnTo>
                  <a:pt x="270128" y="638810"/>
                </a:lnTo>
                <a:lnTo>
                  <a:pt x="397637" y="654431"/>
                </a:lnTo>
                <a:lnTo>
                  <a:pt x="644397" y="681227"/>
                </a:lnTo>
                <a:lnTo>
                  <a:pt x="874013" y="699135"/>
                </a:lnTo>
                <a:lnTo>
                  <a:pt x="984631" y="705866"/>
                </a:lnTo>
                <a:lnTo>
                  <a:pt x="1093089" y="710311"/>
                </a:lnTo>
                <a:lnTo>
                  <a:pt x="1297177" y="714756"/>
                </a:lnTo>
                <a:lnTo>
                  <a:pt x="1395094" y="714756"/>
                </a:lnTo>
                <a:lnTo>
                  <a:pt x="1584324" y="710311"/>
                </a:lnTo>
                <a:lnTo>
                  <a:pt x="1673606" y="705866"/>
                </a:lnTo>
                <a:lnTo>
                  <a:pt x="1843786" y="692404"/>
                </a:lnTo>
                <a:lnTo>
                  <a:pt x="1926716" y="683513"/>
                </a:lnTo>
                <a:lnTo>
                  <a:pt x="2084069" y="661162"/>
                </a:lnTo>
                <a:lnTo>
                  <a:pt x="2232914" y="634364"/>
                </a:lnTo>
                <a:lnTo>
                  <a:pt x="2373248" y="603123"/>
                </a:lnTo>
                <a:lnTo>
                  <a:pt x="2507234" y="567309"/>
                </a:lnTo>
                <a:lnTo>
                  <a:pt x="2634868" y="527176"/>
                </a:lnTo>
                <a:lnTo>
                  <a:pt x="2756153" y="482473"/>
                </a:lnTo>
                <a:lnTo>
                  <a:pt x="2873120" y="435610"/>
                </a:lnTo>
                <a:lnTo>
                  <a:pt x="2877312" y="433324"/>
                </a:lnTo>
                <a:lnTo>
                  <a:pt x="2877312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19756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829306" y="1695450"/>
            <a:ext cx="6088380" cy="788035"/>
          </a:xfrm>
          <a:custGeom>
            <a:avLst/>
            <a:gdLst/>
            <a:ahLst/>
            <a:cxnLst/>
            <a:rect l="l" t="t" r="r" b="b"/>
            <a:pathLst>
              <a:path w="6088380" h="788035">
                <a:moveTo>
                  <a:pt x="0" y="91821"/>
                </a:moveTo>
                <a:lnTo>
                  <a:pt x="19176" y="87375"/>
                </a:lnTo>
                <a:lnTo>
                  <a:pt x="76581" y="76200"/>
                </a:lnTo>
                <a:lnTo>
                  <a:pt x="174370" y="60578"/>
                </a:lnTo>
                <a:lnTo>
                  <a:pt x="238125" y="51688"/>
                </a:lnTo>
                <a:lnTo>
                  <a:pt x="312546" y="42672"/>
                </a:lnTo>
                <a:lnTo>
                  <a:pt x="395477" y="36067"/>
                </a:lnTo>
                <a:lnTo>
                  <a:pt x="491108" y="29337"/>
                </a:lnTo>
                <a:lnTo>
                  <a:pt x="595248" y="22605"/>
                </a:lnTo>
                <a:lnTo>
                  <a:pt x="712216" y="18161"/>
                </a:lnTo>
                <a:lnTo>
                  <a:pt x="839723" y="16001"/>
                </a:lnTo>
                <a:lnTo>
                  <a:pt x="978027" y="13715"/>
                </a:lnTo>
                <a:lnTo>
                  <a:pt x="1126744" y="16001"/>
                </a:lnTo>
                <a:lnTo>
                  <a:pt x="1286256" y="20447"/>
                </a:lnTo>
                <a:lnTo>
                  <a:pt x="1458468" y="29337"/>
                </a:lnTo>
                <a:lnTo>
                  <a:pt x="1641220" y="40512"/>
                </a:lnTo>
                <a:lnTo>
                  <a:pt x="1834769" y="58292"/>
                </a:lnTo>
                <a:lnTo>
                  <a:pt x="2041017" y="78359"/>
                </a:lnTo>
                <a:lnTo>
                  <a:pt x="2259965" y="102997"/>
                </a:lnTo>
                <a:lnTo>
                  <a:pt x="2489581" y="131952"/>
                </a:lnTo>
                <a:lnTo>
                  <a:pt x="2731897" y="167639"/>
                </a:lnTo>
                <a:lnTo>
                  <a:pt x="2984881" y="207772"/>
                </a:lnTo>
                <a:lnTo>
                  <a:pt x="3250692" y="254635"/>
                </a:lnTo>
                <a:lnTo>
                  <a:pt x="3529203" y="310514"/>
                </a:lnTo>
                <a:lnTo>
                  <a:pt x="3820414" y="370713"/>
                </a:lnTo>
                <a:lnTo>
                  <a:pt x="4124452" y="437641"/>
                </a:lnTo>
                <a:lnTo>
                  <a:pt x="4441190" y="513461"/>
                </a:lnTo>
                <a:lnTo>
                  <a:pt x="4770755" y="596011"/>
                </a:lnTo>
                <a:lnTo>
                  <a:pt x="5113020" y="687451"/>
                </a:lnTo>
                <a:lnTo>
                  <a:pt x="5468112" y="787908"/>
                </a:lnTo>
              </a:path>
              <a:path w="6088380" h="788035">
                <a:moveTo>
                  <a:pt x="2781299" y="652272"/>
                </a:moveTo>
                <a:lnTo>
                  <a:pt x="2876931" y="625475"/>
                </a:lnTo>
                <a:lnTo>
                  <a:pt x="3138423" y="556260"/>
                </a:lnTo>
                <a:lnTo>
                  <a:pt x="3319018" y="509270"/>
                </a:lnTo>
                <a:lnTo>
                  <a:pt x="3527298" y="457962"/>
                </a:lnTo>
                <a:lnTo>
                  <a:pt x="3758946" y="402082"/>
                </a:lnTo>
                <a:lnTo>
                  <a:pt x="4007612" y="341757"/>
                </a:lnTo>
                <a:lnTo>
                  <a:pt x="4271137" y="283717"/>
                </a:lnTo>
                <a:lnTo>
                  <a:pt x="4541139" y="225551"/>
                </a:lnTo>
                <a:lnTo>
                  <a:pt x="4817364" y="171958"/>
                </a:lnTo>
                <a:lnTo>
                  <a:pt x="5091557" y="120650"/>
                </a:lnTo>
                <a:lnTo>
                  <a:pt x="5227574" y="98298"/>
                </a:lnTo>
                <a:lnTo>
                  <a:pt x="5359400" y="75946"/>
                </a:lnTo>
                <a:lnTo>
                  <a:pt x="5491099" y="58038"/>
                </a:lnTo>
                <a:lnTo>
                  <a:pt x="5618734" y="40259"/>
                </a:lnTo>
                <a:lnTo>
                  <a:pt x="5744083" y="26797"/>
                </a:lnTo>
                <a:lnTo>
                  <a:pt x="5863082" y="15621"/>
                </a:lnTo>
                <a:lnTo>
                  <a:pt x="5977890" y="6730"/>
                </a:lnTo>
                <a:lnTo>
                  <a:pt x="60883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1836" y="1679447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861AA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00200"/>
            <a:ext cx="9144000" cy="5105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861AA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50721" y="1568322"/>
            <a:ext cx="2962910" cy="3901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00650" y="1857882"/>
            <a:ext cx="2591434" cy="403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4521389"/>
            <a:ext cx="4238244" cy="23061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861AA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7973" y="580389"/>
            <a:ext cx="398805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861AA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987423"/>
            <a:ext cx="8224519" cy="2457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87023"/>
            <a:ext cx="9144000" cy="7050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2E2ED-29E9-4780-97AC-6A4FC7E1C7AE}"/>
              </a:ext>
            </a:extLst>
          </p:cNvPr>
          <p:cNvSpPr txBox="1"/>
          <p:nvPr/>
        </p:nvSpPr>
        <p:spPr>
          <a:xfrm>
            <a:off x="1752600" y="4572000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>
                <a:solidFill>
                  <a:srgbClr val="FF0000"/>
                </a:solidFill>
              </a:rPr>
              <a:t>Cdr.</a:t>
            </a:r>
            <a:r>
              <a:rPr lang="en-IN" sz="2800" b="1" dirty="0">
                <a:solidFill>
                  <a:srgbClr val="FF0000"/>
                </a:solidFill>
              </a:rPr>
              <a:t> Vijay Pratap Singh, Adjunct Professor, E&amp;TC, TCET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242" y="367411"/>
            <a:ext cx="7955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622422"/>
                </a:solidFill>
                <a:latin typeface="Georgia"/>
                <a:cs typeface="Georgia"/>
              </a:rPr>
              <a:t>Examples</a:t>
            </a:r>
            <a:r>
              <a:rPr b="1" spc="-45" dirty="0">
                <a:solidFill>
                  <a:srgbClr val="622422"/>
                </a:solidFill>
                <a:latin typeface="Georgia"/>
                <a:cs typeface="Georgia"/>
              </a:rPr>
              <a:t> </a:t>
            </a:r>
            <a:r>
              <a:rPr b="1" dirty="0">
                <a:solidFill>
                  <a:srgbClr val="622422"/>
                </a:solidFill>
                <a:latin typeface="Georgia"/>
                <a:cs typeface="Georgia"/>
              </a:rPr>
              <a:t>of</a:t>
            </a:r>
            <a:r>
              <a:rPr b="1" spc="-15" dirty="0">
                <a:solidFill>
                  <a:srgbClr val="622422"/>
                </a:solidFill>
                <a:latin typeface="Georgia"/>
                <a:cs typeface="Georgia"/>
              </a:rPr>
              <a:t> </a:t>
            </a:r>
            <a:r>
              <a:rPr b="1" dirty="0">
                <a:solidFill>
                  <a:srgbClr val="622422"/>
                </a:solidFill>
                <a:latin typeface="Georgia"/>
                <a:cs typeface="Georgia"/>
              </a:rPr>
              <a:t>Strategic</a:t>
            </a:r>
            <a:r>
              <a:rPr b="1" spc="-55" dirty="0">
                <a:solidFill>
                  <a:srgbClr val="622422"/>
                </a:solidFill>
                <a:latin typeface="Georgia"/>
                <a:cs typeface="Georgia"/>
              </a:rPr>
              <a:t> </a:t>
            </a:r>
            <a:r>
              <a:rPr b="1" spc="-5" dirty="0">
                <a:solidFill>
                  <a:srgbClr val="622422"/>
                </a:solidFill>
                <a:latin typeface="Georgia"/>
                <a:cs typeface="Georgia"/>
              </a:rPr>
              <a:t>HRIS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5008" y="1787651"/>
            <a:ext cx="8170545" cy="3284220"/>
            <a:chOff x="445008" y="1787651"/>
            <a:chExt cx="8170545" cy="3284220"/>
          </a:xfrm>
        </p:grpSpPr>
        <p:sp>
          <p:nvSpPr>
            <p:cNvPr id="5" name="object 5"/>
            <p:cNvSpPr/>
            <p:nvPr/>
          </p:nvSpPr>
          <p:spPr>
            <a:xfrm>
              <a:off x="457962" y="1800605"/>
              <a:ext cx="8144509" cy="3258820"/>
            </a:xfrm>
            <a:custGeom>
              <a:avLst/>
              <a:gdLst/>
              <a:ahLst/>
              <a:cxnLst/>
              <a:rect l="l" t="t" r="r" b="b"/>
              <a:pathLst>
                <a:path w="8144509" h="3258820">
                  <a:moveTo>
                    <a:pt x="1629156" y="0"/>
                  </a:moveTo>
                  <a:lnTo>
                    <a:pt x="0" y="1357630"/>
                  </a:lnTo>
                  <a:lnTo>
                    <a:pt x="1629156" y="2715260"/>
                  </a:lnTo>
                  <a:lnTo>
                    <a:pt x="1629156" y="2172208"/>
                  </a:lnTo>
                  <a:lnTo>
                    <a:pt x="3817620" y="2172208"/>
                  </a:lnTo>
                  <a:lnTo>
                    <a:pt x="3817620" y="2579497"/>
                  </a:lnTo>
                  <a:lnTo>
                    <a:pt x="3824340" y="2610610"/>
                  </a:lnTo>
                  <a:lnTo>
                    <a:pt x="3873523" y="2664388"/>
                  </a:lnTo>
                  <a:lnTo>
                    <a:pt x="3912934" y="2685418"/>
                  </a:lnTo>
                  <a:lnTo>
                    <a:pt x="3960189" y="2701452"/>
                  </a:lnTo>
                  <a:lnTo>
                    <a:pt x="4013762" y="2711671"/>
                  </a:lnTo>
                  <a:lnTo>
                    <a:pt x="4072128" y="2715260"/>
                  </a:lnTo>
                  <a:lnTo>
                    <a:pt x="6515100" y="2715260"/>
                  </a:lnTo>
                  <a:lnTo>
                    <a:pt x="6515100" y="3258312"/>
                  </a:lnTo>
                  <a:lnTo>
                    <a:pt x="8144256" y="1900682"/>
                  </a:lnTo>
                  <a:lnTo>
                    <a:pt x="6515100" y="543052"/>
                  </a:lnTo>
                  <a:lnTo>
                    <a:pt x="6515100" y="1086104"/>
                  </a:lnTo>
                  <a:lnTo>
                    <a:pt x="4072128" y="1086104"/>
                  </a:lnTo>
                  <a:lnTo>
                    <a:pt x="4013762" y="1082515"/>
                  </a:lnTo>
                  <a:lnTo>
                    <a:pt x="3960189" y="1072296"/>
                  </a:lnTo>
                  <a:lnTo>
                    <a:pt x="3912934" y="1056262"/>
                  </a:lnTo>
                  <a:lnTo>
                    <a:pt x="3873523" y="1035232"/>
                  </a:lnTo>
                  <a:lnTo>
                    <a:pt x="3843483" y="1010024"/>
                  </a:lnTo>
                  <a:lnTo>
                    <a:pt x="3817620" y="950341"/>
                  </a:lnTo>
                  <a:lnTo>
                    <a:pt x="3824340" y="919227"/>
                  </a:lnTo>
                  <a:lnTo>
                    <a:pt x="3873523" y="865449"/>
                  </a:lnTo>
                  <a:lnTo>
                    <a:pt x="3912934" y="844419"/>
                  </a:lnTo>
                  <a:lnTo>
                    <a:pt x="3960189" y="828385"/>
                  </a:lnTo>
                  <a:lnTo>
                    <a:pt x="4013762" y="818166"/>
                  </a:lnTo>
                  <a:lnTo>
                    <a:pt x="4130493" y="810989"/>
                  </a:lnTo>
                  <a:lnTo>
                    <a:pt x="4184066" y="800770"/>
                  </a:lnTo>
                  <a:lnTo>
                    <a:pt x="4231321" y="784736"/>
                  </a:lnTo>
                  <a:lnTo>
                    <a:pt x="4270732" y="763706"/>
                  </a:lnTo>
                  <a:lnTo>
                    <a:pt x="4300772" y="738498"/>
                  </a:lnTo>
                  <a:lnTo>
                    <a:pt x="4326636" y="678815"/>
                  </a:lnTo>
                  <a:lnTo>
                    <a:pt x="4319915" y="647701"/>
                  </a:lnTo>
                  <a:lnTo>
                    <a:pt x="4270732" y="593923"/>
                  </a:lnTo>
                  <a:lnTo>
                    <a:pt x="4231321" y="572893"/>
                  </a:lnTo>
                  <a:lnTo>
                    <a:pt x="4184066" y="556859"/>
                  </a:lnTo>
                  <a:lnTo>
                    <a:pt x="4130493" y="546640"/>
                  </a:lnTo>
                  <a:lnTo>
                    <a:pt x="4072128" y="543052"/>
                  </a:lnTo>
                  <a:lnTo>
                    <a:pt x="1629156" y="543052"/>
                  </a:lnTo>
                  <a:lnTo>
                    <a:pt x="1629156" y="0"/>
                  </a:lnTo>
                  <a:close/>
                </a:path>
              </a:pathLst>
            </a:custGeom>
            <a:solidFill>
              <a:srgbClr val="912E85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75581" y="2479420"/>
              <a:ext cx="509270" cy="407670"/>
            </a:xfrm>
            <a:custGeom>
              <a:avLst/>
              <a:gdLst/>
              <a:ahLst/>
              <a:cxnLst/>
              <a:rect l="l" t="t" r="r" b="b"/>
              <a:pathLst>
                <a:path w="509270" h="407669">
                  <a:moveTo>
                    <a:pt x="509015" y="0"/>
                  </a:moveTo>
                  <a:lnTo>
                    <a:pt x="483152" y="59683"/>
                  </a:lnTo>
                  <a:lnTo>
                    <a:pt x="453112" y="84891"/>
                  </a:lnTo>
                  <a:lnTo>
                    <a:pt x="413701" y="105921"/>
                  </a:lnTo>
                  <a:lnTo>
                    <a:pt x="366446" y="121955"/>
                  </a:lnTo>
                  <a:lnTo>
                    <a:pt x="312873" y="132174"/>
                  </a:lnTo>
                  <a:lnTo>
                    <a:pt x="196142" y="139351"/>
                  </a:lnTo>
                  <a:lnTo>
                    <a:pt x="142569" y="149570"/>
                  </a:lnTo>
                  <a:lnTo>
                    <a:pt x="95314" y="165604"/>
                  </a:lnTo>
                  <a:lnTo>
                    <a:pt x="55903" y="186634"/>
                  </a:lnTo>
                  <a:lnTo>
                    <a:pt x="25863" y="211842"/>
                  </a:lnTo>
                  <a:lnTo>
                    <a:pt x="0" y="271525"/>
                  </a:lnTo>
                  <a:lnTo>
                    <a:pt x="6720" y="302639"/>
                  </a:lnTo>
                  <a:lnTo>
                    <a:pt x="55903" y="356417"/>
                  </a:lnTo>
                  <a:lnTo>
                    <a:pt x="95314" y="377447"/>
                  </a:lnTo>
                  <a:lnTo>
                    <a:pt x="142569" y="393481"/>
                  </a:lnTo>
                  <a:lnTo>
                    <a:pt x="196142" y="403700"/>
                  </a:lnTo>
                  <a:lnTo>
                    <a:pt x="254507" y="407288"/>
                  </a:lnTo>
                  <a:lnTo>
                    <a:pt x="509015" y="407288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75256B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800605"/>
              <a:ext cx="8144509" cy="3258820"/>
            </a:xfrm>
            <a:custGeom>
              <a:avLst/>
              <a:gdLst/>
              <a:ahLst/>
              <a:cxnLst/>
              <a:rect l="l" t="t" r="r" b="b"/>
              <a:pathLst>
                <a:path w="8144509" h="3258820">
                  <a:moveTo>
                    <a:pt x="0" y="1357630"/>
                  </a:moveTo>
                  <a:lnTo>
                    <a:pt x="1629156" y="0"/>
                  </a:lnTo>
                  <a:lnTo>
                    <a:pt x="1629156" y="543052"/>
                  </a:lnTo>
                  <a:lnTo>
                    <a:pt x="4072128" y="543052"/>
                  </a:lnTo>
                  <a:lnTo>
                    <a:pt x="4130493" y="546640"/>
                  </a:lnTo>
                  <a:lnTo>
                    <a:pt x="4184066" y="556859"/>
                  </a:lnTo>
                  <a:lnTo>
                    <a:pt x="4231321" y="572893"/>
                  </a:lnTo>
                  <a:lnTo>
                    <a:pt x="4270732" y="593923"/>
                  </a:lnTo>
                  <a:lnTo>
                    <a:pt x="4300772" y="619131"/>
                  </a:lnTo>
                  <a:lnTo>
                    <a:pt x="4326636" y="678815"/>
                  </a:lnTo>
                  <a:lnTo>
                    <a:pt x="4319915" y="709928"/>
                  </a:lnTo>
                  <a:lnTo>
                    <a:pt x="4270732" y="763706"/>
                  </a:lnTo>
                  <a:lnTo>
                    <a:pt x="4231321" y="784736"/>
                  </a:lnTo>
                  <a:lnTo>
                    <a:pt x="4184066" y="800770"/>
                  </a:lnTo>
                  <a:lnTo>
                    <a:pt x="4130493" y="810989"/>
                  </a:lnTo>
                  <a:lnTo>
                    <a:pt x="4072128" y="814578"/>
                  </a:lnTo>
                  <a:lnTo>
                    <a:pt x="4013762" y="818166"/>
                  </a:lnTo>
                  <a:lnTo>
                    <a:pt x="3960189" y="828385"/>
                  </a:lnTo>
                  <a:lnTo>
                    <a:pt x="3912934" y="844419"/>
                  </a:lnTo>
                  <a:lnTo>
                    <a:pt x="3873523" y="865449"/>
                  </a:lnTo>
                  <a:lnTo>
                    <a:pt x="3843483" y="890657"/>
                  </a:lnTo>
                  <a:lnTo>
                    <a:pt x="3817620" y="950341"/>
                  </a:lnTo>
                  <a:lnTo>
                    <a:pt x="3824340" y="981454"/>
                  </a:lnTo>
                  <a:lnTo>
                    <a:pt x="3873523" y="1035232"/>
                  </a:lnTo>
                  <a:lnTo>
                    <a:pt x="3912934" y="1056262"/>
                  </a:lnTo>
                  <a:lnTo>
                    <a:pt x="3960189" y="1072296"/>
                  </a:lnTo>
                  <a:lnTo>
                    <a:pt x="4013762" y="1082515"/>
                  </a:lnTo>
                  <a:lnTo>
                    <a:pt x="4072128" y="1086104"/>
                  </a:lnTo>
                  <a:lnTo>
                    <a:pt x="6515100" y="1086104"/>
                  </a:lnTo>
                  <a:lnTo>
                    <a:pt x="6515100" y="543052"/>
                  </a:lnTo>
                  <a:lnTo>
                    <a:pt x="8144256" y="1900682"/>
                  </a:lnTo>
                  <a:lnTo>
                    <a:pt x="6515100" y="3258312"/>
                  </a:lnTo>
                  <a:lnTo>
                    <a:pt x="6515100" y="2715260"/>
                  </a:lnTo>
                  <a:lnTo>
                    <a:pt x="4072128" y="2715260"/>
                  </a:lnTo>
                  <a:lnTo>
                    <a:pt x="4013762" y="2711671"/>
                  </a:lnTo>
                  <a:lnTo>
                    <a:pt x="3960189" y="2701452"/>
                  </a:lnTo>
                  <a:lnTo>
                    <a:pt x="3912934" y="2685418"/>
                  </a:lnTo>
                  <a:lnTo>
                    <a:pt x="3873523" y="2664388"/>
                  </a:lnTo>
                  <a:lnTo>
                    <a:pt x="3843483" y="2639180"/>
                  </a:lnTo>
                  <a:lnTo>
                    <a:pt x="3817620" y="2579497"/>
                  </a:lnTo>
                  <a:lnTo>
                    <a:pt x="3817620" y="2172208"/>
                  </a:lnTo>
                  <a:lnTo>
                    <a:pt x="1629156" y="2172208"/>
                  </a:lnTo>
                  <a:lnTo>
                    <a:pt x="1629156" y="2715260"/>
                  </a:lnTo>
                  <a:lnTo>
                    <a:pt x="0" y="1357630"/>
                  </a:lnTo>
                  <a:close/>
                </a:path>
                <a:path w="8144509" h="3258820">
                  <a:moveTo>
                    <a:pt x="4326636" y="678815"/>
                  </a:moveTo>
                  <a:lnTo>
                    <a:pt x="4326636" y="1086104"/>
                  </a:lnTo>
                </a:path>
                <a:path w="8144509" h="3258820">
                  <a:moveTo>
                    <a:pt x="3817620" y="950341"/>
                  </a:moveTo>
                  <a:lnTo>
                    <a:pt x="3817620" y="217220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09725" y="2721991"/>
            <a:ext cx="226568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Information system 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supporting 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Workspace</a:t>
            </a:r>
            <a:r>
              <a:rPr sz="20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planning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2284" y="3080131"/>
            <a:ext cx="24142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Specialized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Human 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Resource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Information </a:t>
            </a:r>
            <a:r>
              <a:rPr sz="2000" b="1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5992" y="6337503"/>
            <a:ext cx="114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Candara"/>
                <a:cs typeface="Candara"/>
              </a:rPr>
              <a:t>11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1789" y="530098"/>
            <a:ext cx="8044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1B4170"/>
                </a:solidFill>
                <a:latin typeface="Georgia"/>
                <a:cs typeface="Georgia"/>
              </a:rPr>
              <a:t>Examples</a:t>
            </a:r>
            <a:r>
              <a:rPr sz="4000" b="1" spc="15" dirty="0">
                <a:solidFill>
                  <a:srgbClr val="1B4170"/>
                </a:solidFill>
                <a:latin typeface="Georgia"/>
                <a:cs typeface="Georgia"/>
              </a:rPr>
              <a:t> </a:t>
            </a:r>
            <a:r>
              <a:rPr sz="4000" b="1" spc="-5" dirty="0">
                <a:solidFill>
                  <a:srgbClr val="1B4170"/>
                </a:solidFill>
                <a:latin typeface="Georgia"/>
                <a:cs typeface="Georgia"/>
              </a:rPr>
              <a:t>of Operational</a:t>
            </a:r>
            <a:r>
              <a:rPr sz="4000" b="1" spc="15" dirty="0">
                <a:solidFill>
                  <a:srgbClr val="1B4170"/>
                </a:solidFill>
                <a:latin typeface="Georgia"/>
                <a:cs typeface="Georgia"/>
              </a:rPr>
              <a:t> </a:t>
            </a:r>
            <a:r>
              <a:rPr sz="4000" b="1" spc="-10" dirty="0">
                <a:solidFill>
                  <a:srgbClr val="1B4170"/>
                </a:solidFill>
                <a:latin typeface="Georgia"/>
                <a:cs typeface="Georgia"/>
              </a:rPr>
              <a:t>HRIS</a:t>
            </a:r>
            <a:endParaRPr sz="40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379" y="2737104"/>
            <a:ext cx="952500" cy="1351915"/>
            <a:chOff x="373379" y="2737104"/>
            <a:chExt cx="952500" cy="1351915"/>
          </a:xfrm>
        </p:grpSpPr>
        <p:sp>
          <p:nvSpPr>
            <p:cNvPr id="5" name="object 5"/>
            <p:cNvSpPr/>
            <p:nvPr/>
          </p:nvSpPr>
          <p:spPr>
            <a:xfrm>
              <a:off x="380999" y="2744724"/>
              <a:ext cx="937260" cy="1336675"/>
            </a:xfrm>
            <a:custGeom>
              <a:avLst/>
              <a:gdLst/>
              <a:ahLst/>
              <a:cxnLst/>
              <a:rect l="l" t="t" r="r" b="b"/>
              <a:pathLst>
                <a:path w="937260" h="1336675">
                  <a:moveTo>
                    <a:pt x="937260" y="0"/>
                  </a:moveTo>
                  <a:lnTo>
                    <a:pt x="468630" y="468629"/>
                  </a:lnTo>
                  <a:lnTo>
                    <a:pt x="0" y="0"/>
                  </a:lnTo>
                  <a:lnTo>
                    <a:pt x="0" y="867918"/>
                  </a:lnTo>
                  <a:lnTo>
                    <a:pt x="468630" y="1336548"/>
                  </a:lnTo>
                  <a:lnTo>
                    <a:pt x="937260" y="867918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30B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999" y="2744724"/>
              <a:ext cx="937260" cy="1336675"/>
            </a:xfrm>
            <a:custGeom>
              <a:avLst/>
              <a:gdLst/>
              <a:ahLst/>
              <a:cxnLst/>
              <a:rect l="l" t="t" r="r" b="b"/>
              <a:pathLst>
                <a:path w="937260" h="1336675">
                  <a:moveTo>
                    <a:pt x="937260" y="0"/>
                  </a:moveTo>
                  <a:lnTo>
                    <a:pt x="937260" y="867918"/>
                  </a:lnTo>
                  <a:lnTo>
                    <a:pt x="468630" y="1336548"/>
                  </a:lnTo>
                  <a:lnTo>
                    <a:pt x="0" y="867918"/>
                  </a:lnTo>
                  <a:lnTo>
                    <a:pt x="0" y="0"/>
                  </a:lnTo>
                  <a:lnTo>
                    <a:pt x="468630" y="468629"/>
                  </a:lnTo>
                  <a:lnTo>
                    <a:pt x="937260" y="0"/>
                  </a:lnTo>
                  <a:close/>
                </a:path>
              </a:pathLst>
            </a:custGeom>
            <a:ln w="15240">
              <a:solidFill>
                <a:srgbClr val="30B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78255" y="3163316"/>
            <a:ext cx="1416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FFFF"/>
                </a:solidFill>
                <a:latin typeface="Candara"/>
                <a:cs typeface="Candara"/>
              </a:rPr>
              <a:t>1</a:t>
            </a:r>
            <a:endParaRPr sz="2600">
              <a:latin typeface="Candara"/>
              <a:cs typeface="Candar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10639" y="2737104"/>
            <a:ext cx="6850380" cy="883919"/>
            <a:chOff x="1310639" y="2737104"/>
            <a:chExt cx="6850380" cy="883919"/>
          </a:xfrm>
        </p:grpSpPr>
        <p:sp>
          <p:nvSpPr>
            <p:cNvPr id="9" name="object 9"/>
            <p:cNvSpPr/>
            <p:nvPr/>
          </p:nvSpPr>
          <p:spPr>
            <a:xfrm>
              <a:off x="1318259" y="2744724"/>
              <a:ext cx="6835140" cy="868680"/>
            </a:xfrm>
            <a:custGeom>
              <a:avLst/>
              <a:gdLst/>
              <a:ahLst/>
              <a:cxnLst/>
              <a:rect l="l" t="t" r="r" b="b"/>
              <a:pathLst>
                <a:path w="6835140" h="868679">
                  <a:moveTo>
                    <a:pt x="6690360" y="0"/>
                  </a:moveTo>
                  <a:lnTo>
                    <a:pt x="0" y="0"/>
                  </a:lnTo>
                  <a:lnTo>
                    <a:pt x="0" y="868680"/>
                  </a:lnTo>
                  <a:lnTo>
                    <a:pt x="6690360" y="868680"/>
                  </a:lnTo>
                  <a:lnTo>
                    <a:pt x="6736140" y="861303"/>
                  </a:lnTo>
                  <a:lnTo>
                    <a:pt x="6775886" y="840760"/>
                  </a:lnTo>
                  <a:lnTo>
                    <a:pt x="6807220" y="809426"/>
                  </a:lnTo>
                  <a:lnTo>
                    <a:pt x="6827763" y="769680"/>
                  </a:lnTo>
                  <a:lnTo>
                    <a:pt x="6835140" y="723900"/>
                  </a:lnTo>
                  <a:lnTo>
                    <a:pt x="6835140" y="144779"/>
                  </a:lnTo>
                  <a:lnTo>
                    <a:pt x="6827763" y="98999"/>
                  </a:lnTo>
                  <a:lnTo>
                    <a:pt x="6807220" y="59253"/>
                  </a:lnTo>
                  <a:lnTo>
                    <a:pt x="6775886" y="27919"/>
                  </a:lnTo>
                  <a:lnTo>
                    <a:pt x="6736140" y="7376"/>
                  </a:lnTo>
                  <a:lnTo>
                    <a:pt x="66903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8259" y="2744724"/>
              <a:ext cx="6835140" cy="868680"/>
            </a:xfrm>
            <a:custGeom>
              <a:avLst/>
              <a:gdLst/>
              <a:ahLst/>
              <a:cxnLst/>
              <a:rect l="l" t="t" r="r" b="b"/>
              <a:pathLst>
                <a:path w="6835140" h="868679">
                  <a:moveTo>
                    <a:pt x="6835140" y="144779"/>
                  </a:moveTo>
                  <a:lnTo>
                    <a:pt x="6835140" y="723900"/>
                  </a:lnTo>
                  <a:lnTo>
                    <a:pt x="6827763" y="769680"/>
                  </a:lnTo>
                  <a:lnTo>
                    <a:pt x="6807220" y="809426"/>
                  </a:lnTo>
                  <a:lnTo>
                    <a:pt x="6775886" y="840760"/>
                  </a:lnTo>
                  <a:lnTo>
                    <a:pt x="6736140" y="861303"/>
                  </a:lnTo>
                  <a:lnTo>
                    <a:pt x="6690360" y="868680"/>
                  </a:lnTo>
                  <a:lnTo>
                    <a:pt x="0" y="868680"/>
                  </a:lnTo>
                  <a:lnTo>
                    <a:pt x="0" y="0"/>
                  </a:lnTo>
                  <a:lnTo>
                    <a:pt x="6690360" y="0"/>
                  </a:lnTo>
                  <a:lnTo>
                    <a:pt x="6736140" y="7376"/>
                  </a:lnTo>
                  <a:lnTo>
                    <a:pt x="6775886" y="27919"/>
                  </a:lnTo>
                  <a:lnTo>
                    <a:pt x="6807220" y="59253"/>
                  </a:lnTo>
                  <a:lnTo>
                    <a:pt x="6827763" y="98999"/>
                  </a:lnTo>
                  <a:lnTo>
                    <a:pt x="6835140" y="144779"/>
                  </a:lnTo>
                  <a:close/>
                </a:path>
              </a:pathLst>
            </a:custGeom>
            <a:ln w="15240">
              <a:solidFill>
                <a:srgbClr val="30B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89963" y="2929255"/>
            <a:ext cx="51022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SzPct val="96153"/>
              <a:buChar char="•"/>
              <a:tabLst>
                <a:tab pos="241300" algn="l"/>
              </a:tabLst>
            </a:pPr>
            <a:r>
              <a:rPr sz="2600" dirty="0">
                <a:latin typeface="Candara"/>
                <a:cs typeface="Candara"/>
              </a:rPr>
              <a:t>Performance</a:t>
            </a:r>
            <a:r>
              <a:rPr sz="2600" spc="-60" dirty="0">
                <a:latin typeface="Candara"/>
                <a:cs typeface="Candara"/>
              </a:rPr>
              <a:t> </a:t>
            </a:r>
            <a:r>
              <a:rPr sz="2600" dirty="0">
                <a:latin typeface="Candara"/>
                <a:cs typeface="Candara"/>
              </a:rPr>
              <a:t>Management</a:t>
            </a:r>
            <a:r>
              <a:rPr sz="2600" spc="-30" dirty="0">
                <a:latin typeface="Candara"/>
                <a:cs typeface="Candara"/>
              </a:rPr>
              <a:t> </a:t>
            </a:r>
            <a:r>
              <a:rPr sz="2600" spc="-5" dirty="0">
                <a:latin typeface="Candara"/>
                <a:cs typeface="Candara"/>
              </a:rPr>
              <a:t>System</a:t>
            </a:r>
            <a:endParaRPr sz="2600">
              <a:latin typeface="Candara"/>
              <a:cs typeface="Candar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3379" y="3877055"/>
            <a:ext cx="952500" cy="1351915"/>
            <a:chOff x="373379" y="3877055"/>
            <a:chExt cx="952500" cy="1351915"/>
          </a:xfrm>
        </p:grpSpPr>
        <p:sp>
          <p:nvSpPr>
            <p:cNvPr id="13" name="object 13"/>
            <p:cNvSpPr/>
            <p:nvPr/>
          </p:nvSpPr>
          <p:spPr>
            <a:xfrm>
              <a:off x="380999" y="3884675"/>
              <a:ext cx="937260" cy="1336675"/>
            </a:xfrm>
            <a:custGeom>
              <a:avLst/>
              <a:gdLst/>
              <a:ahLst/>
              <a:cxnLst/>
              <a:rect l="l" t="t" r="r" b="b"/>
              <a:pathLst>
                <a:path w="937260" h="1336675">
                  <a:moveTo>
                    <a:pt x="937260" y="0"/>
                  </a:moveTo>
                  <a:lnTo>
                    <a:pt x="468630" y="468630"/>
                  </a:lnTo>
                  <a:lnTo>
                    <a:pt x="0" y="0"/>
                  </a:lnTo>
                  <a:lnTo>
                    <a:pt x="0" y="867918"/>
                  </a:lnTo>
                  <a:lnTo>
                    <a:pt x="468630" y="1336548"/>
                  </a:lnTo>
                  <a:lnTo>
                    <a:pt x="937260" y="867918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30B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999" y="3884675"/>
              <a:ext cx="937260" cy="1336675"/>
            </a:xfrm>
            <a:custGeom>
              <a:avLst/>
              <a:gdLst/>
              <a:ahLst/>
              <a:cxnLst/>
              <a:rect l="l" t="t" r="r" b="b"/>
              <a:pathLst>
                <a:path w="937260" h="1336675">
                  <a:moveTo>
                    <a:pt x="937260" y="0"/>
                  </a:moveTo>
                  <a:lnTo>
                    <a:pt x="937260" y="867918"/>
                  </a:lnTo>
                  <a:lnTo>
                    <a:pt x="468630" y="1336548"/>
                  </a:lnTo>
                  <a:lnTo>
                    <a:pt x="0" y="867918"/>
                  </a:lnTo>
                  <a:lnTo>
                    <a:pt x="0" y="0"/>
                  </a:lnTo>
                  <a:lnTo>
                    <a:pt x="468630" y="468630"/>
                  </a:lnTo>
                  <a:lnTo>
                    <a:pt x="937260" y="0"/>
                  </a:lnTo>
                  <a:close/>
                </a:path>
              </a:pathLst>
            </a:custGeom>
            <a:ln w="15240">
              <a:solidFill>
                <a:srgbClr val="30B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59968" y="4303521"/>
            <a:ext cx="1784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Candara"/>
                <a:cs typeface="Candara"/>
              </a:rPr>
              <a:t>2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18260" y="3884676"/>
            <a:ext cx="6835140" cy="868680"/>
          </a:xfrm>
          <a:custGeom>
            <a:avLst/>
            <a:gdLst/>
            <a:ahLst/>
            <a:cxnLst/>
            <a:rect l="l" t="t" r="r" b="b"/>
            <a:pathLst>
              <a:path w="6835140" h="868679">
                <a:moveTo>
                  <a:pt x="6835140" y="144780"/>
                </a:moveTo>
                <a:lnTo>
                  <a:pt x="6835140" y="723900"/>
                </a:lnTo>
                <a:lnTo>
                  <a:pt x="6827763" y="769680"/>
                </a:lnTo>
                <a:lnTo>
                  <a:pt x="6807220" y="809426"/>
                </a:lnTo>
                <a:lnTo>
                  <a:pt x="6775886" y="840760"/>
                </a:lnTo>
                <a:lnTo>
                  <a:pt x="6736140" y="861303"/>
                </a:lnTo>
                <a:lnTo>
                  <a:pt x="6690360" y="868680"/>
                </a:lnTo>
                <a:lnTo>
                  <a:pt x="0" y="868680"/>
                </a:lnTo>
                <a:lnTo>
                  <a:pt x="0" y="0"/>
                </a:lnTo>
                <a:lnTo>
                  <a:pt x="6690360" y="0"/>
                </a:lnTo>
                <a:lnTo>
                  <a:pt x="6736140" y="7376"/>
                </a:lnTo>
                <a:lnTo>
                  <a:pt x="6775886" y="27919"/>
                </a:lnTo>
                <a:lnTo>
                  <a:pt x="6807220" y="59253"/>
                </a:lnTo>
                <a:lnTo>
                  <a:pt x="6827763" y="98999"/>
                </a:lnTo>
                <a:lnTo>
                  <a:pt x="6835140" y="144780"/>
                </a:lnTo>
                <a:close/>
              </a:path>
            </a:pathLst>
          </a:custGeom>
          <a:ln w="15240">
            <a:solidFill>
              <a:srgbClr val="30B6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89963" y="4069207"/>
            <a:ext cx="44653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96153"/>
              <a:buChar char="•"/>
              <a:tabLst>
                <a:tab pos="241300" algn="l"/>
              </a:tabLst>
            </a:pPr>
            <a:r>
              <a:rPr sz="2600" dirty="0">
                <a:latin typeface="Candara"/>
                <a:cs typeface="Candara"/>
              </a:rPr>
              <a:t>Employee</a:t>
            </a:r>
            <a:r>
              <a:rPr sz="2600" spc="-65" dirty="0">
                <a:latin typeface="Candara"/>
                <a:cs typeface="Candara"/>
              </a:rPr>
              <a:t> </a:t>
            </a:r>
            <a:r>
              <a:rPr sz="2600" dirty="0">
                <a:latin typeface="Candara"/>
                <a:cs typeface="Candara"/>
              </a:rPr>
              <a:t>Information</a:t>
            </a:r>
            <a:r>
              <a:rPr sz="2600" spc="-45" dirty="0">
                <a:latin typeface="Candara"/>
                <a:cs typeface="Candara"/>
              </a:rPr>
              <a:t> </a:t>
            </a:r>
            <a:r>
              <a:rPr sz="2600" spc="-5" dirty="0">
                <a:latin typeface="Candara"/>
                <a:cs typeface="Candara"/>
              </a:rPr>
              <a:t>System</a:t>
            </a:r>
            <a:endParaRPr sz="2600">
              <a:latin typeface="Candara"/>
              <a:cs typeface="Candar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3379" y="5017008"/>
            <a:ext cx="952500" cy="1351915"/>
            <a:chOff x="373379" y="5017008"/>
            <a:chExt cx="952500" cy="1351915"/>
          </a:xfrm>
        </p:grpSpPr>
        <p:sp>
          <p:nvSpPr>
            <p:cNvPr id="19" name="object 19"/>
            <p:cNvSpPr/>
            <p:nvPr/>
          </p:nvSpPr>
          <p:spPr>
            <a:xfrm>
              <a:off x="380999" y="5024628"/>
              <a:ext cx="937260" cy="1336675"/>
            </a:xfrm>
            <a:custGeom>
              <a:avLst/>
              <a:gdLst/>
              <a:ahLst/>
              <a:cxnLst/>
              <a:rect l="l" t="t" r="r" b="b"/>
              <a:pathLst>
                <a:path w="937260" h="1336675">
                  <a:moveTo>
                    <a:pt x="937260" y="0"/>
                  </a:moveTo>
                  <a:lnTo>
                    <a:pt x="468630" y="468630"/>
                  </a:lnTo>
                  <a:lnTo>
                    <a:pt x="0" y="0"/>
                  </a:lnTo>
                  <a:lnTo>
                    <a:pt x="0" y="867918"/>
                  </a:lnTo>
                  <a:lnTo>
                    <a:pt x="468630" y="1336548"/>
                  </a:lnTo>
                  <a:lnTo>
                    <a:pt x="937260" y="867918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rgbClr val="30B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999" y="5024628"/>
              <a:ext cx="937260" cy="1336675"/>
            </a:xfrm>
            <a:custGeom>
              <a:avLst/>
              <a:gdLst/>
              <a:ahLst/>
              <a:cxnLst/>
              <a:rect l="l" t="t" r="r" b="b"/>
              <a:pathLst>
                <a:path w="937260" h="1336675">
                  <a:moveTo>
                    <a:pt x="937260" y="0"/>
                  </a:moveTo>
                  <a:lnTo>
                    <a:pt x="937260" y="867918"/>
                  </a:lnTo>
                  <a:lnTo>
                    <a:pt x="468630" y="1336548"/>
                  </a:lnTo>
                  <a:lnTo>
                    <a:pt x="0" y="867918"/>
                  </a:lnTo>
                  <a:lnTo>
                    <a:pt x="0" y="0"/>
                  </a:lnTo>
                  <a:lnTo>
                    <a:pt x="468630" y="468630"/>
                  </a:lnTo>
                  <a:lnTo>
                    <a:pt x="937260" y="0"/>
                  </a:lnTo>
                  <a:close/>
                </a:path>
              </a:pathLst>
            </a:custGeom>
            <a:ln w="15240">
              <a:solidFill>
                <a:srgbClr val="30B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56919" y="5443524"/>
            <a:ext cx="1866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Candara"/>
                <a:cs typeface="Candara"/>
              </a:rPr>
              <a:t>3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18260" y="5024628"/>
            <a:ext cx="6835140" cy="868680"/>
          </a:xfrm>
          <a:custGeom>
            <a:avLst/>
            <a:gdLst/>
            <a:ahLst/>
            <a:cxnLst/>
            <a:rect l="l" t="t" r="r" b="b"/>
            <a:pathLst>
              <a:path w="6835140" h="868679">
                <a:moveTo>
                  <a:pt x="6835140" y="144780"/>
                </a:moveTo>
                <a:lnTo>
                  <a:pt x="6835140" y="723900"/>
                </a:lnTo>
                <a:lnTo>
                  <a:pt x="6827763" y="769661"/>
                </a:lnTo>
                <a:lnTo>
                  <a:pt x="6807220" y="809404"/>
                </a:lnTo>
                <a:lnTo>
                  <a:pt x="6775886" y="840745"/>
                </a:lnTo>
                <a:lnTo>
                  <a:pt x="6736140" y="861298"/>
                </a:lnTo>
                <a:lnTo>
                  <a:pt x="6690360" y="868680"/>
                </a:lnTo>
                <a:lnTo>
                  <a:pt x="0" y="868680"/>
                </a:lnTo>
                <a:lnTo>
                  <a:pt x="0" y="0"/>
                </a:lnTo>
                <a:lnTo>
                  <a:pt x="6690360" y="0"/>
                </a:lnTo>
                <a:lnTo>
                  <a:pt x="6736140" y="7376"/>
                </a:lnTo>
                <a:lnTo>
                  <a:pt x="6775886" y="27919"/>
                </a:lnTo>
                <a:lnTo>
                  <a:pt x="6807220" y="59253"/>
                </a:lnTo>
                <a:lnTo>
                  <a:pt x="6827763" y="98999"/>
                </a:lnTo>
                <a:lnTo>
                  <a:pt x="6835140" y="144780"/>
                </a:lnTo>
                <a:close/>
              </a:path>
            </a:pathLst>
          </a:custGeom>
          <a:ln w="15240">
            <a:solidFill>
              <a:srgbClr val="30B6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89963" y="5028057"/>
            <a:ext cx="5083175" cy="7854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8600">
              <a:lnSpc>
                <a:spcPts val="2860"/>
              </a:lnSpc>
              <a:spcBef>
                <a:spcPts val="415"/>
              </a:spcBef>
              <a:buSzPct val="96153"/>
              <a:buChar char="•"/>
              <a:tabLst>
                <a:tab pos="241300" algn="l"/>
              </a:tabLst>
            </a:pPr>
            <a:r>
              <a:rPr sz="2600" dirty="0">
                <a:latin typeface="Candara"/>
                <a:cs typeface="Candara"/>
              </a:rPr>
              <a:t>Applicant</a:t>
            </a:r>
            <a:r>
              <a:rPr sz="2600" spc="-55" dirty="0">
                <a:latin typeface="Candara"/>
                <a:cs typeface="Candara"/>
              </a:rPr>
              <a:t> </a:t>
            </a:r>
            <a:r>
              <a:rPr sz="2600" spc="-5" dirty="0">
                <a:latin typeface="Candara"/>
                <a:cs typeface="Candara"/>
              </a:rPr>
              <a:t>Selection</a:t>
            </a:r>
            <a:r>
              <a:rPr sz="2600" spc="-25" dirty="0">
                <a:latin typeface="Candara"/>
                <a:cs typeface="Candara"/>
              </a:rPr>
              <a:t> </a:t>
            </a:r>
            <a:r>
              <a:rPr sz="2600" dirty="0">
                <a:latin typeface="Candara"/>
                <a:cs typeface="Candara"/>
              </a:rPr>
              <a:t>and</a:t>
            </a:r>
            <a:r>
              <a:rPr sz="2600" spc="-25" dirty="0">
                <a:latin typeface="Candara"/>
                <a:cs typeface="Candara"/>
              </a:rPr>
              <a:t> </a:t>
            </a:r>
            <a:r>
              <a:rPr sz="2600" dirty="0">
                <a:latin typeface="Candara"/>
                <a:cs typeface="Candara"/>
              </a:rPr>
              <a:t>Placement </a:t>
            </a:r>
            <a:r>
              <a:rPr sz="2600" spc="-545" dirty="0">
                <a:latin typeface="Candara"/>
                <a:cs typeface="Candara"/>
              </a:rPr>
              <a:t> </a:t>
            </a:r>
            <a:r>
              <a:rPr sz="2600" dirty="0">
                <a:latin typeface="Candara"/>
                <a:cs typeface="Candara"/>
              </a:rPr>
              <a:t>Information</a:t>
            </a:r>
            <a:r>
              <a:rPr sz="2600" spc="-40" dirty="0">
                <a:latin typeface="Candara"/>
                <a:cs typeface="Candara"/>
              </a:rPr>
              <a:t> </a:t>
            </a:r>
            <a:r>
              <a:rPr sz="2600" spc="-5" dirty="0">
                <a:latin typeface="Candara"/>
                <a:cs typeface="Candara"/>
              </a:rPr>
              <a:t>System</a:t>
            </a:r>
            <a:endParaRPr sz="26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06011"/>
            <a:ext cx="9144000" cy="2952115"/>
            <a:chOff x="0" y="3906011"/>
            <a:chExt cx="9144000" cy="2952115"/>
          </a:xfrm>
        </p:grpSpPr>
        <p:sp>
          <p:nvSpPr>
            <p:cNvPr id="3" name="object 3"/>
            <p:cNvSpPr/>
            <p:nvPr/>
          </p:nvSpPr>
          <p:spPr>
            <a:xfrm>
              <a:off x="499872" y="5945123"/>
              <a:ext cx="4898390" cy="913130"/>
            </a:xfrm>
            <a:custGeom>
              <a:avLst/>
              <a:gdLst/>
              <a:ahLst/>
              <a:cxnLst/>
              <a:rect l="l" t="t" r="r" b="b"/>
              <a:pathLst>
                <a:path w="4898390" h="913129">
                  <a:moveTo>
                    <a:pt x="85556" y="21310"/>
                  </a:moveTo>
                  <a:lnTo>
                    <a:pt x="3637272" y="912874"/>
                  </a:lnTo>
                  <a:lnTo>
                    <a:pt x="4898144" y="912874"/>
                  </a:lnTo>
                  <a:lnTo>
                    <a:pt x="85556" y="21310"/>
                  </a:lnTo>
                  <a:close/>
                </a:path>
                <a:path w="4898390" h="913129">
                  <a:moveTo>
                    <a:pt x="660" y="0"/>
                  </a:moveTo>
                  <a:lnTo>
                    <a:pt x="0" y="5460"/>
                  </a:lnTo>
                  <a:lnTo>
                    <a:pt x="85556" y="2131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6155" y="5939027"/>
              <a:ext cx="3654425" cy="919480"/>
            </a:xfrm>
            <a:custGeom>
              <a:avLst/>
              <a:gdLst/>
              <a:ahLst/>
              <a:cxnLst/>
              <a:rect l="l" t="t" r="r" b="b"/>
              <a:pathLst>
                <a:path w="3654425" h="919479">
                  <a:moveTo>
                    <a:pt x="0" y="0"/>
                  </a:moveTo>
                  <a:lnTo>
                    <a:pt x="7924" y="6350"/>
                  </a:lnTo>
                  <a:lnTo>
                    <a:pt x="2870480" y="918970"/>
                  </a:lnTo>
                  <a:lnTo>
                    <a:pt x="3653984" y="918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89674"/>
              <a:ext cx="3398520" cy="1068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84670"/>
              <a:ext cx="3370852" cy="10733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2979" y="3906011"/>
              <a:ext cx="4351020" cy="29519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45668" y="1415891"/>
            <a:ext cx="7955280" cy="22860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0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Increased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efficiency</a:t>
            </a:r>
            <a:endParaRPr sz="27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Increased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Effectiveness</a:t>
            </a:r>
            <a:endParaRPr sz="27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More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Transactions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with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fewer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resources</a:t>
            </a:r>
            <a:endParaRPr sz="27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More </a:t>
            </a:r>
            <a:r>
              <a:rPr sz="2700" dirty="0">
                <a:latin typeface="Lucida Sans Unicode"/>
                <a:cs typeface="Lucida Sans Unicode"/>
              </a:rPr>
              <a:t>Accurate </a:t>
            </a:r>
            <a:r>
              <a:rPr sz="2700" spc="-5" dirty="0">
                <a:latin typeface="Lucida Sans Unicode"/>
                <a:cs typeface="Lucida Sans Unicode"/>
              </a:rPr>
              <a:t>Information </a:t>
            </a:r>
            <a:r>
              <a:rPr sz="2700" dirty="0">
                <a:latin typeface="Lucida Sans Unicode"/>
                <a:cs typeface="Lucida Sans Unicode"/>
              </a:rPr>
              <a:t>&amp; </a:t>
            </a:r>
            <a:r>
              <a:rPr sz="2700" spc="-5" dirty="0">
                <a:latin typeface="Lucida Sans Unicode"/>
                <a:cs typeface="Lucida Sans Unicode"/>
              </a:rPr>
              <a:t>Simplification </a:t>
            </a:r>
            <a:r>
              <a:rPr sz="2700" dirty="0">
                <a:latin typeface="Lucida Sans Unicode"/>
                <a:cs typeface="Lucida Sans Unicode"/>
              </a:rPr>
              <a:t>Of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Process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2551" y="562355"/>
            <a:ext cx="4868413" cy="4566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887" y="6068567"/>
              <a:ext cx="7923275" cy="5394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887" y="522731"/>
              <a:ext cx="7903463" cy="59222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1519" y="576072"/>
              <a:ext cx="7696200" cy="5715000"/>
            </a:xfrm>
            <a:custGeom>
              <a:avLst/>
              <a:gdLst/>
              <a:ahLst/>
              <a:cxnLst/>
              <a:rect l="l" t="t" r="r" b="b"/>
              <a:pathLst>
                <a:path w="7696200" h="5715000">
                  <a:moveTo>
                    <a:pt x="7696200" y="0"/>
                  </a:moveTo>
                  <a:lnTo>
                    <a:pt x="0" y="0"/>
                  </a:lnTo>
                  <a:lnTo>
                    <a:pt x="0" y="5715000"/>
                  </a:lnTo>
                  <a:lnTo>
                    <a:pt x="7696200" y="5715000"/>
                  </a:lnTo>
                  <a:lnTo>
                    <a:pt x="769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7887" y="522731"/>
              <a:ext cx="7903463" cy="59222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519" y="576072"/>
              <a:ext cx="7696200" cy="5715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983" y="182397"/>
              <a:ext cx="749325" cy="7493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30209" y="213398"/>
              <a:ext cx="736536" cy="7365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66544" y="697991"/>
              <a:ext cx="2558796" cy="4267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83561" y="720216"/>
              <a:ext cx="2500757" cy="36957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542033" y="2091943"/>
            <a:ext cx="5765165" cy="290703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87020" marR="5080" indent="-274320">
              <a:lnSpc>
                <a:spcPts val="3350"/>
              </a:lnSpc>
              <a:spcBef>
                <a:spcPts val="515"/>
              </a:spcBef>
            </a:pPr>
            <a:r>
              <a:rPr sz="2650" i="1" dirty="0">
                <a:solidFill>
                  <a:srgbClr val="AA2B1E"/>
                </a:solidFill>
                <a:latin typeface="Comic Sans MS"/>
                <a:cs typeface="Comic Sans MS"/>
              </a:rPr>
              <a:t>O</a:t>
            </a:r>
            <a:r>
              <a:rPr sz="3100" b="1" dirty="0">
                <a:solidFill>
                  <a:srgbClr val="8A9612"/>
                </a:solidFill>
                <a:latin typeface="Times New Roman"/>
                <a:cs typeface="Times New Roman"/>
              </a:rPr>
              <a:t>System</a:t>
            </a:r>
            <a:r>
              <a:rPr sz="3100" b="1" spc="25" dirty="0">
                <a:solidFill>
                  <a:srgbClr val="8A9612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8A9612"/>
                </a:solidFill>
                <a:latin typeface="Times New Roman"/>
                <a:cs typeface="Times New Roman"/>
              </a:rPr>
              <a:t>itself</a:t>
            </a:r>
            <a:r>
              <a:rPr sz="3100" b="1" spc="15" dirty="0">
                <a:solidFill>
                  <a:srgbClr val="8A9612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8A9612"/>
                </a:solidFill>
                <a:latin typeface="Times New Roman"/>
                <a:cs typeface="Times New Roman"/>
              </a:rPr>
              <a:t>cannot</a:t>
            </a:r>
            <a:r>
              <a:rPr sz="3100" b="1" spc="15" dirty="0">
                <a:solidFill>
                  <a:srgbClr val="8A9612"/>
                </a:solidFill>
                <a:latin typeface="Times New Roman"/>
                <a:cs typeface="Times New Roman"/>
              </a:rPr>
              <a:t> </a:t>
            </a:r>
            <a:r>
              <a:rPr sz="3100" b="1" spc="-15" dirty="0">
                <a:solidFill>
                  <a:srgbClr val="8A9612"/>
                </a:solidFill>
                <a:latin typeface="Times New Roman"/>
                <a:cs typeface="Times New Roman"/>
              </a:rPr>
              <a:t>address</a:t>
            </a:r>
            <a:r>
              <a:rPr sz="3100" b="1" spc="20" dirty="0">
                <a:solidFill>
                  <a:srgbClr val="8A9612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8A9612"/>
                </a:solidFill>
                <a:latin typeface="Times New Roman"/>
                <a:cs typeface="Times New Roman"/>
              </a:rPr>
              <a:t>and </a:t>
            </a:r>
            <a:r>
              <a:rPr sz="3100" b="1" spc="-760" dirty="0">
                <a:solidFill>
                  <a:srgbClr val="8A9612"/>
                </a:solidFill>
                <a:latin typeface="Times New Roman"/>
                <a:cs typeface="Times New Roman"/>
              </a:rPr>
              <a:t> </a:t>
            </a:r>
            <a:r>
              <a:rPr sz="3100" b="1" spc="-15" dirty="0">
                <a:solidFill>
                  <a:srgbClr val="8A9612"/>
                </a:solidFill>
                <a:latin typeface="Times New Roman"/>
                <a:cs typeface="Times New Roman"/>
              </a:rPr>
              <a:t>resolve</a:t>
            </a:r>
            <a:r>
              <a:rPr sz="3100" b="1" dirty="0">
                <a:solidFill>
                  <a:srgbClr val="8A9612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8A9612"/>
                </a:solidFill>
                <a:latin typeface="Times New Roman"/>
                <a:cs typeface="Times New Roman"/>
              </a:rPr>
              <a:t>issues</a:t>
            </a:r>
            <a:r>
              <a:rPr sz="3100" b="1" spc="35" dirty="0">
                <a:solidFill>
                  <a:srgbClr val="8A9612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8A9612"/>
                </a:solidFill>
                <a:latin typeface="Times New Roman"/>
                <a:cs typeface="Times New Roman"/>
              </a:rPr>
              <a:t>within</a:t>
            </a:r>
            <a:r>
              <a:rPr sz="3100" b="1" spc="15" dirty="0">
                <a:solidFill>
                  <a:srgbClr val="8A9612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8A9612"/>
                </a:solidFill>
                <a:latin typeface="Times New Roman"/>
                <a:cs typeface="Times New Roman"/>
              </a:rPr>
              <a:t>the </a:t>
            </a:r>
            <a:r>
              <a:rPr sz="3100" b="1" dirty="0">
                <a:solidFill>
                  <a:srgbClr val="8A9612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8A9612"/>
                </a:solidFill>
                <a:latin typeface="Times New Roman"/>
                <a:cs typeface="Times New Roman"/>
              </a:rPr>
              <a:t>organization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650" i="1" dirty="0">
                <a:solidFill>
                  <a:srgbClr val="AA2B1E"/>
                </a:solidFill>
                <a:latin typeface="Comic Sans MS"/>
                <a:cs typeface="Comic Sans MS"/>
              </a:rPr>
              <a:t>O</a:t>
            </a:r>
            <a:r>
              <a:rPr sz="3100" b="1" dirty="0">
                <a:solidFill>
                  <a:srgbClr val="8A9612"/>
                </a:solidFill>
                <a:latin typeface="Times New Roman"/>
                <a:cs typeface="Times New Roman"/>
              </a:rPr>
              <a:t>System</a:t>
            </a:r>
            <a:r>
              <a:rPr sz="3100" b="1" spc="20" dirty="0">
                <a:solidFill>
                  <a:srgbClr val="8A9612"/>
                </a:solidFill>
                <a:latin typeface="Times New Roman"/>
                <a:cs typeface="Times New Roman"/>
              </a:rPr>
              <a:t> </a:t>
            </a:r>
            <a:r>
              <a:rPr sz="3100" b="1" spc="-10" dirty="0">
                <a:solidFill>
                  <a:srgbClr val="8A9612"/>
                </a:solidFill>
                <a:latin typeface="Times New Roman"/>
                <a:cs typeface="Times New Roman"/>
              </a:rPr>
              <a:t>breakdown</a:t>
            </a:r>
            <a:r>
              <a:rPr sz="3100" b="1" spc="10" dirty="0">
                <a:solidFill>
                  <a:srgbClr val="8A9612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8A9612"/>
                </a:solidFill>
                <a:latin typeface="Times New Roman"/>
                <a:cs typeface="Times New Roman"/>
              </a:rPr>
              <a:t>or</a:t>
            </a:r>
            <a:r>
              <a:rPr sz="3100" b="1" spc="-65" dirty="0">
                <a:solidFill>
                  <a:srgbClr val="8A9612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8A9612"/>
                </a:solidFill>
                <a:latin typeface="Times New Roman"/>
                <a:cs typeface="Times New Roman"/>
              </a:rPr>
              <a:t>crashes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650" i="1" dirty="0">
                <a:solidFill>
                  <a:srgbClr val="AA2B1E"/>
                </a:solidFill>
                <a:latin typeface="Comic Sans MS"/>
                <a:cs typeface="Comic Sans MS"/>
              </a:rPr>
              <a:t>O</a:t>
            </a:r>
            <a:r>
              <a:rPr sz="3100" b="1" dirty="0">
                <a:solidFill>
                  <a:srgbClr val="8A9612"/>
                </a:solidFill>
                <a:latin typeface="Times New Roman"/>
                <a:cs typeface="Times New Roman"/>
              </a:rPr>
              <a:t>Exceeds</a:t>
            </a:r>
            <a:r>
              <a:rPr sz="3100" b="1" spc="-20" dirty="0">
                <a:solidFill>
                  <a:srgbClr val="8A9612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8A9612"/>
                </a:solidFill>
                <a:latin typeface="Times New Roman"/>
                <a:cs typeface="Times New Roman"/>
              </a:rPr>
              <a:t>the</a:t>
            </a:r>
            <a:r>
              <a:rPr sz="3100" b="1" dirty="0">
                <a:solidFill>
                  <a:srgbClr val="8A9612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8A9612"/>
                </a:solidFill>
                <a:latin typeface="Times New Roman"/>
                <a:cs typeface="Times New Roman"/>
              </a:rPr>
              <a:t>costs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50" i="1" dirty="0">
                <a:solidFill>
                  <a:srgbClr val="AA2B1E"/>
                </a:solidFill>
                <a:latin typeface="Comic Sans MS"/>
                <a:cs typeface="Comic Sans MS"/>
              </a:rPr>
              <a:t>O</a:t>
            </a:r>
            <a:r>
              <a:rPr sz="3100" b="1" dirty="0">
                <a:solidFill>
                  <a:srgbClr val="8A9612"/>
                </a:solidFill>
                <a:latin typeface="Times New Roman"/>
                <a:cs typeface="Times New Roman"/>
              </a:rPr>
              <a:t>Cannot </a:t>
            </a:r>
            <a:r>
              <a:rPr sz="3100" b="1" spc="-5" dirty="0">
                <a:solidFill>
                  <a:srgbClr val="8A9612"/>
                </a:solidFill>
                <a:latin typeface="Times New Roman"/>
                <a:cs typeface="Times New Roman"/>
              </a:rPr>
              <a:t>substitute</a:t>
            </a:r>
            <a:r>
              <a:rPr sz="3100" b="1" spc="30" dirty="0">
                <a:solidFill>
                  <a:srgbClr val="8A9612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8A9612"/>
                </a:solidFill>
                <a:latin typeface="Times New Roman"/>
                <a:cs typeface="Times New Roman"/>
              </a:rPr>
              <a:t>humans</a:t>
            </a:r>
            <a:endParaRPr sz="31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18503" y="609600"/>
            <a:ext cx="2150363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987423"/>
            <a:ext cx="7571105" cy="2457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Abra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Suite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 –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for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HR and</a:t>
            </a:r>
            <a:r>
              <a:rPr sz="2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payroll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 management</a:t>
            </a:r>
            <a:endParaRPr sz="28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5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  <a:tab pos="150876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ABS</a:t>
            </a:r>
            <a:r>
              <a:rPr sz="2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(Atlas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Business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Solution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)</a:t>
            </a:r>
            <a:r>
              <a:rPr sz="28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–Information's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general	wages</a:t>
            </a:r>
            <a:r>
              <a:rPr sz="2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emergency</a:t>
            </a:r>
            <a:r>
              <a:rPr sz="2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,reminders</a:t>
            </a:r>
            <a:r>
              <a:rPr sz="2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, customer</a:t>
            </a:r>
            <a:r>
              <a:rPr sz="2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800" spc="-6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documents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3801" y="6337503"/>
            <a:ext cx="137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Candara"/>
                <a:cs typeface="Candara"/>
              </a:rPr>
              <a:t>14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dirty="0"/>
              <a:t>HRIS</a:t>
            </a:r>
            <a:r>
              <a:rPr spc="-55" dirty="0"/>
              <a:t> </a:t>
            </a:r>
            <a:r>
              <a:rPr spc="-15" dirty="0"/>
              <a:t>SOFTWARE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6564" y="3759707"/>
            <a:ext cx="3107435" cy="30982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016381"/>
            <a:ext cx="7973059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0" i="1" dirty="0">
                <a:solidFill>
                  <a:srgbClr val="000000"/>
                </a:solidFill>
                <a:latin typeface="Comic Sans MS"/>
                <a:cs typeface="Comic Sans MS"/>
              </a:rPr>
              <a:t>Thank</a:t>
            </a:r>
            <a:r>
              <a:rPr sz="13000" i="1" spc="-7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13000" i="1" spc="-15" dirty="0">
                <a:solidFill>
                  <a:srgbClr val="000000"/>
                </a:solidFill>
                <a:latin typeface="Comic Sans MS"/>
                <a:cs typeface="Comic Sans MS"/>
              </a:rPr>
              <a:t>You</a:t>
            </a:r>
            <a:endParaRPr sz="13000">
              <a:latin typeface="Comic Sans MS"/>
              <a:cs typeface="Comic Sans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2667000"/>
            <a:ext cx="2763011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375" y="2305938"/>
            <a:ext cx="6580505" cy="244602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65"/>
              </a:spcBef>
              <a:buClr>
                <a:srgbClr val="30B6FC"/>
              </a:buClr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solidFill>
                  <a:srgbClr val="073D86"/>
                </a:solidFill>
                <a:latin typeface="Times New Roman"/>
                <a:cs typeface="Times New Roman"/>
              </a:rPr>
              <a:t>HRIS</a:t>
            </a:r>
            <a:r>
              <a:rPr sz="2400" spc="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–</a:t>
            </a:r>
            <a:r>
              <a:rPr sz="2400" spc="-5" dirty="0">
                <a:solidFill>
                  <a:srgbClr val="073D86"/>
                </a:solidFill>
                <a:latin typeface="Times New Roman"/>
                <a:cs typeface="Times New Roman"/>
              </a:rPr>
              <a:t> Human</a:t>
            </a:r>
            <a:r>
              <a:rPr sz="2400" spc="1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Resources</a:t>
            </a:r>
            <a:r>
              <a:rPr sz="2400" spc="-1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Times New Roman"/>
                <a:cs typeface="Times New Roman"/>
              </a:rPr>
              <a:t>Information</a:t>
            </a:r>
            <a:r>
              <a:rPr sz="2400" spc="-2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286385" marR="405765" indent="-274320">
              <a:lnSpc>
                <a:spcPct val="100000"/>
              </a:lnSpc>
              <a:spcBef>
                <a:spcPts val="560"/>
              </a:spcBef>
              <a:buClr>
                <a:srgbClr val="30B6FC"/>
              </a:buClr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It defines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 as a computer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base-application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 for 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assembling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and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processing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data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related to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HR </a:t>
            </a:r>
            <a:r>
              <a:rPr sz="2400" spc="-5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Management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functions.</a:t>
            </a:r>
            <a:endParaRPr sz="2400">
              <a:latin typeface="Candara"/>
              <a:cs typeface="Candara"/>
            </a:endParaRPr>
          </a:p>
          <a:p>
            <a:pPr marL="286385" marR="5080" indent="-274320">
              <a:lnSpc>
                <a:spcPct val="100000"/>
              </a:lnSpc>
              <a:spcBef>
                <a:spcPts val="650"/>
              </a:spcBef>
              <a:buClr>
                <a:srgbClr val="30B6FC"/>
              </a:buClr>
              <a:buFont typeface="Wingdings"/>
              <a:buChar char=""/>
              <a:tabLst>
                <a:tab pos="287020" algn="l"/>
                <a:tab pos="1327150" algn="l"/>
              </a:tabLst>
            </a:pPr>
            <a:r>
              <a:rPr sz="2400" spc="-5" dirty="0">
                <a:solidFill>
                  <a:srgbClr val="073D86"/>
                </a:solidFill>
                <a:latin typeface="Times New Roman"/>
                <a:cs typeface="Times New Roman"/>
              </a:rPr>
              <a:t>Aids</a:t>
            </a:r>
            <a:r>
              <a:rPr sz="2400" spc="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in	planning,</a:t>
            </a:r>
            <a:r>
              <a:rPr sz="2400" spc="-3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decision</a:t>
            </a:r>
            <a:r>
              <a:rPr sz="2400" spc="-2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Times New Roman"/>
                <a:cs typeface="Times New Roman"/>
              </a:rPr>
              <a:t>making</a:t>
            </a:r>
            <a:r>
              <a:rPr sz="2400" spc="-1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&amp;</a:t>
            </a:r>
            <a:r>
              <a:rPr sz="2400" spc="-1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Times New Roman"/>
                <a:cs typeface="Times New Roman"/>
              </a:rPr>
              <a:t>submitting</a:t>
            </a:r>
            <a:r>
              <a:rPr sz="2400" spc="-3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returns</a:t>
            </a:r>
            <a:r>
              <a:rPr sz="2400" spc="-2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reports</a:t>
            </a:r>
            <a:r>
              <a:rPr sz="2400" spc="-2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external</a:t>
            </a:r>
            <a:r>
              <a:rPr sz="2400" spc="-3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agencies.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3645" y="601726"/>
            <a:ext cx="4159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HRIS</a:t>
            </a:r>
            <a:r>
              <a:rPr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??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4634484"/>
            <a:ext cx="3352799" cy="22235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2150491"/>
            <a:ext cx="5697220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Create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and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maintain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employee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record</a:t>
            </a:r>
            <a:endParaRPr sz="2400">
              <a:latin typeface="Candara"/>
              <a:cs typeface="Candara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Ensure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legal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compliance</a:t>
            </a:r>
            <a:endParaRPr sz="2400">
              <a:latin typeface="Candara"/>
              <a:cs typeface="Candara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Make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plan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for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future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HR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requirements</a:t>
            </a:r>
            <a:endParaRPr sz="2400">
              <a:latin typeface="Candara"/>
              <a:cs typeface="Candara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Reduce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the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manual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work</a:t>
            </a:r>
            <a:endParaRPr sz="2400">
              <a:latin typeface="Candara"/>
              <a:cs typeface="Candara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Assist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manager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by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providing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relevant</a:t>
            </a:r>
            <a:r>
              <a:rPr sz="2400" spc="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data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6213" y="580389"/>
            <a:ext cx="4211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</a:rPr>
              <a:t>Functions</a:t>
            </a:r>
            <a:r>
              <a:rPr spc="-7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spc="-5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HRIS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09514"/>
            <a:ext cx="3931920" cy="23484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9800" y="4509514"/>
            <a:ext cx="3124199" cy="23484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844611"/>
            <a:ext cx="3666490" cy="30994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680"/>
              </a:spcBef>
              <a:buClr>
                <a:srgbClr val="30B6FC"/>
              </a:buClr>
              <a:buFont typeface="Wingdings"/>
              <a:buChar char=""/>
              <a:tabLst>
                <a:tab pos="287655" algn="l"/>
              </a:tabLst>
            </a:pP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Personnel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administration</a:t>
            </a:r>
            <a:endParaRPr sz="2400">
              <a:latin typeface="Candara"/>
              <a:cs typeface="Candara"/>
            </a:endParaRPr>
          </a:p>
          <a:p>
            <a:pPr marL="287020" indent="-27495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Wingdings"/>
              <a:buChar char=""/>
              <a:tabLst>
                <a:tab pos="287655" algn="l"/>
              </a:tabLst>
            </a:pP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Leave/absence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recording</a:t>
            </a:r>
            <a:endParaRPr sz="2400">
              <a:latin typeface="Candara"/>
              <a:cs typeface="Candara"/>
            </a:endParaRPr>
          </a:p>
          <a:p>
            <a:pPr marL="287020" indent="-27495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Wingdings"/>
              <a:buChar char=""/>
              <a:tabLst>
                <a:tab pos="287655" algn="l"/>
              </a:tabLst>
            </a:pP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Skill</a:t>
            </a:r>
            <a:r>
              <a:rPr sz="24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inventory</a:t>
            </a:r>
            <a:endParaRPr sz="2400">
              <a:latin typeface="Candara"/>
              <a:cs typeface="Candara"/>
            </a:endParaRPr>
          </a:p>
          <a:p>
            <a:pPr marL="287020" indent="-27495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Wingdings"/>
              <a:buChar char=""/>
              <a:tabLst>
                <a:tab pos="287655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Performance</a:t>
            </a:r>
            <a:r>
              <a:rPr sz="24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appraisal</a:t>
            </a:r>
            <a:endParaRPr sz="2400">
              <a:latin typeface="Candara"/>
              <a:cs typeface="Candara"/>
            </a:endParaRPr>
          </a:p>
          <a:p>
            <a:pPr marL="287020" indent="-27495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Wingdings"/>
              <a:buChar char=""/>
              <a:tabLst>
                <a:tab pos="287655" algn="l"/>
              </a:tabLst>
            </a:pP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Training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and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development</a:t>
            </a:r>
            <a:endParaRPr sz="2400">
              <a:latin typeface="Candara"/>
              <a:cs typeface="Candara"/>
            </a:endParaRPr>
          </a:p>
          <a:p>
            <a:pPr marL="287020" indent="-27495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Wingdings"/>
              <a:buChar char=""/>
              <a:tabLst>
                <a:tab pos="287655" algn="l"/>
              </a:tabLst>
            </a:pP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Human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resource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planning</a:t>
            </a:r>
            <a:endParaRPr sz="2400">
              <a:latin typeface="Candara"/>
              <a:cs typeface="Candara"/>
            </a:endParaRPr>
          </a:p>
          <a:p>
            <a:pPr marL="287020" indent="-27495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Wingdings"/>
              <a:buChar char=""/>
              <a:tabLst>
                <a:tab pos="287655" algn="l"/>
              </a:tabLst>
            </a:pP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Recruitment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4838" y="580389"/>
            <a:ext cx="3356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Area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Usage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4343399"/>
            <a:ext cx="3886199" cy="2514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0492" y="213486"/>
            <a:ext cx="4302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11478A"/>
                </a:solidFill>
                <a:latin typeface="Gabriola"/>
                <a:cs typeface="Gabriola"/>
              </a:rPr>
              <a:t>Steps</a:t>
            </a:r>
            <a:r>
              <a:rPr sz="4000" dirty="0">
                <a:solidFill>
                  <a:srgbClr val="11478A"/>
                </a:solidFill>
                <a:latin typeface="Gabriola"/>
                <a:cs typeface="Gabriola"/>
              </a:rPr>
              <a:t> </a:t>
            </a:r>
            <a:r>
              <a:rPr sz="4000" spc="-5" dirty="0">
                <a:solidFill>
                  <a:srgbClr val="11478A"/>
                </a:solidFill>
                <a:latin typeface="Gabriola"/>
                <a:cs typeface="Gabriola"/>
              </a:rPr>
              <a:t>of</a:t>
            </a:r>
            <a:r>
              <a:rPr sz="4000" spc="-10" dirty="0">
                <a:solidFill>
                  <a:srgbClr val="11478A"/>
                </a:solidFill>
                <a:latin typeface="Gabriola"/>
                <a:cs typeface="Gabriola"/>
              </a:rPr>
              <a:t> </a:t>
            </a:r>
            <a:r>
              <a:rPr sz="4000" spc="-5" dirty="0">
                <a:solidFill>
                  <a:srgbClr val="11478A"/>
                </a:solidFill>
                <a:latin typeface="Gabriola"/>
                <a:cs typeface="Gabriola"/>
              </a:rPr>
              <a:t>Setting up an </a:t>
            </a:r>
            <a:r>
              <a:rPr sz="4000" spc="-10" dirty="0">
                <a:solidFill>
                  <a:srgbClr val="11478A"/>
                </a:solidFill>
                <a:latin typeface="Gabriola"/>
                <a:cs typeface="Gabriola"/>
              </a:rPr>
              <a:t>HRIS</a:t>
            </a:r>
            <a:endParaRPr sz="4000">
              <a:latin typeface="Gabriola"/>
              <a:cs typeface="Gabriol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6206" y="6431076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88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450" y="1746250"/>
            <a:ext cx="2184400" cy="694055"/>
            <a:chOff x="298450" y="1746250"/>
            <a:chExt cx="2184400" cy="694055"/>
          </a:xfrm>
        </p:grpSpPr>
        <p:sp>
          <p:nvSpPr>
            <p:cNvPr id="5" name="object 5"/>
            <p:cNvSpPr/>
            <p:nvPr/>
          </p:nvSpPr>
          <p:spPr>
            <a:xfrm>
              <a:off x="304800" y="1922868"/>
              <a:ext cx="2001520" cy="511175"/>
            </a:xfrm>
            <a:custGeom>
              <a:avLst/>
              <a:gdLst/>
              <a:ahLst/>
              <a:cxnLst/>
              <a:rect l="l" t="t" r="r" b="b"/>
              <a:pathLst>
                <a:path w="2001520" h="511175">
                  <a:moveTo>
                    <a:pt x="2001393" y="0"/>
                  </a:moveTo>
                  <a:lnTo>
                    <a:pt x="0" y="0"/>
                  </a:lnTo>
                  <a:lnTo>
                    <a:pt x="0" y="510959"/>
                  </a:lnTo>
                  <a:lnTo>
                    <a:pt x="2001393" y="510959"/>
                  </a:lnTo>
                  <a:lnTo>
                    <a:pt x="2001393" y="0"/>
                  </a:lnTo>
                  <a:close/>
                </a:path>
              </a:pathLst>
            </a:custGeom>
            <a:solidFill>
              <a:srgbClr val="EAE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6192" y="1752600"/>
              <a:ext cx="170815" cy="681355"/>
            </a:xfrm>
            <a:custGeom>
              <a:avLst/>
              <a:gdLst/>
              <a:ahLst/>
              <a:cxnLst/>
              <a:rect l="l" t="t" r="r" b="b"/>
              <a:pathLst>
                <a:path w="170814" h="681355">
                  <a:moveTo>
                    <a:pt x="170306" y="0"/>
                  </a:moveTo>
                  <a:lnTo>
                    <a:pt x="0" y="170307"/>
                  </a:lnTo>
                  <a:lnTo>
                    <a:pt x="0" y="681227"/>
                  </a:lnTo>
                  <a:lnTo>
                    <a:pt x="170306" y="510921"/>
                  </a:lnTo>
                  <a:lnTo>
                    <a:pt x="170306" y="0"/>
                  </a:lnTo>
                  <a:close/>
                </a:path>
              </a:pathLst>
            </a:custGeom>
            <a:solidFill>
              <a:srgbClr val="BBB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" y="1752600"/>
              <a:ext cx="2171700" cy="170815"/>
            </a:xfrm>
            <a:custGeom>
              <a:avLst/>
              <a:gdLst/>
              <a:ahLst/>
              <a:cxnLst/>
              <a:rect l="l" t="t" r="r" b="b"/>
              <a:pathLst>
                <a:path w="2171700" h="170814">
                  <a:moveTo>
                    <a:pt x="2171700" y="0"/>
                  </a:moveTo>
                  <a:lnTo>
                    <a:pt x="170268" y="0"/>
                  </a:lnTo>
                  <a:lnTo>
                    <a:pt x="0" y="170307"/>
                  </a:lnTo>
                  <a:lnTo>
                    <a:pt x="2001393" y="170307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EDE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" y="1752600"/>
              <a:ext cx="2171700" cy="681355"/>
            </a:xfrm>
            <a:custGeom>
              <a:avLst/>
              <a:gdLst/>
              <a:ahLst/>
              <a:cxnLst/>
              <a:rect l="l" t="t" r="r" b="b"/>
              <a:pathLst>
                <a:path w="2171700" h="681355">
                  <a:moveTo>
                    <a:pt x="0" y="170307"/>
                  </a:moveTo>
                  <a:lnTo>
                    <a:pt x="2001393" y="170307"/>
                  </a:lnTo>
                  <a:lnTo>
                    <a:pt x="2171700" y="0"/>
                  </a:lnTo>
                </a:path>
                <a:path w="2171700" h="681355">
                  <a:moveTo>
                    <a:pt x="2001393" y="170307"/>
                  </a:moveTo>
                  <a:lnTo>
                    <a:pt x="2001393" y="681227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4800" y="2039492"/>
            <a:ext cx="1995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515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Planning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89250" y="3575050"/>
            <a:ext cx="2184400" cy="694055"/>
            <a:chOff x="2889250" y="3575050"/>
            <a:chExt cx="2184400" cy="694055"/>
          </a:xfrm>
        </p:grpSpPr>
        <p:sp>
          <p:nvSpPr>
            <p:cNvPr id="11" name="object 11"/>
            <p:cNvSpPr/>
            <p:nvPr/>
          </p:nvSpPr>
          <p:spPr>
            <a:xfrm>
              <a:off x="4896992" y="3581400"/>
              <a:ext cx="170815" cy="681355"/>
            </a:xfrm>
            <a:custGeom>
              <a:avLst/>
              <a:gdLst/>
              <a:ahLst/>
              <a:cxnLst/>
              <a:rect l="l" t="t" r="r" b="b"/>
              <a:pathLst>
                <a:path w="170814" h="681354">
                  <a:moveTo>
                    <a:pt x="170307" y="0"/>
                  </a:moveTo>
                  <a:lnTo>
                    <a:pt x="0" y="170306"/>
                  </a:lnTo>
                  <a:lnTo>
                    <a:pt x="0" y="681227"/>
                  </a:lnTo>
                  <a:lnTo>
                    <a:pt x="170307" y="510920"/>
                  </a:lnTo>
                  <a:lnTo>
                    <a:pt x="170307" y="0"/>
                  </a:lnTo>
                  <a:close/>
                </a:path>
              </a:pathLst>
            </a:custGeom>
            <a:solidFill>
              <a:srgbClr val="BBB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95600" y="3581400"/>
              <a:ext cx="2171700" cy="170815"/>
            </a:xfrm>
            <a:custGeom>
              <a:avLst/>
              <a:gdLst/>
              <a:ahLst/>
              <a:cxnLst/>
              <a:rect l="l" t="t" r="r" b="b"/>
              <a:pathLst>
                <a:path w="2171700" h="170814">
                  <a:moveTo>
                    <a:pt x="2171700" y="0"/>
                  </a:moveTo>
                  <a:lnTo>
                    <a:pt x="170306" y="0"/>
                  </a:lnTo>
                  <a:lnTo>
                    <a:pt x="0" y="170306"/>
                  </a:lnTo>
                  <a:lnTo>
                    <a:pt x="2001392" y="170306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EDE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581400"/>
              <a:ext cx="2171700" cy="681355"/>
            </a:xfrm>
            <a:custGeom>
              <a:avLst/>
              <a:gdLst/>
              <a:ahLst/>
              <a:cxnLst/>
              <a:rect l="l" t="t" r="r" b="b"/>
              <a:pathLst>
                <a:path w="2171700" h="681354">
                  <a:moveTo>
                    <a:pt x="0" y="170306"/>
                  </a:moveTo>
                  <a:lnTo>
                    <a:pt x="2001392" y="170306"/>
                  </a:lnTo>
                  <a:lnTo>
                    <a:pt x="2171700" y="0"/>
                  </a:lnTo>
                </a:path>
                <a:path w="2171700" h="681354">
                  <a:moveTo>
                    <a:pt x="2001392" y="170306"/>
                  </a:moveTo>
                  <a:lnTo>
                    <a:pt x="2001392" y="681227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95600" y="3751669"/>
            <a:ext cx="1995805" cy="511175"/>
          </a:xfrm>
          <a:prstGeom prst="rect">
            <a:avLst/>
          </a:prstGeom>
          <a:solidFill>
            <a:srgbClr val="EAEB5E"/>
          </a:solidFill>
        </p:spPr>
        <p:txBody>
          <a:bodyPr vert="horz" wrap="square" lIns="0" tIns="12890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15"/>
              </a:spcBef>
            </a:pPr>
            <a:r>
              <a:rPr sz="1600" spc="-5" dirty="0">
                <a:latin typeface="Arial MT"/>
                <a:cs typeface="Arial MT"/>
              </a:rPr>
              <a:t>Design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17650" y="2660650"/>
            <a:ext cx="2184400" cy="694055"/>
            <a:chOff x="1517650" y="2660650"/>
            <a:chExt cx="2184400" cy="694055"/>
          </a:xfrm>
        </p:grpSpPr>
        <p:sp>
          <p:nvSpPr>
            <p:cNvPr id="16" name="object 16"/>
            <p:cNvSpPr/>
            <p:nvPr/>
          </p:nvSpPr>
          <p:spPr>
            <a:xfrm>
              <a:off x="3525392" y="2667000"/>
              <a:ext cx="170815" cy="681355"/>
            </a:xfrm>
            <a:custGeom>
              <a:avLst/>
              <a:gdLst/>
              <a:ahLst/>
              <a:cxnLst/>
              <a:rect l="l" t="t" r="r" b="b"/>
              <a:pathLst>
                <a:path w="170814" h="681354">
                  <a:moveTo>
                    <a:pt x="170307" y="0"/>
                  </a:moveTo>
                  <a:lnTo>
                    <a:pt x="0" y="170307"/>
                  </a:lnTo>
                  <a:lnTo>
                    <a:pt x="0" y="681227"/>
                  </a:lnTo>
                  <a:lnTo>
                    <a:pt x="170307" y="510921"/>
                  </a:lnTo>
                  <a:lnTo>
                    <a:pt x="170307" y="0"/>
                  </a:lnTo>
                  <a:close/>
                </a:path>
              </a:pathLst>
            </a:custGeom>
            <a:solidFill>
              <a:srgbClr val="BBB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2667000"/>
              <a:ext cx="2171700" cy="170815"/>
            </a:xfrm>
            <a:custGeom>
              <a:avLst/>
              <a:gdLst/>
              <a:ahLst/>
              <a:cxnLst/>
              <a:rect l="l" t="t" r="r" b="b"/>
              <a:pathLst>
                <a:path w="2171700" h="170814">
                  <a:moveTo>
                    <a:pt x="2171700" y="0"/>
                  </a:moveTo>
                  <a:lnTo>
                    <a:pt x="170306" y="0"/>
                  </a:lnTo>
                  <a:lnTo>
                    <a:pt x="0" y="170307"/>
                  </a:lnTo>
                  <a:lnTo>
                    <a:pt x="2001392" y="170307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EDE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2667000"/>
              <a:ext cx="2171700" cy="681355"/>
            </a:xfrm>
            <a:custGeom>
              <a:avLst/>
              <a:gdLst/>
              <a:ahLst/>
              <a:cxnLst/>
              <a:rect l="l" t="t" r="r" b="b"/>
              <a:pathLst>
                <a:path w="2171700" h="681354">
                  <a:moveTo>
                    <a:pt x="0" y="170307"/>
                  </a:moveTo>
                  <a:lnTo>
                    <a:pt x="2001392" y="170307"/>
                  </a:lnTo>
                  <a:lnTo>
                    <a:pt x="2171700" y="0"/>
                  </a:lnTo>
                </a:path>
                <a:path w="2171700" h="681354">
                  <a:moveTo>
                    <a:pt x="2001392" y="170307"/>
                  </a:moveTo>
                  <a:lnTo>
                    <a:pt x="2001392" y="681227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24000" y="2837268"/>
            <a:ext cx="1995805" cy="511175"/>
          </a:xfrm>
          <a:prstGeom prst="rect">
            <a:avLst/>
          </a:prstGeom>
          <a:solidFill>
            <a:srgbClr val="EAEB5E"/>
          </a:solidFill>
        </p:spPr>
        <p:txBody>
          <a:bodyPr vert="horz" wrap="square" lIns="0" tIns="128905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15"/>
              </a:spcBef>
            </a:pPr>
            <a:r>
              <a:rPr sz="1600" spc="-5" dirty="0">
                <a:latin typeface="Arial MT"/>
                <a:cs typeface="Arial MT"/>
              </a:rPr>
              <a:t>Analysis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60850" y="4565650"/>
            <a:ext cx="2184400" cy="694055"/>
            <a:chOff x="4260850" y="4565650"/>
            <a:chExt cx="2184400" cy="694055"/>
          </a:xfrm>
        </p:grpSpPr>
        <p:sp>
          <p:nvSpPr>
            <p:cNvPr id="21" name="object 21"/>
            <p:cNvSpPr/>
            <p:nvPr/>
          </p:nvSpPr>
          <p:spPr>
            <a:xfrm>
              <a:off x="6268592" y="4572000"/>
              <a:ext cx="170815" cy="681355"/>
            </a:xfrm>
            <a:custGeom>
              <a:avLst/>
              <a:gdLst/>
              <a:ahLst/>
              <a:cxnLst/>
              <a:rect l="l" t="t" r="r" b="b"/>
              <a:pathLst>
                <a:path w="170814" h="681354">
                  <a:moveTo>
                    <a:pt x="170307" y="0"/>
                  </a:moveTo>
                  <a:lnTo>
                    <a:pt x="0" y="170306"/>
                  </a:lnTo>
                  <a:lnTo>
                    <a:pt x="0" y="681228"/>
                  </a:lnTo>
                  <a:lnTo>
                    <a:pt x="170307" y="510920"/>
                  </a:lnTo>
                  <a:lnTo>
                    <a:pt x="170307" y="0"/>
                  </a:lnTo>
                  <a:close/>
                </a:path>
              </a:pathLst>
            </a:custGeom>
            <a:solidFill>
              <a:srgbClr val="BBB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67200" y="4572000"/>
              <a:ext cx="2171700" cy="170815"/>
            </a:xfrm>
            <a:custGeom>
              <a:avLst/>
              <a:gdLst/>
              <a:ahLst/>
              <a:cxnLst/>
              <a:rect l="l" t="t" r="r" b="b"/>
              <a:pathLst>
                <a:path w="2171700" h="170814">
                  <a:moveTo>
                    <a:pt x="2171700" y="0"/>
                  </a:moveTo>
                  <a:lnTo>
                    <a:pt x="170307" y="0"/>
                  </a:lnTo>
                  <a:lnTo>
                    <a:pt x="0" y="170306"/>
                  </a:lnTo>
                  <a:lnTo>
                    <a:pt x="2001392" y="170306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EDE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67200" y="4572000"/>
              <a:ext cx="2171700" cy="681355"/>
            </a:xfrm>
            <a:custGeom>
              <a:avLst/>
              <a:gdLst/>
              <a:ahLst/>
              <a:cxnLst/>
              <a:rect l="l" t="t" r="r" b="b"/>
              <a:pathLst>
                <a:path w="2171700" h="681354">
                  <a:moveTo>
                    <a:pt x="0" y="170306"/>
                  </a:moveTo>
                  <a:lnTo>
                    <a:pt x="2001392" y="170306"/>
                  </a:lnTo>
                  <a:lnTo>
                    <a:pt x="2171700" y="0"/>
                  </a:lnTo>
                </a:path>
                <a:path w="2171700" h="681354">
                  <a:moveTo>
                    <a:pt x="2001392" y="170306"/>
                  </a:moveTo>
                  <a:lnTo>
                    <a:pt x="2001392" y="681228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67200" y="4742269"/>
            <a:ext cx="1995805" cy="511175"/>
          </a:xfrm>
          <a:prstGeom prst="rect">
            <a:avLst/>
          </a:prstGeom>
          <a:solidFill>
            <a:srgbClr val="EAEB5E"/>
          </a:solidFill>
        </p:spPr>
        <p:txBody>
          <a:bodyPr vert="horz" wrap="square" lIns="0" tIns="129540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1020"/>
              </a:spcBef>
            </a:pPr>
            <a:r>
              <a:rPr sz="1600" spc="-5" dirty="0">
                <a:latin typeface="Arial MT"/>
                <a:cs typeface="Arial MT"/>
              </a:rPr>
              <a:t>Implementation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708650" y="5556250"/>
            <a:ext cx="2184400" cy="694055"/>
            <a:chOff x="5708650" y="5556250"/>
            <a:chExt cx="2184400" cy="694055"/>
          </a:xfrm>
        </p:grpSpPr>
        <p:sp>
          <p:nvSpPr>
            <p:cNvPr id="26" name="object 26"/>
            <p:cNvSpPr/>
            <p:nvPr/>
          </p:nvSpPr>
          <p:spPr>
            <a:xfrm>
              <a:off x="7716392" y="5562600"/>
              <a:ext cx="170815" cy="681355"/>
            </a:xfrm>
            <a:custGeom>
              <a:avLst/>
              <a:gdLst/>
              <a:ahLst/>
              <a:cxnLst/>
              <a:rect l="l" t="t" r="r" b="b"/>
              <a:pathLst>
                <a:path w="170815" h="681354">
                  <a:moveTo>
                    <a:pt x="170306" y="0"/>
                  </a:moveTo>
                  <a:lnTo>
                    <a:pt x="0" y="170268"/>
                  </a:lnTo>
                  <a:lnTo>
                    <a:pt x="0" y="681228"/>
                  </a:lnTo>
                  <a:lnTo>
                    <a:pt x="170306" y="510959"/>
                  </a:lnTo>
                  <a:lnTo>
                    <a:pt x="170306" y="0"/>
                  </a:lnTo>
                  <a:close/>
                </a:path>
              </a:pathLst>
            </a:custGeom>
            <a:solidFill>
              <a:srgbClr val="BBB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15000" y="5562600"/>
              <a:ext cx="2171700" cy="170815"/>
            </a:xfrm>
            <a:custGeom>
              <a:avLst/>
              <a:gdLst/>
              <a:ahLst/>
              <a:cxnLst/>
              <a:rect l="l" t="t" r="r" b="b"/>
              <a:pathLst>
                <a:path w="2171700" h="170814">
                  <a:moveTo>
                    <a:pt x="2171700" y="0"/>
                  </a:moveTo>
                  <a:lnTo>
                    <a:pt x="170307" y="0"/>
                  </a:lnTo>
                  <a:lnTo>
                    <a:pt x="0" y="170268"/>
                  </a:lnTo>
                  <a:lnTo>
                    <a:pt x="2001393" y="170268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EDE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15000" y="5562600"/>
              <a:ext cx="2171700" cy="681355"/>
            </a:xfrm>
            <a:custGeom>
              <a:avLst/>
              <a:gdLst/>
              <a:ahLst/>
              <a:cxnLst/>
              <a:rect l="l" t="t" r="r" b="b"/>
              <a:pathLst>
                <a:path w="2171700" h="681354">
                  <a:moveTo>
                    <a:pt x="0" y="170268"/>
                  </a:moveTo>
                  <a:lnTo>
                    <a:pt x="2001393" y="170268"/>
                  </a:lnTo>
                  <a:lnTo>
                    <a:pt x="2171700" y="0"/>
                  </a:lnTo>
                </a:path>
                <a:path w="2171700" h="681354">
                  <a:moveTo>
                    <a:pt x="2001393" y="170268"/>
                  </a:moveTo>
                  <a:lnTo>
                    <a:pt x="2001393" y="681228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715000" y="5732869"/>
            <a:ext cx="1995805" cy="511175"/>
          </a:xfrm>
          <a:prstGeom prst="rect">
            <a:avLst/>
          </a:prstGeom>
          <a:solidFill>
            <a:srgbClr val="EAEB5E"/>
          </a:solidFill>
        </p:spPr>
        <p:txBody>
          <a:bodyPr vert="horz" wrap="square" lIns="0" tIns="129540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1020"/>
              </a:spcBef>
            </a:pPr>
            <a:r>
              <a:rPr sz="1600" spc="-5" dirty="0"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93800" y="2127504"/>
            <a:ext cx="5613400" cy="3898900"/>
            <a:chOff x="1193800" y="2127504"/>
            <a:chExt cx="5613400" cy="3898900"/>
          </a:xfrm>
        </p:grpSpPr>
        <p:sp>
          <p:nvSpPr>
            <p:cNvPr id="31" name="object 31"/>
            <p:cNvSpPr/>
            <p:nvPr/>
          </p:nvSpPr>
          <p:spPr>
            <a:xfrm>
              <a:off x="2438400" y="21336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17800" y="2133600"/>
              <a:ext cx="50800" cy="533400"/>
            </a:xfrm>
            <a:custGeom>
              <a:avLst/>
              <a:gdLst/>
              <a:ahLst/>
              <a:cxnLst/>
              <a:rect l="l" t="t" r="r" b="b"/>
              <a:pathLst>
                <a:path w="50800" h="533400">
                  <a:moveTo>
                    <a:pt x="19050" y="482600"/>
                  </a:moveTo>
                  <a:lnTo>
                    <a:pt x="0" y="482600"/>
                  </a:lnTo>
                  <a:lnTo>
                    <a:pt x="25400" y="533400"/>
                  </a:lnTo>
                  <a:lnTo>
                    <a:pt x="44450" y="495300"/>
                  </a:lnTo>
                  <a:lnTo>
                    <a:pt x="19050" y="495300"/>
                  </a:lnTo>
                  <a:lnTo>
                    <a:pt x="19050" y="482600"/>
                  </a:lnTo>
                  <a:close/>
                </a:path>
                <a:path w="50800" h="533400">
                  <a:moveTo>
                    <a:pt x="31750" y="0"/>
                  </a:moveTo>
                  <a:lnTo>
                    <a:pt x="19050" y="0"/>
                  </a:lnTo>
                  <a:lnTo>
                    <a:pt x="19050" y="495300"/>
                  </a:lnTo>
                  <a:lnTo>
                    <a:pt x="31750" y="495300"/>
                  </a:lnTo>
                  <a:lnTo>
                    <a:pt x="31750" y="0"/>
                  </a:lnTo>
                  <a:close/>
                </a:path>
                <a:path w="50800" h="533400">
                  <a:moveTo>
                    <a:pt x="50800" y="482600"/>
                  </a:moveTo>
                  <a:lnTo>
                    <a:pt x="31750" y="482600"/>
                  </a:lnTo>
                  <a:lnTo>
                    <a:pt x="31750" y="495300"/>
                  </a:lnTo>
                  <a:lnTo>
                    <a:pt x="44450" y="495300"/>
                  </a:lnTo>
                  <a:lnTo>
                    <a:pt x="50800" y="482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57600" y="29718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37000" y="2971800"/>
              <a:ext cx="50800" cy="609600"/>
            </a:xfrm>
            <a:custGeom>
              <a:avLst/>
              <a:gdLst/>
              <a:ahLst/>
              <a:cxnLst/>
              <a:rect l="l" t="t" r="r" b="b"/>
              <a:pathLst>
                <a:path w="50800" h="609600">
                  <a:moveTo>
                    <a:pt x="19050" y="558800"/>
                  </a:moveTo>
                  <a:lnTo>
                    <a:pt x="0" y="558800"/>
                  </a:lnTo>
                  <a:lnTo>
                    <a:pt x="25400" y="609600"/>
                  </a:lnTo>
                  <a:lnTo>
                    <a:pt x="44450" y="571500"/>
                  </a:lnTo>
                  <a:lnTo>
                    <a:pt x="19050" y="571500"/>
                  </a:lnTo>
                  <a:lnTo>
                    <a:pt x="19050" y="558800"/>
                  </a:lnTo>
                  <a:close/>
                </a:path>
                <a:path w="50800" h="609600">
                  <a:moveTo>
                    <a:pt x="31750" y="0"/>
                  </a:moveTo>
                  <a:lnTo>
                    <a:pt x="19050" y="0"/>
                  </a:lnTo>
                  <a:lnTo>
                    <a:pt x="19050" y="571500"/>
                  </a:lnTo>
                  <a:lnTo>
                    <a:pt x="31750" y="571500"/>
                  </a:lnTo>
                  <a:lnTo>
                    <a:pt x="31750" y="0"/>
                  </a:lnTo>
                  <a:close/>
                </a:path>
                <a:path w="50800" h="609600">
                  <a:moveTo>
                    <a:pt x="50800" y="558800"/>
                  </a:moveTo>
                  <a:lnTo>
                    <a:pt x="31750" y="558800"/>
                  </a:lnTo>
                  <a:lnTo>
                    <a:pt x="31750" y="571500"/>
                  </a:lnTo>
                  <a:lnTo>
                    <a:pt x="44450" y="571500"/>
                  </a:lnTo>
                  <a:lnTo>
                    <a:pt x="50800" y="558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29200" y="38862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84800" y="3886200"/>
              <a:ext cx="50800" cy="685800"/>
            </a:xfrm>
            <a:custGeom>
              <a:avLst/>
              <a:gdLst/>
              <a:ahLst/>
              <a:cxnLst/>
              <a:rect l="l" t="t" r="r" b="b"/>
              <a:pathLst>
                <a:path w="50800" h="685800">
                  <a:moveTo>
                    <a:pt x="19050" y="635000"/>
                  </a:moveTo>
                  <a:lnTo>
                    <a:pt x="0" y="635000"/>
                  </a:lnTo>
                  <a:lnTo>
                    <a:pt x="25400" y="685800"/>
                  </a:lnTo>
                  <a:lnTo>
                    <a:pt x="44450" y="647700"/>
                  </a:lnTo>
                  <a:lnTo>
                    <a:pt x="19050" y="647700"/>
                  </a:lnTo>
                  <a:lnTo>
                    <a:pt x="19050" y="635000"/>
                  </a:lnTo>
                  <a:close/>
                </a:path>
                <a:path w="50800" h="685800">
                  <a:moveTo>
                    <a:pt x="31750" y="0"/>
                  </a:moveTo>
                  <a:lnTo>
                    <a:pt x="19050" y="0"/>
                  </a:lnTo>
                  <a:lnTo>
                    <a:pt x="19050" y="647700"/>
                  </a:lnTo>
                  <a:lnTo>
                    <a:pt x="31750" y="647700"/>
                  </a:lnTo>
                  <a:lnTo>
                    <a:pt x="31750" y="0"/>
                  </a:lnTo>
                  <a:close/>
                </a:path>
                <a:path w="50800" h="685800">
                  <a:moveTo>
                    <a:pt x="50800" y="635000"/>
                  </a:moveTo>
                  <a:lnTo>
                    <a:pt x="31750" y="635000"/>
                  </a:lnTo>
                  <a:lnTo>
                    <a:pt x="31750" y="647700"/>
                  </a:lnTo>
                  <a:lnTo>
                    <a:pt x="44450" y="647700"/>
                  </a:lnTo>
                  <a:lnTo>
                    <a:pt x="50800" y="635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24600" y="48768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56400" y="4876800"/>
              <a:ext cx="50800" cy="685800"/>
            </a:xfrm>
            <a:custGeom>
              <a:avLst/>
              <a:gdLst/>
              <a:ahLst/>
              <a:cxnLst/>
              <a:rect l="l" t="t" r="r" b="b"/>
              <a:pathLst>
                <a:path w="50800" h="685800">
                  <a:moveTo>
                    <a:pt x="19050" y="635000"/>
                  </a:moveTo>
                  <a:lnTo>
                    <a:pt x="0" y="635000"/>
                  </a:lnTo>
                  <a:lnTo>
                    <a:pt x="25400" y="685800"/>
                  </a:lnTo>
                  <a:lnTo>
                    <a:pt x="44450" y="647700"/>
                  </a:lnTo>
                  <a:lnTo>
                    <a:pt x="19050" y="647700"/>
                  </a:lnTo>
                  <a:lnTo>
                    <a:pt x="19050" y="635000"/>
                  </a:lnTo>
                  <a:close/>
                </a:path>
                <a:path w="50800" h="685800">
                  <a:moveTo>
                    <a:pt x="31750" y="0"/>
                  </a:moveTo>
                  <a:lnTo>
                    <a:pt x="19050" y="0"/>
                  </a:lnTo>
                  <a:lnTo>
                    <a:pt x="19050" y="647700"/>
                  </a:lnTo>
                  <a:lnTo>
                    <a:pt x="31750" y="647700"/>
                  </a:lnTo>
                  <a:lnTo>
                    <a:pt x="31750" y="0"/>
                  </a:lnTo>
                  <a:close/>
                </a:path>
                <a:path w="50800" h="685800">
                  <a:moveTo>
                    <a:pt x="50800" y="635000"/>
                  </a:moveTo>
                  <a:lnTo>
                    <a:pt x="31750" y="635000"/>
                  </a:lnTo>
                  <a:lnTo>
                    <a:pt x="31750" y="647700"/>
                  </a:lnTo>
                  <a:lnTo>
                    <a:pt x="44450" y="647700"/>
                  </a:lnTo>
                  <a:lnTo>
                    <a:pt x="50800" y="635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10200" y="60198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84800" y="5257800"/>
              <a:ext cx="50800" cy="762000"/>
            </a:xfrm>
            <a:custGeom>
              <a:avLst/>
              <a:gdLst/>
              <a:ahLst/>
              <a:cxnLst/>
              <a:rect l="l" t="t" r="r" b="b"/>
              <a:pathLst>
                <a:path w="50800" h="762000">
                  <a:moveTo>
                    <a:pt x="31750" y="38100"/>
                  </a:moveTo>
                  <a:lnTo>
                    <a:pt x="19050" y="38100"/>
                  </a:lnTo>
                  <a:lnTo>
                    <a:pt x="19050" y="762000"/>
                  </a:lnTo>
                  <a:lnTo>
                    <a:pt x="31750" y="762000"/>
                  </a:lnTo>
                  <a:lnTo>
                    <a:pt x="31750" y="38100"/>
                  </a:lnTo>
                  <a:close/>
                </a:path>
                <a:path w="50800" h="762000">
                  <a:moveTo>
                    <a:pt x="25400" y="0"/>
                  </a:moveTo>
                  <a:lnTo>
                    <a:pt x="0" y="50800"/>
                  </a:lnTo>
                  <a:lnTo>
                    <a:pt x="19050" y="50800"/>
                  </a:lnTo>
                  <a:lnTo>
                    <a:pt x="19050" y="38100"/>
                  </a:lnTo>
                  <a:lnTo>
                    <a:pt x="44450" y="38100"/>
                  </a:lnTo>
                  <a:lnTo>
                    <a:pt x="25400" y="0"/>
                  </a:lnTo>
                  <a:close/>
                </a:path>
                <a:path w="50800" h="762000">
                  <a:moveTo>
                    <a:pt x="44450" y="38100"/>
                  </a:moveTo>
                  <a:lnTo>
                    <a:pt x="31750" y="38100"/>
                  </a:lnTo>
                  <a:lnTo>
                    <a:pt x="31750" y="50800"/>
                  </a:lnTo>
                  <a:lnTo>
                    <a:pt x="50800" y="50800"/>
                  </a:lnTo>
                  <a:lnTo>
                    <a:pt x="4445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62400" y="49530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37000" y="4267200"/>
              <a:ext cx="50800" cy="685800"/>
            </a:xfrm>
            <a:custGeom>
              <a:avLst/>
              <a:gdLst/>
              <a:ahLst/>
              <a:cxnLst/>
              <a:rect l="l" t="t" r="r" b="b"/>
              <a:pathLst>
                <a:path w="50800" h="685800">
                  <a:moveTo>
                    <a:pt x="31750" y="38100"/>
                  </a:moveTo>
                  <a:lnTo>
                    <a:pt x="19050" y="38100"/>
                  </a:lnTo>
                  <a:lnTo>
                    <a:pt x="19050" y="685800"/>
                  </a:lnTo>
                  <a:lnTo>
                    <a:pt x="31750" y="685800"/>
                  </a:lnTo>
                  <a:lnTo>
                    <a:pt x="31750" y="38100"/>
                  </a:lnTo>
                  <a:close/>
                </a:path>
                <a:path w="50800" h="685800">
                  <a:moveTo>
                    <a:pt x="25400" y="0"/>
                  </a:moveTo>
                  <a:lnTo>
                    <a:pt x="0" y="50800"/>
                  </a:lnTo>
                  <a:lnTo>
                    <a:pt x="19050" y="50800"/>
                  </a:lnTo>
                  <a:lnTo>
                    <a:pt x="19050" y="38100"/>
                  </a:lnTo>
                  <a:lnTo>
                    <a:pt x="44450" y="38100"/>
                  </a:lnTo>
                  <a:lnTo>
                    <a:pt x="25400" y="0"/>
                  </a:lnTo>
                  <a:close/>
                </a:path>
                <a:path w="50800" h="685800">
                  <a:moveTo>
                    <a:pt x="44450" y="38100"/>
                  </a:moveTo>
                  <a:lnTo>
                    <a:pt x="31750" y="38100"/>
                  </a:lnTo>
                  <a:lnTo>
                    <a:pt x="31750" y="50800"/>
                  </a:lnTo>
                  <a:lnTo>
                    <a:pt x="50800" y="50800"/>
                  </a:lnTo>
                  <a:lnTo>
                    <a:pt x="4445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43200" y="39624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40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17800" y="3352800"/>
              <a:ext cx="50800" cy="609600"/>
            </a:xfrm>
            <a:custGeom>
              <a:avLst/>
              <a:gdLst/>
              <a:ahLst/>
              <a:cxnLst/>
              <a:rect l="l" t="t" r="r" b="b"/>
              <a:pathLst>
                <a:path w="50800" h="609600">
                  <a:moveTo>
                    <a:pt x="31750" y="38100"/>
                  </a:moveTo>
                  <a:lnTo>
                    <a:pt x="19050" y="38100"/>
                  </a:lnTo>
                  <a:lnTo>
                    <a:pt x="19050" y="609600"/>
                  </a:lnTo>
                  <a:lnTo>
                    <a:pt x="31750" y="609600"/>
                  </a:lnTo>
                  <a:lnTo>
                    <a:pt x="31750" y="38100"/>
                  </a:lnTo>
                  <a:close/>
                </a:path>
                <a:path w="50800" h="609600">
                  <a:moveTo>
                    <a:pt x="25400" y="0"/>
                  </a:moveTo>
                  <a:lnTo>
                    <a:pt x="0" y="50800"/>
                  </a:lnTo>
                  <a:lnTo>
                    <a:pt x="19050" y="50800"/>
                  </a:lnTo>
                  <a:lnTo>
                    <a:pt x="19050" y="38100"/>
                  </a:lnTo>
                  <a:lnTo>
                    <a:pt x="44450" y="38100"/>
                  </a:lnTo>
                  <a:lnTo>
                    <a:pt x="25400" y="0"/>
                  </a:lnTo>
                  <a:close/>
                </a:path>
                <a:path w="50800" h="609600">
                  <a:moveTo>
                    <a:pt x="44450" y="38100"/>
                  </a:moveTo>
                  <a:lnTo>
                    <a:pt x="31750" y="38100"/>
                  </a:lnTo>
                  <a:lnTo>
                    <a:pt x="31750" y="50800"/>
                  </a:lnTo>
                  <a:lnTo>
                    <a:pt x="50800" y="50800"/>
                  </a:lnTo>
                  <a:lnTo>
                    <a:pt x="4445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19200" y="31242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80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93800" y="2438400"/>
              <a:ext cx="50800" cy="685800"/>
            </a:xfrm>
            <a:custGeom>
              <a:avLst/>
              <a:gdLst/>
              <a:ahLst/>
              <a:cxnLst/>
              <a:rect l="l" t="t" r="r" b="b"/>
              <a:pathLst>
                <a:path w="50800" h="685800">
                  <a:moveTo>
                    <a:pt x="31750" y="38100"/>
                  </a:moveTo>
                  <a:lnTo>
                    <a:pt x="19050" y="38100"/>
                  </a:lnTo>
                  <a:lnTo>
                    <a:pt x="19050" y="685800"/>
                  </a:lnTo>
                  <a:lnTo>
                    <a:pt x="31750" y="685800"/>
                  </a:lnTo>
                  <a:lnTo>
                    <a:pt x="31750" y="38100"/>
                  </a:lnTo>
                  <a:close/>
                </a:path>
                <a:path w="50800" h="685800">
                  <a:moveTo>
                    <a:pt x="25400" y="0"/>
                  </a:moveTo>
                  <a:lnTo>
                    <a:pt x="0" y="50800"/>
                  </a:lnTo>
                  <a:lnTo>
                    <a:pt x="19050" y="50800"/>
                  </a:lnTo>
                  <a:lnTo>
                    <a:pt x="19050" y="38100"/>
                  </a:lnTo>
                  <a:lnTo>
                    <a:pt x="44450" y="38100"/>
                  </a:lnTo>
                  <a:lnTo>
                    <a:pt x="25400" y="0"/>
                  </a:lnTo>
                  <a:close/>
                </a:path>
                <a:path w="50800" h="685800">
                  <a:moveTo>
                    <a:pt x="44450" y="38100"/>
                  </a:moveTo>
                  <a:lnTo>
                    <a:pt x="31750" y="38100"/>
                  </a:lnTo>
                  <a:lnTo>
                    <a:pt x="31750" y="50800"/>
                  </a:lnTo>
                  <a:lnTo>
                    <a:pt x="50800" y="50800"/>
                  </a:lnTo>
                  <a:lnTo>
                    <a:pt x="4445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443098"/>
            <a:ext cx="7159625" cy="33178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87020" marR="367665" indent="-274955">
              <a:lnSpc>
                <a:spcPts val="2880"/>
              </a:lnSpc>
              <a:spcBef>
                <a:spcPts val="795"/>
              </a:spcBef>
              <a:buClr>
                <a:srgbClr val="30B6FC"/>
              </a:buClr>
              <a:buFont typeface="Symbol"/>
              <a:buChar char=""/>
              <a:tabLst>
                <a:tab pos="287655" algn="l"/>
              </a:tabLst>
            </a:pPr>
            <a:r>
              <a:rPr sz="3000" dirty="0">
                <a:solidFill>
                  <a:srgbClr val="073D86"/>
                </a:solidFill>
                <a:latin typeface="Times New Roman"/>
                <a:cs typeface="Times New Roman"/>
              </a:rPr>
              <a:t>The </a:t>
            </a: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strategic,</a:t>
            </a:r>
            <a:r>
              <a:rPr sz="3000" spc="4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tactical</a:t>
            </a:r>
            <a:r>
              <a:rPr sz="3000" spc="5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73D86"/>
                </a:solidFill>
                <a:latin typeface="Times New Roman"/>
                <a:cs typeface="Times New Roman"/>
              </a:rPr>
              <a:t>&amp;</a:t>
            </a:r>
            <a:r>
              <a:rPr sz="3000" spc="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operational</a:t>
            </a:r>
            <a:r>
              <a:rPr sz="3000" spc="3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use</a:t>
            </a:r>
            <a:r>
              <a:rPr sz="3000" dirty="0">
                <a:solidFill>
                  <a:srgbClr val="073D86"/>
                </a:solidFill>
                <a:latin typeface="Times New Roman"/>
                <a:cs typeface="Times New Roman"/>
              </a:rPr>
              <a:t> of </a:t>
            </a:r>
            <a:r>
              <a:rPr sz="3000" spc="-73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73D86"/>
                </a:solidFill>
                <a:latin typeface="Times New Roman"/>
                <a:cs typeface="Times New Roman"/>
              </a:rPr>
              <a:t>the human resource of</a:t>
            </a: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73D86"/>
                </a:solidFill>
                <a:latin typeface="Times New Roman"/>
                <a:cs typeface="Times New Roman"/>
              </a:rPr>
              <a:t>an </a:t>
            </a:r>
            <a:r>
              <a:rPr sz="3000" spc="-10" dirty="0">
                <a:solidFill>
                  <a:srgbClr val="073D86"/>
                </a:solidFill>
                <a:latin typeface="Times New Roman"/>
                <a:cs typeface="Times New Roman"/>
              </a:rPr>
              <a:t>organization</a:t>
            </a:r>
            <a:endParaRPr sz="3000">
              <a:latin typeface="Times New Roman"/>
              <a:cs typeface="Times New Roman"/>
            </a:endParaRPr>
          </a:p>
          <a:p>
            <a:pPr marL="287020" marR="1370330" indent="-274955">
              <a:lnSpc>
                <a:spcPts val="2880"/>
              </a:lnSpc>
              <a:spcBef>
                <a:spcPts val="720"/>
              </a:spcBef>
              <a:buClr>
                <a:srgbClr val="30B6FC"/>
              </a:buClr>
              <a:buFont typeface="Symbol"/>
              <a:buChar char=""/>
              <a:tabLst>
                <a:tab pos="287655" algn="l"/>
              </a:tabLst>
            </a:pP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Collect,</a:t>
            </a:r>
            <a:r>
              <a:rPr sz="3000" spc="2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store</a:t>
            </a:r>
            <a:r>
              <a:rPr sz="3000" spc="1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73D86"/>
                </a:solidFill>
                <a:latin typeface="Times New Roman"/>
                <a:cs typeface="Times New Roman"/>
              </a:rPr>
              <a:t>and</a:t>
            </a:r>
            <a:r>
              <a:rPr sz="3000" spc="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process</a:t>
            </a:r>
            <a:r>
              <a:rPr sz="3000" spc="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employee </a:t>
            </a:r>
            <a:r>
              <a:rPr sz="3000" spc="-73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information</a:t>
            </a:r>
            <a:endParaRPr sz="3000">
              <a:latin typeface="Times New Roman"/>
              <a:cs typeface="Times New Roman"/>
            </a:endParaRPr>
          </a:p>
          <a:p>
            <a:pPr marL="287020" marR="509270" indent="-274955">
              <a:lnSpc>
                <a:spcPct val="80000"/>
              </a:lnSpc>
              <a:spcBef>
                <a:spcPts val="745"/>
              </a:spcBef>
              <a:buClr>
                <a:srgbClr val="30B6FC"/>
              </a:buClr>
              <a:buFont typeface="Symbol"/>
              <a:buChar char=""/>
              <a:tabLst>
                <a:tab pos="287655" algn="l"/>
              </a:tabLst>
            </a:pPr>
            <a:r>
              <a:rPr sz="3000" dirty="0">
                <a:solidFill>
                  <a:srgbClr val="073D86"/>
                </a:solidFill>
                <a:latin typeface="Times New Roman"/>
                <a:cs typeface="Times New Roman"/>
              </a:rPr>
              <a:t>Provide</a:t>
            </a:r>
            <a:r>
              <a:rPr sz="3000" spc="-1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reliable</a:t>
            </a:r>
            <a:r>
              <a:rPr sz="3000" spc="2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information</a:t>
            </a:r>
            <a:r>
              <a:rPr sz="3000" spc="3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73D86"/>
                </a:solidFill>
                <a:latin typeface="Times New Roman"/>
                <a:cs typeface="Times New Roman"/>
              </a:rPr>
              <a:t>for</a:t>
            </a:r>
            <a:r>
              <a:rPr sz="3000" spc="-1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73D86"/>
                </a:solidFill>
                <a:latin typeface="Times New Roman"/>
                <a:cs typeface="Times New Roman"/>
              </a:rPr>
              <a:t>decision- </a:t>
            </a:r>
            <a:r>
              <a:rPr sz="3000" spc="-73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making</a:t>
            </a:r>
            <a:endParaRPr sz="3000">
              <a:latin typeface="Times New Roman"/>
              <a:cs typeface="Times New Roman"/>
            </a:endParaRPr>
          </a:p>
          <a:p>
            <a:pPr marL="287020" marR="5080" indent="-274955">
              <a:lnSpc>
                <a:spcPts val="2880"/>
              </a:lnSpc>
              <a:spcBef>
                <a:spcPts val="695"/>
              </a:spcBef>
              <a:buClr>
                <a:srgbClr val="30B6FC"/>
              </a:buClr>
              <a:buFont typeface="Symbol"/>
              <a:buChar char=""/>
              <a:tabLst>
                <a:tab pos="287655" algn="l"/>
              </a:tabLst>
            </a:pP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Allow</a:t>
            </a:r>
            <a:r>
              <a:rPr sz="3000" spc="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073D86"/>
                </a:solidFill>
                <a:latin typeface="Times New Roman"/>
                <a:cs typeface="Times New Roman"/>
              </a:rPr>
              <a:t>organization</a:t>
            </a:r>
            <a:r>
              <a:rPr sz="3000" spc="5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73D86"/>
                </a:solidFill>
                <a:latin typeface="Times New Roman"/>
                <a:cs typeface="Times New Roman"/>
              </a:rPr>
              <a:t>to</a:t>
            </a:r>
            <a:r>
              <a:rPr sz="3000" spc="1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assess</a:t>
            </a:r>
            <a:r>
              <a:rPr sz="3000" spc="1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073D86"/>
                </a:solidFill>
                <a:latin typeface="Times New Roman"/>
                <a:cs typeface="Times New Roman"/>
              </a:rPr>
              <a:t>effectiveness</a:t>
            </a:r>
            <a:r>
              <a:rPr sz="3000" spc="4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73D86"/>
                </a:solidFill>
                <a:latin typeface="Times New Roman"/>
                <a:cs typeface="Times New Roman"/>
              </a:rPr>
              <a:t>of </a:t>
            </a:r>
            <a:r>
              <a:rPr sz="3000" spc="-73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HR</a:t>
            </a:r>
            <a:r>
              <a:rPr sz="3000" spc="-2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policies,</a:t>
            </a:r>
            <a:r>
              <a:rPr sz="3000" spc="4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programs</a:t>
            </a:r>
            <a:r>
              <a:rPr sz="3000" spc="1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73D86"/>
                </a:solidFill>
                <a:latin typeface="Times New Roman"/>
                <a:cs typeface="Times New Roman"/>
              </a:rPr>
              <a:t>and</a:t>
            </a:r>
            <a:r>
              <a:rPr sz="3000" spc="-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73D86"/>
                </a:solidFill>
                <a:latin typeface="Times New Roman"/>
                <a:cs typeface="Times New Roman"/>
              </a:rPr>
              <a:t>decisions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6570" y="603250"/>
            <a:ext cx="3067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3A9A"/>
                </a:solidFill>
                <a:latin typeface="Gabriola"/>
                <a:cs typeface="Gabriola"/>
              </a:rPr>
              <a:t>HRIS</a:t>
            </a:r>
            <a:r>
              <a:rPr spc="-40" dirty="0">
                <a:solidFill>
                  <a:srgbClr val="003A9A"/>
                </a:solidFill>
                <a:latin typeface="Gabriola"/>
                <a:cs typeface="Gabriola"/>
              </a:rPr>
              <a:t> </a:t>
            </a:r>
            <a:r>
              <a:rPr spc="-5" dirty="0">
                <a:solidFill>
                  <a:srgbClr val="003A9A"/>
                </a:solidFill>
                <a:latin typeface="Gabriola"/>
                <a:cs typeface="Gabriola"/>
              </a:rPr>
              <a:t>supports</a:t>
            </a:r>
            <a:r>
              <a:rPr spc="-75" dirty="0">
                <a:solidFill>
                  <a:srgbClr val="003A9A"/>
                </a:solidFill>
                <a:latin typeface="Gabriola"/>
                <a:cs typeface="Gabriola"/>
              </a:rPr>
              <a:t> </a:t>
            </a:r>
            <a:r>
              <a:rPr spc="-5" dirty="0">
                <a:solidFill>
                  <a:srgbClr val="003A9A"/>
                </a:solidFill>
                <a:latin typeface="Gabriola"/>
                <a:cs typeface="Gabriola"/>
              </a:rPr>
              <a:t>in: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00200"/>
              <a:ext cx="9144000" cy="51054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667250" y="6247282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7E7E7E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4572" y="0"/>
            <a:ext cx="9153525" cy="6863080"/>
            <a:chOff x="-4572" y="0"/>
            <a:chExt cx="9153525" cy="68630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676" y="2665475"/>
              <a:ext cx="2593848" cy="41925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2888" y="2139695"/>
              <a:ext cx="1475232" cy="15438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90800" y="2133600"/>
              <a:ext cx="1357630" cy="1428750"/>
            </a:xfrm>
            <a:custGeom>
              <a:avLst/>
              <a:gdLst/>
              <a:ahLst/>
              <a:cxnLst/>
              <a:rect l="l" t="t" r="r" b="b"/>
              <a:pathLst>
                <a:path w="1357629" h="1428750">
                  <a:moveTo>
                    <a:pt x="0" y="1428750"/>
                  </a:moveTo>
                  <a:lnTo>
                    <a:pt x="1357376" y="0"/>
                  </a:lnTo>
                </a:path>
              </a:pathLst>
            </a:custGeom>
            <a:ln w="15240">
              <a:solidFill>
                <a:srgbClr val="1897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1336" y="2112263"/>
              <a:ext cx="1184148" cy="1463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86199" y="2133600"/>
              <a:ext cx="1066800" cy="1905"/>
            </a:xfrm>
            <a:custGeom>
              <a:avLst/>
              <a:gdLst/>
              <a:ahLst/>
              <a:cxnLst/>
              <a:rect l="l" t="t" r="r" b="b"/>
              <a:pathLst>
                <a:path w="1066800" h="1905">
                  <a:moveTo>
                    <a:pt x="0" y="0"/>
                  </a:moveTo>
                  <a:lnTo>
                    <a:pt x="1066800" y="1650"/>
                  </a:lnTo>
                </a:path>
              </a:pathLst>
            </a:custGeom>
            <a:ln w="15240">
              <a:solidFill>
                <a:srgbClr val="1897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8335" y="2817876"/>
              <a:ext cx="1612391" cy="11247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43200" y="2819400"/>
              <a:ext cx="1500505" cy="1000125"/>
            </a:xfrm>
            <a:custGeom>
              <a:avLst/>
              <a:gdLst/>
              <a:ahLst/>
              <a:cxnLst/>
              <a:rect l="l" t="t" r="r" b="b"/>
              <a:pathLst>
                <a:path w="1500504" h="1000125">
                  <a:moveTo>
                    <a:pt x="0" y="1000125"/>
                  </a:moveTo>
                  <a:lnTo>
                    <a:pt x="1500251" y="0"/>
                  </a:lnTo>
                </a:path>
              </a:pathLst>
            </a:custGeom>
            <a:ln w="15240">
              <a:solidFill>
                <a:srgbClr val="1897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31563" y="2802635"/>
              <a:ext cx="886967" cy="3688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90999" y="2819400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0" y="0"/>
                  </a:moveTo>
                  <a:lnTo>
                    <a:pt x="762000" y="228600"/>
                  </a:lnTo>
                </a:path>
              </a:pathLst>
            </a:custGeom>
            <a:ln w="15240">
              <a:solidFill>
                <a:srgbClr val="1897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5060" y="3724656"/>
              <a:ext cx="1610867" cy="7757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38400" y="3733799"/>
              <a:ext cx="1500505" cy="643255"/>
            </a:xfrm>
            <a:custGeom>
              <a:avLst/>
              <a:gdLst/>
              <a:ahLst/>
              <a:cxnLst/>
              <a:rect l="l" t="t" r="r" b="b"/>
              <a:pathLst>
                <a:path w="1500504" h="643254">
                  <a:moveTo>
                    <a:pt x="0" y="642874"/>
                  </a:moveTo>
                  <a:lnTo>
                    <a:pt x="1500124" y="0"/>
                  </a:lnTo>
                </a:path>
              </a:pathLst>
            </a:custGeom>
            <a:ln w="15240">
              <a:solidFill>
                <a:srgbClr val="1897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29812" y="3723131"/>
              <a:ext cx="1336548" cy="6675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886199" y="3733799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0"/>
                  </a:moveTo>
                  <a:lnTo>
                    <a:pt x="1219200" y="533400"/>
                  </a:lnTo>
                </a:path>
              </a:pathLst>
            </a:custGeom>
            <a:ln w="15240">
              <a:solidFill>
                <a:srgbClr val="1897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05399" y="1676400"/>
              <a:ext cx="3429000" cy="914400"/>
            </a:xfrm>
            <a:custGeom>
              <a:avLst/>
              <a:gdLst/>
              <a:ahLst/>
              <a:cxnLst/>
              <a:rect l="l" t="t" r="r" b="b"/>
              <a:pathLst>
                <a:path w="34290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3276600" y="0"/>
                  </a:lnTo>
                  <a:lnTo>
                    <a:pt x="3324782" y="7766"/>
                  </a:lnTo>
                  <a:lnTo>
                    <a:pt x="3366619" y="29394"/>
                  </a:lnTo>
                  <a:lnTo>
                    <a:pt x="3399605" y="62380"/>
                  </a:lnTo>
                  <a:lnTo>
                    <a:pt x="3421233" y="104217"/>
                  </a:lnTo>
                  <a:lnTo>
                    <a:pt x="3429000" y="152400"/>
                  </a:lnTo>
                  <a:lnTo>
                    <a:pt x="3429000" y="762000"/>
                  </a:lnTo>
                  <a:lnTo>
                    <a:pt x="3421233" y="810182"/>
                  </a:lnTo>
                  <a:lnTo>
                    <a:pt x="3399605" y="852019"/>
                  </a:lnTo>
                  <a:lnTo>
                    <a:pt x="3366619" y="885005"/>
                  </a:lnTo>
                  <a:lnTo>
                    <a:pt x="3324782" y="906633"/>
                  </a:lnTo>
                  <a:lnTo>
                    <a:pt x="32766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5240">
              <a:solidFill>
                <a:srgbClr val="1C2B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33999" y="2031492"/>
              <a:ext cx="2994659" cy="29413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41619" y="1759585"/>
              <a:ext cx="2979674" cy="2901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18504" y="2519172"/>
              <a:ext cx="995172" cy="29413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31076" y="2251201"/>
              <a:ext cx="971042" cy="2819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42937" y="2267330"/>
              <a:ext cx="91186" cy="12712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331076" y="2251201"/>
              <a:ext cx="971550" cy="281940"/>
            </a:xfrm>
            <a:custGeom>
              <a:avLst/>
              <a:gdLst/>
              <a:ahLst/>
              <a:cxnLst/>
              <a:rect l="l" t="t" r="r" b="b"/>
              <a:pathLst>
                <a:path w="971550" h="281939">
                  <a:moveTo>
                    <a:pt x="610616" y="6223"/>
                  </a:moveTo>
                  <a:lnTo>
                    <a:pt x="751586" y="6223"/>
                  </a:lnTo>
                  <a:lnTo>
                    <a:pt x="751586" y="13462"/>
                  </a:lnTo>
                  <a:lnTo>
                    <a:pt x="742569" y="13462"/>
                  </a:lnTo>
                  <a:lnTo>
                    <a:pt x="734822" y="13462"/>
                  </a:lnTo>
                  <a:lnTo>
                    <a:pt x="728472" y="14859"/>
                  </a:lnTo>
                  <a:lnTo>
                    <a:pt x="723773" y="17652"/>
                  </a:lnTo>
                  <a:lnTo>
                    <a:pt x="720217" y="19558"/>
                  </a:lnTo>
                  <a:lnTo>
                    <a:pt x="717550" y="22733"/>
                  </a:lnTo>
                  <a:lnTo>
                    <a:pt x="715518" y="27177"/>
                  </a:lnTo>
                  <a:lnTo>
                    <a:pt x="714121" y="30352"/>
                  </a:lnTo>
                  <a:lnTo>
                    <a:pt x="713358" y="38735"/>
                  </a:lnTo>
                  <a:lnTo>
                    <a:pt x="713358" y="52324"/>
                  </a:lnTo>
                  <a:lnTo>
                    <a:pt x="713358" y="229488"/>
                  </a:lnTo>
                  <a:lnTo>
                    <a:pt x="729106" y="266953"/>
                  </a:lnTo>
                  <a:lnTo>
                    <a:pt x="735076" y="268224"/>
                  </a:lnTo>
                  <a:lnTo>
                    <a:pt x="742569" y="268224"/>
                  </a:lnTo>
                  <a:lnTo>
                    <a:pt x="751586" y="268224"/>
                  </a:lnTo>
                  <a:lnTo>
                    <a:pt x="751586" y="275589"/>
                  </a:lnTo>
                  <a:lnTo>
                    <a:pt x="610616" y="275589"/>
                  </a:lnTo>
                  <a:lnTo>
                    <a:pt x="610616" y="268224"/>
                  </a:lnTo>
                  <a:lnTo>
                    <a:pt x="619632" y="268224"/>
                  </a:lnTo>
                  <a:lnTo>
                    <a:pt x="627379" y="268224"/>
                  </a:lnTo>
                  <a:lnTo>
                    <a:pt x="633729" y="266826"/>
                  </a:lnTo>
                  <a:lnTo>
                    <a:pt x="638428" y="264033"/>
                  </a:lnTo>
                  <a:lnTo>
                    <a:pt x="641984" y="262255"/>
                  </a:lnTo>
                  <a:lnTo>
                    <a:pt x="644525" y="259080"/>
                  </a:lnTo>
                  <a:lnTo>
                    <a:pt x="646429" y="254508"/>
                  </a:lnTo>
                  <a:lnTo>
                    <a:pt x="647826" y="251333"/>
                  </a:lnTo>
                  <a:lnTo>
                    <a:pt x="648589" y="242950"/>
                  </a:lnTo>
                  <a:lnTo>
                    <a:pt x="648589" y="229488"/>
                  </a:lnTo>
                  <a:lnTo>
                    <a:pt x="648589" y="52324"/>
                  </a:lnTo>
                  <a:lnTo>
                    <a:pt x="633095" y="14859"/>
                  </a:lnTo>
                  <a:lnTo>
                    <a:pt x="627126" y="13462"/>
                  </a:lnTo>
                  <a:lnTo>
                    <a:pt x="619632" y="13462"/>
                  </a:lnTo>
                  <a:lnTo>
                    <a:pt x="610616" y="13462"/>
                  </a:lnTo>
                  <a:lnTo>
                    <a:pt x="610616" y="6223"/>
                  </a:lnTo>
                  <a:close/>
                </a:path>
                <a:path w="971550" h="281939">
                  <a:moveTo>
                    <a:pt x="315975" y="6223"/>
                  </a:moveTo>
                  <a:lnTo>
                    <a:pt x="441071" y="6223"/>
                  </a:lnTo>
                  <a:lnTo>
                    <a:pt x="463907" y="6631"/>
                  </a:lnTo>
                  <a:lnTo>
                    <a:pt x="512699" y="12953"/>
                  </a:lnTo>
                  <a:lnTo>
                    <a:pt x="549528" y="37846"/>
                  </a:lnTo>
                  <a:lnTo>
                    <a:pt x="563879" y="80518"/>
                  </a:lnTo>
                  <a:lnTo>
                    <a:pt x="562544" y="94736"/>
                  </a:lnTo>
                  <a:lnTo>
                    <a:pt x="542417" y="129794"/>
                  </a:lnTo>
                  <a:lnTo>
                    <a:pt x="504063" y="148209"/>
                  </a:lnTo>
                  <a:lnTo>
                    <a:pt x="568832" y="239395"/>
                  </a:lnTo>
                  <a:lnTo>
                    <a:pt x="598677" y="267843"/>
                  </a:lnTo>
                  <a:lnTo>
                    <a:pt x="605790" y="268224"/>
                  </a:lnTo>
                  <a:lnTo>
                    <a:pt x="605790" y="275589"/>
                  </a:lnTo>
                  <a:lnTo>
                    <a:pt x="520953" y="275589"/>
                  </a:lnTo>
                  <a:lnTo>
                    <a:pt x="434213" y="152781"/>
                  </a:lnTo>
                  <a:lnTo>
                    <a:pt x="416432" y="152781"/>
                  </a:lnTo>
                  <a:lnTo>
                    <a:pt x="416432" y="228346"/>
                  </a:lnTo>
                  <a:lnTo>
                    <a:pt x="416599" y="238222"/>
                  </a:lnTo>
                  <a:lnTo>
                    <a:pt x="441451" y="268224"/>
                  </a:lnTo>
                  <a:lnTo>
                    <a:pt x="453771" y="268224"/>
                  </a:lnTo>
                  <a:lnTo>
                    <a:pt x="453771" y="275589"/>
                  </a:lnTo>
                  <a:lnTo>
                    <a:pt x="315975" y="275589"/>
                  </a:lnTo>
                  <a:lnTo>
                    <a:pt x="315975" y="268224"/>
                  </a:lnTo>
                  <a:lnTo>
                    <a:pt x="324550" y="268009"/>
                  </a:lnTo>
                  <a:lnTo>
                    <a:pt x="331612" y="267366"/>
                  </a:lnTo>
                  <a:lnTo>
                    <a:pt x="353314" y="228346"/>
                  </a:lnTo>
                  <a:lnTo>
                    <a:pt x="353314" y="53467"/>
                  </a:lnTo>
                  <a:lnTo>
                    <a:pt x="341122" y="16890"/>
                  </a:lnTo>
                  <a:lnTo>
                    <a:pt x="336676" y="14605"/>
                  </a:lnTo>
                  <a:lnTo>
                    <a:pt x="328295" y="13462"/>
                  </a:lnTo>
                  <a:lnTo>
                    <a:pt x="315975" y="13462"/>
                  </a:lnTo>
                  <a:lnTo>
                    <a:pt x="315975" y="6223"/>
                  </a:lnTo>
                  <a:close/>
                </a:path>
                <a:path w="971550" h="281939">
                  <a:moveTo>
                    <a:pt x="0" y="6223"/>
                  </a:moveTo>
                  <a:lnTo>
                    <a:pt x="140843" y="6223"/>
                  </a:lnTo>
                  <a:lnTo>
                    <a:pt x="140843" y="13462"/>
                  </a:lnTo>
                  <a:lnTo>
                    <a:pt x="131825" y="13462"/>
                  </a:lnTo>
                  <a:lnTo>
                    <a:pt x="124078" y="13462"/>
                  </a:lnTo>
                  <a:lnTo>
                    <a:pt x="117728" y="14859"/>
                  </a:lnTo>
                  <a:lnTo>
                    <a:pt x="113030" y="17652"/>
                  </a:lnTo>
                  <a:lnTo>
                    <a:pt x="109600" y="19558"/>
                  </a:lnTo>
                  <a:lnTo>
                    <a:pt x="106807" y="22733"/>
                  </a:lnTo>
                  <a:lnTo>
                    <a:pt x="104901" y="27177"/>
                  </a:lnTo>
                  <a:lnTo>
                    <a:pt x="103377" y="30352"/>
                  </a:lnTo>
                  <a:lnTo>
                    <a:pt x="102615" y="38735"/>
                  </a:lnTo>
                  <a:lnTo>
                    <a:pt x="102615" y="52324"/>
                  </a:lnTo>
                  <a:lnTo>
                    <a:pt x="102615" y="128524"/>
                  </a:lnTo>
                  <a:lnTo>
                    <a:pt x="197866" y="128524"/>
                  </a:lnTo>
                  <a:lnTo>
                    <a:pt x="197866" y="52324"/>
                  </a:lnTo>
                  <a:lnTo>
                    <a:pt x="186690" y="17399"/>
                  </a:lnTo>
                  <a:lnTo>
                    <a:pt x="182245" y="14859"/>
                  </a:lnTo>
                  <a:lnTo>
                    <a:pt x="176149" y="13462"/>
                  </a:lnTo>
                  <a:lnTo>
                    <a:pt x="168656" y="13462"/>
                  </a:lnTo>
                  <a:lnTo>
                    <a:pt x="159893" y="13462"/>
                  </a:lnTo>
                  <a:lnTo>
                    <a:pt x="159893" y="6223"/>
                  </a:lnTo>
                  <a:lnTo>
                    <a:pt x="300608" y="6223"/>
                  </a:lnTo>
                  <a:lnTo>
                    <a:pt x="300608" y="13462"/>
                  </a:lnTo>
                  <a:lnTo>
                    <a:pt x="291846" y="13462"/>
                  </a:lnTo>
                  <a:lnTo>
                    <a:pt x="283845" y="13462"/>
                  </a:lnTo>
                  <a:lnTo>
                    <a:pt x="277622" y="14859"/>
                  </a:lnTo>
                  <a:lnTo>
                    <a:pt x="272923" y="17652"/>
                  </a:lnTo>
                  <a:lnTo>
                    <a:pt x="269494" y="19558"/>
                  </a:lnTo>
                  <a:lnTo>
                    <a:pt x="266826" y="22733"/>
                  </a:lnTo>
                  <a:lnTo>
                    <a:pt x="264795" y="27177"/>
                  </a:lnTo>
                  <a:lnTo>
                    <a:pt x="263271" y="30352"/>
                  </a:lnTo>
                  <a:lnTo>
                    <a:pt x="262636" y="38735"/>
                  </a:lnTo>
                  <a:lnTo>
                    <a:pt x="262636" y="52324"/>
                  </a:lnTo>
                  <a:lnTo>
                    <a:pt x="262636" y="229488"/>
                  </a:lnTo>
                  <a:lnTo>
                    <a:pt x="278256" y="266953"/>
                  </a:lnTo>
                  <a:lnTo>
                    <a:pt x="284225" y="268224"/>
                  </a:lnTo>
                  <a:lnTo>
                    <a:pt x="291846" y="268224"/>
                  </a:lnTo>
                  <a:lnTo>
                    <a:pt x="300608" y="268224"/>
                  </a:lnTo>
                  <a:lnTo>
                    <a:pt x="300608" y="275589"/>
                  </a:lnTo>
                  <a:lnTo>
                    <a:pt x="159893" y="275589"/>
                  </a:lnTo>
                  <a:lnTo>
                    <a:pt x="159893" y="268224"/>
                  </a:lnTo>
                  <a:lnTo>
                    <a:pt x="168656" y="268224"/>
                  </a:lnTo>
                  <a:lnTo>
                    <a:pt x="176529" y="268224"/>
                  </a:lnTo>
                  <a:lnTo>
                    <a:pt x="182879" y="266826"/>
                  </a:lnTo>
                  <a:lnTo>
                    <a:pt x="187451" y="264033"/>
                  </a:lnTo>
                  <a:lnTo>
                    <a:pt x="190880" y="262255"/>
                  </a:lnTo>
                  <a:lnTo>
                    <a:pt x="193675" y="259080"/>
                  </a:lnTo>
                  <a:lnTo>
                    <a:pt x="195706" y="254508"/>
                  </a:lnTo>
                  <a:lnTo>
                    <a:pt x="197103" y="251333"/>
                  </a:lnTo>
                  <a:lnTo>
                    <a:pt x="197866" y="242950"/>
                  </a:lnTo>
                  <a:lnTo>
                    <a:pt x="197866" y="229488"/>
                  </a:lnTo>
                  <a:lnTo>
                    <a:pt x="197866" y="146050"/>
                  </a:lnTo>
                  <a:lnTo>
                    <a:pt x="102615" y="146050"/>
                  </a:lnTo>
                  <a:lnTo>
                    <a:pt x="102615" y="229488"/>
                  </a:lnTo>
                  <a:lnTo>
                    <a:pt x="118363" y="266953"/>
                  </a:lnTo>
                  <a:lnTo>
                    <a:pt x="124333" y="268224"/>
                  </a:lnTo>
                  <a:lnTo>
                    <a:pt x="131825" y="268224"/>
                  </a:lnTo>
                  <a:lnTo>
                    <a:pt x="140843" y="268224"/>
                  </a:lnTo>
                  <a:lnTo>
                    <a:pt x="140843" y="275589"/>
                  </a:lnTo>
                  <a:lnTo>
                    <a:pt x="0" y="275589"/>
                  </a:lnTo>
                  <a:lnTo>
                    <a:pt x="0" y="268224"/>
                  </a:lnTo>
                  <a:lnTo>
                    <a:pt x="8889" y="268224"/>
                  </a:lnTo>
                  <a:lnTo>
                    <a:pt x="16637" y="268224"/>
                  </a:lnTo>
                  <a:lnTo>
                    <a:pt x="22987" y="266826"/>
                  </a:lnTo>
                  <a:lnTo>
                    <a:pt x="27812" y="264033"/>
                  </a:lnTo>
                  <a:lnTo>
                    <a:pt x="31242" y="262255"/>
                  </a:lnTo>
                  <a:lnTo>
                    <a:pt x="33909" y="259080"/>
                  </a:lnTo>
                  <a:lnTo>
                    <a:pt x="35687" y="254508"/>
                  </a:lnTo>
                  <a:lnTo>
                    <a:pt x="37211" y="251333"/>
                  </a:lnTo>
                  <a:lnTo>
                    <a:pt x="37846" y="242950"/>
                  </a:lnTo>
                  <a:lnTo>
                    <a:pt x="37846" y="229488"/>
                  </a:lnTo>
                  <a:lnTo>
                    <a:pt x="37846" y="52324"/>
                  </a:lnTo>
                  <a:lnTo>
                    <a:pt x="26797" y="17399"/>
                  </a:lnTo>
                  <a:lnTo>
                    <a:pt x="22478" y="14859"/>
                  </a:lnTo>
                  <a:lnTo>
                    <a:pt x="16383" y="13462"/>
                  </a:lnTo>
                  <a:lnTo>
                    <a:pt x="8889" y="13462"/>
                  </a:lnTo>
                  <a:lnTo>
                    <a:pt x="0" y="13462"/>
                  </a:lnTo>
                  <a:lnTo>
                    <a:pt x="0" y="6223"/>
                  </a:lnTo>
                  <a:close/>
                </a:path>
                <a:path w="971550" h="281939">
                  <a:moveTo>
                    <a:pt x="865504" y="0"/>
                  </a:moveTo>
                  <a:lnTo>
                    <a:pt x="904748" y="7747"/>
                  </a:lnTo>
                  <a:lnTo>
                    <a:pt x="922654" y="16383"/>
                  </a:lnTo>
                  <a:lnTo>
                    <a:pt x="928877" y="18542"/>
                  </a:lnTo>
                  <a:lnTo>
                    <a:pt x="932433" y="18542"/>
                  </a:lnTo>
                  <a:lnTo>
                    <a:pt x="935863" y="18542"/>
                  </a:lnTo>
                  <a:lnTo>
                    <a:pt x="938656" y="17399"/>
                  </a:lnTo>
                  <a:lnTo>
                    <a:pt x="940689" y="15367"/>
                  </a:lnTo>
                  <a:lnTo>
                    <a:pt x="942594" y="13208"/>
                  </a:lnTo>
                  <a:lnTo>
                    <a:pt x="944499" y="8127"/>
                  </a:lnTo>
                  <a:lnTo>
                    <a:pt x="946150" y="0"/>
                  </a:lnTo>
                  <a:lnTo>
                    <a:pt x="952119" y="0"/>
                  </a:lnTo>
                  <a:lnTo>
                    <a:pt x="954277" y="89788"/>
                  </a:lnTo>
                  <a:lnTo>
                    <a:pt x="946150" y="89788"/>
                  </a:lnTo>
                  <a:lnTo>
                    <a:pt x="942242" y="73741"/>
                  </a:lnTo>
                  <a:lnTo>
                    <a:pt x="936228" y="59324"/>
                  </a:lnTo>
                  <a:lnTo>
                    <a:pt x="906351" y="26431"/>
                  </a:lnTo>
                  <a:lnTo>
                    <a:pt x="869061" y="14859"/>
                  </a:lnTo>
                  <a:lnTo>
                    <a:pt x="859488" y="15547"/>
                  </a:lnTo>
                  <a:lnTo>
                    <a:pt x="828198" y="37417"/>
                  </a:lnTo>
                  <a:lnTo>
                    <a:pt x="825246" y="50673"/>
                  </a:lnTo>
                  <a:lnTo>
                    <a:pt x="825246" y="56642"/>
                  </a:lnTo>
                  <a:lnTo>
                    <a:pt x="854043" y="88971"/>
                  </a:lnTo>
                  <a:lnTo>
                    <a:pt x="890904" y="108331"/>
                  </a:lnTo>
                  <a:lnTo>
                    <a:pt x="912673" y="119784"/>
                  </a:lnTo>
                  <a:lnTo>
                    <a:pt x="944590" y="141692"/>
                  </a:lnTo>
                  <a:lnTo>
                    <a:pt x="966962" y="174355"/>
                  </a:lnTo>
                  <a:lnTo>
                    <a:pt x="971042" y="199517"/>
                  </a:lnTo>
                  <a:lnTo>
                    <a:pt x="969398" y="215800"/>
                  </a:lnTo>
                  <a:lnTo>
                    <a:pt x="944752" y="257556"/>
                  </a:lnTo>
                  <a:lnTo>
                    <a:pt x="897211" y="280415"/>
                  </a:lnTo>
                  <a:lnTo>
                    <a:pt x="877824" y="281939"/>
                  </a:lnTo>
                  <a:lnTo>
                    <a:pt x="869315" y="281939"/>
                  </a:lnTo>
                  <a:lnTo>
                    <a:pt x="825373" y="269621"/>
                  </a:lnTo>
                  <a:lnTo>
                    <a:pt x="819023" y="266953"/>
                  </a:lnTo>
                  <a:lnTo>
                    <a:pt x="813816" y="265684"/>
                  </a:lnTo>
                  <a:lnTo>
                    <a:pt x="809751" y="265684"/>
                  </a:lnTo>
                  <a:lnTo>
                    <a:pt x="806196" y="265684"/>
                  </a:lnTo>
                  <a:lnTo>
                    <a:pt x="802640" y="266953"/>
                  </a:lnTo>
                  <a:lnTo>
                    <a:pt x="798702" y="269621"/>
                  </a:lnTo>
                  <a:lnTo>
                    <a:pt x="794893" y="272288"/>
                  </a:lnTo>
                  <a:lnTo>
                    <a:pt x="791845" y="276351"/>
                  </a:lnTo>
                  <a:lnTo>
                    <a:pt x="789431" y="281686"/>
                  </a:lnTo>
                  <a:lnTo>
                    <a:pt x="782066" y="281686"/>
                  </a:lnTo>
                  <a:lnTo>
                    <a:pt x="782066" y="179959"/>
                  </a:lnTo>
                  <a:lnTo>
                    <a:pt x="789431" y="179959"/>
                  </a:lnTo>
                  <a:lnTo>
                    <a:pt x="794815" y="200199"/>
                  </a:lnTo>
                  <a:lnTo>
                    <a:pt x="802211" y="217868"/>
                  </a:lnTo>
                  <a:lnTo>
                    <a:pt x="835802" y="255345"/>
                  </a:lnTo>
                  <a:lnTo>
                    <a:pt x="876807" y="268097"/>
                  </a:lnTo>
                  <a:lnTo>
                    <a:pt x="887382" y="267335"/>
                  </a:lnTo>
                  <a:lnTo>
                    <a:pt x="922258" y="242760"/>
                  </a:lnTo>
                  <a:lnTo>
                    <a:pt x="925576" y="227711"/>
                  </a:lnTo>
                  <a:lnTo>
                    <a:pt x="925576" y="221361"/>
                  </a:lnTo>
                  <a:lnTo>
                    <a:pt x="898860" y="187896"/>
                  </a:lnTo>
                  <a:lnTo>
                    <a:pt x="868552" y="171323"/>
                  </a:lnTo>
                  <a:lnTo>
                    <a:pt x="851455" y="162607"/>
                  </a:lnTo>
                  <a:lnTo>
                    <a:pt x="815594" y="140462"/>
                  </a:lnTo>
                  <a:lnTo>
                    <a:pt x="787142" y="103991"/>
                  </a:lnTo>
                  <a:lnTo>
                    <a:pt x="782320" y="77470"/>
                  </a:lnTo>
                  <a:lnTo>
                    <a:pt x="783796" y="61968"/>
                  </a:lnTo>
                  <a:lnTo>
                    <a:pt x="805942" y="22606"/>
                  </a:lnTo>
                  <a:lnTo>
                    <a:pt x="848286" y="1424"/>
                  </a:lnTo>
                  <a:lnTo>
                    <a:pt x="865504" y="0"/>
                  </a:lnTo>
                  <a:close/>
                </a:path>
              </a:pathLst>
            </a:custGeom>
            <a:ln w="9144">
              <a:solidFill>
                <a:srgbClr val="399F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81599" y="2819400"/>
              <a:ext cx="3276600" cy="914400"/>
            </a:xfrm>
            <a:custGeom>
              <a:avLst/>
              <a:gdLst/>
              <a:ahLst/>
              <a:cxnLst/>
              <a:rect l="l" t="t" r="r" b="b"/>
              <a:pathLst>
                <a:path w="32766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3124200" y="0"/>
                  </a:lnTo>
                  <a:lnTo>
                    <a:pt x="3172382" y="7766"/>
                  </a:lnTo>
                  <a:lnTo>
                    <a:pt x="3214219" y="29394"/>
                  </a:lnTo>
                  <a:lnTo>
                    <a:pt x="3247205" y="62380"/>
                  </a:lnTo>
                  <a:lnTo>
                    <a:pt x="3268833" y="104217"/>
                  </a:lnTo>
                  <a:lnTo>
                    <a:pt x="3276600" y="152400"/>
                  </a:lnTo>
                  <a:lnTo>
                    <a:pt x="3276600" y="762000"/>
                  </a:lnTo>
                  <a:lnTo>
                    <a:pt x="3268833" y="810182"/>
                  </a:lnTo>
                  <a:lnTo>
                    <a:pt x="3247205" y="852019"/>
                  </a:lnTo>
                  <a:lnTo>
                    <a:pt x="3214219" y="885005"/>
                  </a:lnTo>
                  <a:lnTo>
                    <a:pt x="3172382" y="906633"/>
                  </a:lnTo>
                  <a:lnTo>
                    <a:pt x="31242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5240">
              <a:solidFill>
                <a:srgbClr val="1C2B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74436" y="3174492"/>
              <a:ext cx="2113788" cy="29413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87008" y="2906522"/>
              <a:ext cx="2089276" cy="28168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787008" y="2906522"/>
              <a:ext cx="2089785" cy="281940"/>
            </a:xfrm>
            <a:custGeom>
              <a:avLst/>
              <a:gdLst/>
              <a:ahLst/>
              <a:cxnLst/>
              <a:rect l="l" t="t" r="r" b="b"/>
              <a:pathLst>
                <a:path w="2089784" h="281939">
                  <a:moveTo>
                    <a:pt x="1660651" y="91439"/>
                  </a:moveTo>
                  <a:lnTo>
                    <a:pt x="1619376" y="184150"/>
                  </a:lnTo>
                  <a:lnTo>
                    <a:pt x="1700784" y="184150"/>
                  </a:lnTo>
                  <a:lnTo>
                    <a:pt x="1660651" y="91439"/>
                  </a:lnTo>
                  <a:close/>
                </a:path>
                <a:path w="2089784" h="281939">
                  <a:moveTo>
                    <a:pt x="348488" y="91439"/>
                  </a:moveTo>
                  <a:lnTo>
                    <a:pt x="307213" y="184150"/>
                  </a:lnTo>
                  <a:lnTo>
                    <a:pt x="388619" y="184150"/>
                  </a:lnTo>
                  <a:lnTo>
                    <a:pt x="348488" y="91439"/>
                  </a:lnTo>
                  <a:close/>
                </a:path>
                <a:path w="2089784" h="281939">
                  <a:moveTo>
                    <a:pt x="1839975" y="6223"/>
                  </a:moveTo>
                  <a:lnTo>
                    <a:pt x="1983613" y="6223"/>
                  </a:lnTo>
                  <a:lnTo>
                    <a:pt x="1983613" y="13462"/>
                  </a:lnTo>
                  <a:lnTo>
                    <a:pt x="1971801" y="13462"/>
                  </a:lnTo>
                  <a:lnTo>
                    <a:pt x="1964055" y="13462"/>
                  </a:lnTo>
                  <a:lnTo>
                    <a:pt x="1957705" y="14858"/>
                  </a:lnTo>
                  <a:lnTo>
                    <a:pt x="1953006" y="17652"/>
                  </a:lnTo>
                  <a:lnTo>
                    <a:pt x="1949576" y="19557"/>
                  </a:lnTo>
                  <a:lnTo>
                    <a:pt x="1946783" y="22732"/>
                  </a:lnTo>
                  <a:lnTo>
                    <a:pt x="1944877" y="27177"/>
                  </a:lnTo>
                  <a:lnTo>
                    <a:pt x="1943354" y="30352"/>
                  </a:lnTo>
                  <a:lnTo>
                    <a:pt x="1942718" y="38735"/>
                  </a:lnTo>
                  <a:lnTo>
                    <a:pt x="1942718" y="52324"/>
                  </a:lnTo>
                  <a:lnTo>
                    <a:pt x="1942718" y="223900"/>
                  </a:lnTo>
                  <a:lnTo>
                    <a:pt x="1957705" y="259841"/>
                  </a:lnTo>
                  <a:lnTo>
                    <a:pt x="1965706" y="260476"/>
                  </a:lnTo>
                  <a:lnTo>
                    <a:pt x="1978406" y="260476"/>
                  </a:lnTo>
                  <a:lnTo>
                    <a:pt x="2000885" y="260476"/>
                  </a:lnTo>
                  <a:lnTo>
                    <a:pt x="2043602" y="248628"/>
                  </a:lnTo>
                  <a:lnTo>
                    <a:pt x="2071528" y="208899"/>
                  </a:lnTo>
                  <a:lnTo>
                    <a:pt x="2081148" y="180975"/>
                  </a:lnTo>
                  <a:lnTo>
                    <a:pt x="2089276" y="180975"/>
                  </a:lnTo>
                  <a:lnTo>
                    <a:pt x="2079116" y="275589"/>
                  </a:lnTo>
                  <a:lnTo>
                    <a:pt x="1839975" y="275589"/>
                  </a:lnTo>
                  <a:lnTo>
                    <a:pt x="1839975" y="268224"/>
                  </a:lnTo>
                  <a:lnTo>
                    <a:pt x="1848865" y="268224"/>
                  </a:lnTo>
                  <a:lnTo>
                    <a:pt x="1856739" y="268224"/>
                  </a:lnTo>
                  <a:lnTo>
                    <a:pt x="1862963" y="266826"/>
                  </a:lnTo>
                  <a:lnTo>
                    <a:pt x="1867789" y="264032"/>
                  </a:lnTo>
                  <a:lnTo>
                    <a:pt x="1871217" y="262254"/>
                  </a:lnTo>
                  <a:lnTo>
                    <a:pt x="1873885" y="259079"/>
                  </a:lnTo>
                  <a:lnTo>
                    <a:pt x="1875663" y="254507"/>
                  </a:lnTo>
                  <a:lnTo>
                    <a:pt x="1877187" y="251332"/>
                  </a:lnTo>
                  <a:lnTo>
                    <a:pt x="1877948" y="242950"/>
                  </a:lnTo>
                  <a:lnTo>
                    <a:pt x="1877948" y="229488"/>
                  </a:lnTo>
                  <a:lnTo>
                    <a:pt x="1877948" y="52324"/>
                  </a:lnTo>
                  <a:lnTo>
                    <a:pt x="1866899" y="17399"/>
                  </a:lnTo>
                  <a:lnTo>
                    <a:pt x="1862455" y="14858"/>
                  </a:lnTo>
                  <a:lnTo>
                    <a:pt x="1856486" y="13462"/>
                  </a:lnTo>
                  <a:lnTo>
                    <a:pt x="1848865" y="13462"/>
                  </a:lnTo>
                  <a:lnTo>
                    <a:pt x="1839975" y="13462"/>
                  </a:lnTo>
                  <a:lnTo>
                    <a:pt x="1839975" y="6223"/>
                  </a:lnTo>
                  <a:close/>
                </a:path>
                <a:path w="2089784" h="281939">
                  <a:moveTo>
                    <a:pt x="1093723" y="6223"/>
                  </a:moveTo>
                  <a:lnTo>
                    <a:pt x="1234693" y="6223"/>
                  </a:lnTo>
                  <a:lnTo>
                    <a:pt x="1234693" y="13462"/>
                  </a:lnTo>
                  <a:lnTo>
                    <a:pt x="1225676" y="13462"/>
                  </a:lnTo>
                  <a:lnTo>
                    <a:pt x="1217930" y="13462"/>
                  </a:lnTo>
                  <a:lnTo>
                    <a:pt x="1211580" y="14858"/>
                  </a:lnTo>
                  <a:lnTo>
                    <a:pt x="1206881" y="17652"/>
                  </a:lnTo>
                  <a:lnTo>
                    <a:pt x="1203324" y="19557"/>
                  </a:lnTo>
                  <a:lnTo>
                    <a:pt x="1200658" y="22732"/>
                  </a:lnTo>
                  <a:lnTo>
                    <a:pt x="1198625" y="27177"/>
                  </a:lnTo>
                  <a:lnTo>
                    <a:pt x="1197229" y="30352"/>
                  </a:lnTo>
                  <a:lnTo>
                    <a:pt x="1196466" y="38735"/>
                  </a:lnTo>
                  <a:lnTo>
                    <a:pt x="1196466" y="52324"/>
                  </a:lnTo>
                  <a:lnTo>
                    <a:pt x="1196466" y="229488"/>
                  </a:lnTo>
                  <a:lnTo>
                    <a:pt x="1212214" y="266953"/>
                  </a:lnTo>
                  <a:lnTo>
                    <a:pt x="1218184" y="268224"/>
                  </a:lnTo>
                  <a:lnTo>
                    <a:pt x="1225676" y="268224"/>
                  </a:lnTo>
                  <a:lnTo>
                    <a:pt x="1234693" y="268224"/>
                  </a:lnTo>
                  <a:lnTo>
                    <a:pt x="1234693" y="275589"/>
                  </a:lnTo>
                  <a:lnTo>
                    <a:pt x="1093723" y="275589"/>
                  </a:lnTo>
                  <a:lnTo>
                    <a:pt x="1093723" y="268224"/>
                  </a:lnTo>
                  <a:lnTo>
                    <a:pt x="1102740" y="268224"/>
                  </a:lnTo>
                  <a:lnTo>
                    <a:pt x="1110488" y="268224"/>
                  </a:lnTo>
                  <a:lnTo>
                    <a:pt x="1116838" y="266826"/>
                  </a:lnTo>
                  <a:lnTo>
                    <a:pt x="1121537" y="264032"/>
                  </a:lnTo>
                  <a:lnTo>
                    <a:pt x="1125092" y="262254"/>
                  </a:lnTo>
                  <a:lnTo>
                    <a:pt x="1127633" y="259079"/>
                  </a:lnTo>
                  <a:lnTo>
                    <a:pt x="1129538" y="254507"/>
                  </a:lnTo>
                  <a:lnTo>
                    <a:pt x="1130935" y="251332"/>
                  </a:lnTo>
                  <a:lnTo>
                    <a:pt x="1131696" y="242950"/>
                  </a:lnTo>
                  <a:lnTo>
                    <a:pt x="1131696" y="229488"/>
                  </a:lnTo>
                  <a:lnTo>
                    <a:pt x="1131696" y="52324"/>
                  </a:lnTo>
                  <a:lnTo>
                    <a:pt x="1120647" y="17399"/>
                  </a:lnTo>
                  <a:lnTo>
                    <a:pt x="1116202" y="14858"/>
                  </a:lnTo>
                  <a:lnTo>
                    <a:pt x="1110234" y="13462"/>
                  </a:lnTo>
                  <a:lnTo>
                    <a:pt x="1102740" y="13462"/>
                  </a:lnTo>
                  <a:lnTo>
                    <a:pt x="1093723" y="13462"/>
                  </a:lnTo>
                  <a:lnTo>
                    <a:pt x="1093723" y="6223"/>
                  </a:lnTo>
                  <a:close/>
                </a:path>
                <a:path w="2089784" h="281939">
                  <a:moveTo>
                    <a:pt x="829056" y="6223"/>
                  </a:moveTo>
                  <a:lnTo>
                    <a:pt x="1071117" y="6223"/>
                  </a:lnTo>
                  <a:lnTo>
                    <a:pt x="1071117" y="79120"/>
                  </a:lnTo>
                  <a:lnTo>
                    <a:pt x="1063879" y="79120"/>
                  </a:lnTo>
                  <a:lnTo>
                    <a:pt x="1060640" y="67355"/>
                  </a:lnTo>
                  <a:lnTo>
                    <a:pt x="1057211" y="57388"/>
                  </a:lnTo>
                  <a:lnTo>
                    <a:pt x="1028572" y="25273"/>
                  </a:lnTo>
                  <a:lnTo>
                    <a:pt x="1002157" y="21716"/>
                  </a:lnTo>
                  <a:lnTo>
                    <a:pt x="982090" y="21716"/>
                  </a:lnTo>
                  <a:lnTo>
                    <a:pt x="982090" y="229488"/>
                  </a:lnTo>
                  <a:lnTo>
                    <a:pt x="982233" y="238875"/>
                  </a:lnTo>
                  <a:lnTo>
                    <a:pt x="1003808" y="268224"/>
                  </a:lnTo>
                  <a:lnTo>
                    <a:pt x="1011427" y="268224"/>
                  </a:lnTo>
                  <a:lnTo>
                    <a:pt x="1020444" y="268224"/>
                  </a:lnTo>
                  <a:lnTo>
                    <a:pt x="1020444" y="275589"/>
                  </a:lnTo>
                  <a:lnTo>
                    <a:pt x="879347" y="275589"/>
                  </a:lnTo>
                  <a:lnTo>
                    <a:pt x="879347" y="268224"/>
                  </a:lnTo>
                  <a:lnTo>
                    <a:pt x="888238" y="268224"/>
                  </a:lnTo>
                  <a:lnTo>
                    <a:pt x="896112" y="268224"/>
                  </a:lnTo>
                  <a:lnTo>
                    <a:pt x="902335" y="266826"/>
                  </a:lnTo>
                  <a:lnTo>
                    <a:pt x="907161" y="264032"/>
                  </a:lnTo>
                  <a:lnTo>
                    <a:pt x="910589" y="262254"/>
                  </a:lnTo>
                  <a:lnTo>
                    <a:pt x="913257" y="259079"/>
                  </a:lnTo>
                  <a:lnTo>
                    <a:pt x="915288" y="254507"/>
                  </a:lnTo>
                  <a:lnTo>
                    <a:pt x="916686" y="251332"/>
                  </a:lnTo>
                  <a:lnTo>
                    <a:pt x="917447" y="242950"/>
                  </a:lnTo>
                  <a:lnTo>
                    <a:pt x="917447" y="229488"/>
                  </a:lnTo>
                  <a:lnTo>
                    <a:pt x="917447" y="21716"/>
                  </a:lnTo>
                  <a:lnTo>
                    <a:pt x="898016" y="21716"/>
                  </a:lnTo>
                  <a:lnTo>
                    <a:pt x="885326" y="22431"/>
                  </a:lnTo>
                  <a:lnTo>
                    <a:pt x="850640" y="42080"/>
                  </a:lnTo>
                  <a:lnTo>
                    <a:pt x="836548" y="79120"/>
                  </a:lnTo>
                  <a:lnTo>
                    <a:pt x="829056" y="79120"/>
                  </a:lnTo>
                  <a:lnTo>
                    <a:pt x="829056" y="6223"/>
                  </a:lnTo>
                  <a:close/>
                </a:path>
                <a:path w="2089784" h="281939">
                  <a:moveTo>
                    <a:pt x="0" y="6223"/>
                  </a:moveTo>
                  <a:lnTo>
                    <a:pt x="242062" y="6223"/>
                  </a:lnTo>
                  <a:lnTo>
                    <a:pt x="242062" y="79120"/>
                  </a:lnTo>
                  <a:lnTo>
                    <a:pt x="234823" y="79120"/>
                  </a:lnTo>
                  <a:lnTo>
                    <a:pt x="231584" y="67355"/>
                  </a:lnTo>
                  <a:lnTo>
                    <a:pt x="228155" y="57388"/>
                  </a:lnTo>
                  <a:lnTo>
                    <a:pt x="199516" y="25273"/>
                  </a:lnTo>
                  <a:lnTo>
                    <a:pt x="173100" y="21716"/>
                  </a:lnTo>
                  <a:lnTo>
                    <a:pt x="153035" y="21716"/>
                  </a:lnTo>
                  <a:lnTo>
                    <a:pt x="153035" y="229488"/>
                  </a:lnTo>
                  <a:lnTo>
                    <a:pt x="153177" y="238875"/>
                  </a:lnTo>
                  <a:lnTo>
                    <a:pt x="174751" y="268224"/>
                  </a:lnTo>
                  <a:lnTo>
                    <a:pt x="182371" y="268224"/>
                  </a:lnTo>
                  <a:lnTo>
                    <a:pt x="191388" y="268224"/>
                  </a:lnTo>
                  <a:lnTo>
                    <a:pt x="191388" y="275589"/>
                  </a:lnTo>
                  <a:lnTo>
                    <a:pt x="50291" y="275589"/>
                  </a:lnTo>
                  <a:lnTo>
                    <a:pt x="50291" y="268224"/>
                  </a:lnTo>
                  <a:lnTo>
                    <a:pt x="59181" y="268224"/>
                  </a:lnTo>
                  <a:lnTo>
                    <a:pt x="67055" y="268224"/>
                  </a:lnTo>
                  <a:lnTo>
                    <a:pt x="73278" y="266826"/>
                  </a:lnTo>
                  <a:lnTo>
                    <a:pt x="78104" y="264032"/>
                  </a:lnTo>
                  <a:lnTo>
                    <a:pt x="81533" y="262254"/>
                  </a:lnTo>
                  <a:lnTo>
                    <a:pt x="84200" y="259079"/>
                  </a:lnTo>
                  <a:lnTo>
                    <a:pt x="86232" y="254507"/>
                  </a:lnTo>
                  <a:lnTo>
                    <a:pt x="87629" y="251332"/>
                  </a:lnTo>
                  <a:lnTo>
                    <a:pt x="88391" y="242950"/>
                  </a:lnTo>
                  <a:lnTo>
                    <a:pt x="88391" y="229488"/>
                  </a:lnTo>
                  <a:lnTo>
                    <a:pt x="88391" y="21716"/>
                  </a:lnTo>
                  <a:lnTo>
                    <a:pt x="68961" y="21716"/>
                  </a:lnTo>
                  <a:lnTo>
                    <a:pt x="56270" y="22431"/>
                  </a:lnTo>
                  <a:lnTo>
                    <a:pt x="21584" y="42080"/>
                  </a:lnTo>
                  <a:lnTo>
                    <a:pt x="7492" y="79120"/>
                  </a:lnTo>
                  <a:lnTo>
                    <a:pt x="0" y="79120"/>
                  </a:lnTo>
                  <a:lnTo>
                    <a:pt x="0" y="6223"/>
                  </a:lnTo>
                  <a:close/>
                </a:path>
                <a:path w="2089784" h="281939">
                  <a:moveTo>
                    <a:pt x="1684655" y="635"/>
                  </a:moveTo>
                  <a:lnTo>
                    <a:pt x="1688464" y="635"/>
                  </a:lnTo>
                  <a:lnTo>
                    <a:pt x="1785619" y="221487"/>
                  </a:lnTo>
                  <a:lnTo>
                    <a:pt x="1792263" y="235751"/>
                  </a:lnTo>
                  <a:lnTo>
                    <a:pt x="1819274" y="267588"/>
                  </a:lnTo>
                  <a:lnTo>
                    <a:pt x="1827530" y="268224"/>
                  </a:lnTo>
                  <a:lnTo>
                    <a:pt x="1827530" y="275589"/>
                  </a:lnTo>
                  <a:lnTo>
                    <a:pt x="1697227" y="275589"/>
                  </a:lnTo>
                  <a:lnTo>
                    <a:pt x="1697227" y="268224"/>
                  </a:lnTo>
                  <a:lnTo>
                    <a:pt x="1702562" y="268224"/>
                  </a:lnTo>
                  <a:lnTo>
                    <a:pt x="1712975" y="268224"/>
                  </a:lnTo>
                  <a:lnTo>
                    <a:pt x="1720341" y="266826"/>
                  </a:lnTo>
                  <a:lnTo>
                    <a:pt x="1724660" y="263905"/>
                  </a:lnTo>
                  <a:lnTo>
                    <a:pt x="1727581" y="261747"/>
                  </a:lnTo>
                  <a:lnTo>
                    <a:pt x="1728977" y="258699"/>
                  </a:lnTo>
                  <a:lnTo>
                    <a:pt x="1728977" y="254762"/>
                  </a:lnTo>
                  <a:lnTo>
                    <a:pt x="1728977" y="252349"/>
                  </a:lnTo>
                  <a:lnTo>
                    <a:pt x="1728596" y="249936"/>
                  </a:lnTo>
                  <a:lnTo>
                    <a:pt x="1727835" y="247395"/>
                  </a:lnTo>
                  <a:lnTo>
                    <a:pt x="1727581" y="246125"/>
                  </a:lnTo>
                  <a:lnTo>
                    <a:pt x="1725548" y="241173"/>
                  </a:lnTo>
                  <a:lnTo>
                    <a:pt x="1721865" y="232537"/>
                  </a:lnTo>
                  <a:lnTo>
                    <a:pt x="1707514" y="198881"/>
                  </a:lnTo>
                  <a:lnTo>
                    <a:pt x="1612391" y="198881"/>
                  </a:lnTo>
                  <a:lnTo>
                    <a:pt x="1601089" y="225170"/>
                  </a:lnTo>
                  <a:lnTo>
                    <a:pt x="1597279" y="233806"/>
                  </a:lnTo>
                  <a:lnTo>
                    <a:pt x="1595500" y="241045"/>
                  </a:lnTo>
                  <a:lnTo>
                    <a:pt x="1595500" y="246761"/>
                  </a:lnTo>
                  <a:lnTo>
                    <a:pt x="1595500" y="254380"/>
                  </a:lnTo>
                  <a:lnTo>
                    <a:pt x="1631061" y="268224"/>
                  </a:lnTo>
                  <a:lnTo>
                    <a:pt x="1631061" y="275589"/>
                  </a:lnTo>
                  <a:lnTo>
                    <a:pt x="1541398" y="275589"/>
                  </a:lnTo>
                  <a:lnTo>
                    <a:pt x="1541398" y="268224"/>
                  </a:lnTo>
                  <a:lnTo>
                    <a:pt x="1548326" y="266678"/>
                  </a:lnTo>
                  <a:lnTo>
                    <a:pt x="1554622" y="264144"/>
                  </a:lnTo>
                  <a:lnTo>
                    <a:pt x="1581741" y="229691"/>
                  </a:lnTo>
                  <a:lnTo>
                    <a:pt x="1588262" y="215645"/>
                  </a:lnTo>
                  <a:lnTo>
                    <a:pt x="1684655" y="635"/>
                  </a:lnTo>
                  <a:close/>
                </a:path>
                <a:path w="2089784" h="281939">
                  <a:moveTo>
                    <a:pt x="372490" y="635"/>
                  </a:moveTo>
                  <a:lnTo>
                    <a:pt x="376300" y="635"/>
                  </a:lnTo>
                  <a:lnTo>
                    <a:pt x="473455" y="221487"/>
                  </a:lnTo>
                  <a:lnTo>
                    <a:pt x="480099" y="235751"/>
                  </a:lnTo>
                  <a:lnTo>
                    <a:pt x="507111" y="267588"/>
                  </a:lnTo>
                  <a:lnTo>
                    <a:pt x="515365" y="268224"/>
                  </a:lnTo>
                  <a:lnTo>
                    <a:pt x="515365" y="275589"/>
                  </a:lnTo>
                  <a:lnTo>
                    <a:pt x="385063" y="275589"/>
                  </a:lnTo>
                  <a:lnTo>
                    <a:pt x="385063" y="268224"/>
                  </a:lnTo>
                  <a:lnTo>
                    <a:pt x="390398" y="268224"/>
                  </a:lnTo>
                  <a:lnTo>
                    <a:pt x="400812" y="268224"/>
                  </a:lnTo>
                  <a:lnTo>
                    <a:pt x="408177" y="266826"/>
                  </a:lnTo>
                  <a:lnTo>
                    <a:pt x="412495" y="263905"/>
                  </a:lnTo>
                  <a:lnTo>
                    <a:pt x="415416" y="261747"/>
                  </a:lnTo>
                  <a:lnTo>
                    <a:pt x="416813" y="258699"/>
                  </a:lnTo>
                  <a:lnTo>
                    <a:pt x="416813" y="254762"/>
                  </a:lnTo>
                  <a:lnTo>
                    <a:pt x="416813" y="252349"/>
                  </a:lnTo>
                  <a:lnTo>
                    <a:pt x="416432" y="249936"/>
                  </a:lnTo>
                  <a:lnTo>
                    <a:pt x="415670" y="247395"/>
                  </a:lnTo>
                  <a:lnTo>
                    <a:pt x="415416" y="246125"/>
                  </a:lnTo>
                  <a:lnTo>
                    <a:pt x="413385" y="241173"/>
                  </a:lnTo>
                  <a:lnTo>
                    <a:pt x="409701" y="232537"/>
                  </a:lnTo>
                  <a:lnTo>
                    <a:pt x="395350" y="198881"/>
                  </a:lnTo>
                  <a:lnTo>
                    <a:pt x="300227" y="198881"/>
                  </a:lnTo>
                  <a:lnTo>
                    <a:pt x="288925" y="225170"/>
                  </a:lnTo>
                  <a:lnTo>
                    <a:pt x="285114" y="233806"/>
                  </a:lnTo>
                  <a:lnTo>
                    <a:pt x="283337" y="241045"/>
                  </a:lnTo>
                  <a:lnTo>
                    <a:pt x="283337" y="246761"/>
                  </a:lnTo>
                  <a:lnTo>
                    <a:pt x="283337" y="254380"/>
                  </a:lnTo>
                  <a:lnTo>
                    <a:pt x="318896" y="268224"/>
                  </a:lnTo>
                  <a:lnTo>
                    <a:pt x="318896" y="275589"/>
                  </a:lnTo>
                  <a:lnTo>
                    <a:pt x="229235" y="275589"/>
                  </a:lnTo>
                  <a:lnTo>
                    <a:pt x="229235" y="268224"/>
                  </a:lnTo>
                  <a:lnTo>
                    <a:pt x="236162" y="266678"/>
                  </a:lnTo>
                  <a:lnTo>
                    <a:pt x="242458" y="264144"/>
                  </a:lnTo>
                  <a:lnTo>
                    <a:pt x="269577" y="229691"/>
                  </a:lnTo>
                  <a:lnTo>
                    <a:pt x="276098" y="215645"/>
                  </a:lnTo>
                  <a:lnTo>
                    <a:pt x="372490" y="635"/>
                  </a:lnTo>
                  <a:close/>
                </a:path>
                <a:path w="2089784" h="281939">
                  <a:moveTo>
                    <a:pt x="1407667" y="0"/>
                  </a:moveTo>
                  <a:lnTo>
                    <a:pt x="1452012" y="6911"/>
                  </a:lnTo>
                  <a:lnTo>
                    <a:pt x="1479804" y="17144"/>
                  </a:lnTo>
                  <a:lnTo>
                    <a:pt x="1487550" y="19430"/>
                  </a:lnTo>
                  <a:lnTo>
                    <a:pt x="1490852" y="19430"/>
                  </a:lnTo>
                  <a:lnTo>
                    <a:pt x="1495170" y="19430"/>
                  </a:lnTo>
                  <a:lnTo>
                    <a:pt x="1498854" y="17906"/>
                  </a:lnTo>
                  <a:lnTo>
                    <a:pt x="1501901" y="14858"/>
                  </a:lnTo>
                  <a:lnTo>
                    <a:pt x="1505076" y="11683"/>
                  </a:lnTo>
                  <a:lnTo>
                    <a:pt x="1507109" y="6730"/>
                  </a:lnTo>
                  <a:lnTo>
                    <a:pt x="1507997" y="0"/>
                  </a:lnTo>
                  <a:lnTo>
                    <a:pt x="1515744" y="0"/>
                  </a:lnTo>
                  <a:lnTo>
                    <a:pt x="1515744" y="93344"/>
                  </a:lnTo>
                  <a:lnTo>
                    <a:pt x="1507997" y="93344"/>
                  </a:lnTo>
                  <a:lnTo>
                    <a:pt x="1502665" y="76128"/>
                  </a:lnTo>
                  <a:lnTo>
                    <a:pt x="1495440" y="61055"/>
                  </a:lnTo>
                  <a:lnTo>
                    <a:pt x="1463049" y="28836"/>
                  </a:lnTo>
                  <a:lnTo>
                    <a:pt x="1421384" y="17906"/>
                  </a:lnTo>
                  <a:lnTo>
                    <a:pt x="1408997" y="18811"/>
                  </a:lnTo>
                  <a:lnTo>
                    <a:pt x="1365244" y="40193"/>
                  </a:lnTo>
                  <a:lnTo>
                    <a:pt x="1338794" y="85760"/>
                  </a:lnTo>
                  <a:lnTo>
                    <a:pt x="1331721" y="137160"/>
                  </a:lnTo>
                  <a:lnTo>
                    <a:pt x="1332293" y="154779"/>
                  </a:lnTo>
                  <a:lnTo>
                    <a:pt x="1340865" y="202945"/>
                  </a:lnTo>
                  <a:lnTo>
                    <a:pt x="1360368" y="239379"/>
                  </a:lnTo>
                  <a:lnTo>
                    <a:pt x="1405195" y="262084"/>
                  </a:lnTo>
                  <a:lnTo>
                    <a:pt x="1419987" y="263016"/>
                  </a:lnTo>
                  <a:lnTo>
                    <a:pt x="1432413" y="262326"/>
                  </a:lnTo>
                  <a:lnTo>
                    <a:pt x="1477311" y="245367"/>
                  </a:lnTo>
                  <a:lnTo>
                    <a:pt x="1511172" y="213613"/>
                  </a:lnTo>
                  <a:lnTo>
                    <a:pt x="1511172" y="236854"/>
                  </a:lnTo>
                  <a:lnTo>
                    <a:pt x="1476097" y="265001"/>
                  </a:lnTo>
                  <a:lnTo>
                    <a:pt x="1437386" y="279082"/>
                  </a:lnTo>
                  <a:lnTo>
                    <a:pt x="1406651" y="281686"/>
                  </a:lnTo>
                  <a:lnTo>
                    <a:pt x="1385720" y="280612"/>
                  </a:lnTo>
                  <a:lnTo>
                    <a:pt x="1347430" y="271988"/>
                  </a:lnTo>
                  <a:lnTo>
                    <a:pt x="1300416" y="243395"/>
                  </a:lnTo>
                  <a:lnTo>
                    <a:pt x="1270454" y="198302"/>
                  </a:lnTo>
                  <a:lnTo>
                    <a:pt x="1260220" y="145795"/>
                  </a:lnTo>
                  <a:lnTo>
                    <a:pt x="1261483" y="126795"/>
                  </a:lnTo>
                  <a:lnTo>
                    <a:pt x="1280414" y="72770"/>
                  </a:lnTo>
                  <a:lnTo>
                    <a:pt x="1304115" y="42005"/>
                  </a:lnTo>
                  <a:lnTo>
                    <a:pt x="1334769" y="19050"/>
                  </a:lnTo>
                  <a:lnTo>
                    <a:pt x="1370123" y="4762"/>
                  </a:lnTo>
                  <a:lnTo>
                    <a:pt x="1388616" y="1190"/>
                  </a:lnTo>
                  <a:lnTo>
                    <a:pt x="1407667" y="0"/>
                  </a:lnTo>
                  <a:close/>
                </a:path>
                <a:path w="2089784" h="281939">
                  <a:moveTo>
                    <a:pt x="683767" y="0"/>
                  </a:moveTo>
                  <a:lnTo>
                    <a:pt x="728112" y="6911"/>
                  </a:lnTo>
                  <a:lnTo>
                    <a:pt x="755904" y="17144"/>
                  </a:lnTo>
                  <a:lnTo>
                    <a:pt x="763650" y="19430"/>
                  </a:lnTo>
                  <a:lnTo>
                    <a:pt x="766952" y="19430"/>
                  </a:lnTo>
                  <a:lnTo>
                    <a:pt x="771270" y="19430"/>
                  </a:lnTo>
                  <a:lnTo>
                    <a:pt x="774954" y="17906"/>
                  </a:lnTo>
                  <a:lnTo>
                    <a:pt x="778001" y="14858"/>
                  </a:lnTo>
                  <a:lnTo>
                    <a:pt x="781176" y="11683"/>
                  </a:lnTo>
                  <a:lnTo>
                    <a:pt x="783209" y="6730"/>
                  </a:lnTo>
                  <a:lnTo>
                    <a:pt x="784097" y="0"/>
                  </a:lnTo>
                  <a:lnTo>
                    <a:pt x="791844" y="0"/>
                  </a:lnTo>
                  <a:lnTo>
                    <a:pt x="791844" y="93344"/>
                  </a:lnTo>
                  <a:lnTo>
                    <a:pt x="784097" y="93344"/>
                  </a:lnTo>
                  <a:lnTo>
                    <a:pt x="778765" y="76128"/>
                  </a:lnTo>
                  <a:lnTo>
                    <a:pt x="771540" y="61055"/>
                  </a:lnTo>
                  <a:lnTo>
                    <a:pt x="739149" y="28836"/>
                  </a:lnTo>
                  <a:lnTo>
                    <a:pt x="697483" y="17906"/>
                  </a:lnTo>
                  <a:lnTo>
                    <a:pt x="685097" y="18811"/>
                  </a:lnTo>
                  <a:lnTo>
                    <a:pt x="641344" y="40193"/>
                  </a:lnTo>
                  <a:lnTo>
                    <a:pt x="614894" y="85760"/>
                  </a:lnTo>
                  <a:lnTo>
                    <a:pt x="607821" y="137160"/>
                  </a:lnTo>
                  <a:lnTo>
                    <a:pt x="608393" y="154779"/>
                  </a:lnTo>
                  <a:lnTo>
                    <a:pt x="616965" y="202945"/>
                  </a:lnTo>
                  <a:lnTo>
                    <a:pt x="636468" y="239379"/>
                  </a:lnTo>
                  <a:lnTo>
                    <a:pt x="681295" y="262084"/>
                  </a:lnTo>
                  <a:lnTo>
                    <a:pt x="696087" y="263016"/>
                  </a:lnTo>
                  <a:lnTo>
                    <a:pt x="708513" y="262326"/>
                  </a:lnTo>
                  <a:lnTo>
                    <a:pt x="753411" y="245367"/>
                  </a:lnTo>
                  <a:lnTo>
                    <a:pt x="787272" y="213613"/>
                  </a:lnTo>
                  <a:lnTo>
                    <a:pt x="787272" y="236854"/>
                  </a:lnTo>
                  <a:lnTo>
                    <a:pt x="752197" y="265001"/>
                  </a:lnTo>
                  <a:lnTo>
                    <a:pt x="713486" y="279082"/>
                  </a:lnTo>
                  <a:lnTo>
                    <a:pt x="682751" y="281686"/>
                  </a:lnTo>
                  <a:lnTo>
                    <a:pt x="661820" y="280612"/>
                  </a:lnTo>
                  <a:lnTo>
                    <a:pt x="623530" y="271988"/>
                  </a:lnTo>
                  <a:lnTo>
                    <a:pt x="576516" y="243395"/>
                  </a:lnTo>
                  <a:lnTo>
                    <a:pt x="546554" y="198302"/>
                  </a:lnTo>
                  <a:lnTo>
                    <a:pt x="536320" y="145795"/>
                  </a:lnTo>
                  <a:lnTo>
                    <a:pt x="537583" y="126795"/>
                  </a:lnTo>
                  <a:lnTo>
                    <a:pt x="556513" y="72770"/>
                  </a:lnTo>
                  <a:lnTo>
                    <a:pt x="580215" y="42005"/>
                  </a:lnTo>
                  <a:lnTo>
                    <a:pt x="610869" y="19050"/>
                  </a:lnTo>
                  <a:lnTo>
                    <a:pt x="646223" y="4762"/>
                  </a:lnTo>
                  <a:lnTo>
                    <a:pt x="664716" y="1190"/>
                  </a:lnTo>
                  <a:lnTo>
                    <a:pt x="683767" y="0"/>
                  </a:lnTo>
                  <a:close/>
                </a:path>
              </a:pathLst>
            </a:custGeom>
            <a:ln w="9144">
              <a:solidFill>
                <a:srgbClr val="399F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18504" y="3662172"/>
              <a:ext cx="995172" cy="29413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31076" y="3394201"/>
              <a:ext cx="971042" cy="28194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42937" y="3410331"/>
              <a:ext cx="91186" cy="12712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331076" y="3394201"/>
              <a:ext cx="971550" cy="281940"/>
            </a:xfrm>
            <a:custGeom>
              <a:avLst/>
              <a:gdLst/>
              <a:ahLst/>
              <a:cxnLst/>
              <a:rect l="l" t="t" r="r" b="b"/>
              <a:pathLst>
                <a:path w="971550" h="281939">
                  <a:moveTo>
                    <a:pt x="610616" y="6223"/>
                  </a:moveTo>
                  <a:lnTo>
                    <a:pt x="751586" y="6223"/>
                  </a:lnTo>
                  <a:lnTo>
                    <a:pt x="751586" y="13462"/>
                  </a:lnTo>
                  <a:lnTo>
                    <a:pt x="742569" y="13462"/>
                  </a:lnTo>
                  <a:lnTo>
                    <a:pt x="734822" y="13462"/>
                  </a:lnTo>
                  <a:lnTo>
                    <a:pt x="728472" y="14859"/>
                  </a:lnTo>
                  <a:lnTo>
                    <a:pt x="723773" y="17652"/>
                  </a:lnTo>
                  <a:lnTo>
                    <a:pt x="720217" y="19558"/>
                  </a:lnTo>
                  <a:lnTo>
                    <a:pt x="717550" y="22733"/>
                  </a:lnTo>
                  <a:lnTo>
                    <a:pt x="715518" y="27177"/>
                  </a:lnTo>
                  <a:lnTo>
                    <a:pt x="714121" y="30352"/>
                  </a:lnTo>
                  <a:lnTo>
                    <a:pt x="713358" y="38735"/>
                  </a:lnTo>
                  <a:lnTo>
                    <a:pt x="713358" y="52324"/>
                  </a:lnTo>
                  <a:lnTo>
                    <a:pt x="713358" y="229489"/>
                  </a:lnTo>
                  <a:lnTo>
                    <a:pt x="729106" y="266954"/>
                  </a:lnTo>
                  <a:lnTo>
                    <a:pt x="735076" y="268224"/>
                  </a:lnTo>
                  <a:lnTo>
                    <a:pt x="742569" y="268224"/>
                  </a:lnTo>
                  <a:lnTo>
                    <a:pt x="751586" y="268224"/>
                  </a:lnTo>
                  <a:lnTo>
                    <a:pt x="751586" y="275590"/>
                  </a:lnTo>
                  <a:lnTo>
                    <a:pt x="610616" y="275590"/>
                  </a:lnTo>
                  <a:lnTo>
                    <a:pt x="610616" y="268224"/>
                  </a:lnTo>
                  <a:lnTo>
                    <a:pt x="619632" y="268224"/>
                  </a:lnTo>
                  <a:lnTo>
                    <a:pt x="627379" y="268224"/>
                  </a:lnTo>
                  <a:lnTo>
                    <a:pt x="633729" y="266827"/>
                  </a:lnTo>
                  <a:lnTo>
                    <a:pt x="638428" y="264033"/>
                  </a:lnTo>
                  <a:lnTo>
                    <a:pt x="641984" y="262255"/>
                  </a:lnTo>
                  <a:lnTo>
                    <a:pt x="644525" y="259080"/>
                  </a:lnTo>
                  <a:lnTo>
                    <a:pt x="646429" y="254508"/>
                  </a:lnTo>
                  <a:lnTo>
                    <a:pt x="647826" y="251333"/>
                  </a:lnTo>
                  <a:lnTo>
                    <a:pt x="648589" y="242950"/>
                  </a:lnTo>
                  <a:lnTo>
                    <a:pt x="648589" y="229489"/>
                  </a:lnTo>
                  <a:lnTo>
                    <a:pt x="648589" y="52324"/>
                  </a:lnTo>
                  <a:lnTo>
                    <a:pt x="633095" y="14859"/>
                  </a:lnTo>
                  <a:lnTo>
                    <a:pt x="627126" y="13462"/>
                  </a:lnTo>
                  <a:lnTo>
                    <a:pt x="619632" y="13462"/>
                  </a:lnTo>
                  <a:lnTo>
                    <a:pt x="610616" y="13462"/>
                  </a:lnTo>
                  <a:lnTo>
                    <a:pt x="610616" y="6223"/>
                  </a:lnTo>
                  <a:close/>
                </a:path>
                <a:path w="971550" h="281939">
                  <a:moveTo>
                    <a:pt x="315975" y="6223"/>
                  </a:moveTo>
                  <a:lnTo>
                    <a:pt x="441071" y="6223"/>
                  </a:lnTo>
                  <a:lnTo>
                    <a:pt x="463907" y="6631"/>
                  </a:lnTo>
                  <a:lnTo>
                    <a:pt x="512699" y="12953"/>
                  </a:lnTo>
                  <a:lnTo>
                    <a:pt x="549528" y="37846"/>
                  </a:lnTo>
                  <a:lnTo>
                    <a:pt x="563879" y="80518"/>
                  </a:lnTo>
                  <a:lnTo>
                    <a:pt x="562544" y="94736"/>
                  </a:lnTo>
                  <a:lnTo>
                    <a:pt x="542417" y="129794"/>
                  </a:lnTo>
                  <a:lnTo>
                    <a:pt x="504063" y="148209"/>
                  </a:lnTo>
                  <a:lnTo>
                    <a:pt x="568832" y="239395"/>
                  </a:lnTo>
                  <a:lnTo>
                    <a:pt x="598677" y="267843"/>
                  </a:lnTo>
                  <a:lnTo>
                    <a:pt x="605790" y="268224"/>
                  </a:lnTo>
                  <a:lnTo>
                    <a:pt x="605790" y="275590"/>
                  </a:lnTo>
                  <a:lnTo>
                    <a:pt x="520953" y="275590"/>
                  </a:lnTo>
                  <a:lnTo>
                    <a:pt x="434213" y="152781"/>
                  </a:lnTo>
                  <a:lnTo>
                    <a:pt x="416432" y="152781"/>
                  </a:lnTo>
                  <a:lnTo>
                    <a:pt x="416432" y="228346"/>
                  </a:lnTo>
                  <a:lnTo>
                    <a:pt x="416599" y="238222"/>
                  </a:lnTo>
                  <a:lnTo>
                    <a:pt x="441451" y="268224"/>
                  </a:lnTo>
                  <a:lnTo>
                    <a:pt x="453771" y="268224"/>
                  </a:lnTo>
                  <a:lnTo>
                    <a:pt x="453771" y="275590"/>
                  </a:lnTo>
                  <a:lnTo>
                    <a:pt x="315975" y="275590"/>
                  </a:lnTo>
                  <a:lnTo>
                    <a:pt x="315975" y="268224"/>
                  </a:lnTo>
                  <a:lnTo>
                    <a:pt x="324550" y="268009"/>
                  </a:lnTo>
                  <a:lnTo>
                    <a:pt x="331612" y="267366"/>
                  </a:lnTo>
                  <a:lnTo>
                    <a:pt x="353314" y="228346"/>
                  </a:lnTo>
                  <a:lnTo>
                    <a:pt x="353314" y="53467"/>
                  </a:lnTo>
                  <a:lnTo>
                    <a:pt x="341122" y="16890"/>
                  </a:lnTo>
                  <a:lnTo>
                    <a:pt x="336676" y="14605"/>
                  </a:lnTo>
                  <a:lnTo>
                    <a:pt x="328295" y="13462"/>
                  </a:lnTo>
                  <a:lnTo>
                    <a:pt x="315975" y="13462"/>
                  </a:lnTo>
                  <a:lnTo>
                    <a:pt x="315975" y="6223"/>
                  </a:lnTo>
                  <a:close/>
                </a:path>
                <a:path w="971550" h="281939">
                  <a:moveTo>
                    <a:pt x="0" y="6223"/>
                  </a:moveTo>
                  <a:lnTo>
                    <a:pt x="140843" y="6223"/>
                  </a:lnTo>
                  <a:lnTo>
                    <a:pt x="140843" y="13462"/>
                  </a:lnTo>
                  <a:lnTo>
                    <a:pt x="131825" y="13462"/>
                  </a:lnTo>
                  <a:lnTo>
                    <a:pt x="124078" y="13462"/>
                  </a:lnTo>
                  <a:lnTo>
                    <a:pt x="117728" y="14859"/>
                  </a:lnTo>
                  <a:lnTo>
                    <a:pt x="113030" y="17652"/>
                  </a:lnTo>
                  <a:lnTo>
                    <a:pt x="109600" y="19558"/>
                  </a:lnTo>
                  <a:lnTo>
                    <a:pt x="106807" y="22733"/>
                  </a:lnTo>
                  <a:lnTo>
                    <a:pt x="104901" y="27177"/>
                  </a:lnTo>
                  <a:lnTo>
                    <a:pt x="103377" y="30352"/>
                  </a:lnTo>
                  <a:lnTo>
                    <a:pt x="102615" y="38735"/>
                  </a:lnTo>
                  <a:lnTo>
                    <a:pt x="102615" y="52324"/>
                  </a:lnTo>
                  <a:lnTo>
                    <a:pt x="102615" y="128524"/>
                  </a:lnTo>
                  <a:lnTo>
                    <a:pt x="197866" y="128524"/>
                  </a:lnTo>
                  <a:lnTo>
                    <a:pt x="197866" y="52324"/>
                  </a:lnTo>
                  <a:lnTo>
                    <a:pt x="186690" y="17399"/>
                  </a:lnTo>
                  <a:lnTo>
                    <a:pt x="182245" y="14859"/>
                  </a:lnTo>
                  <a:lnTo>
                    <a:pt x="176149" y="13462"/>
                  </a:lnTo>
                  <a:lnTo>
                    <a:pt x="168656" y="13462"/>
                  </a:lnTo>
                  <a:lnTo>
                    <a:pt x="159893" y="13462"/>
                  </a:lnTo>
                  <a:lnTo>
                    <a:pt x="159893" y="6223"/>
                  </a:lnTo>
                  <a:lnTo>
                    <a:pt x="300608" y="6223"/>
                  </a:lnTo>
                  <a:lnTo>
                    <a:pt x="300608" y="13462"/>
                  </a:lnTo>
                  <a:lnTo>
                    <a:pt x="291846" y="13462"/>
                  </a:lnTo>
                  <a:lnTo>
                    <a:pt x="283845" y="13462"/>
                  </a:lnTo>
                  <a:lnTo>
                    <a:pt x="277622" y="14859"/>
                  </a:lnTo>
                  <a:lnTo>
                    <a:pt x="272923" y="17652"/>
                  </a:lnTo>
                  <a:lnTo>
                    <a:pt x="269494" y="19558"/>
                  </a:lnTo>
                  <a:lnTo>
                    <a:pt x="266826" y="22733"/>
                  </a:lnTo>
                  <a:lnTo>
                    <a:pt x="264795" y="27177"/>
                  </a:lnTo>
                  <a:lnTo>
                    <a:pt x="263271" y="30352"/>
                  </a:lnTo>
                  <a:lnTo>
                    <a:pt x="262636" y="38735"/>
                  </a:lnTo>
                  <a:lnTo>
                    <a:pt x="262636" y="52324"/>
                  </a:lnTo>
                  <a:lnTo>
                    <a:pt x="262636" y="229489"/>
                  </a:lnTo>
                  <a:lnTo>
                    <a:pt x="278256" y="266954"/>
                  </a:lnTo>
                  <a:lnTo>
                    <a:pt x="284225" y="268224"/>
                  </a:lnTo>
                  <a:lnTo>
                    <a:pt x="291846" y="268224"/>
                  </a:lnTo>
                  <a:lnTo>
                    <a:pt x="300608" y="268224"/>
                  </a:lnTo>
                  <a:lnTo>
                    <a:pt x="300608" y="275590"/>
                  </a:lnTo>
                  <a:lnTo>
                    <a:pt x="159893" y="275590"/>
                  </a:lnTo>
                  <a:lnTo>
                    <a:pt x="159893" y="268224"/>
                  </a:lnTo>
                  <a:lnTo>
                    <a:pt x="168656" y="268224"/>
                  </a:lnTo>
                  <a:lnTo>
                    <a:pt x="176529" y="268224"/>
                  </a:lnTo>
                  <a:lnTo>
                    <a:pt x="182879" y="266827"/>
                  </a:lnTo>
                  <a:lnTo>
                    <a:pt x="187451" y="264033"/>
                  </a:lnTo>
                  <a:lnTo>
                    <a:pt x="190880" y="262255"/>
                  </a:lnTo>
                  <a:lnTo>
                    <a:pt x="193675" y="259080"/>
                  </a:lnTo>
                  <a:lnTo>
                    <a:pt x="195706" y="254508"/>
                  </a:lnTo>
                  <a:lnTo>
                    <a:pt x="197103" y="251333"/>
                  </a:lnTo>
                  <a:lnTo>
                    <a:pt x="197866" y="242950"/>
                  </a:lnTo>
                  <a:lnTo>
                    <a:pt x="197866" y="229489"/>
                  </a:lnTo>
                  <a:lnTo>
                    <a:pt x="197866" y="146050"/>
                  </a:lnTo>
                  <a:lnTo>
                    <a:pt x="102615" y="146050"/>
                  </a:lnTo>
                  <a:lnTo>
                    <a:pt x="102615" y="229489"/>
                  </a:lnTo>
                  <a:lnTo>
                    <a:pt x="118363" y="266954"/>
                  </a:lnTo>
                  <a:lnTo>
                    <a:pt x="124333" y="268224"/>
                  </a:lnTo>
                  <a:lnTo>
                    <a:pt x="131825" y="268224"/>
                  </a:lnTo>
                  <a:lnTo>
                    <a:pt x="140843" y="268224"/>
                  </a:lnTo>
                  <a:lnTo>
                    <a:pt x="140843" y="275590"/>
                  </a:lnTo>
                  <a:lnTo>
                    <a:pt x="0" y="275590"/>
                  </a:lnTo>
                  <a:lnTo>
                    <a:pt x="0" y="268224"/>
                  </a:lnTo>
                  <a:lnTo>
                    <a:pt x="8889" y="268224"/>
                  </a:lnTo>
                  <a:lnTo>
                    <a:pt x="16637" y="268224"/>
                  </a:lnTo>
                  <a:lnTo>
                    <a:pt x="22987" y="266827"/>
                  </a:lnTo>
                  <a:lnTo>
                    <a:pt x="27812" y="264033"/>
                  </a:lnTo>
                  <a:lnTo>
                    <a:pt x="31242" y="262255"/>
                  </a:lnTo>
                  <a:lnTo>
                    <a:pt x="33909" y="259080"/>
                  </a:lnTo>
                  <a:lnTo>
                    <a:pt x="35687" y="254508"/>
                  </a:lnTo>
                  <a:lnTo>
                    <a:pt x="37211" y="251333"/>
                  </a:lnTo>
                  <a:lnTo>
                    <a:pt x="37846" y="242950"/>
                  </a:lnTo>
                  <a:lnTo>
                    <a:pt x="37846" y="229489"/>
                  </a:lnTo>
                  <a:lnTo>
                    <a:pt x="37846" y="52324"/>
                  </a:lnTo>
                  <a:lnTo>
                    <a:pt x="26797" y="17399"/>
                  </a:lnTo>
                  <a:lnTo>
                    <a:pt x="22478" y="14859"/>
                  </a:lnTo>
                  <a:lnTo>
                    <a:pt x="16383" y="13462"/>
                  </a:lnTo>
                  <a:lnTo>
                    <a:pt x="8889" y="13462"/>
                  </a:lnTo>
                  <a:lnTo>
                    <a:pt x="0" y="13462"/>
                  </a:lnTo>
                  <a:lnTo>
                    <a:pt x="0" y="6223"/>
                  </a:lnTo>
                  <a:close/>
                </a:path>
                <a:path w="971550" h="281939">
                  <a:moveTo>
                    <a:pt x="865504" y="0"/>
                  </a:moveTo>
                  <a:lnTo>
                    <a:pt x="904748" y="7747"/>
                  </a:lnTo>
                  <a:lnTo>
                    <a:pt x="922654" y="16383"/>
                  </a:lnTo>
                  <a:lnTo>
                    <a:pt x="928877" y="18542"/>
                  </a:lnTo>
                  <a:lnTo>
                    <a:pt x="932433" y="18542"/>
                  </a:lnTo>
                  <a:lnTo>
                    <a:pt x="935863" y="18542"/>
                  </a:lnTo>
                  <a:lnTo>
                    <a:pt x="938656" y="17399"/>
                  </a:lnTo>
                  <a:lnTo>
                    <a:pt x="940689" y="15367"/>
                  </a:lnTo>
                  <a:lnTo>
                    <a:pt x="942594" y="13208"/>
                  </a:lnTo>
                  <a:lnTo>
                    <a:pt x="944499" y="8127"/>
                  </a:lnTo>
                  <a:lnTo>
                    <a:pt x="946150" y="0"/>
                  </a:lnTo>
                  <a:lnTo>
                    <a:pt x="952119" y="0"/>
                  </a:lnTo>
                  <a:lnTo>
                    <a:pt x="954277" y="89788"/>
                  </a:lnTo>
                  <a:lnTo>
                    <a:pt x="946150" y="89788"/>
                  </a:lnTo>
                  <a:lnTo>
                    <a:pt x="942242" y="73741"/>
                  </a:lnTo>
                  <a:lnTo>
                    <a:pt x="936228" y="59324"/>
                  </a:lnTo>
                  <a:lnTo>
                    <a:pt x="906351" y="26431"/>
                  </a:lnTo>
                  <a:lnTo>
                    <a:pt x="869061" y="14859"/>
                  </a:lnTo>
                  <a:lnTo>
                    <a:pt x="859488" y="15547"/>
                  </a:lnTo>
                  <a:lnTo>
                    <a:pt x="828198" y="37417"/>
                  </a:lnTo>
                  <a:lnTo>
                    <a:pt x="825246" y="50673"/>
                  </a:lnTo>
                  <a:lnTo>
                    <a:pt x="825246" y="56642"/>
                  </a:lnTo>
                  <a:lnTo>
                    <a:pt x="854043" y="88971"/>
                  </a:lnTo>
                  <a:lnTo>
                    <a:pt x="890904" y="108331"/>
                  </a:lnTo>
                  <a:lnTo>
                    <a:pt x="912673" y="119784"/>
                  </a:lnTo>
                  <a:lnTo>
                    <a:pt x="944590" y="141692"/>
                  </a:lnTo>
                  <a:lnTo>
                    <a:pt x="966962" y="174355"/>
                  </a:lnTo>
                  <a:lnTo>
                    <a:pt x="971042" y="199517"/>
                  </a:lnTo>
                  <a:lnTo>
                    <a:pt x="969398" y="215800"/>
                  </a:lnTo>
                  <a:lnTo>
                    <a:pt x="944752" y="257556"/>
                  </a:lnTo>
                  <a:lnTo>
                    <a:pt x="897211" y="280416"/>
                  </a:lnTo>
                  <a:lnTo>
                    <a:pt x="877824" y="281940"/>
                  </a:lnTo>
                  <a:lnTo>
                    <a:pt x="869315" y="281940"/>
                  </a:lnTo>
                  <a:lnTo>
                    <a:pt x="825373" y="269621"/>
                  </a:lnTo>
                  <a:lnTo>
                    <a:pt x="819023" y="266954"/>
                  </a:lnTo>
                  <a:lnTo>
                    <a:pt x="813816" y="265684"/>
                  </a:lnTo>
                  <a:lnTo>
                    <a:pt x="809751" y="265684"/>
                  </a:lnTo>
                  <a:lnTo>
                    <a:pt x="806196" y="265684"/>
                  </a:lnTo>
                  <a:lnTo>
                    <a:pt x="802640" y="266954"/>
                  </a:lnTo>
                  <a:lnTo>
                    <a:pt x="798702" y="269621"/>
                  </a:lnTo>
                  <a:lnTo>
                    <a:pt x="794893" y="272288"/>
                  </a:lnTo>
                  <a:lnTo>
                    <a:pt x="791845" y="276352"/>
                  </a:lnTo>
                  <a:lnTo>
                    <a:pt x="789431" y="281686"/>
                  </a:lnTo>
                  <a:lnTo>
                    <a:pt x="782066" y="281686"/>
                  </a:lnTo>
                  <a:lnTo>
                    <a:pt x="782066" y="179959"/>
                  </a:lnTo>
                  <a:lnTo>
                    <a:pt x="789431" y="179959"/>
                  </a:lnTo>
                  <a:lnTo>
                    <a:pt x="794815" y="200199"/>
                  </a:lnTo>
                  <a:lnTo>
                    <a:pt x="802211" y="217868"/>
                  </a:lnTo>
                  <a:lnTo>
                    <a:pt x="835802" y="255345"/>
                  </a:lnTo>
                  <a:lnTo>
                    <a:pt x="876807" y="268097"/>
                  </a:lnTo>
                  <a:lnTo>
                    <a:pt x="887382" y="267335"/>
                  </a:lnTo>
                  <a:lnTo>
                    <a:pt x="922258" y="242760"/>
                  </a:lnTo>
                  <a:lnTo>
                    <a:pt x="925576" y="227711"/>
                  </a:lnTo>
                  <a:lnTo>
                    <a:pt x="925576" y="221361"/>
                  </a:lnTo>
                  <a:lnTo>
                    <a:pt x="898860" y="187896"/>
                  </a:lnTo>
                  <a:lnTo>
                    <a:pt x="868552" y="171323"/>
                  </a:lnTo>
                  <a:lnTo>
                    <a:pt x="851455" y="162607"/>
                  </a:lnTo>
                  <a:lnTo>
                    <a:pt x="815594" y="140462"/>
                  </a:lnTo>
                  <a:lnTo>
                    <a:pt x="787142" y="103991"/>
                  </a:lnTo>
                  <a:lnTo>
                    <a:pt x="782320" y="77470"/>
                  </a:lnTo>
                  <a:lnTo>
                    <a:pt x="783796" y="61968"/>
                  </a:lnTo>
                  <a:lnTo>
                    <a:pt x="805942" y="22606"/>
                  </a:lnTo>
                  <a:lnTo>
                    <a:pt x="848286" y="1424"/>
                  </a:lnTo>
                  <a:lnTo>
                    <a:pt x="865504" y="0"/>
                  </a:lnTo>
                  <a:close/>
                </a:path>
              </a:pathLst>
            </a:custGeom>
            <a:ln w="9144">
              <a:solidFill>
                <a:srgbClr val="399F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57799" y="4038599"/>
              <a:ext cx="3200400" cy="914400"/>
            </a:xfrm>
            <a:custGeom>
              <a:avLst/>
              <a:gdLst/>
              <a:ahLst/>
              <a:cxnLst/>
              <a:rect l="l" t="t" r="r" b="b"/>
              <a:pathLst>
                <a:path w="3200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3048000" y="0"/>
                  </a:lnTo>
                  <a:lnTo>
                    <a:pt x="3096182" y="7766"/>
                  </a:lnTo>
                  <a:lnTo>
                    <a:pt x="3138019" y="29394"/>
                  </a:lnTo>
                  <a:lnTo>
                    <a:pt x="3171005" y="62380"/>
                  </a:lnTo>
                  <a:lnTo>
                    <a:pt x="3192633" y="104217"/>
                  </a:lnTo>
                  <a:lnTo>
                    <a:pt x="3200400" y="152400"/>
                  </a:lnTo>
                  <a:lnTo>
                    <a:pt x="3200400" y="762000"/>
                  </a:lnTo>
                  <a:lnTo>
                    <a:pt x="3192633" y="810182"/>
                  </a:lnTo>
                  <a:lnTo>
                    <a:pt x="3171005" y="852019"/>
                  </a:lnTo>
                  <a:lnTo>
                    <a:pt x="3138019" y="885005"/>
                  </a:lnTo>
                  <a:lnTo>
                    <a:pt x="3096182" y="906633"/>
                  </a:lnTo>
                  <a:lnTo>
                    <a:pt x="30480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5240">
              <a:solidFill>
                <a:srgbClr val="1C2B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82995" y="4393692"/>
              <a:ext cx="2348483" cy="29413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95823" y="4125594"/>
              <a:ext cx="2323210" cy="28206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546722" y="4217162"/>
              <a:ext cx="81915" cy="92710"/>
            </a:xfrm>
            <a:custGeom>
              <a:avLst/>
              <a:gdLst/>
              <a:ahLst/>
              <a:cxnLst/>
              <a:rect l="l" t="t" r="r" b="b"/>
              <a:pathLst>
                <a:path w="81915" h="92710">
                  <a:moveTo>
                    <a:pt x="41401" y="0"/>
                  </a:moveTo>
                  <a:lnTo>
                    <a:pt x="0" y="92710"/>
                  </a:lnTo>
                  <a:lnTo>
                    <a:pt x="81533" y="92710"/>
                  </a:lnTo>
                  <a:lnTo>
                    <a:pt x="41401" y="0"/>
                  </a:lnTo>
                  <a:close/>
                </a:path>
              </a:pathLst>
            </a:custGeom>
            <a:ln w="9144">
              <a:solidFill>
                <a:srgbClr val="399F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75069" y="4141850"/>
              <a:ext cx="91186" cy="12712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695823" y="4125594"/>
              <a:ext cx="2323465" cy="282575"/>
            </a:xfrm>
            <a:custGeom>
              <a:avLst/>
              <a:gdLst/>
              <a:ahLst/>
              <a:cxnLst/>
              <a:rect l="l" t="t" r="r" b="b"/>
              <a:pathLst>
                <a:path w="2323465" h="282575">
                  <a:moveTo>
                    <a:pt x="1901190" y="6349"/>
                  </a:moveTo>
                  <a:lnTo>
                    <a:pt x="2042032" y="6349"/>
                  </a:lnTo>
                  <a:lnTo>
                    <a:pt x="2042032" y="13588"/>
                  </a:lnTo>
                  <a:lnTo>
                    <a:pt x="2033143" y="13588"/>
                  </a:lnTo>
                  <a:lnTo>
                    <a:pt x="2025269" y="13588"/>
                  </a:lnTo>
                  <a:lnTo>
                    <a:pt x="2019046" y="14985"/>
                  </a:lnTo>
                  <a:lnTo>
                    <a:pt x="2014220" y="17779"/>
                  </a:lnTo>
                  <a:lnTo>
                    <a:pt x="2010791" y="19684"/>
                  </a:lnTo>
                  <a:lnTo>
                    <a:pt x="2008124" y="22859"/>
                  </a:lnTo>
                  <a:lnTo>
                    <a:pt x="2006092" y="27304"/>
                  </a:lnTo>
                  <a:lnTo>
                    <a:pt x="2004695" y="30479"/>
                  </a:lnTo>
                  <a:lnTo>
                    <a:pt x="2003932" y="38861"/>
                  </a:lnTo>
                  <a:lnTo>
                    <a:pt x="2003932" y="52450"/>
                  </a:lnTo>
                  <a:lnTo>
                    <a:pt x="2003932" y="229615"/>
                  </a:lnTo>
                  <a:lnTo>
                    <a:pt x="2019553" y="267080"/>
                  </a:lnTo>
                  <a:lnTo>
                    <a:pt x="2025523" y="268350"/>
                  </a:lnTo>
                  <a:lnTo>
                    <a:pt x="2033143" y="268350"/>
                  </a:lnTo>
                  <a:lnTo>
                    <a:pt x="2042032" y="268350"/>
                  </a:lnTo>
                  <a:lnTo>
                    <a:pt x="2042032" y="275716"/>
                  </a:lnTo>
                  <a:lnTo>
                    <a:pt x="1901190" y="275716"/>
                  </a:lnTo>
                  <a:lnTo>
                    <a:pt x="1901190" y="268350"/>
                  </a:lnTo>
                  <a:lnTo>
                    <a:pt x="1910206" y="268350"/>
                  </a:lnTo>
                  <a:lnTo>
                    <a:pt x="1917953" y="268350"/>
                  </a:lnTo>
                  <a:lnTo>
                    <a:pt x="1924303" y="266953"/>
                  </a:lnTo>
                  <a:lnTo>
                    <a:pt x="1929002" y="264159"/>
                  </a:lnTo>
                  <a:lnTo>
                    <a:pt x="1932431" y="262381"/>
                  </a:lnTo>
                  <a:lnTo>
                    <a:pt x="1935099" y="259206"/>
                  </a:lnTo>
                  <a:lnTo>
                    <a:pt x="1937003" y="254634"/>
                  </a:lnTo>
                  <a:lnTo>
                    <a:pt x="1938401" y="251459"/>
                  </a:lnTo>
                  <a:lnTo>
                    <a:pt x="1939162" y="243077"/>
                  </a:lnTo>
                  <a:lnTo>
                    <a:pt x="1939162" y="229615"/>
                  </a:lnTo>
                  <a:lnTo>
                    <a:pt x="1939162" y="52450"/>
                  </a:lnTo>
                  <a:lnTo>
                    <a:pt x="1928113" y="17525"/>
                  </a:lnTo>
                  <a:lnTo>
                    <a:pt x="1923669" y="14985"/>
                  </a:lnTo>
                  <a:lnTo>
                    <a:pt x="1917700" y="13588"/>
                  </a:lnTo>
                  <a:lnTo>
                    <a:pt x="1910206" y="13588"/>
                  </a:lnTo>
                  <a:lnTo>
                    <a:pt x="1901190" y="13588"/>
                  </a:lnTo>
                  <a:lnTo>
                    <a:pt x="1901190" y="6349"/>
                  </a:lnTo>
                  <a:close/>
                </a:path>
                <a:path w="2323465" h="282575">
                  <a:moveTo>
                    <a:pt x="1312926" y="6349"/>
                  </a:moveTo>
                  <a:lnTo>
                    <a:pt x="1538477" y="6349"/>
                  </a:lnTo>
                  <a:lnTo>
                    <a:pt x="1538477" y="85978"/>
                  </a:lnTo>
                  <a:lnTo>
                    <a:pt x="1530857" y="85978"/>
                  </a:lnTo>
                  <a:lnTo>
                    <a:pt x="1527712" y="72429"/>
                  </a:lnTo>
                  <a:lnTo>
                    <a:pt x="1523984" y="60928"/>
                  </a:lnTo>
                  <a:lnTo>
                    <a:pt x="1494244" y="28781"/>
                  </a:lnTo>
                  <a:lnTo>
                    <a:pt x="1443481" y="21843"/>
                  </a:lnTo>
                  <a:lnTo>
                    <a:pt x="1415669" y="21843"/>
                  </a:lnTo>
                  <a:lnTo>
                    <a:pt x="1415669" y="131444"/>
                  </a:lnTo>
                  <a:lnTo>
                    <a:pt x="1421002" y="131444"/>
                  </a:lnTo>
                  <a:lnTo>
                    <a:pt x="1458213" y="115315"/>
                  </a:lnTo>
                  <a:lnTo>
                    <a:pt x="1472946" y="67944"/>
                  </a:lnTo>
                  <a:lnTo>
                    <a:pt x="1480438" y="67944"/>
                  </a:lnTo>
                  <a:lnTo>
                    <a:pt x="1480438" y="208914"/>
                  </a:lnTo>
                  <a:lnTo>
                    <a:pt x="1472946" y="208914"/>
                  </a:lnTo>
                  <a:lnTo>
                    <a:pt x="1471396" y="197913"/>
                  </a:lnTo>
                  <a:lnTo>
                    <a:pt x="1469215" y="187959"/>
                  </a:lnTo>
                  <a:lnTo>
                    <a:pt x="1449964" y="154551"/>
                  </a:lnTo>
                  <a:lnTo>
                    <a:pt x="1415669" y="146430"/>
                  </a:lnTo>
                  <a:lnTo>
                    <a:pt x="1415669" y="222249"/>
                  </a:lnTo>
                  <a:lnTo>
                    <a:pt x="1427987" y="259714"/>
                  </a:lnTo>
                  <a:lnTo>
                    <a:pt x="1433576" y="260857"/>
                  </a:lnTo>
                  <a:lnTo>
                    <a:pt x="1441323" y="260857"/>
                  </a:lnTo>
                  <a:lnTo>
                    <a:pt x="1457325" y="260857"/>
                  </a:lnTo>
                  <a:lnTo>
                    <a:pt x="1505563" y="250999"/>
                  </a:lnTo>
                  <a:lnTo>
                    <a:pt x="1537414" y="221249"/>
                  </a:lnTo>
                  <a:lnTo>
                    <a:pt x="1550543" y="190118"/>
                  </a:lnTo>
                  <a:lnTo>
                    <a:pt x="1557908" y="190118"/>
                  </a:lnTo>
                  <a:lnTo>
                    <a:pt x="1545844" y="275716"/>
                  </a:lnTo>
                  <a:lnTo>
                    <a:pt x="1312926" y="275716"/>
                  </a:lnTo>
                  <a:lnTo>
                    <a:pt x="1312926" y="268350"/>
                  </a:lnTo>
                  <a:lnTo>
                    <a:pt x="1321943" y="268350"/>
                  </a:lnTo>
                  <a:lnTo>
                    <a:pt x="1329690" y="268350"/>
                  </a:lnTo>
                  <a:lnTo>
                    <a:pt x="1336040" y="266953"/>
                  </a:lnTo>
                  <a:lnTo>
                    <a:pt x="1340738" y="264159"/>
                  </a:lnTo>
                  <a:lnTo>
                    <a:pt x="1344168" y="262381"/>
                  </a:lnTo>
                  <a:lnTo>
                    <a:pt x="1346834" y="259206"/>
                  </a:lnTo>
                  <a:lnTo>
                    <a:pt x="1348740" y="254634"/>
                  </a:lnTo>
                  <a:lnTo>
                    <a:pt x="1350136" y="251459"/>
                  </a:lnTo>
                  <a:lnTo>
                    <a:pt x="1350899" y="243077"/>
                  </a:lnTo>
                  <a:lnTo>
                    <a:pt x="1350899" y="229615"/>
                  </a:lnTo>
                  <a:lnTo>
                    <a:pt x="1350899" y="52450"/>
                  </a:lnTo>
                  <a:lnTo>
                    <a:pt x="1350899" y="40258"/>
                  </a:lnTo>
                  <a:lnTo>
                    <a:pt x="1350518" y="32765"/>
                  </a:lnTo>
                  <a:lnTo>
                    <a:pt x="1349882" y="29971"/>
                  </a:lnTo>
                  <a:lnTo>
                    <a:pt x="1348612" y="25272"/>
                  </a:lnTo>
                  <a:lnTo>
                    <a:pt x="1346073" y="21716"/>
                  </a:lnTo>
                  <a:lnTo>
                    <a:pt x="1342517" y="19176"/>
                  </a:lnTo>
                  <a:lnTo>
                    <a:pt x="1337563" y="15493"/>
                  </a:lnTo>
                  <a:lnTo>
                    <a:pt x="1330578" y="13588"/>
                  </a:lnTo>
                  <a:lnTo>
                    <a:pt x="1321943" y="13588"/>
                  </a:lnTo>
                  <a:lnTo>
                    <a:pt x="1312926" y="13588"/>
                  </a:lnTo>
                  <a:lnTo>
                    <a:pt x="1312926" y="6349"/>
                  </a:lnTo>
                  <a:close/>
                </a:path>
                <a:path w="2323465" h="282575">
                  <a:moveTo>
                    <a:pt x="1048257" y="6349"/>
                  </a:moveTo>
                  <a:lnTo>
                    <a:pt x="1290193" y="6349"/>
                  </a:lnTo>
                  <a:lnTo>
                    <a:pt x="1290193" y="79247"/>
                  </a:lnTo>
                  <a:lnTo>
                    <a:pt x="1283080" y="79247"/>
                  </a:lnTo>
                  <a:lnTo>
                    <a:pt x="1279842" y="67482"/>
                  </a:lnTo>
                  <a:lnTo>
                    <a:pt x="1276413" y="57515"/>
                  </a:lnTo>
                  <a:lnTo>
                    <a:pt x="1247648" y="25399"/>
                  </a:lnTo>
                  <a:lnTo>
                    <a:pt x="1221231" y="21843"/>
                  </a:lnTo>
                  <a:lnTo>
                    <a:pt x="1201166" y="21843"/>
                  </a:lnTo>
                  <a:lnTo>
                    <a:pt x="1201166" y="229615"/>
                  </a:lnTo>
                  <a:lnTo>
                    <a:pt x="1201308" y="239002"/>
                  </a:lnTo>
                  <a:lnTo>
                    <a:pt x="1222882" y="268350"/>
                  </a:lnTo>
                  <a:lnTo>
                    <a:pt x="1230629" y="268350"/>
                  </a:lnTo>
                  <a:lnTo>
                    <a:pt x="1239520" y="268350"/>
                  </a:lnTo>
                  <a:lnTo>
                    <a:pt x="1239520" y="275716"/>
                  </a:lnTo>
                  <a:lnTo>
                    <a:pt x="1098550" y="275716"/>
                  </a:lnTo>
                  <a:lnTo>
                    <a:pt x="1098550" y="268350"/>
                  </a:lnTo>
                  <a:lnTo>
                    <a:pt x="1107440" y="268350"/>
                  </a:lnTo>
                  <a:lnTo>
                    <a:pt x="1115313" y="268350"/>
                  </a:lnTo>
                  <a:lnTo>
                    <a:pt x="1121536" y="266953"/>
                  </a:lnTo>
                  <a:lnTo>
                    <a:pt x="1126362" y="264159"/>
                  </a:lnTo>
                  <a:lnTo>
                    <a:pt x="1129792" y="262381"/>
                  </a:lnTo>
                  <a:lnTo>
                    <a:pt x="1132458" y="259206"/>
                  </a:lnTo>
                  <a:lnTo>
                    <a:pt x="1134491" y="254634"/>
                  </a:lnTo>
                  <a:lnTo>
                    <a:pt x="1135887" y="251459"/>
                  </a:lnTo>
                  <a:lnTo>
                    <a:pt x="1136650" y="243077"/>
                  </a:lnTo>
                  <a:lnTo>
                    <a:pt x="1136650" y="229615"/>
                  </a:lnTo>
                  <a:lnTo>
                    <a:pt x="1136650" y="21843"/>
                  </a:lnTo>
                  <a:lnTo>
                    <a:pt x="1117219" y="21843"/>
                  </a:lnTo>
                  <a:lnTo>
                    <a:pt x="1104526" y="22558"/>
                  </a:lnTo>
                  <a:lnTo>
                    <a:pt x="1069788" y="42207"/>
                  </a:lnTo>
                  <a:lnTo>
                    <a:pt x="1055751" y="79247"/>
                  </a:lnTo>
                  <a:lnTo>
                    <a:pt x="1048257" y="79247"/>
                  </a:lnTo>
                  <a:lnTo>
                    <a:pt x="1048257" y="6349"/>
                  </a:lnTo>
                  <a:close/>
                </a:path>
                <a:path w="2323465" h="282575">
                  <a:moveTo>
                    <a:pt x="219201" y="6349"/>
                  </a:moveTo>
                  <a:lnTo>
                    <a:pt x="461137" y="6349"/>
                  </a:lnTo>
                  <a:lnTo>
                    <a:pt x="461137" y="79247"/>
                  </a:lnTo>
                  <a:lnTo>
                    <a:pt x="454025" y="79247"/>
                  </a:lnTo>
                  <a:lnTo>
                    <a:pt x="450786" y="67482"/>
                  </a:lnTo>
                  <a:lnTo>
                    <a:pt x="447357" y="57515"/>
                  </a:lnTo>
                  <a:lnTo>
                    <a:pt x="418591" y="25399"/>
                  </a:lnTo>
                  <a:lnTo>
                    <a:pt x="392175" y="21843"/>
                  </a:lnTo>
                  <a:lnTo>
                    <a:pt x="372110" y="21843"/>
                  </a:lnTo>
                  <a:lnTo>
                    <a:pt x="372110" y="229615"/>
                  </a:lnTo>
                  <a:lnTo>
                    <a:pt x="372252" y="239002"/>
                  </a:lnTo>
                  <a:lnTo>
                    <a:pt x="393826" y="268350"/>
                  </a:lnTo>
                  <a:lnTo>
                    <a:pt x="401574" y="268350"/>
                  </a:lnTo>
                  <a:lnTo>
                    <a:pt x="410463" y="268350"/>
                  </a:lnTo>
                  <a:lnTo>
                    <a:pt x="410463" y="275716"/>
                  </a:lnTo>
                  <a:lnTo>
                    <a:pt x="269493" y="275716"/>
                  </a:lnTo>
                  <a:lnTo>
                    <a:pt x="269493" y="268350"/>
                  </a:lnTo>
                  <a:lnTo>
                    <a:pt x="278384" y="268350"/>
                  </a:lnTo>
                  <a:lnTo>
                    <a:pt x="286257" y="268350"/>
                  </a:lnTo>
                  <a:lnTo>
                    <a:pt x="292480" y="266953"/>
                  </a:lnTo>
                  <a:lnTo>
                    <a:pt x="297306" y="264159"/>
                  </a:lnTo>
                  <a:lnTo>
                    <a:pt x="300736" y="262381"/>
                  </a:lnTo>
                  <a:lnTo>
                    <a:pt x="303402" y="259206"/>
                  </a:lnTo>
                  <a:lnTo>
                    <a:pt x="305435" y="254634"/>
                  </a:lnTo>
                  <a:lnTo>
                    <a:pt x="306831" y="251459"/>
                  </a:lnTo>
                  <a:lnTo>
                    <a:pt x="307593" y="243077"/>
                  </a:lnTo>
                  <a:lnTo>
                    <a:pt x="307593" y="229615"/>
                  </a:lnTo>
                  <a:lnTo>
                    <a:pt x="307593" y="21843"/>
                  </a:lnTo>
                  <a:lnTo>
                    <a:pt x="288163" y="21843"/>
                  </a:lnTo>
                  <a:lnTo>
                    <a:pt x="275470" y="22558"/>
                  </a:lnTo>
                  <a:lnTo>
                    <a:pt x="240732" y="42207"/>
                  </a:lnTo>
                  <a:lnTo>
                    <a:pt x="226694" y="79247"/>
                  </a:lnTo>
                  <a:lnTo>
                    <a:pt x="219201" y="79247"/>
                  </a:lnTo>
                  <a:lnTo>
                    <a:pt x="219201" y="6349"/>
                  </a:lnTo>
                  <a:close/>
                </a:path>
                <a:path w="2323465" h="282575">
                  <a:moveTo>
                    <a:pt x="916304" y="761"/>
                  </a:moveTo>
                  <a:lnTo>
                    <a:pt x="920115" y="761"/>
                  </a:lnTo>
                  <a:lnTo>
                    <a:pt x="1017270" y="221614"/>
                  </a:lnTo>
                  <a:lnTo>
                    <a:pt x="1023913" y="235878"/>
                  </a:lnTo>
                  <a:lnTo>
                    <a:pt x="1050925" y="267715"/>
                  </a:lnTo>
                  <a:lnTo>
                    <a:pt x="1059179" y="268350"/>
                  </a:lnTo>
                  <a:lnTo>
                    <a:pt x="1059179" y="275716"/>
                  </a:lnTo>
                  <a:lnTo>
                    <a:pt x="928877" y="275716"/>
                  </a:lnTo>
                  <a:lnTo>
                    <a:pt x="928877" y="268350"/>
                  </a:lnTo>
                  <a:lnTo>
                    <a:pt x="934211" y="268350"/>
                  </a:lnTo>
                  <a:lnTo>
                    <a:pt x="944626" y="268350"/>
                  </a:lnTo>
                  <a:lnTo>
                    <a:pt x="951992" y="266953"/>
                  </a:lnTo>
                  <a:lnTo>
                    <a:pt x="956182" y="264032"/>
                  </a:lnTo>
                  <a:lnTo>
                    <a:pt x="959103" y="261873"/>
                  </a:lnTo>
                  <a:lnTo>
                    <a:pt x="960627" y="258825"/>
                  </a:lnTo>
                  <a:lnTo>
                    <a:pt x="960627" y="254888"/>
                  </a:lnTo>
                  <a:lnTo>
                    <a:pt x="960627" y="252475"/>
                  </a:lnTo>
                  <a:lnTo>
                    <a:pt x="960247" y="250062"/>
                  </a:lnTo>
                  <a:lnTo>
                    <a:pt x="959357" y="247522"/>
                  </a:lnTo>
                  <a:lnTo>
                    <a:pt x="959103" y="246252"/>
                  </a:lnTo>
                  <a:lnTo>
                    <a:pt x="957199" y="241299"/>
                  </a:lnTo>
                  <a:lnTo>
                    <a:pt x="953516" y="232663"/>
                  </a:lnTo>
                  <a:lnTo>
                    <a:pt x="939165" y="199008"/>
                  </a:lnTo>
                  <a:lnTo>
                    <a:pt x="844042" y="199008"/>
                  </a:lnTo>
                  <a:lnTo>
                    <a:pt x="832611" y="225297"/>
                  </a:lnTo>
                  <a:lnTo>
                    <a:pt x="828928" y="233933"/>
                  </a:lnTo>
                  <a:lnTo>
                    <a:pt x="827151" y="241172"/>
                  </a:lnTo>
                  <a:lnTo>
                    <a:pt x="827151" y="246887"/>
                  </a:lnTo>
                  <a:lnTo>
                    <a:pt x="827151" y="254507"/>
                  </a:lnTo>
                  <a:lnTo>
                    <a:pt x="862710" y="268350"/>
                  </a:lnTo>
                  <a:lnTo>
                    <a:pt x="862710" y="275716"/>
                  </a:lnTo>
                  <a:lnTo>
                    <a:pt x="773176" y="275716"/>
                  </a:lnTo>
                  <a:lnTo>
                    <a:pt x="688339" y="275716"/>
                  </a:lnTo>
                  <a:lnTo>
                    <a:pt x="601472" y="152907"/>
                  </a:lnTo>
                  <a:lnTo>
                    <a:pt x="583818" y="152907"/>
                  </a:lnTo>
                  <a:lnTo>
                    <a:pt x="583818" y="228472"/>
                  </a:lnTo>
                  <a:lnTo>
                    <a:pt x="595884" y="265048"/>
                  </a:lnTo>
                  <a:lnTo>
                    <a:pt x="621156" y="268350"/>
                  </a:lnTo>
                  <a:lnTo>
                    <a:pt x="621156" y="275716"/>
                  </a:lnTo>
                  <a:lnTo>
                    <a:pt x="483235" y="275716"/>
                  </a:lnTo>
                  <a:lnTo>
                    <a:pt x="483235" y="268350"/>
                  </a:lnTo>
                  <a:lnTo>
                    <a:pt x="491829" y="268136"/>
                  </a:lnTo>
                  <a:lnTo>
                    <a:pt x="498935" y="267493"/>
                  </a:lnTo>
                  <a:lnTo>
                    <a:pt x="520700" y="228472"/>
                  </a:lnTo>
                  <a:lnTo>
                    <a:pt x="520700" y="53593"/>
                  </a:lnTo>
                  <a:lnTo>
                    <a:pt x="508507" y="17017"/>
                  </a:lnTo>
                  <a:lnTo>
                    <a:pt x="483235" y="13588"/>
                  </a:lnTo>
                  <a:lnTo>
                    <a:pt x="483235" y="6349"/>
                  </a:lnTo>
                  <a:lnTo>
                    <a:pt x="608456" y="6349"/>
                  </a:lnTo>
                  <a:lnTo>
                    <a:pt x="631273" y="6758"/>
                  </a:lnTo>
                  <a:lnTo>
                    <a:pt x="679957" y="13080"/>
                  </a:lnTo>
                  <a:lnTo>
                    <a:pt x="716914" y="37972"/>
                  </a:lnTo>
                  <a:lnTo>
                    <a:pt x="731265" y="80644"/>
                  </a:lnTo>
                  <a:lnTo>
                    <a:pt x="729930" y="94863"/>
                  </a:lnTo>
                  <a:lnTo>
                    <a:pt x="709802" y="129920"/>
                  </a:lnTo>
                  <a:lnTo>
                    <a:pt x="671449" y="148335"/>
                  </a:lnTo>
                  <a:lnTo>
                    <a:pt x="736218" y="239521"/>
                  </a:lnTo>
                  <a:lnTo>
                    <a:pt x="767968" y="267715"/>
                  </a:lnTo>
                  <a:lnTo>
                    <a:pt x="773049" y="268350"/>
                  </a:lnTo>
                  <a:lnTo>
                    <a:pt x="780034" y="266826"/>
                  </a:lnTo>
                  <a:lnTo>
                    <a:pt x="813337" y="229818"/>
                  </a:lnTo>
                  <a:lnTo>
                    <a:pt x="819911" y="215772"/>
                  </a:lnTo>
                  <a:lnTo>
                    <a:pt x="916304" y="761"/>
                  </a:lnTo>
                  <a:close/>
                </a:path>
                <a:path w="2323465" h="282575">
                  <a:moveTo>
                    <a:pt x="2215133" y="126"/>
                  </a:moveTo>
                  <a:lnTo>
                    <a:pt x="2259478" y="7038"/>
                  </a:lnTo>
                  <a:lnTo>
                    <a:pt x="2287270" y="17271"/>
                  </a:lnTo>
                  <a:lnTo>
                    <a:pt x="2295017" y="19557"/>
                  </a:lnTo>
                  <a:lnTo>
                    <a:pt x="2298319" y="19557"/>
                  </a:lnTo>
                  <a:lnTo>
                    <a:pt x="2302509" y="19557"/>
                  </a:lnTo>
                  <a:lnTo>
                    <a:pt x="2306193" y="18033"/>
                  </a:lnTo>
                  <a:lnTo>
                    <a:pt x="2309368" y="14985"/>
                  </a:lnTo>
                  <a:lnTo>
                    <a:pt x="2312416" y="11810"/>
                  </a:lnTo>
                  <a:lnTo>
                    <a:pt x="2314448" y="6857"/>
                  </a:lnTo>
                  <a:lnTo>
                    <a:pt x="2315463" y="126"/>
                  </a:lnTo>
                  <a:lnTo>
                    <a:pt x="2323210" y="126"/>
                  </a:lnTo>
                  <a:lnTo>
                    <a:pt x="2323210" y="93471"/>
                  </a:lnTo>
                  <a:lnTo>
                    <a:pt x="2315463" y="93471"/>
                  </a:lnTo>
                  <a:lnTo>
                    <a:pt x="2310131" y="76255"/>
                  </a:lnTo>
                  <a:lnTo>
                    <a:pt x="2302906" y="61182"/>
                  </a:lnTo>
                  <a:lnTo>
                    <a:pt x="2270513" y="28963"/>
                  </a:lnTo>
                  <a:lnTo>
                    <a:pt x="2228723" y="18033"/>
                  </a:lnTo>
                  <a:lnTo>
                    <a:pt x="2216409" y="18938"/>
                  </a:lnTo>
                  <a:lnTo>
                    <a:pt x="2172654" y="40320"/>
                  </a:lnTo>
                  <a:lnTo>
                    <a:pt x="2146206" y="85887"/>
                  </a:lnTo>
                  <a:lnTo>
                    <a:pt x="2139187" y="137286"/>
                  </a:lnTo>
                  <a:lnTo>
                    <a:pt x="2139759" y="154906"/>
                  </a:lnTo>
                  <a:lnTo>
                    <a:pt x="2148331" y="203072"/>
                  </a:lnTo>
                  <a:lnTo>
                    <a:pt x="2167834" y="239506"/>
                  </a:lnTo>
                  <a:lnTo>
                    <a:pt x="2212643" y="262211"/>
                  </a:lnTo>
                  <a:lnTo>
                    <a:pt x="2227453" y="263143"/>
                  </a:lnTo>
                  <a:lnTo>
                    <a:pt x="2239859" y="262453"/>
                  </a:lnTo>
                  <a:lnTo>
                    <a:pt x="2284670" y="245494"/>
                  </a:lnTo>
                  <a:lnTo>
                    <a:pt x="2318638" y="213740"/>
                  </a:lnTo>
                  <a:lnTo>
                    <a:pt x="2318638" y="236981"/>
                  </a:lnTo>
                  <a:lnTo>
                    <a:pt x="2283563" y="265128"/>
                  </a:lnTo>
                  <a:lnTo>
                    <a:pt x="2244804" y="279209"/>
                  </a:lnTo>
                  <a:lnTo>
                    <a:pt x="2214118" y="281812"/>
                  </a:lnTo>
                  <a:lnTo>
                    <a:pt x="2193115" y="280739"/>
                  </a:lnTo>
                  <a:lnTo>
                    <a:pt x="2154824" y="272115"/>
                  </a:lnTo>
                  <a:lnTo>
                    <a:pt x="2107834" y="243522"/>
                  </a:lnTo>
                  <a:lnTo>
                    <a:pt x="2077866" y="198429"/>
                  </a:lnTo>
                  <a:lnTo>
                    <a:pt x="2067686" y="145922"/>
                  </a:lnTo>
                  <a:lnTo>
                    <a:pt x="2068949" y="126922"/>
                  </a:lnTo>
                  <a:lnTo>
                    <a:pt x="2087879" y="72897"/>
                  </a:lnTo>
                  <a:lnTo>
                    <a:pt x="2111486" y="42132"/>
                  </a:lnTo>
                  <a:lnTo>
                    <a:pt x="2142235" y="19176"/>
                  </a:lnTo>
                  <a:lnTo>
                    <a:pt x="2177589" y="4889"/>
                  </a:lnTo>
                  <a:lnTo>
                    <a:pt x="2196082" y="1317"/>
                  </a:lnTo>
                  <a:lnTo>
                    <a:pt x="2215133" y="126"/>
                  </a:lnTo>
                  <a:close/>
                </a:path>
                <a:path w="2323465" h="282575">
                  <a:moveTo>
                    <a:pt x="83438" y="126"/>
                  </a:moveTo>
                  <a:lnTo>
                    <a:pt x="122681" y="7873"/>
                  </a:lnTo>
                  <a:lnTo>
                    <a:pt x="131572" y="12191"/>
                  </a:lnTo>
                  <a:lnTo>
                    <a:pt x="140588" y="16509"/>
                  </a:lnTo>
                  <a:lnTo>
                    <a:pt x="146812" y="18668"/>
                  </a:lnTo>
                  <a:lnTo>
                    <a:pt x="150367" y="18668"/>
                  </a:lnTo>
                  <a:lnTo>
                    <a:pt x="153797" y="18668"/>
                  </a:lnTo>
                  <a:lnTo>
                    <a:pt x="156590" y="17525"/>
                  </a:lnTo>
                  <a:lnTo>
                    <a:pt x="158496" y="15493"/>
                  </a:lnTo>
                  <a:lnTo>
                    <a:pt x="160527" y="13334"/>
                  </a:lnTo>
                  <a:lnTo>
                    <a:pt x="162432" y="8254"/>
                  </a:lnTo>
                  <a:lnTo>
                    <a:pt x="164084" y="126"/>
                  </a:lnTo>
                  <a:lnTo>
                    <a:pt x="170052" y="126"/>
                  </a:lnTo>
                  <a:lnTo>
                    <a:pt x="172212" y="89915"/>
                  </a:lnTo>
                  <a:lnTo>
                    <a:pt x="164084" y="89915"/>
                  </a:lnTo>
                  <a:lnTo>
                    <a:pt x="160176" y="73868"/>
                  </a:lnTo>
                  <a:lnTo>
                    <a:pt x="154162" y="59451"/>
                  </a:lnTo>
                  <a:lnTo>
                    <a:pt x="124285" y="26558"/>
                  </a:lnTo>
                  <a:lnTo>
                    <a:pt x="86994" y="14985"/>
                  </a:lnTo>
                  <a:lnTo>
                    <a:pt x="77402" y="15674"/>
                  </a:lnTo>
                  <a:lnTo>
                    <a:pt x="46005" y="37544"/>
                  </a:lnTo>
                  <a:lnTo>
                    <a:pt x="43052" y="50799"/>
                  </a:lnTo>
                  <a:lnTo>
                    <a:pt x="43052" y="56768"/>
                  </a:lnTo>
                  <a:lnTo>
                    <a:pt x="71977" y="89098"/>
                  </a:lnTo>
                  <a:lnTo>
                    <a:pt x="108838" y="108457"/>
                  </a:lnTo>
                  <a:lnTo>
                    <a:pt x="130552" y="119911"/>
                  </a:lnTo>
                  <a:lnTo>
                    <a:pt x="162452" y="141819"/>
                  </a:lnTo>
                  <a:lnTo>
                    <a:pt x="184880" y="174482"/>
                  </a:lnTo>
                  <a:lnTo>
                    <a:pt x="188975" y="199643"/>
                  </a:lnTo>
                  <a:lnTo>
                    <a:pt x="187330" y="215927"/>
                  </a:lnTo>
                  <a:lnTo>
                    <a:pt x="162560" y="257682"/>
                  </a:lnTo>
                  <a:lnTo>
                    <a:pt x="115143" y="280542"/>
                  </a:lnTo>
                  <a:lnTo>
                    <a:pt x="95757" y="282066"/>
                  </a:lnTo>
                  <a:lnTo>
                    <a:pt x="87249" y="282066"/>
                  </a:lnTo>
                  <a:lnTo>
                    <a:pt x="43306" y="269747"/>
                  </a:lnTo>
                  <a:lnTo>
                    <a:pt x="36956" y="267080"/>
                  </a:lnTo>
                  <a:lnTo>
                    <a:pt x="31750" y="265810"/>
                  </a:lnTo>
                  <a:lnTo>
                    <a:pt x="27559" y="265810"/>
                  </a:lnTo>
                  <a:lnTo>
                    <a:pt x="24129" y="265810"/>
                  </a:lnTo>
                  <a:lnTo>
                    <a:pt x="20447" y="267080"/>
                  </a:lnTo>
                  <a:lnTo>
                    <a:pt x="16637" y="269747"/>
                  </a:lnTo>
                  <a:lnTo>
                    <a:pt x="12826" y="272414"/>
                  </a:lnTo>
                  <a:lnTo>
                    <a:pt x="9651" y="276478"/>
                  </a:lnTo>
                  <a:lnTo>
                    <a:pt x="7365" y="281812"/>
                  </a:lnTo>
                  <a:lnTo>
                    <a:pt x="0" y="281812"/>
                  </a:lnTo>
                  <a:lnTo>
                    <a:pt x="0" y="180085"/>
                  </a:lnTo>
                  <a:lnTo>
                    <a:pt x="7365" y="180085"/>
                  </a:lnTo>
                  <a:lnTo>
                    <a:pt x="12749" y="200326"/>
                  </a:lnTo>
                  <a:lnTo>
                    <a:pt x="20145" y="217995"/>
                  </a:lnTo>
                  <a:lnTo>
                    <a:pt x="53736" y="255472"/>
                  </a:lnTo>
                  <a:lnTo>
                    <a:pt x="94741" y="268223"/>
                  </a:lnTo>
                  <a:lnTo>
                    <a:pt x="105314" y="267461"/>
                  </a:lnTo>
                  <a:lnTo>
                    <a:pt x="140112" y="242887"/>
                  </a:lnTo>
                  <a:lnTo>
                    <a:pt x="143382" y="227837"/>
                  </a:lnTo>
                  <a:lnTo>
                    <a:pt x="143382" y="221487"/>
                  </a:lnTo>
                  <a:lnTo>
                    <a:pt x="141731" y="215264"/>
                  </a:lnTo>
                  <a:lnTo>
                    <a:pt x="138302" y="209295"/>
                  </a:lnTo>
                  <a:lnTo>
                    <a:pt x="135000" y="203453"/>
                  </a:lnTo>
                  <a:lnTo>
                    <a:pt x="98504" y="177545"/>
                  </a:lnTo>
                  <a:lnTo>
                    <a:pt x="86360" y="171449"/>
                  </a:lnTo>
                  <a:lnTo>
                    <a:pt x="69282" y="162734"/>
                  </a:lnTo>
                  <a:lnTo>
                    <a:pt x="33527" y="140588"/>
                  </a:lnTo>
                  <a:lnTo>
                    <a:pt x="5002" y="104118"/>
                  </a:lnTo>
                  <a:lnTo>
                    <a:pt x="126" y="77596"/>
                  </a:lnTo>
                  <a:lnTo>
                    <a:pt x="1605" y="62095"/>
                  </a:lnTo>
                  <a:lnTo>
                    <a:pt x="23875" y="22732"/>
                  </a:lnTo>
                  <a:lnTo>
                    <a:pt x="66220" y="1551"/>
                  </a:lnTo>
                  <a:lnTo>
                    <a:pt x="83438" y="126"/>
                  </a:lnTo>
                  <a:close/>
                </a:path>
                <a:path w="2323465" h="282575">
                  <a:moveTo>
                    <a:pt x="1742821" y="0"/>
                  </a:moveTo>
                  <a:lnTo>
                    <a:pt x="1783957" y="4316"/>
                  </a:lnTo>
                  <a:lnTo>
                    <a:pt x="1820291" y="17144"/>
                  </a:lnTo>
                  <a:lnTo>
                    <a:pt x="1828037" y="19557"/>
                  </a:lnTo>
                  <a:lnTo>
                    <a:pt x="1830324" y="19557"/>
                  </a:lnTo>
                  <a:lnTo>
                    <a:pt x="1834133" y="19557"/>
                  </a:lnTo>
                  <a:lnTo>
                    <a:pt x="1837562" y="18287"/>
                  </a:lnTo>
                  <a:lnTo>
                    <a:pt x="1840737" y="15493"/>
                  </a:lnTo>
                  <a:lnTo>
                    <a:pt x="1843912" y="12826"/>
                  </a:lnTo>
                  <a:lnTo>
                    <a:pt x="1846833" y="7746"/>
                  </a:lnTo>
                  <a:lnTo>
                    <a:pt x="1849501" y="126"/>
                  </a:lnTo>
                  <a:lnTo>
                    <a:pt x="1856867" y="126"/>
                  </a:lnTo>
                  <a:lnTo>
                    <a:pt x="1856867" y="95122"/>
                  </a:lnTo>
                  <a:lnTo>
                    <a:pt x="1849501" y="95122"/>
                  </a:lnTo>
                  <a:lnTo>
                    <a:pt x="1842000" y="76785"/>
                  </a:lnTo>
                  <a:lnTo>
                    <a:pt x="1832832" y="60817"/>
                  </a:lnTo>
                  <a:lnTo>
                    <a:pt x="1795871" y="27033"/>
                  </a:lnTo>
                  <a:lnTo>
                    <a:pt x="1751329" y="15620"/>
                  </a:lnTo>
                  <a:lnTo>
                    <a:pt x="1736828" y="16690"/>
                  </a:lnTo>
                  <a:lnTo>
                    <a:pt x="1701037" y="32638"/>
                  </a:lnTo>
                  <a:lnTo>
                    <a:pt x="1677517" y="65625"/>
                  </a:lnTo>
                  <a:lnTo>
                    <a:pt x="1666414" y="110807"/>
                  </a:lnTo>
                  <a:lnTo>
                    <a:pt x="1664334" y="142366"/>
                  </a:lnTo>
                  <a:lnTo>
                    <a:pt x="1664906" y="161180"/>
                  </a:lnTo>
                  <a:lnTo>
                    <a:pt x="1673478" y="210311"/>
                  </a:lnTo>
                  <a:lnTo>
                    <a:pt x="1693463" y="245423"/>
                  </a:lnTo>
                  <a:lnTo>
                    <a:pt x="1737804" y="266096"/>
                  </a:lnTo>
                  <a:lnTo>
                    <a:pt x="1751329" y="266953"/>
                  </a:lnTo>
                  <a:lnTo>
                    <a:pt x="1757806" y="266953"/>
                  </a:lnTo>
                  <a:lnTo>
                    <a:pt x="1792224" y="202818"/>
                  </a:lnTo>
                  <a:lnTo>
                    <a:pt x="1792224" y="192150"/>
                  </a:lnTo>
                  <a:lnTo>
                    <a:pt x="1770887" y="170052"/>
                  </a:lnTo>
                  <a:lnTo>
                    <a:pt x="1764410" y="170052"/>
                  </a:lnTo>
                  <a:lnTo>
                    <a:pt x="1757426" y="170052"/>
                  </a:lnTo>
                  <a:lnTo>
                    <a:pt x="1757426" y="162686"/>
                  </a:lnTo>
                  <a:lnTo>
                    <a:pt x="1888362" y="162686"/>
                  </a:lnTo>
                  <a:lnTo>
                    <a:pt x="1888362" y="170052"/>
                  </a:lnTo>
                  <a:lnTo>
                    <a:pt x="1878456" y="170687"/>
                  </a:lnTo>
                  <a:lnTo>
                    <a:pt x="1871599" y="172084"/>
                  </a:lnTo>
                  <a:lnTo>
                    <a:pt x="1867661" y="174116"/>
                  </a:lnTo>
                  <a:lnTo>
                    <a:pt x="1863725" y="176148"/>
                  </a:lnTo>
                  <a:lnTo>
                    <a:pt x="1860677" y="179577"/>
                  </a:lnTo>
                  <a:lnTo>
                    <a:pt x="1858645" y="184276"/>
                  </a:lnTo>
                  <a:lnTo>
                    <a:pt x="1857375" y="186816"/>
                  </a:lnTo>
                  <a:lnTo>
                    <a:pt x="1856867" y="193039"/>
                  </a:lnTo>
                  <a:lnTo>
                    <a:pt x="1856867" y="202818"/>
                  </a:lnTo>
                  <a:lnTo>
                    <a:pt x="1856867" y="258825"/>
                  </a:lnTo>
                  <a:lnTo>
                    <a:pt x="1816879" y="272934"/>
                  </a:lnTo>
                  <a:lnTo>
                    <a:pt x="1774634" y="280622"/>
                  </a:lnTo>
                  <a:lnTo>
                    <a:pt x="1745106" y="282066"/>
                  </a:lnTo>
                  <a:lnTo>
                    <a:pt x="1726771" y="281422"/>
                  </a:lnTo>
                  <a:lnTo>
                    <a:pt x="1681479" y="271652"/>
                  </a:lnTo>
                  <a:lnTo>
                    <a:pt x="1646850" y="252293"/>
                  </a:lnTo>
                  <a:lnTo>
                    <a:pt x="1612451" y="216324"/>
                  </a:lnTo>
                  <a:lnTo>
                    <a:pt x="1596024" y="176926"/>
                  </a:lnTo>
                  <a:lnTo>
                    <a:pt x="1592579" y="144525"/>
                  </a:lnTo>
                  <a:lnTo>
                    <a:pt x="1595247" y="115329"/>
                  </a:lnTo>
                  <a:lnTo>
                    <a:pt x="1616582" y="64033"/>
                  </a:lnTo>
                  <a:lnTo>
                    <a:pt x="1657988" y="23574"/>
                  </a:lnTo>
                  <a:lnTo>
                    <a:pt x="1711797" y="2619"/>
                  </a:lnTo>
                  <a:lnTo>
                    <a:pt x="1742821" y="0"/>
                  </a:lnTo>
                  <a:close/>
                </a:path>
              </a:pathLst>
            </a:custGeom>
            <a:ln w="9144">
              <a:solidFill>
                <a:srgbClr val="399F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56604" y="4881372"/>
              <a:ext cx="995172" cy="29413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69049" y="4613401"/>
              <a:ext cx="971169" cy="28194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81037" y="4629531"/>
              <a:ext cx="91186" cy="12712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369049" y="4613401"/>
              <a:ext cx="971550" cy="281940"/>
            </a:xfrm>
            <a:custGeom>
              <a:avLst/>
              <a:gdLst/>
              <a:ahLst/>
              <a:cxnLst/>
              <a:rect l="l" t="t" r="r" b="b"/>
              <a:pathLst>
                <a:path w="971550" h="281939">
                  <a:moveTo>
                    <a:pt x="610743" y="6223"/>
                  </a:moveTo>
                  <a:lnTo>
                    <a:pt x="751585" y="6223"/>
                  </a:lnTo>
                  <a:lnTo>
                    <a:pt x="751585" y="13462"/>
                  </a:lnTo>
                  <a:lnTo>
                    <a:pt x="742696" y="13462"/>
                  </a:lnTo>
                  <a:lnTo>
                    <a:pt x="734822" y="13462"/>
                  </a:lnTo>
                  <a:lnTo>
                    <a:pt x="728599" y="14859"/>
                  </a:lnTo>
                  <a:lnTo>
                    <a:pt x="723773" y="17653"/>
                  </a:lnTo>
                  <a:lnTo>
                    <a:pt x="720344" y="19558"/>
                  </a:lnTo>
                  <a:lnTo>
                    <a:pt x="717676" y="22733"/>
                  </a:lnTo>
                  <a:lnTo>
                    <a:pt x="715645" y="27178"/>
                  </a:lnTo>
                  <a:lnTo>
                    <a:pt x="714248" y="30353"/>
                  </a:lnTo>
                  <a:lnTo>
                    <a:pt x="713485" y="38735"/>
                  </a:lnTo>
                  <a:lnTo>
                    <a:pt x="713485" y="52324"/>
                  </a:lnTo>
                  <a:lnTo>
                    <a:pt x="713485" y="229489"/>
                  </a:lnTo>
                  <a:lnTo>
                    <a:pt x="729106" y="266954"/>
                  </a:lnTo>
                  <a:lnTo>
                    <a:pt x="735076" y="268224"/>
                  </a:lnTo>
                  <a:lnTo>
                    <a:pt x="742696" y="268224"/>
                  </a:lnTo>
                  <a:lnTo>
                    <a:pt x="751585" y="268224"/>
                  </a:lnTo>
                  <a:lnTo>
                    <a:pt x="751585" y="275590"/>
                  </a:lnTo>
                  <a:lnTo>
                    <a:pt x="610743" y="275590"/>
                  </a:lnTo>
                  <a:lnTo>
                    <a:pt x="610743" y="268224"/>
                  </a:lnTo>
                  <a:lnTo>
                    <a:pt x="619759" y="268224"/>
                  </a:lnTo>
                  <a:lnTo>
                    <a:pt x="627506" y="268224"/>
                  </a:lnTo>
                  <a:lnTo>
                    <a:pt x="633856" y="266827"/>
                  </a:lnTo>
                  <a:lnTo>
                    <a:pt x="638555" y="264033"/>
                  </a:lnTo>
                  <a:lnTo>
                    <a:pt x="641984" y="262255"/>
                  </a:lnTo>
                  <a:lnTo>
                    <a:pt x="644651" y="259080"/>
                  </a:lnTo>
                  <a:lnTo>
                    <a:pt x="646556" y="254508"/>
                  </a:lnTo>
                  <a:lnTo>
                    <a:pt x="647953" y="251333"/>
                  </a:lnTo>
                  <a:lnTo>
                    <a:pt x="648716" y="242950"/>
                  </a:lnTo>
                  <a:lnTo>
                    <a:pt x="648716" y="229489"/>
                  </a:lnTo>
                  <a:lnTo>
                    <a:pt x="648716" y="52324"/>
                  </a:lnTo>
                  <a:lnTo>
                    <a:pt x="633222" y="14859"/>
                  </a:lnTo>
                  <a:lnTo>
                    <a:pt x="627252" y="13462"/>
                  </a:lnTo>
                  <a:lnTo>
                    <a:pt x="619759" y="13462"/>
                  </a:lnTo>
                  <a:lnTo>
                    <a:pt x="610743" y="13462"/>
                  </a:lnTo>
                  <a:lnTo>
                    <a:pt x="610743" y="6223"/>
                  </a:lnTo>
                  <a:close/>
                </a:path>
                <a:path w="971550" h="281939">
                  <a:moveTo>
                    <a:pt x="315975" y="6223"/>
                  </a:moveTo>
                  <a:lnTo>
                    <a:pt x="441198" y="6223"/>
                  </a:lnTo>
                  <a:lnTo>
                    <a:pt x="464014" y="6631"/>
                  </a:lnTo>
                  <a:lnTo>
                    <a:pt x="512699" y="12954"/>
                  </a:lnTo>
                  <a:lnTo>
                    <a:pt x="549655" y="37846"/>
                  </a:lnTo>
                  <a:lnTo>
                    <a:pt x="564006" y="80518"/>
                  </a:lnTo>
                  <a:lnTo>
                    <a:pt x="562671" y="94736"/>
                  </a:lnTo>
                  <a:lnTo>
                    <a:pt x="542544" y="129793"/>
                  </a:lnTo>
                  <a:lnTo>
                    <a:pt x="504190" y="148209"/>
                  </a:lnTo>
                  <a:lnTo>
                    <a:pt x="568959" y="239395"/>
                  </a:lnTo>
                  <a:lnTo>
                    <a:pt x="598804" y="267843"/>
                  </a:lnTo>
                  <a:lnTo>
                    <a:pt x="605917" y="268224"/>
                  </a:lnTo>
                  <a:lnTo>
                    <a:pt x="605917" y="275590"/>
                  </a:lnTo>
                  <a:lnTo>
                    <a:pt x="521080" y="275590"/>
                  </a:lnTo>
                  <a:lnTo>
                    <a:pt x="434213" y="152781"/>
                  </a:lnTo>
                  <a:lnTo>
                    <a:pt x="416559" y="152781"/>
                  </a:lnTo>
                  <a:lnTo>
                    <a:pt x="416559" y="228346"/>
                  </a:lnTo>
                  <a:lnTo>
                    <a:pt x="416726" y="238222"/>
                  </a:lnTo>
                  <a:lnTo>
                    <a:pt x="445394" y="268011"/>
                  </a:lnTo>
                  <a:lnTo>
                    <a:pt x="453898" y="268224"/>
                  </a:lnTo>
                  <a:lnTo>
                    <a:pt x="453898" y="275590"/>
                  </a:lnTo>
                  <a:lnTo>
                    <a:pt x="315975" y="275590"/>
                  </a:lnTo>
                  <a:lnTo>
                    <a:pt x="315975" y="268224"/>
                  </a:lnTo>
                  <a:lnTo>
                    <a:pt x="324570" y="268009"/>
                  </a:lnTo>
                  <a:lnTo>
                    <a:pt x="331676" y="267366"/>
                  </a:lnTo>
                  <a:lnTo>
                    <a:pt x="353441" y="228346"/>
                  </a:lnTo>
                  <a:lnTo>
                    <a:pt x="353441" y="53467"/>
                  </a:lnTo>
                  <a:lnTo>
                    <a:pt x="341249" y="16891"/>
                  </a:lnTo>
                  <a:lnTo>
                    <a:pt x="315975" y="13462"/>
                  </a:lnTo>
                  <a:lnTo>
                    <a:pt x="315975" y="6223"/>
                  </a:lnTo>
                  <a:close/>
                </a:path>
                <a:path w="971550" h="281939">
                  <a:moveTo>
                    <a:pt x="0" y="6223"/>
                  </a:moveTo>
                  <a:lnTo>
                    <a:pt x="140843" y="6223"/>
                  </a:lnTo>
                  <a:lnTo>
                    <a:pt x="140843" y="13462"/>
                  </a:lnTo>
                  <a:lnTo>
                    <a:pt x="131952" y="13462"/>
                  </a:lnTo>
                  <a:lnTo>
                    <a:pt x="124205" y="13462"/>
                  </a:lnTo>
                  <a:lnTo>
                    <a:pt x="117855" y="14859"/>
                  </a:lnTo>
                  <a:lnTo>
                    <a:pt x="113029" y="17653"/>
                  </a:lnTo>
                  <a:lnTo>
                    <a:pt x="109600" y="19558"/>
                  </a:lnTo>
                  <a:lnTo>
                    <a:pt x="106934" y="22733"/>
                  </a:lnTo>
                  <a:lnTo>
                    <a:pt x="104901" y="27178"/>
                  </a:lnTo>
                  <a:lnTo>
                    <a:pt x="103504" y="30353"/>
                  </a:lnTo>
                  <a:lnTo>
                    <a:pt x="102742" y="38735"/>
                  </a:lnTo>
                  <a:lnTo>
                    <a:pt x="102742" y="52324"/>
                  </a:lnTo>
                  <a:lnTo>
                    <a:pt x="102742" y="128524"/>
                  </a:lnTo>
                  <a:lnTo>
                    <a:pt x="197866" y="128524"/>
                  </a:lnTo>
                  <a:lnTo>
                    <a:pt x="197866" y="52324"/>
                  </a:lnTo>
                  <a:lnTo>
                    <a:pt x="182245" y="14859"/>
                  </a:lnTo>
                  <a:lnTo>
                    <a:pt x="176275" y="13462"/>
                  </a:lnTo>
                  <a:lnTo>
                    <a:pt x="168655" y="13462"/>
                  </a:lnTo>
                  <a:lnTo>
                    <a:pt x="160020" y="13462"/>
                  </a:lnTo>
                  <a:lnTo>
                    <a:pt x="160020" y="6223"/>
                  </a:lnTo>
                  <a:lnTo>
                    <a:pt x="300608" y="6223"/>
                  </a:lnTo>
                  <a:lnTo>
                    <a:pt x="300608" y="13462"/>
                  </a:lnTo>
                  <a:lnTo>
                    <a:pt x="291846" y="13462"/>
                  </a:lnTo>
                  <a:lnTo>
                    <a:pt x="283972" y="13462"/>
                  </a:lnTo>
                  <a:lnTo>
                    <a:pt x="277622" y="14859"/>
                  </a:lnTo>
                  <a:lnTo>
                    <a:pt x="273050" y="17653"/>
                  </a:lnTo>
                  <a:lnTo>
                    <a:pt x="269621" y="19558"/>
                  </a:lnTo>
                  <a:lnTo>
                    <a:pt x="266826" y="22733"/>
                  </a:lnTo>
                  <a:lnTo>
                    <a:pt x="264922" y="27178"/>
                  </a:lnTo>
                  <a:lnTo>
                    <a:pt x="263398" y="30353"/>
                  </a:lnTo>
                  <a:lnTo>
                    <a:pt x="262635" y="38735"/>
                  </a:lnTo>
                  <a:lnTo>
                    <a:pt x="262635" y="52324"/>
                  </a:lnTo>
                  <a:lnTo>
                    <a:pt x="262635" y="229489"/>
                  </a:lnTo>
                  <a:lnTo>
                    <a:pt x="278383" y="266954"/>
                  </a:lnTo>
                  <a:lnTo>
                    <a:pt x="284352" y="268224"/>
                  </a:lnTo>
                  <a:lnTo>
                    <a:pt x="291846" y="268224"/>
                  </a:lnTo>
                  <a:lnTo>
                    <a:pt x="300608" y="268224"/>
                  </a:lnTo>
                  <a:lnTo>
                    <a:pt x="300608" y="275590"/>
                  </a:lnTo>
                  <a:lnTo>
                    <a:pt x="160020" y="275590"/>
                  </a:lnTo>
                  <a:lnTo>
                    <a:pt x="160020" y="268224"/>
                  </a:lnTo>
                  <a:lnTo>
                    <a:pt x="168655" y="268224"/>
                  </a:lnTo>
                  <a:lnTo>
                    <a:pt x="176656" y="268224"/>
                  </a:lnTo>
                  <a:lnTo>
                    <a:pt x="183006" y="266827"/>
                  </a:lnTo>
                  <a:lnTo>
                    <a:pt x="187578" y="264033"/>
                  </a:lnTo>
                  <a:lnTo>
                    <a:pt x="191007" y="262255"/>
                  </a:lnTo>
                  <a:lnTo>
                    <a:pt x="193801" y="259080"/>
                  </a:lnTo>
                  <a:lnTo>
                    <a:pt x="195706" y="254508"/>
                  </a:lnTo>
                  <a:lnTo>
                    <a:pt x="197230" y="251333"/>
                  </a:lnTo>
                  <a:lnTo>
                    <a:pt x="197866" y="242950"/>
                  </a:lnTo>
                  <a:lnTo>
                    <a:pt x="197866" y="229489"/>
                  </a:lnTo>
                  <a:lnTo>
                    <a:pt x="197866" y="146050"/>
                  </a:lnTo>
                  <a:lnTo>
                    <a:pt x="102742" y="146050"/>
                  </a:lnTo>
                  <a:lnTo>
                    <a:pt x="102742" y="229489"/>
                  </a:lnTo>
                  <a:lnTo>
                    <a:pt x="118363" y="266954"/>
                  </a:lnTo>
                  <a:lnTo>
                    <a:pt x="124460" y="268224"/>
                  </a:lnTo>
                  <a:lnTo>
                    <a:pt x="131952" y="268224"/>
                  </a:lnTo>
                  <a:lnTo>
                    <a:pt x="140843" y="268224"/>
                  </a:lnTo>
                  <a:lnTo>
                    <a:pt x="140843" y="275590"/>
                  </a:lnTo>
                  <a:lnTo>
                    <a:pt x="0" y="275590"/>
                  </a:lnTo>
                  <a:lnTo>
                    <a:pt x="0" y="268224"/>
                  </a:lnTo>
                  <a:lnTo>
                    <a:pt x="9016" y="268224"/>
                  </a:lnTo>
                  <a:lnTo>
                    <a:pt x="16763" y="268224"/>
                  </a:lnTo>
                  <a:lnTo>
                    <a:pt x="23113" y="266827"/>
                  </a:lnTo>
                  <a:lnTo>
                    <a:pt x="27812" y="264033"/>
                  </a:lnTo>
                  <a:lnTo>
                    <a:pt x="31241" y="262255"/>
                  </a:lnTo>
                  <a:lnTo>
                    <a:pt x="33909" y="259080"/>
                  </a:lnTo>
                  <a:lnTo>
                    <a:pt x="35813" y="254508"/>
                  </a:lnTo>
                  <a:lnTo>
                    <a:pt x="37211" y="251333"/>
                  </a:lnTo>
                  <a:lnTo>
                    <a:pt x="37973" y="242950"/>
                  </a:lnTo>
                  <a:lnTo>
                    <a:pt x="37973" y="229489"/>
                  </a:lnTo>
                  <a:lnTo>
                    <a:pt x="37973" y="52324"/>
                  </a:lnTo>
                  <a:lnTo>
                    <a:pt x="22478" y="14859"/>
                  </a:lnTo>
                  <a:lnTo>
                    <a:pt x="16510" y="13462"/>
                  </a:lnTo>
                  <a:lnTo>
                    <a:pt x="9016" y="13462"/>
                  </a:lnTo>
                  <a:lnTo>
                    <a:pt x="0" y="13462"/>
                  </a:lnTo>
                  <a:lnTo>
                    <a:pt x="0" y="6223"/>
                  </a:lnTo>
                  <a:close/>
                </a:path>
                <a:path w="971550" h="281939">
                  <a:moveTo>
                    <a:pt x="865631" y="0"/>
                  </a:moveTo>
                  <a:lnTo>
                    <a:pt x="904875" y="7747"/>
                  </a:lnTo>
                  <a:lnTo>
                    <a:pt x="913765" y="12065"/>
                  </a:lnTo>
                  <a:lnTo>
                    <a:pt x="922781" y="16383"/>
                  </a:lnTo>
                  <a:lnTo>
                    <a:pt x="929004" y="18542"/>
                  </a:lnTo>
                  <a:lnTo>
                    <a:pt x="932560" y="18542"/>
                  </a:lnTo>
                  <a:lnTo>
                    <a:pt x="935990" y="18542"/>
                  </a:lnTo>
                  <a:lnTo>
                    <a:pt x="938783" y="17399"/>
                  </a:lnTo>
                  <a:lnTo>
                    <a:pt x="940689" y="15367"/>
                  </a:lnTo>
                  <a:lnTo>
                    <a:pt x="942721" y="13208"/>
                  </a:lnTo>
                  <a:lnTo>
                    <a:pt x="944626" y="8128"/>
                  </a:lnTo>
                  <a:lnTo>
                    <a:pt x="946276" y="0"/>
                  </a:lnTo>
                  <a:lnTo>
                    <a:pt x="952246" y="0"/>
                  </a:lnTo>
                  <a:lnTo>
                    <a:pt x="954404" y="89789"/>
                  </a:lnTo>
                  <a:lnTo>
                    <a:pt x="946276" y="89789"/>
                  </a:lnTo>
                  <a:lnTo>
                    <a:pt x="942369" y="73741"/>
                  </a:lnTo>
                  <a:lnTo>
                    <a:pt x="936355" y="59324"/>
                  </a:lnTo>
                  <a:lnTo>
                    <a:pt x="906478" y="26431"/>
                  </a:lnTo>
                  <a:lnTo>
                    <a:pt x="869188" y="14859"/>
                  </a:lnTo>
                  <a:lnTo>
                    <a:pt x="859595" y="15547"/>
                  </a:lnTo>
                  <a:lnTo>
                    <a:pt x="828198" y="37417"/>
                  </a:lnTo>
                  <a:lnTo>
                    <a:pt x="825246" y="50673"/>
                  </a:lnTo>
                  <a:lnTo>
                    <a:pt x="825246" y="56642"/>
                  </a:lnTo>
                  <a:lnTo>
                    <a:pt x="854170" y="88971"/>
                  </a:lnTo>
                  <a:lnTo>
                    <a:pt x="891031" y="108331"/>
                  </a:lnTo>
                  <a:lnTo>
                    <a:pt x="912745" y="119784"/>
                  </a:lnTo>
                  <a:lnTo>
                    <a:pt x="944645" y="141692"/>
                  </a:lnTo>
                  <a:lnTo>
                    <a:pt x="967073" y="174355"/>
                  </a:lnTo>
                  <a:lnTo>
                    <a:pt x="971169" y="199517"/>
                  </a:lnTo>
                  <a:lnTo>
                    <a:pt x="969523" y="215800"/>
                  </a:lnTo>
                  <a:lnTo>
                    <a:pt x="944752" y="257556"/>
                  </a:lnTo>
                  <a:lnTo>
                    <a:pt x="897336" y="280416"/>
                  </a:lnTo>
                  <a:lnTo>
                    <a:pt x="877951" y="281940"/>
                  </a:lnTo>
                  <a:lnTo>
                    <a:pt x="869442" y="281940"/>
                  </a:lnTo>
                  <a:lnTo>
                    <a:pt x="825500" y="269621"/>
                  </a:lnTo>
                  <a:lnTo>
                    <a:pt x="819150" y="266954"/>
                  </a:lnTo>
                  <a:lnTo>
                    <a:pt x="813943" y="265684"/>
                  </a:lnTo>
                  <a:lnTo>
                    <a:pt x="809751" y="265684"/>
                  </a:lnTo>
                  <a:lnTo>
                    <a:pt x="806323" y="265684"/>
                  </a:lnTo>
                  <a:lnTo>
                    <a:pt x="802640" y="266954"/>
                  </a:lnTo>
                  <a:lnTo>
                    <a:pt x="798829" y="269621"/>
                  </a:lnTo>
                  <a:lnTo>
                    <a:pt x="795020" y="272288"/>
                  </a:lnTo>
                  <a:lnTo>
                    <a:pt x="791845" y="276352"/>
                  </a:lnTo>
                  <a:lnTo>
                    <a:pt x="789558" y="281686"/>
                  </a:lnTo>
                  <a:lnTo>
                    <a:pt x="782193" y="281686"/>
                  </a:lnTo>
                  <a:lnTo>
                    <a:pt x="782193" y="179959"/>
                  </a:lnTo>
                  <a:lnTo>
                    <a:pt x="789558" y="179959"/>
                  </a:lnTo>
                  <a:lnTo>
                    <a:pt x="794942" y="200199"/>
                  </a:lnTo>
                  <a:lnTo>
                    <a:pt x="802338" y="217868"/>
                  </a:lnTo>
                  <a:lnTo>
                    <a:pt x="835929" y="255345"/>
                  </a:lnTo>
                  <a:lnTo>
                    <a:pt x="876934" y="268097"/>
                  </a:lnTo>
                  <a:lnTo>
                    <a:pt x="887507" y="267335"/>
                  </a:lnTo>
                  <a:lnTo>
                    <a:pt x="922305" y="242760"/>
                  </a:lnTo>
                  <a:lnTo>
                    <a:pt x="925576" y="227711"/>
                  </a:lnTo>
                  <a:lnTo>
                    <a:pt x="925576" y="221361"/>
                  </a:lnTo>
                  <a:lnTo>
                    <a:pt x="923925" y="215137"/>
                  </a:lnTo>
                  <a:lnTo>
                    <a:pt x="920496" y="209169"/>
                  </a:lnTo>
                  <a:lnTo>
                    <a:pt x="917194" y="203327"/>
                  </a:lnTo>
                  <a:lnTo>
                    <a:pt x="880697" y="177419"/>
                  </a:lnTo>
                  <a:lnTo>
                    <a:pt x="868552" y="171323"/>
                  </a:lnTo>
                  <a:lnTo>
                    <a:pt x="851475" y="162607"/>
                  </a:lnTo>
                  <a:lnTo>
                    <a:pt x="815721" y="140462"/>
                  </a:lnTo>
                  <a:lnTo>
                    <a:pt x="787195" y="103991"/>
                  </a:lnTo>
                  <a:lnTo>
                    <a:pt x="782320" y="77470"/>
                  </a:lnTo>
                  <a:lnTo>
                    <a:pt x="783798" y="61968"/>
                  </a:lnTo>
                  <a:lnTo>
                    <a:pt x="806069" y="22606"/>
                  </a:lnTo>
                  <a:lnTo>
                    <a:pt x="848413" y="1424"/>
                  </a:lnTo>
                  <a:lnTo>
                    <a:pt x="865631" y="0"/>
                  </a:lnTo>
                  <a:close/>
                </a:path>
              </a:pathLst>
            </a:custGeom>
            <a:ln w="9144">
              <a:solidFill>
                <a:srgbClr val="399F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650"/>
                  </a:lnTo>
                </a:path>
              </a:pathLst>
            </a:custGeom>
            <a:ln w="9144">
              <a:solidFill>
                <a:srgbClr val="4E6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43000" y="385320"/>
              <a:ext cx="6096000" cy="906144"/>
            </a:xfrm>
            <a:custGeom>
              <a:avLst/>
              <a:gdLst/>
              <a:ahLst/>
              <a:cxnLst/>
              <a:rect l="l" t="t" r="r" b="b"/>
              <a:pathLst>
                <a:path w="6096000" h="906144">
                  <a:moveTo>
                    <a:pt x="1272122" y="0"/>
                  </a:moveTo>
                  <a:lnTo>
                    <a:pt x="1223194" y="183"/>
                  </a:lnTo>
                  <a:lnTo>
                    <a:pt x="1174266" y="633"/>
                  </a:lnTo>
                  <a:lnTo>
                    <a:pt x="1125338" y="1356"/>
                  </a:lnTo>
                  <a:lnTo>
                    <a:pt x="1076411" y="2359"/>
                  </a:lnTo>
                  <a:lnTo>
                    <a:pt x="1027483" y="3650"/>
                  </a:lnTo>
                  <a:lnTo>
                    <a:pt x="978555" y="5237"/>
                  </a:lnTo>
                  <a:lnTo>
                    <a:pt x="929627" y="7125"/>
                  </a:lnTo>
                  <a:lnTo>
                    <a:pt x="880699" y="9323"/>
                  </a:lnTo>
                  <a:lnTo>
                    <a:pt x="831772" y="11837"/>
                  </a:lnTo>
                  <a:lnTo>
                    <a:pt x="782844" y="14675"/>
                  </a:lnTo>
                  <a:lnTo>
                    <a:pt x="733916" y="17844"/>
                  </a:lnTo>
                  <a:lnTo>
                    <a:pt x="684988" y="21351"/>
                  </a:lnTo>
                  <a:lnTo>
                    <a:pt x="636061" y="25203"/>
                  </a:lnTo>
                  <a:lnTo>
                    <a:pt x="587133" y="29408"/>
                  </a:lnTo>
                  <a:lnTo>
                    <a:pt x="538205" y="33973"/>
                  </a:lnTo>
                  <a:lnTo>
                    <a:pt x="489277" y="38904"/>
                  </a:lnTo>
                  <a:lnTo>
                    <a:pt x="440349" y="44209"/>
                  </a:lnTo>
                  <a:lnTo>
                    <a:pt x="391422" y="49896"/>
                  </a:lnTo>
                  <a:lnTo>
                    <a:pt x="342494" y="55971"/>
                  </a:lnTo>
                  <a:lnTo>
                    <a:pt x="293566" y="62442"/>
                  </a:lnTo>
                  <a:lnTo>
                    <a:pt x="244638" y="69316"/>
                  </a:lnTo>
                  <a:lnTo>
                    <a:pt x="195711" y="76600"/>
                  </a:lnTo>
                  <a:lnTo>
                    <a:pt x="146783" y="84301"/>
                  </a:lnTo>
                  <a:lnTo>
                    <a:pt x="97855" y="92426"/>
                  </a:lnTo>
                  <a:lnTo>
                    <a:pt x="48927" y="100983"/>
                  </a:lnTo>
                  <a:lnTo>
                    <a:pt x="0" y="109979"/>
                  </a:lnTo>
                  <a:lnTo>
                    <a:pt x="28892" y="795779"/>
                  </a:lnTo>
                  <a:lnTo>
                    <a:pt x="77821" y="786783"/>
                  </a:lnTo>
                  <a:lnTo>
                    <a:pt x="126751" y="778226"/>
                  </a:lnTo>
                  <a:lnTo>
                    <a:pt x="175680" y="770101"/>
                  </a:lnTo>
                  <a:lnTo>
                    <a:pt x="224609" y="762400"/>
                  </a:lnTo>
                  <a:lnTo>
                    <a:pt x="273538" y="755116"/>
                  </a:lnTo>
                  <a:lnTo>
                    <a:pt x="322467" y="748242"/>
                  </a:lnTo>
                  <a:lnTo>
                    <a:pt x="371397" y="741771"/>
                  </a:lnTo>
                  <a:lnTo>
                    <a:pt x="420326" y="735696"/>
                  </a:lnTo>
                  <a:lnTo>
                    <a:pt x="469255" y="730009"/>
                  </a:lnTo>
                  <a:lnTo>
                    <a:pt x="518184" y="724704"/>
                  </a:lnTo>
                  <a:lnTo>
                    <a:pt x="567113" y="719773"/>
                  </a:lnTo>
                  <a:lnTo>
                    <a:pt x="616042" y="715208"/>
                  </a:lnTo>
                  <a:lnTo>
                    <a:pt x="664971" y="711003"/>
                  </a:lnTo>
                  <a:lnTo>
                    <a:pt x="713900" y="707151"/>
                  </a:lnTo>
                  <a:lnTo>
                    <a:pt x="762829" y="703644"/>
                  </a:lnTo>
                  <a:lnTo>
                    <a:pt x="811758" y="700475"/>
                  </a:lnTo>
                  <a:lnTo>
                    <a:pt x="860687" y="697637"/>
                  </a:lnTo>
                  <a:lnTo>
                    <a:pt x="909616" y="695123"/>
                  </a:lnTo>
                  <a:lnTo>
                    <a:pt x="958545" y="692925"/>
                  </a:lnTo>
                  <a:lnTo>
                    <a:pt x="1007474" y="691037"/>
                  </a:lnTo>
                  <a:lnTo>
                    <a:pt x="1056402" y="689450"/>
                  </a:lnTo>
                  <a:lnTo>
                    <a:pt x="1105331" y="688159"/>
                  </a:lnTo>
                  <a:lnTo>
                    <a:pt x="1154260" y="687156"/>
                  </a:lnTo>
                  <a:lnTo>
                    <a:pt x="1203189" y="686433"/>
                  </a:lnTo>
                  <a:lnTo>
                    <a:pt x="1252118" y="685983"/>
                  </a:lnTo>
                  <a:lnTo>
                    <a:pt x="1301046" y="685800"/>
                  </a:lnTo>
                  <a:lnTo>
                    <a:pt x="1398904" y="686202"/>
                  </a:lnTo>
                  <a:lnTo>
                    <a:pt x="1496761" y="687584"/>
                  </a:lnTo>
                  <a:lnTo>
                    <a:pt x="1594618" y="689886"/>
                  </a:lnTo>
                  <a:lnTo>
                    <a:pt x="1692476" y="693051"/>
                  </a:lnTo>
                  <a:lnTo>
                    <a:pt x="1790333" y="697022"/>
                  </a:lnTo>
                  <a:lnTo>
                    <a:pt x="1888190" y="701741"/>
                  </a:lnTo>
                  <a:lnTo>
                    <a:pt x="1986047" y="707151"/>
                  </a:lnTo>
                  <a:lnTo>
                    <a:pt x="2083904" y="713194"/>
                  </a:lnTo>
                  <a:lnTo>
                    <a:pt x="2181761" y="719812"/>
                  </a:lnTo>
                  <a:lnTo>
                    <a:pt x="2328546" y="730693"/>
                  </a:lnTo>
                  <a:lnTo>
                    <a:pt x="2475331" y="742545"/>
                  </a:lnTo>
                  <a:lnTo>
                    <a:pt x="2671044" y="759522"/>
                  </a:lnTo>
                  <a:lnTo>
                    <a:pt x="3453894" y="832036"/>
                  </a:lnTo>
                  <a:lnTo>
                    <a:pt x="3649607" y="849014"/>
                  </a:lnTo>
                  <a:lnTo>
                    <a:pt x="3796391" y="860866"/>
                  </a:lnTo>
                  <a:lnTo>
                    <a:pt x="3943175" y="871747"/>
                  </a:lnTo>
                  <a:lnTo>
                    <a:pt x="4041031" y="878365"/>
                  </a:lnTo>
                  <a:lnTo>
                    <a:pt x="4138886" y="884408"/>
                  </a:lnTo>
                  <a:lnTo>
                    <a:pt x="4236742" y="889818"/>
                  </a:lnTo>
                  <a:lnTo>
                    <a:pt x="4334598" y="894537"/>
                  </a:lnTo>
                  <a:lnTo>
                    <a:pt x="4432454" y="898508"/>
                  </a:lnTo>
                  <a:lnTo>
                    <a:pt x="4530310" y="901673"/>
                  </a:lnTo>
                  <a:lnTo>
                    <a:pt x="4628165" y="903975"/>
                  </a:lnTo>
                  <a:lnTo>
                    <a:pt x="4726021" y="905356"/>
                  </a:lnTo>
                  <a:lnTo>
                    <a:pt x="4823877" y="905759"/>
                  </a:lnTo>
                  <a:lnTo>
                    <a:pt x="4872805" y="905576"/>
                  </a:lnTo>
                  <a:lnTo>
                    <a:pt x="4921732" y="905126"/>
                  </a:lnTo>
                  <a:lnTo>
                    <a:pt x="4970660" y="904403"/>
                  </a:lnTo>
                  <a:lnTo>
                    <a:pt x="5019588" y="903400"/>
                  </a:lnTo>
                  <a:lnTo>
                    <a:pt x="5068516" y="902108"/>
                  </a:lnTo>
                  <a:lnTo>
                    <a:pt x="5117444" y="900522"/>
                  </a:lnTo>
                  <a:lnTo>
                    <a:pt x="5166372" y="898634"/>
                  </a:lnTo>
                  <a:lnTo>
                    <a:pt x="5215299" y="896436"/>
                  </a:lnTo>
                  <a:lnTo>
                    <a:pt x="5264227" y="893922"/>
                  </a:lnTo>
                  <a:lnTo>
                    <a:pt x="5313155" y="891084"/>
                  </a:lnTo>
                  <a:lnTo>
                    <a:pt x="5362083" y="887915"/>
                  </a:lnTo>
                  <a:lnTo>
                    <a:pt x="5411011" y="884408"/>
                  </a:lnTo>
                  <a:lnTo>
                    <a:pt x="5459938" y="880555"/>
                  </a:lnTo>
                  <a:lnTo>
                    <a:pt x="5508866" y="876351"/>
                  </a:lnTo>
                  <a:lnTo>
                    <a:pt x="5557794" y="871786"/>
                  </a:lnTo>
                  <a:lnTo>
                    <a:pt x="5606722" y="866855"/>
                  </a:lnTo>
                  <a:lnTo>
                    <a:pt x="5655650" y="861549"/>
                  </a:lnTo>
                  <a:lnTo>
                    <a:pt x="5704577" y="855863"/>
                  </a:lnTo>
                  <a:lnTo>
                    <a:pt x="5753505" y="849787"/>
                  </a:lnTo>
                  <a:lnTo>
                    <a:pt x="5802433" y="843316"/>
                  </a:lnTo>
                  <a:lnTo>
                    <a:pt x="5851361" y="836443"/>
                  </a:lnTo>
                  <a:lnTo>
                    <a:pt x="5900288" y="829159"/>
                  </a:lnTo>
                  <a:lnTo>
                    <a:pt x="5949216" y="821458"/>
                  </a:lnTo>
                  <a:lnTo>
                    <a:pt x="5998144" y="813332"/>
                  </a:lnTo>
                  <a:lnTo>
                    <a:pt x="6047072" y="804775"/>
                  </a:lnTo>
                  <a:lnTo>
                    <a:pt x="6096000" y="795779"/>
                  </a:lnTo>
                  <a:lnTo>
                    <a:pt x="6067044" y="109979"/>
                  </a:lnTo>
                  <a:lnTo>
                    <a:pt x="6018116" y="118975"/>
                  </a:lnTo>
                  <a:lnTo>
                    <a:pt x="5969188" y="127532"/>
                  </a:lnTo>
                  <a:lnTo>
                    <a:pt x="5920260" y="135658"/>
                  </a:lnTo>
                  <a:lnTo>
                    <a:pt x="5871332" y="143359"/>
                  </a:lnTo>
                  <a:lnTo>
                    <a:pt x="5822405" y="150643"/>
                  </a:lnTo>
                  <a:lnTo>
                    <a:pt x="5773477" y="157516"/>
                  </a:lnTo>
                  <a:lnTo>
                    <a:pt x="5724549" y="163987"/>
                  </a:lnTo>
                  <a:lnTo>
                    <a:pt x="5675621" y="170063"/>
                  </a:lnTo>
                  <a:lnTo>
                    <a:pt x="5626694" y="175749"/>
                  </a:lnTo>
                  <a:lnTo>
                    <a:pt x="5577766" y="181055"/>
                  </a:lnTo>
                  <a:lnTo>
                    <a:pt x="5528838" y="185986"/>
                  </a:lnTo>
                  <a:lnTo>
                    <a:pt x="5479910" y="190551"/>
                  </a:lnTo>
                  <a:lnTo>
                    <a:pt x="5430982" y="194755"/>
                  </a:lnTo>
                  <a:lnTo>
                    <a:pt x="5382055" y="198608"/>
                  </a:lnTo>
                  <a:lnTo>
                    <a:pt x="5333127" y="202115"/>
                  </a:lnTo>
                  <a:lnTo>
                    <a:pt x="5284199" y="205284"/>
                  </a:lnTo>
                  <a:lnTo>
                    <a:pt x="5235271" y="208122"/>
                  </a:lnTo>
                  <a:lnTo>
                    <a:pt x="5186344" y="210636"/>
                  </a:lnTo>
                  <a:lnTo>
                    <a:pt x="5137416" y="212834"/>
                  </a:lnTo>
                  <a:lnTo>
                    <a:pt x="5088488" y="214722"/>
                  </a:lnTo>
                  <a:lnTo>
                    <a:pt x="5039560" y="216308"/>
                  </a:lnTo>
                  <a:lnTo>
                    <a:pt x="4990632" y="217600"/>
                  </a:lnTo>
                  <a:lnTo>
                    <a:pt x="4941705" y="218603"/>
                  </a:lnTo>
                  <a:lnTo>
                    <a:pt x="4892777" y="219326"/>
                  </a:lnTo>
                  <a:lnTo>
                    <a:pt x="4843849" y="219776"/>
                  </a:lnTo>
                  <a:lnTo>
                    <a:pt x="4794921" y="219959"/>
                  </a:lnTo>
                  <a:lnTo>
                    <a:pt x="4697066" y="219556"/>
                  </a:lnTo>
                  <a:lnTo>
                    <a:pt x="4599210" y="218175"/>
                  </a:lnTo>
                  <a:lnTo>
                    <a:pt x="4501355" y="215873"/>
                  </a:lnTo>
                  <a:lnTo>
                    <a:pt x="4403499" y="212708"/>
                  </a:lnTo>
                  <a:lnTo>
                    <a:pt x="4305644" y="208737"/>
                  </a:lnTo>
                  <a:lnTo>
                    <a:pt x="4207788" y="204018"/>
                  </a:lnTo>
                  <a:lnTo>
                    <a:pt x="4109933" y="198608"/>
                  </a:lnTo>
                  <a:lnTo>
                    <a:pt x="4012077" y="192565"/>
                  </a:lnTo>
                  <a:lnTo>
                    <a:pt x="3914221" y="185947"/>
                  </a:lnTo>
                  <a:lnTo>
                    <a:pt x="3767438" y="175066"/>
                  </a:lnTo>
                  <a:lnTo>
                    <a:pt x="3620655" y="163214"/>
                  </a:lnTo>
                  <a:lnTo>
                    <a:pt x="3424944" y="146236"/>
                  </a:lnTo>
                  <a:lnTo>
                    <a:pt x="2642099" y="73722"/>
                  </a:lnTo>
                  <a:lnTo>
                    <a:pt x="2446388" y="56745"/>
                  </a:lnTo>
                  <a:lnTo>
                    <a:pt x="2299605" y="44893"/>
                  </a:lnTo>
                  <a:lnTo>
                    <a:pt x="2152822" y="34012"/>
                  </a:lnTo>
                  <a:lnTo>
                    <a:pt x="2054966" y="27394"/>
                  </a:lnTo>
                  <a:lnTo>
                    <a:pt x="1957110" y="21351"/>
                  </a:lnTo>
                  <a:lnTo>
                    <a:pt x="1859255" y="15941"/>
                  </a:lnTo>
                  <a:lnTo>
                    <a:pt x="1761399" y="11222"/>
                  </a:lnTo>
                  <a:lnTo>
                    <a:pt x="1663544" y="7251"/>
                  </a:lnTo>
                  <a:lnTo>
                    <a:pt x="1565688" y="4086"/>
                  </a:lnTo>
                  <a:lnTo>
                    <a:pt x="1467833" y="1784"/>
                  </a:lnTo>
                  <a:lnTo>
                    <a:pt x="1369977" y="402"/>
                  </a:lnTo>
                  <a:lnTo>
                    <a:pt x="1272122" y="0"/>
                  </a:lnTo>
                  <a:close/>
                </a:path>
              </a:pathLst>
            </a:custGeom>
            <a:solidFill>
              <a:srgbClr val="202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43000" y="385320"/>
              <a:ext cx="6096000" cy="906144"/>
            </a:xfrm>
            <a:custGeom>
              <a:avLst/>
              <a:gdLst/>
              <a:ahLst/>
              <a:cxnLst/>
              <a:rect l="l" t="t" r="r" b="b"/>
              <a:pathLst>
                <a:path w="6096000" h="906144">
                  <a:moveTo>
                    <a:pt x="0" y="109979"/>
                  </a:moveTo>
                  <a:lnTo>
                    <a:pt x="48927" y="100983"/>
                  </a:lnTo>
                  <a:lnTo>
                    <a:pt x="97855" y="92426"/>
                  </a:lnTo>
                  <a:lnTo>
                    <a:pt x="146783" y="84301"/>
                  </a:lnTo>
                  <a:lnTo>
                    <a:pt x="195711" y="76600"/>
                  </a:lnTo>
                  <a:lnTo>
                    <a:pt x="244638" y="69316"/>
                  </a:lnTo>
                  <a:lnTo>
                    <a:pt x="293566" y="62442"/>
                  </a:lnTo>
                  <a:lnTo>
                    <a:pt x="342494" y="55971"/>
                  </a:lnTo>
                  <a:lnTo>
                    <a:pt x="391422" y="49896"/>
                  </a:lnTo>
                  <a:lnTo>
                    <a:pt x="440349" y="44209"/>
                  </a:lnTo>
                  <a:lnTo>
                    <a:pt x="489277" y="38904"/>
                  </a:lnTo>
                  <a:lnTo>
                    <a:pt x="538205" y="33973"/>
                  </a:lnTo>
                  <a:lnTo>
                    <a:pt x="587133" y="29408"/>
                  </a:lnTo>
                  <a:lnTo>
                    <a:pt x="636061" y="25203"/>
                  </a:lnTo>
                  <a:lnTo>
                    <a:pt x="684988" y="21351"/>
                  </a:lnTo>
                  <a:lnTo>
                    <a:pt x="733916" y="17844"/>
                  </a:lnTo>
                  <a:lnTo>
                    <a:pt x="782844" y="14675"/>
                  </a:lnTo>
                  <a:lnTo>
                    <a:pt x="831772" y="11837"/>
                  </a:lnTo>
                  <a:lnTo>
                    <a:pt x="880699" y="9323"/>
                  </a:lnTo>
                  <a:lnTo>
                    <a:pt x="929627" y="7125"/>
                  </a:lnTo>
                  <a:lnTo>
                    <a:pt x="978555" y="5237"/>
                  </a:lnTo>
                  <a:lnTo>
                    <a:pt x="1027483" y="3650"/>
                  </a:lnTo>
                  <a:lnTo>
                    <a:pt x="1076411" y="2359"/>
                  </a:lnTo>
                  <a:lnTo>
                    <a:pt x="1125338" y="1356"/>
                  </a:lnTo>
                  <a:lnTo>
                    <a:pt x="1174266" y="633"/>
                  </a:lnTo>
                  <a:lnTo>
                    <a:pt x="1223194" y="183"/>
                  </a:lnTo>
                  <a:lnTo>
                    <a:pt x="1272122" y="0"/>
                  </a:lnTo>
                  <a:lnTo>
                    <a:pt x="1321049" y="75"/>
                  </a:lnTo>
                  <a:lnTo>
                    <a:pt x="1369977" y="402"/>
                  </a:lnTo>
                  <a:lnTo>
                    <a:pt x="1418905" y="974"/>
                  </a:lnTo>
                  <a:lnTo>
                    <a:pt x="1467833" y="1784"/>
                  </a:lnTo>
                  <a:lnTo>
                    <a:pt x="1516760" y="2823"/>
                  </a:lnTo>
                  <a:lnTo>
                    <a:pt x="1565688" y="4086"/>
                  </a:lnTo>
                  <a:lnTo>
                    <a:pt x="1614616" y="5564"/>
                  </a:lnTo>
                  <a:lnTo>
                    <a:pt x="1663544" y="7251"/>
                  </a:lnTo>
                  <a:lnTo>
                    <a:pt x="1712472" y="9139"/>
                  </a:lnTo>
                  <a:lnTo>
                    <a:pt x="1761399" y="11222"/>
                  </a:lnTo>
                  <a:lnTo>
                    <a:pt x="1810327" y="13492"/>
                  </a:lnTo>
                  <a:lnTo>
                    <a:pt x="1859255" y="15941"/>
                  </a:lnTo>
                  <a:lnTo>
                    <a:pt x="1908183" y="18563"/>
                  </a:lnTo>
                  <a:lnTo>
                    <a:pt x="1957110" y="21351"/>
                  </a:lnTo>
                  <a:lnTo>
                    <a:pt x="2006038" y="24297"/>
                  </a:lnTo>
                  <a:lnTo>
                    <a:pt x="2054966" y="27394"/>
                  </a:lnTo>
                  <a:lnTo>
                    <a:pt x="2103894" y="30635"/>
                  </a:lnTo>
                  <a:lnTo>
                    <a:pt x="2152822" y="34012"/>
                  </a:lnTo>
                  <a:lnTo>
                    <a:pt x="2201749" y="37519"/>
                  </a:lnTo>
                  <a:lnTo>
                    <a:pt x="2250677" y="41148"/>
                  </a:lnTo>
                  <a:lnTo>
                    <a:pt x="2299605" y="44893"/>
                  </a:lnTo>
                  <a:lnTo>
                    <a:pt x="2348533" y="48745"/>
                  </a:lnTo>
                  <a:lnTo>
                    <a:pt x="2397460" y="52698"/>
                  </a:lnTo>
                  <a:lnTo>
                    <a:pt x="2446388" y="56745"/>
                  </a:lnTo>
                  <a:lnTo>
                    <a:pt x="2495316" y="60878"/>
                  </a:lnTo>
                  <a:lnTo>
                    <a:pt x="2544244" y="65090"/>
                  </a:lnTo>
                  <a:lnTo>
                    <a:pt x="2593172" y="69374"/>
                  </a:lnTo>
                  <a:lnTo>
                    <a:pt x="2642099" y="73722"/>
                  </a:lnTo>
                  <a:lnTo>
                    <a:pt x="2691027" y="78128"/>
                  </a:lnTo>
                  <a:lnTo>
                    <a:pt x="2739955" y="82585"/>
                  </a:lnTo>
                  <a:lnTo>
                    <a:pt x="2788883" y="87085"/>
                  </a:lnTo>
                  <a:lnTo>
                    <a:pt x="2837810" y="91621"/>
                  </a:lnTo>
                  <a:lnTo>
                    <a:pt x="2886738" y="96185"/>
                  </a:lnTo>
                  <a:lnTo>
                    <a:pt x="2935666" y="100771"/>
                  </a:lnTo>
                  <a:lnTo>
                    <a:pt x="2984594" y="105372"/>
                  </a:lnTo>
                  <a:lnTo>
                    <a:pt x="3033522" y="109979"/>
                  </a:lnTo>
                  <a:lnTo>
                    <a:pt x="3082449" y="114587"/>
                  </a:lnTo>
                  <a:lnTo>
                    <a:pt x="3131377" y="119187"/>
                  </a:lnTo>
                  <a:lnTo>
                    <a:pt x="3180305" y="123774"/>
                  </a:lnTo>
                  <a:lnTo>
                    <a:pt x="3229233" y="128338"/>
                  </a:lnTo>
                  <a:lnTo>
                    <a:pt x="3278160" y="132874"/>
                  </a:lnTo>
                  <a:lnTo>
                    <a:pt x="3327088" y="137374"/>
                  </a:lnTo>
                  <a:lnTo>
                    <a:pt x="3376016" y="141830"/>
                  </a:lnTo>
                  <a:lnTo>
                    <a:pt x="3424944" y="146236"/>
                  </a:lnTo>
                  <a:lnTo>
                    <a:pt x="3473871" y="150585"/>
                  </a:lnTo>
                  <a:lnTo>
                    <a:pt x="3522799" y="154869"/>
                  </a:lnTo>
                  <a:lnTo>
                    <a:pt x="3571727" y="159081"/>
                  </a:lnTo>
                  <a:lnTo>
                    <a:pt x="3620655" y="163214"/>
                  </a:lnTo>
                  <a:lnTo>
                    <a:pt x="3669583" y="167261"/>
                  </a:lnTo>
                  <a:lnTo>
                    <a:pt x="3718510" y="171214"/>
                  </a:lnTo>
                  <a:lnTo>
                    <a:pt x="3767438" y="175066"/>
                  </a:lnTo>
                  <a:lnTo>
                    <a:pt x="3816366" y="178810"/>
                  </a:lnTo>
                  <a:lnTo>
                    <a:pt x="3865294" y="182440"/>
                  </a:lnTo>
                  <a:lnTo>
                    <a:pt x="3914221" y="185947"/>
                  </a:lnTo>
                  <a:lnTo>
                    <a:pt x="3963149" y="189324"/>
                  </a:lnTo>
                  <a:lnTo>
                    <a:pt x="4012077" y="192565"/>
                  </a:lnTo>
                  <a:lnTo>
                    <a:pt x="4061005" y="195662"/>
                  </a:lnTo>
                  <a:lnTo>
                    <a:pt x="4109933" y="198608"/>
                  </a:lnTo>
                  <a:lnTo>
                    <a:pt x="4158860" y="201395"/>
                  </a:lnTo>
                  <a:lnTo>
                    <a:pt x="4207788" y="204018"/>
                  </a:lnTo>
                  <a:lnTo>
                    <a:pt x="4256716" y="206467"/>
                  </a:lnTo>
                  <a:lnTo>
                    <a:pt x="4305644" y="208737"/>
                  </a:lnTo>
                  <a:lnTo>
                    <a:pt x="4354571" y="210819"/>
                  </a:lnTo>
                  <a:lnTo>
                    <a:pt x="4403499" y="212708"/>
                  </a:lnTo>
                  <a:lnTo>
                    <a:pt x="4452427" y="214395"/>
                  </a:lnTo>
                  <a:lnTo>
                    <a:pt x="4501355" y="215873"/>
                  </a:lnTo>
                  <a:lnTo>
                    <a:pt x="4550283" y="217136"/>
                  </a:lnTo>
                  <a:lnTo>
                    <a:pt x="4599210" y="218175"/>
                  </a:lnTo>
                  <a:lnTo>
                    <a:pt x="4648138" y="218984"/>
                  </a:lnTo>
                  <a:lnTo>
                    <a:pt x="4697066" y="219556"/>
                  </a:lnTo>
                  <a:lnTo>
                    <a:pt x="4745994" y="219884"/>
                  </a:lnTo>
                  <a:lnTo>
                    <a:pt x="4794921" y="219959"/>
                  </a:lnTo>
                  <a:lnTo>
                    <a:pt x="4843849" y="219776"/>
                  </a:lnTo>
                  <a:lnTo>
                    <a:pt x="4892777" y="219326"/>
                  </a:lnTo>
                  <a:lnTo>
                    <a:pt x="4941705" y="218603"/>
                  </a:lnTo>
                  <a:lnTo>
                    <a:pt x="4990632" y="217600"/>
                  </a:lnTo>
                  <a:lnTo>
                    <a:pt x="5039560" y="216308"/>
                  </a:lnTo>
                  <a:lnTo>
                    <a:pt x="5088488" y="214722"/>
                  </a:lnTo>
                  <a:lnTo>
                    <a:pt x="5137416" y="212834"/>
                  </a:lnTo>
                  <a:lnTo>
                    <a:pt x="5186344" y="210636"/>
                  </a:lnTo>
                  <a:lnTo>
                    <a:pt x="5235271" y="208122"/>
                  </a:lnTo>
                  <a:lnTo>
                    <a:pt x="5284199" y="205284"/>
                  </a:lnTo>
                  <a:lnTo>
                    <a:pt x="5333127" y="202115"/>
                  </a:lnTo>
                  <a:lnTo>
                    <a:pt x="5382055" y="198608"/>
                  </a:lnTo>
                  <a:lnTo>
                    <a:pt x="5430982" y="194755"/>
                  </a:lnTo>
                  <a:lnTo>
                    <a:pt x="5479910" y="190551"/>
                  </a:lnTo>
                  <a:lnTo>
                    <a:pt x="5528838" y="185986"/>
                  </a:lnTo>
                  <a:lnTo>
                    <a:pt x="5577766" y="181055"/>
                  </a:lnTo>
                  <a:lnTo>
                    <a:pt x="5626694" y="175749"/>
                  </a:lnTo>
                  <a:lnTo>
                    <a:pt x="5675621" y="170063"/>
                  </a:lnTo>
                  <a:lnTo>
                    <a:pt x="5724549" y="163987"/>
                  </a:lnTo>
                  <a:lnTo>
                    <a:pt x="5773477" y="157516"/>
                  </a:lnTo>
                  <a:lnTo>
                    <a:pt x="5822405" y="150643"/>
                  </a:lnTo>
                  <a:lnTo>
                    <a:pt x="5871332" y="143359"/>
                  </a:lnTo>
                  <a:lnTo>
                    <a:pt x="5920260" y="135658"/>
                  </a:lnTo>
                  <a:lnTo>
                    <a:pt x="5969188" y="127532"/>
                  </a:lnTo>
                  <a:lnTo>
                    <a:pt x="6018116" y="118975"/>
                  </a:lnTo>
                  <a:lnTo>
                    <a:pt x="6067044" y="109979"/>
                  </a:lnTo>
                  <a:lnTo>
                    <a:pt x="6096000" y="795779"/>
                  </a:lnTo>
                  <a:lnTo>
                    <a:pt x="6047072" y="804775"/>
                  </a:lnTo>
                  <a:lnTo>
                    <a:pt x="5998144" y="813332"/>
                  </a:lnTo>
                  <a:lnTo>
                    <a:pt x="5949216" y="821458"/>
                  </a:lnTo>
                  <a:lnTo>
                    <a:pt x="5900288" y="829159"/>
                  </a:lnTo>
                  <a:lnTo>
                    <a:pt x="5851361" y="836443"/>
                  </a:lnTo>
                  <a:lnTo>
                    <a:pt x="5802433" y="843316"/>
                  </a:lnTo>
                  <a:lnTo>
                    <a:pt x="5753505" y="849787"/>
                  </a:lnTo>
                  <a:lnTo>
                    <a:pt x="5704577" y="855863"/>
                  </a:lnTo>
                  <a:lnTo>
                    <a:pt x="5655650" y="861549"/>
                  </a:lnTo>
                  <a:lnTo>
                    <a:pt x="5606722" y="866855"/>
                  </a:lnTo>
                  <a:lnTo>
                    <a:pt x="5557794" y="871786"/>
                  </a:lnTo>
                  <a:lnTo>
                    <a:pt x="5508866" y="876351"/>
                  </a:lnTo>
                  <a:lnTo>
                    <a:pt x="5459938" y="880555"/>
                  </a:lnTo>
                  <a:lnTo>
                    <a:pt x="5411011" y="884408"/>
                  </a:lnTo>
                  <a:lnTo>
                    <a:pt x="5362083" y="887915"/>
                  </a:lnTo>
                  <a:lnTo>
                    <a:pt x="5313155" y="891084"/>
                  </a:lnTo>
                  <a:lnTo>
                    <a:pt x="5264227" y="893922"/>
                  </a:lnTo>
                  <a:lnTo>
                    <a:pt x="5215299" y="896436"/>
                  </a:lnTo>
                  <a:lnTo>
                    <a:pt x="5166372" y="898634"/>
                  </a:lnTo>
                  <a:lnTo>
                    <a:pt x="5117444" y="900522"/>
                  </a:lnTo>
                  <a:lnTo>
                    <a:pt x="5068516" y="902108"/>
                  </a:lnTo>
                  <a:lnTo>
                    <a:pt x="5019588" y="903400"/>
                  </a:lnTo>
                  <a:lnTo>
                    <a:pt x="4970660" y="904403"/>
                  </a:lnTo>
                  <a:lnTo>
                    <a:pt x="4921732" y="905126"/>
                  </a:lnTo>
                  <a:lnTo>
                    <a:pt x="4872805" y="905576"/>
                  </a:lnTo>
                  <a:lnTo>
                    <a:pt x="4823877" y="905759"/>
                  </a:lnTo>
                  <a:lnTo>
                    <a:pt x="4774949" y="905684"/>
                  </a:lnTo>
                  <a:lnTo>
                    <a:pt x="4726021" y="905356"/>
                  </a:lnTo>
                  <a:lnTo>
                    <a:pt x="4677093" y="904784"/>
                  </a:lnTo>
                  <a:lnTo>
                    <a:pt x="4628165" y="903975"/>
                  </a:lnTo>
                  <a:lnTo>
                    <a:pt x="4579238" y="902936"/>
                  </a:lnTo>
                  <a:lnTo>
                    <a:pt x="4530310" y="901673"/>
                  </a:lnTo>
                  <a:lnTo>
                    <a:pt x="4481382" y="900195"/>
                  </a:lnTo>
                  <a:lnTo>
                    <a:pt x="4432454" y="898508"/>
                  </a:lnTo>
                  <a:lnTo>
                    <a:pt x="4383526" y="896619"/>
                  </a:lnTo>
                  <a:lnTo>
                    <a:pt x="4334598" y="894537"/>
                  </a:lnTo>
                  <a:lnTo>
                    <a:pt x="4285670" y="892267"/>
                  </a:lnTo>
                  <a:lnTo>
                    <a:pt x="4236742" y="889818"/>
                  </a:lnTo>
                  <a:lnTo>
                    <a:pt x="4187814" y="887195"/>
                  </a:lnTo>
                  <a:lnTo>
                    <a:pt x="4138886" y="884408"/>
                  </a:lnTo>
                  <a:lnTo>
                    <a:pt x="4089958" y="881462"/>
                  </a:lnTo>
                  <a:lnTo>
                    <a:pt x="4041031" y="878365"/>
                  </a:lnTo>
                  <a:lnTo>
                    <a:pt x="3992103" y="875124"/>
                  </a:lnTo>
                  <a:lnTo>
                    <a:pt x="3943175" y="871747"/>
                  </a:lnTo>
                  <a:lnTo>
                    <a:pt x="3894247" y="868240"/>
                  </a:lnTo>
                  <a:lnTo>
                    <a:pt x="3845319" y="864610"/>
                  </a:lnTo>
                  <a:lnTo>
                    <a:pt x="3796391" y="860866"/>
                  </a:lnTo>
                  <a:lnTo>
                    <a:pt x="3747463" y="857014"/>
                  </a:lnTo>
                  <a:lnTo>
                    <a:pt x="3698535" y="853061"/>
                  </a:lnTo>
                  <a:lnTo>
                    <a:pt x="3649607" y="849014"/>
                  </a:lnTo>
                  <a:lnTo>
                    <a:pt x="3600679" y="844881"/>
                  </a:lnTo>
                  <a:lnTo>
                    <a:pt x="3551751" y="840669"/>
                  </a:lnTo>
                  <a:lnTo>
                    <a:pt x="3502823" y="836385"/>
                  </a:lnTo>
                  <a:lnTo>
                    <a:pt x="3453894" y="832036"/>
                  </a:lnTo>
                  <a:lnTo>
                    <a:pt x="3404966" y="827630"/>
                  </a:lnTo>
                  <a:lnTo>
                    <a:pt x="3356038" y="823174"/>
                  </a:lnTo>
                  <a:lnTo>
                    <a:pt x="3307110" y="818674"/>
                  </a:lnTo>
                  <a:lnTo>
                    <a:pt x="3258182" y="814138"/>
                  </a:lnTo>
                  <a:lnTo>
                    <a:pt x="3209254" y="809574"/>
                  </a:lnTo>
                  <a:lnTo>
                    <a:pt x="3160326" y="804987"/>
                  </a:lnTo>
                  <a:lnTo>
                    <a:pt x="3111398" y="800387"/>
                  </a:lnTo>
                  <a:lnTo>
                    <a:pt x="3062470" y="795779"/>
                  </a:lnTo>
                  <a:lnTo>
                    <a:pt x="3013541" y="791172"/>
                  </a:lnTo>
                  <a:lnTo>
                    <a:pt x="2964613" y="786571"/>
                  </a:lnTo>
                  <a:lnTo>
                    <a:pt x="2915685" y="781985"/>
                  </a:lnTo>
                  <a:lnTo>
                    <a:pt x="2866757" y="777421"/>
                  </a:lnTo>
                  <a:lnTo>
                    <a:pt x="2817829" y="772885"/>
                  </a:lnTo>
                  <a:lnTo>
                    <a:pt x="2768900" y="768385"/>
                  </a:lnTo>
                  <a:lnTo>
                    <a:pt x="2719972" y="763928"/>
                  </a:lnTo>
                  <a:lnTo>
                    <a:pt x="2671044" y="759522"/>
                  </a:lnTo>
                  <a:lnTo>
                    <a:pt x="2622116" y="755174"/>
                  </a:lnTo>
                  <a:lnTo>
                    <a:pt x="2573187" y="750890"/>
                  </a:lnTo>
                  <a:lnTo>
                    <a:pt x="2524259" y="746678"/>
                  </a:lnTo>
                  <a:lnTo>
                    <a:pt x="2475331" y="742545"/>
                  </a:lnTo>
                  <a:lnTo>
                    <a:pt x="2426402" y="738498"/>
                  </a:lnTo>
                  <a:lnTo>
                    <a:pt x="2377474" y="734545"/>
                  </a:lnTo>
                  <a:lnTo>
                    <a:pt x="2328546" y="730693"/>
                  </a:lnTo>
                  <a:lnTo>
                    <a:pt x="2279617" y="726948"/>
                  </a:lnTo>
                  <a:lnTo>
                    <a:pt x="2230689" y="723319"/>
                  </a:lnTo>
                  <a:lnTo>
                    <a:pt x="2181761" y="719812"/>
                  </a:lnTo>
                  <a:lnTo>
                    <a:pt x="2132832" y="716435"/>
                  </a:lnTo>
                  <a:lnTo>
                    <a:pt x="2083904" y="713194"/>
                  </a:lnTo>
                  <a:lnTo>
                    <a:pt x="2034975" y="710097"/>
                  </a:lnTo>
                  <a:lnTo>
                    <a:pt x="1986047" y="707151"/>
                  </a:lnTo>
                  <a:lnTo>
                    <a:pt x="1937118" y="704363"/>
                  </a:lnTo>
                  <a:lnTo>
                    <a:pt x="1888190" y="701741"/>
                  </a:lnTo>
                  <a:lnTo>
                    <a:pt x="1839261" y="699292"/>
                  </a:lnTo>
                  <a:lnTo>
                    <a:pt x="1790333" y="697022"/>
                  </a:lnTo>
                  <a:lnTo>
                    <a:pt x="1741404" y="694939"/>
                  </a:lnTo>
                  <a:lnTo>
                    <a:pt x="1692476" y="693051"/>
                  </a:lnTo>
                  <a:lnTo>
                    <a:pt x="1643547" y="691364"/>
                  </a:lnTo>
                  <a:lnTo>
                    <a:pt x="1594618" y="689886"/>
                  </a:lnTo>
                  <a:lnTo>
                    <a:pt x="1545690" y="688623"/>
                  </a:lnTo>
                  <a:lnTo>
                    <a:pt x="1496761" y="687584"/>
                  </a:lnTo>
                  <a:lnTo>
                    <a:pt x="1447832" y="686774"/>
                  </a:lnTo>
                  <a:lnTo>
                    <a:pt x="1398904" y="686202"/>
                  </a:lnTo>
                  <a:lnTo>
                    <a:pt x="1349975" y="685875"/>
                  </a:lnTo>
                  <a:lnTo>
                    <a:pt x="1301046" y="685800"/>
                  </a:lnTo>
                  <a:lnTo>
                    <a:pt x="1252118" y="685983"/>
                  </a:lnTo>
                  <a:lnTo>
                    <a:pt x="1203189" y="686433"/>
                  </a:lnTo>
                  <a:lnTo>
                    <a:pt x="1154260" y="687156"/>
                  </a:lnTo>
                  <a:lnTo>
                    <a:pt x="1105331" y="688159"/>
                  </a:lnTo>
                  <a:lnTo>
                    <a:pt x="1056402" y="689450"/>
                  </a:lnTo>
                  <a:lnTo>
                    <a:pt x="1007474" y="691037"/>
                  </a:lnTo>
                  <a:lnTo>
                    <a:pt x="958545" y="692925"/>
                  </a:lnTo>
                  <a:lnTo>
                    <a:pt x="909616" y="695123"/>
                  </a:lnTo>
                  <a:lnTo>
                    <a:pt x="860687" y="697637"/>
                  </a:lnTo>
                  <a:lnTo>
                    <a:pt x="811758" y="700475"/>
                  </a:lnTo>
                  <a:lnTo>
                    <a:pt x="762829" y="703644"/>
                  </a:lnTo>
                  <a:lnTo>
                    <a:pt x="713900" y="707151"/>
                  </a:lnTo>
                  <a:lnTo>
                    <a:pt x="664971" y="711003"/>
                  </a:lnTo>
                  <a:lnTo>
                    <a:pt x="616042" y="715208"/>
                  </a:lnTo>
                  <a:lnTo>
                    <a:pt x="567113" y="719773"/>
                  </a:lnTo>
                  <a:lnTo>
                    <a:pt x="518184" y="724704"/>
                  </a:lnTo>
                  <a:lnTo>
                    <a:pt x="469255" y="730009"/>
                  </a:lnTo>
                  <a:lnTo>
                    <a:pt x="420326" y="735696"/>
                  </a:lnTo>
                  <a:lnTo>
                    <a:pt x="371397" y="741771"/>
                  </a:lnTo>
                  <a:lnTo>
                    <a:pt x="322467" y="748242"/>
                  </a:lnTo>
                  <a:lnTo>
                    <a:pt x="273538" y="755116"/>
                  </a:lnTo>
                  <a:lnTo>
                    <a:pt x="224609" y="762400"/>
                  </a:lnTo>
                  <a:lnTo>
                    <a:pt x="175680" y="770101"/>
                  </a:lnTo>
                  <a:lnTo>
                    <a:pt x="126751" y="778226"/>
                  </a:lnTo>
                  <a:lnTo>
                    <a:pt x="77821" y="786783"/>
                  </a:lnTo>
                  <a:lnTo>
                    <a:pt x="28892" y="795779"/>
                  </a:lnTo>
                  <a:lnTo>
                    <a:pt x="0" y="109979"/>
                  </a:lnTo>
                  <a:close/>
                </a:path>
              </a:pathLst>
            </a:custGeom>
            <a:ln w="15240">
              <a:solidFill>
                <a:srgbClr val="1C2B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3090798" y="510286"/>
            <a:ext cx="2203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Gabriola"/>
                <a:cs typeface="Gabriola"/>
              </a:rPr>
              <a:t>Types</a:t>
            </a:r>
            <a:r>
              <a:rPr sz="4000" spc="-30" dirty="0">
                <a:solidFill>
                  <a:srgbClr val="FFFFFF"/>
                </a:solidFill>
                <a:latin typeface="Gabriola"/>
                <a:cs typeface="Gabriola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Gabriola"/>
                <a:cs typeface="Gabriola"/>
              </a:rPr>
              <a:t>of</a:t>
            </a:r>
            <a:r>
              <a:rPr sz="4000" spc="-15" dirty="0">
                <a:solidFill>
                  <a:srgbClr val="FFFFFF"/>
                </a:solidFill>
                <a:latin typeface="Gabriola"/>
                <a:cs typeface="Gabriola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Gabriola"/>
                <a:cs typeface="Gabriola"/>
              </a:rPr>
              <a:t>HRIS</a:t>
            </a:r>
            <a:endParaRPr sz="4000">
              <a:latin typeface="Gabriola"/>
              <a:cs typeface="Gabrio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7250" y="6247282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7E7E7E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736" y="726948"/>
            <a:ext cx="6641592" cy="6720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2805" y="199085"/>
            <a:ext cx="603186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dirty="0">
                <a:solidFill>
                  <a:srgbClr val="0C779D"/>
                </a:solidFill>
                <a:latin typeface="Times New Roman"/>
                <a:cs typeface="Times New Roman"/>
              </a:rPr>
              <a:t>Examples</a:t>
            </a:r>
            <a:r>
              <a:rPr sz="4100" b="1" spc="-50" dirty="0">
                <a:solidFill>
                  <a:srgbClr val="0C779D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C779D"/>
                </a:solidFill>
                <a:latin typeface="Times New Roman"/>
                <a:cs typeface="Times New Roman"/>
              </a:rPr>
              <a:t>of</a:t>
            </a:r>
            <a:r>
              <a:rPr sz="4100" b="1" spc="-95" dirty="0">
                <a:solidFill>
                  <a:srgbClr val="0C779D"/>
                </a:solidFill>
                <a:latin typeface="Times New Roman"/>
                <a:cs typeface="Times New Roman"/>
              </a:rPr>
              <a:t> </a:t>
            </a:r>
            <a:r>
              <a:rPr sz="4100" b="1" spc="-45" dirty="0">
                <a:solidFill>
                  <a:srgbClr val="0C779D"/>
                </a:solidFill>
                <a:latin typeface="Times New Roman"/>
                <a:cs typeface="Times New Roman"/>
              </a:rPr>
              <a:t>Tactical</a:t>
            </a:r>
            <a:r>
              <a:rPr sz="4100" b="1" spc="-35" dirty="0">
                <a:solidFill>
                  <a:srgbClr val="0C779D"/>
                </a:solidFill>
                <a:latin typeface="Times New Roman"/>
                <a:cs typeface="Times New Roman"/>
              </a:rPr>
              <a:t> </a:t>
            </a:r>
            <a:r>
              <a:rPr sz="4100" b="1" dirty="0">
                <a:solidFill>
                  <a:srgbClr val="0C779D"/>
                </a:solidFill>
                <a:latin typeface="Times New Roman"/>
                <a:cs typeface="Times New Roman"/>
              </a:rPr>
              <a:t>HRIS</a:t>
            </a:r>
            <a:endParaRPr sz="41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0580" y="1470660"/>
            <a:ext cx="7467600" cy="4691380"/>
            <a:chOff x="830580" y="1470660"/>
            <a:chExt cx="7467600" cy="46913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580" y="1470660"/>
              <a:ext cx="3648455" cy="23332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5444" y="1504188"/>
              <a:ext cx="3602736" cy="21976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580" y="3963924"/>
              <a:ext cx="3602736" cy="219760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 algn="ctr">
              <a:lnSpc>
                <a:spcPct val="86300"/>
              </a:lnSpc>
              <a:spcBef>
                <a:spcPts val="630"/>
              </a:spcBef>
            </a:pPr>
            <a:r>
              <a:rPr dirty="0"/>
              <a:t>J</a:t>
            </a:r>
            <a:r>
              <a:rPr spc="5" dirty="0"/>
              <a:t>o</a:t>
            </a:r>
            <a:r>
              <a:rPr dirty="0"/>
              <a:t>b</a:t>
            </a:r>
            <a:r>
              <a:rPr spc="-195" dirty="0"/>
              <a:t> </a:t>
            </a:r>
            <a:r>
              <a:rPr dirty="0"/>
              <a:t>Analysis</a:t>
            </a:r>
            <a:r>
              <a:rPr spc="-15" dirty="0"/>
              <a:t> </a:t>
            </a:r>
            <a:r>
              <a:rPr dirty="0"/>
              <a:t>and  Design </a:t>
            </a:r>
            <a:r>
              <a:rPr spc="5" dirty="0"/>
              <a:t> </a:t>
            </a:r>
            <a:r>
              <a:rPr dirty="0"/>
              <a:t>Information</a:t>
            </a:r>
          </a:p>
          <a:p>
            <a:pPr marL="635" algn="ctr">
              <a:lnSpc>
                <a:spcPct val="100000"/>
              </a:lnSpc>
              <a:spcBef>
                <a:spcPts val="780"/>
              </a:spcBef>
            </a:pPr>
            <a:r>
              <a:rPr dirty="0"/>
              <a:t>Systems</a:t>
            </a:r>
          </a:p>
          <a:p>
            <a:pPr>
              <a:lnSpc>
                <a:spcPct val="100000"/>
              </a:lnSpc>
            </a:pPr>
            <a:endParaRPr sz="350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/>
          </a:p>
          <a:p>
            <a:pPr marL="56515" marR="47625" indent="-635" algn="ctr">
              <a:lnSpc>
                <a:spcPts val="3350"/>
              </a:lnSpc>
            </a:pPr>
            <a:r>
              <a:rPr b="0" dirty="0">
                <a:latin typeface="Trebuchet MS"/>
                <a:cs typeface="Trebuchet MS"/>
              </a:rPr>
              <a:t>Employee </a:t>
            </a:r>
            <a:r>
              <a:rPr b="0" spc="5" dirty="0">
                <a:latin typeface="Trebuchet MS"/>
                <a:cs typeface="Trebuchet MS"/>
              </a:rPr>
              <a:t> </a:t>
            </a:r>
            <a:r>
              <a:rPr b="0" spc="-45" dirty="0">
                <a:latin typeface="Trebuchet MS"/>
                <a:cs typeface="Trebuchet MS"/>
              </a:rPr>
              <a:t>Training</a:t>
            </a:r>
            <a:r>
              <a:rPr b="0" spc="-8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System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95444" y="3963923"/>
            <a:ext cx="3602736" cy="222656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30504" marR="223520" indent="2540" algn="ctr">
              <a:lnSpc>
                <a:spcPts val="3350"/>
              </a:lnSpc>
              <a:spcBef>
                <a:spcPts val="625"/>
              </a:spcBef>
            </a:pPr>
            <a:r>
              <a:rPr spc="-20" dirty="0"/>
              <a:t>Recruiting </a:t>
            </a:r>
            <a:r>
              <a:rPr spc="-15" dirty="0"/>
              <a:t> </a:t>
            </a:r>
            <a:r>
              <a:rPr spc="-5" dirty="0"/>
              <a:t>Information  </a:t>
            </a:r>
            <a:r>
              <a:rPr dirty="0"/>
              <a:t>System</a:t>
            </a:r>
          </a:p>
          <a:p>
            <a:pPr>
              <a:lnSpc>
                <a:spcPct val="100000"/>
              </a:lnSpc>
            </a:pPr>
            <a:endParaRPr sz="3700"/>
          </a:p>
          <a:p>
            <a:pPr marL="12700" marR="5080" algn="ctr">
              <a:lnSpc>
                <a:spcPct val="87100"/>
              </a:lnSpc>
              <a:spcBef>
                <a:spcPts val="3325"/>
              </a:spcBef>
            </a:pPr>
            <a:r>
              <a:rPr spc="-5" dirty="0"/>
              <a:t>Comp</a:t>
            </a:r>
            <a:r>
              <a:rPr spc="5" dirty="0"/>
              <a:t>e</a:t>
            </a:r>
            <a:r>
              <a:rPr spc="-5" dirty="0"/>
              <a:t>nsation  and </a:t>
            </a:r>
            <a:r>
              <a:rPr dirty="0"/>
              <a:t>benefits </a:t>
            </a:r>
            <a:r>
              <a:rPr spc="5" dirty="0"/>
              <a:t> </a:t>
            </a:r>
            <a:r>
              <a:rPr spc="-5" dirty="0"/>
              <a:t>information </a:t>
            </a:r>
            <a:r>
              <a:rPr dirty="0"/>
              <a:t>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292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 MT</vt:lpstr>
      <vt:lpstr>Calibri</vt:lpstr>
      <vt:lpstr>Candara</vt:lpstr>
      <vt:lpstr>Comic Sans MS</vt:lpstr>
      <vt:lpstr>Gabriola</vt:lpstr>
      <vt:lpstr>Georgia</vt:lpstr>
      <vt:lpstr>Lucida Sans Unicode</vt:lpstr>
      <vt:lpstr>Symbol</vt:lpstr>
      <vt:lpstr>Times New Roman</vt:lpstr>
      <vt:lpstr>Trebuchet MS</vt:lpstr>
      <vt:lpstr>Wingdings</vt:lpstr>
      <vt:lpstr>Office Theme</vt:lpstr>
      <vt:lpstr>PowerPoint Presentation</vt:lpstr>
      <vt:lpstr>What is HRIS ??</vt:lpstr>
      <vt:lpstr>PowerPoint Presentation</vt:lpstr>
      <vt:lpstr>Functions of HRIS</vt:lpstr>
      <vt:lpstr>Area of Usage</vt:lpstr>
      <vt:lpstr>Steps of Setting up an HRIS</vt:lpstr>
      <vt:lpstr>HRIS supports in:</vt:lpstr>
      <vt:lpstr>Types of HRIS</vt:lpstr>
      <vt:lpstr>Examples of Tactical HRIS</vt:lpstr>
      <vt:lpstr>Examples of Strategic HRIS</vt:lpstr>
      <vt:lpstr>Examples of Operational HRIS</vt:lpstr>
      <vt:lpstr>PowerPoint Presentation</vt:lpstr>
      <vt:lpstr>PowerPoint Presentation</vt:lpstr>
      <vt:lpstr>HRIS SOFTWARE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Vijay Pratap Singh</cp:lastModifiedBy>
  <cp:revision>1</cp:revision>
  <dcterms:created xsi:type="dcterms:W3CDTF">2021-04-08T10:34:22Z</dcterms:created>
  <dcterms:modified xsi:type="dcterms:W3CDTF">2021-04-08T10:36:44Z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2021-04-08T00:00:00Z</vt:filetime>
  </property>
</Properties>
</file>