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/>
              <a:t>5-Deep </a:t>
            </a:r>
            <a:r>
              <a:rPr lang="en-US" sz="2000" dirty="0"/>
              <a:t>R</a:t>
            </a:r>
            <a:r>
              <a:rPr lang="en-US" sz="2000" dirty="0" smtClean="0"/>
              <a:t>einforcement Learning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9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DQN gets trained over multiple time steps over many episodes. It goes through a sequence of operations in each time step: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4" name="Content Placeholder 3" descr="https://miro.medium.com/v2/resize:fit:700/1*ibWj_Ym7JWhz551PrHTUk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67136"/>
            <a:ext cx="8596312" cy="3868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92137" y="3244334"/>
            <a:ext cx="4807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These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operations are performed in each time-step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9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Gather Training Data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4" name="Content Placeholder 3" descr="https://miro.medium.com/v2/resize:fit:700/1*LlDmDSk2DQc82BcK-0fN8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302221"/>
            <a:ext cx="8596312" cy="3598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78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Experience Replay selects an ε-greedy action from the current state, executes it in the environment, and gets back a reward and the next state.</a:t>
            </a:r>
          </a:p>
          <a:p>
            <a:endParaRPr lang="en-IN" dirty="0"/>
          </a:p>
        </p:txBody>
      </p:sp>
      <p:pic>
        <p:nvPicPr>
          <p:cNvPr id="4" name="Picture 3" descr="https://miro.medium.com/v2/resize:fit:700/1*3pF8qVG8OFtQwSlDBa_yl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305262"/>
            <a:ext cx="6667500" cy="273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61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saves this observation as a sample of training data.</a:t>
            </a:r>
          </a:p>
          <a:p>
            <a:endParaRPr lang="en-IN" dirty="0"/>
          </a:p>
        </p:txBody>
      </p:sp>
      <p:pic>
        <p:nvPicPr>
          <p:cNvPr id="4" name="Picture 3" descr="https://miro.medium.com/v2/resize:fit:700/1*WbXghGMJVosCkpQG6xwXO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582099"/>
            <a:ext cx="6667500" cy="22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5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Reinforcement Learning</a:t>
            </a:r>
            <a:r>
              <a:rPr lang="en-US" dirty="0" smtClean="0"/>
              <a:t>?</a:t>
            </a:r>
          </a:p>
          <a:p>
            <a:r>
              <a:rPr lang="en-US" dirty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The goal is defined by reward signal, which must be </a:t>
            </a:r>
            <a:r>
              <a:rPr lang="en-US" dirty="0" err="1"/>
              <a:t>maximised</a:t>
            </a:r>
            <a:endParaRPr lang="en-US" dirty="0"/>
          </a:p>
          <a:p>
            <a:r>
              <a:rPr lang="en-US" dirty="0"/>
              <a:t>Agent must be able to partially/fully sense the environment state and take actions to influence the environment state</a:t>
            </a:r>
          </a:p>
          <a:p>
            <a:r>
              <a:rPr lang="en-US" dirty="0"/>
              <a:t>The state is typically described with a feature-vector</a:t>
            </a: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21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100"/>
              </a:lnSpc>
              <a:spcBef>
                <a:spcPts val="3770"/>
              </a:spcBef>
            </a:pPr>
            <a:endParaRPr lang="en-IN" sz="2000" b="1" kern="1800" dirty="0" smtClean="0">
              <a:solidFill>
                <a:srgbClr val="292929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3770"/>
              </a:spcBef>
            </a:pPr>
            <a:r>
              <a:rPr lang="en-IN" sz="2000" b="1" kern="1800" dirty="0" smtClean="0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IN" sz="2000" b="1" kern="1800" dirty="0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Deep Q Networks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2845"/>
              </a:spcBef>
            </a:pPr>
            <a:r>
              <a:rPr lang="en-IN" b="1" dirty="0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Q-table can handle simple problems with few states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</a:pP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Learning builds a Q-table of State-Action values, with dimension </a:t>
            </a:r>
            <a:r>
              <a:rPr lang="en-IN" i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(s, a)</a:t>
            </a: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 </a:t>
            </a:r>
            <a:r>
              <a:rPr lang="en-IN" i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number of states and </a:t>
            </a:r>
            <a:r>
              <a:rPr lang="en-IN" i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number of actions. Fundamentally, a Q-table maps state and action pairs to a Q-value.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50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miro.medium.com/v2/resize:fit:543/1*BBi9YCH3auFlnbbYCFIVzQ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00" y="3085433"/>
            <a:ext cx="6895238" cy="2031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47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Use a Q-Function for real-world problems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address this limitation we use a Q-function rather than a Q-table, which achieves the same result of mapping state and action pairs to a Q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https://miro.medium.com/v2/resize:fit:480/1*1tH903XELLpL-VomPwza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44" y="4100975"/>
            <a:ext cx="4572000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9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Neural Nets are the best Function </a:t>
            </a:r>
            <a:r>
              <a:rPr lang="en-IN" b="1" dirty="0" err="1"/>
              <a:t>Approximators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neural networks are excellent at </a:t>
            </a:r>
            <a:r>
              <a:rPr lang="en-IN" dirty="0" err="1"/>
              <a:t>modeling</a:t>
            </a:r>
            <a:r>
              <a:rPr lang="en-IN" dirty="0"/>
              <a:t> complex functions, we can use a neural network, which we call a Deep Q Network, to estimate this Q function</a:t>
            </a:r>
            <a:r>
              <a:rPr lang="en-IN" dirty="0" smtClean="0"/>
              <a:t>.</a:t>
            </a:r>
          </a:p>
          <a:p>
            <a:r>
              <a:rPr lang="en-IN" dirty="0"/>
              <a:t>This function maps a state to the Q values of all the actions that can be taken from that state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</p:txBody>
      </p:sp>
      <p:pic>
        <p:nvPicPr>
          <p:cNvPr id="4" name="Picture 3" descr="https://miro.medium.com/v2/resize:fit:700/1*F32kjktIX2BJ5LjQjBpiE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" y="3993553"/>
            <a:ext cx="6667500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64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DQN Architecture Components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DQN architecture has two neural nets, the Q network and the Target networks, and a component called Experience Replay. The Q network is the agent that is trained to produce the Optimal State-Action value.</a:t>
            </a:r>
          </a:p>
          <a:p>
            <a:r>
              <a:rPr lang="en-IN" dirty="0"/>
              <a:t>Experience Replay interacts with the environment to generate data to train the Q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21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miro.medium.com/v2/resize:fit:700/1*jg1dvMpDTVajsQ8aXUuktQ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39" y="2160588"/>
            <a:ext cx="7363160" cy="2721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9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Q Network is a fairly standard neural network architecture and could be as simple as a linear network with a couple of hidden layers if your state can be represented via a set of numeric variables. Or if your state data is represented as images or text, you might use a regular CNN or RNN architecture</a:t>
            </a:r>
            <a:r>
              <a:rPr lang="en-IN" dirty="0" smtClean="0"/>
              <a:t>.</a:t>
            </a:r>
          </a:p>
          <a:p>
            <a:r>
              <a:rPr lang="en-IN" dirty="0"/>
              <a:t>The Target network is identical to the Q network.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36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384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Georgia</vt:lpstr>
      <vt:lpstr>Helvetica</vt:lpstr>
      <vt:lpstr>Times New Roman</vt:lpstr>
      <vt:lpstr>Trebuchet MS</vt:lpstr>
      <vt:lpstr>Wingdings 3</vt:lpstr>
      <vt:lpstr>Facet</vt:lpstr>
      <vt:lpstr>5-Deep Reinforcement Learning</vt:lpstr>
      <vt:lpstr>Overview</vt:lpstr>
      <vt:lpstr>PowerPoint Presentation</vt:lpstr>
      <vt:lpstr>PowerPoint Presentation</vt:lpstr>
      <vt:lpstr>Use a Q-Function for real-world problems </vt:lpstr>
      <vt:lpstr>Neural Nets are the best Function Approximators </vt:lpstr>
      <vt:lpstr>DQN Architecture Components </vt:lpstr>
      <vt:lpstr>PowerPoint Presentation</vt:lpstr>
      <vt:lpstr>PowerPoint Presentation</vt:lpstr>
      <vt:lpstr>The DQN gets trained over multiple time steps over many episodes. It goes through a sequence of operations in each time step: </vt:lpstr>
      <vt:lpstr>Gather Training Data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</dc:creator>
  <cp:lastModifiedBy>ICT</cp:lastModifiedBy>
  <cp:revision>31</cp:revision>
  <dcterms:created xsi:type="dcterms:W3CDTF">2023-04-03T08:30:37Z</dcterms:created>
  <dcterms:modified xsi:type="dcterms:W3CDTF">2023-04-03T11:59:28Z</dcterms:modified>
</cp:coreProperties>
</file>