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di adigarla" userId="536b8910-d900-4503-9529-8ff129a41916" providerId="ADAL" clId="{E7C68B7F-D27F-410C-88DE-735EFE60E987}"/>
    <pc:docChg chg="custSel modSld">
      <pc:chgData name="shirdi adigarla" userId="536b8910-d900-4503-9529-8ff129a41916" providerId="ADAL" clId="{E7C68B7F-D27F-410C-88DE-735EFE60E987}" dt="2021-05-26T04:13:56.815" v="68" actId="20577"/>
      <pc:docMkLst>
        <pc:docMk/>
      </pc:docMkLst>
      <pc:sldChg chg="modSp mod">
        <pc:chgData name="shirdi adigarla" userId="536b8910-d900-4503-9529-8ff129a41916" providerId="ADAL" clId="{E7C68B7F-D27F-410C-88DE-735EFE60E987}" dt="2021-05-26T04:12:22.500" v="4" actId="20577"/>
        <pc:sldMkLst>
          <pc:docMk/>
          <pc:sldMk cId="121162326" sldId="256"/>
        </pc:sldMkLst>
        <pc:spChg chg="mod">
          <ac:chgData name="shirdi adigarla" userId="536b8910-d900-4503-9529-8ff129a41916" providerId="ADAL" clId="{E7C68B7F-D27F-410C-88DE-735EFE60E987}" dt="2021-05-26T04:12:22.500" v="4" actId="20577"/>
          <ac:spMkLst>
            <pc:docMk/>
            <pc:sldMk cId="121162326" sldId="256"/>
            <ac:spMk id="3" creationId="{FD52E5CB-DC92-4DCA-AFC2-DA2168B5E271}"/>
          </ac:spMkLst>
        </pc:spChg>
      </pc:sldChg>
      <pc:sldChg chg="modSp mod">
        <pc:chgData name="shirdi adigarla" userId="536b8910-d900-4503-9529-8ff129a41916" providerId="ADAL" clId="{E7C68B7F-D27F-410C-88DE-735EFE60E987}" dt="2021-05-26T04:13:27.271" v="42" actId="20577"/>
        <pc:sldMkLst>
          <pc:docMk/>
          <pc:sldMk cId="928165422" sldId="257"/>
        </pc:sldMkLst>
        <pc:spChg chg="mod">
          <ac:chgData name="shirdi adigarla" userId="536b8910-d900-4503-9529-8ff129a41916" providerId="ADAL" clId="{E7C68B7F-D27F-410C-88DE-735EFE60E987}" dt="2021-05-26T04:13:27.271" v="42" actId="20577"/>
          <ac:spMkLst>
            <pc:docMk/>
            <pc:sldMk cId="928165422" sldId="257"/>
            <ac:spMk id="3" creationId="{A3771F41-0732-4F6E-9DDC-77859C65C821}"/>
          </ac:spMkLst>
        </pc:spChg>
      </pc:sldChg>
      <pc:sldChg chg="modSp mod">
        <pc:chgData name="shirdi adigarla" userId="536b8910-d900-4503-9529-8ff129a41916" providerId="ADAL" clId="{E7C68B7F-D27F-410C-88DE-735EFE60E987}" dt="2021-05-26T04:13:56.815" v="68" actId="20577"/>
        <pc:sldMkLst>
          <pc:docMk/>
          <pc:sldMk cId="718483742" sldId="258"/>
        </pc:sldMkLst>
        <pc:spChg chg="mod">
          <ac:chgData name="shirdi adigarla" userId="536b8910-d900-4503-9529-8ff129a41916" providerId="ADAL" clId="{E7C68B7F-D27F-410C-88DE-735EFE60E987}" dt="2021-05-26T04:13:56.815" v="68" actId="20577"/>
          <ac:spMkLst>
            <pc:docMk/>
            <pc:sldMk cId="718483742" sldId="258"/>
            <ac:spMk id="3" creationId="{242B49E0-6633-4989-A0BC-E52B0503C7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EDF0-9A35-4FBA-BFE6-8ADE23F4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6E541-438D-4E12-A302-2E28BBA6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E44F-50D7-4737-AFC5-8F268E29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0E2F-C6E3-4B9B-9885-D422CB6D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B3E3-3F03-43AE-A7FE-4D7F656F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F23B-9292-42DB-B7CB-2C8FAB28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77A26-0DDF-46C5-B4FD-7DCAC4987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8B3E-6861-4F83-AC12-CBCB1CBE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4807-7E0A-4E88-8431-BFFE86C3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81F-0980-4C16-8BEB-BA62D240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7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D3B7E-04C2-415C-83EF-65E207410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0A8D0-F209-4E77-B474-A88019EC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61DD-2AD6-47AD-9003-C93B9C76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BADD-3C51-4E6E-A0C8-169CFF30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48C0-9A35-44AC-A00B-F2ABAAD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5D8-6420-4F0A-BE8D-8851C04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4AE1-2F58-4A49-8920-875C8285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085B-D39D-43AB-BB61-8F99C8F9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EA35-959D-408F-9261-459F7D6D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6894-C0A5-4CCA-8586-C6AD2010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A108-D6A9-43F9-9ABA-257D921F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4F10-6BD9-4ECC-94ED-F6F4E02F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D2EB-2BCF-4133-BD53-85230D82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889F-74FE-465E-90C0-EEFDD286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7D50-CCB1-410C-863A-4FAF6EDF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48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3592-581D-4BC6-9104-3C4CC8E5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70B0-E16A-4005-BF2D-55F40109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7CB6-A301-439F-8529-37567DDA0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5C165-6212-4F1E-8E2B-E3A843DB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787E2-DA53-483F-A9A9-79C14A2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08C2-5699-4B8B-911A-AFD28AF0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0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614C-CAD9-4045-931D-C8CED8A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A565-69D6-4BE9-880A-330411A34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EDC37-7099-4503-9F52-A97E42A58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2E6FF-AC1C-4CB1-BBB5-E8C7047FA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0110B-52CC-4F84-A3AF-24C28FC8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16CDD-A4A1-441B-B958-BF1BDEA4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1C3EB-CA8B-460D-BEA9-0BCE8D6D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A48E3-9AFD-4E48-B683-1360597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8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9D81-8613-4D38-B490-52FAA89B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139DB-81D6-4524-B1F9-F6D92407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296B2-AC1B-4778-AF64-C6052030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A0C34-A422-4221-9125-68EBF605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8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16995-63A1-4DA5-BAEB-F8332750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FBC87-4288-44AE-A8B4-24AEE4F3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63FA5-953F-4529-9763-9DD47F87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51EE-32DB-4872-8838-A7E9D81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2F8E-7EED-45A7-B6A4-FE56EFE4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27C1-3957-48D3-BB98-D377280B5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BF3E-7E81-4CFA-9EE3-CC8C29D8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C171-82BD-4F1B-A78B-45A59729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91534-A2B7-46E0-8C24-D54427F6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9223-E519-4F2F-BE50-D88906A1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D1E92-2D7E-4CFC-B1E9-581CEA713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049AF-F15B-4DAA-8D1D-00E0ED2F6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53887-EC14-4E4B-AE3A-6717EBC9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6BC57-B095-4F40-ABAF-C53F2E2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BBF9-5C97-43BD-9172-642463D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C38A0-06C1-4CF6-96B6-8FC3A581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C1203-248B-43D4-A813-C9EEBD02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11CD-BA4E-482B-9886-9C757BFF2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D4AA-6E12-40A8-9747-421E52517C32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5414A-4BA8-4546-852C-EBF1FCC7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184D-1E8C-48D7-A93B-185750D84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0448-C6F6-44E2-87F7-2CA33974A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7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aindirect.org/specification/" TargetMode="External"/><Relationship Id="rId2" Type="http://schemas.openxmlformats.org/officeDocument/2006/relationships/hyperlink" Target="https://www.twaindir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aindirect.org/what-is-twain-brid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BB6E-702B-4717-9311-8D12CA2D0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890" y="516691"/>
            <a:ext cx="9144000" cy="1083509"/>
          </a:xfrm>
        </p:spPr>
        <p:txBody>
          <a:bodyPr/>
          <a:lstStyle/>
          <a:p>
            <a:r>
              <a:rPr lang="en-GB" dirty="0"/>
              <a:t>Twain Direct API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2E5CB-DC92-4DCA-AFC2-DA2168B5E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293" y="4906651"/>
            <a:ext cx="4609707" cy="1951349"/>
          </a:xfrm>
        </p:spPr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 SHIRDI MANJUNATH ADIGARLA</a:t>
            </a:r>
          </a:p>
          <a:p>
            <a:r>
              <a:rPr lang="en-GB" dirty="0"/>
              <a:t>VIZAG; AP;INDIA</a:t>
            </a:r>
          </a:p>
          <a:p>
            <a:r>
              <a:rPr lang="en-GB" dirty="0"/>
              <a:t>2021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6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82B8-0941-4103-85B9-A46CFD5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Twain Direct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1F41-0732-4F6E-9DDC-77859C65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Twain Direct API </a:t>
            </a:r>
            <a:r>
              <a:rPr lang="en-GB" dirty="0"/>
              <a:t> protocol is in beta phase which aims to make scanners wireless and easy accessible locally and cloud</a:t>
            </a:r>
          </a:p>
          <a:p>
            <a:r>
              <a:rPr lang="en-GB" dirty="0"/>
              <a:t>Scanners usually communicate using protocols like twain </a:t>
            </a:r>
            <a:r>
              <a:rPr lang="en-GB" dirty="0" err="1"/>
              <a:t>api</a:t>
            </a:r>
            <a:r>
              <a:rPr lang="en-GB" dirty="0"/>
              <a:t> which doesn’t have any mechanism to communicate through other devices</a:t>
            </a:r>
          </a:p>
          <a:p>
            <a:r>
              <a:rPr lang="en-GB" dirty="0"/>
              <a:t>While there is some commercial software out there which provides access to scanner using web browser its limited to only that.</a:t>
            </a:r>
          </a:p>
          <a:p>
            <a:r>
              <a:rPr lang="en-GB" dirty="0"/>
              <a:t>Twain direct aims in solving this problem (</a:t>
            </a:r>
            <a:r>
              <a:rPr lang="en-GB" dirty="0" err="1"/>
              <a:t>lan</a:t>
            </a:r>
            <a:r>
              <a:rPr lang="en-GB" dirty="0"/>
              <a:t> and cloud like from mobile etc) so that any device can send commands like scan, black and white and many more easy integrations on common format upload (</a:t>
            </a:r>
            <a:r>
              <a:rPr lang="en-GB" dirty="0">
                <a:hlinkClick r:id="rId3"/>
              </a:rPr>
              <a:t>TASKS</a:t>
            </a:r>
            <a:r>
              <a:rPr lang="en-GB" dirty="0"/>
              <a:t> which is custom developed by various companies and easily accessible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16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0CD6-EFDE-4E87-9C97-1D188D34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49E0-6633-4989-A0BC-E52B0503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 have implemented small part of twain direct API in Jupiter notebook for easy interaction and understanding</a:t>
            </a:r>
          </a:p>
          <a:p>
            <a:r>
              <a:rPr lang="en-GB" dirty="0"/>
              <a:t>In future scanners are directly twain compatible but to support legacy scanners there is </a:t>
            </a:r>
            <a:r>
              <a:rPr lang="en-GB" dirty="0">
                <a:hlinkClick r:id="rId2"/>
              </a:rPr>
              <a:t>software</a:t>
            </a:r>
            <a:r>
              <a:rPr lang="en-GB" dirty="0"/>
              <a:t> called twain bridge which uses twain </a:t>
            </a:r>
            <a:r>
              <a:rPr lang="en-GB" dirty="0" err="1"/>
              <a:t>api</a:t>
            </a:r>
            <a:r>
              <a:rPr lang="en-GB" dirty="0"/>
              <a:t> and converts to twain direct </a:t>
            </a:r>
            <a:r>
              <a:rPr lang="en-GB" dirty="0" err="1"/>
              <a:t>api</a:t>
            </a:r>
            <a:r>
              <a:rPr lang="en-GB" dirty="0"/>
              <a:t> developed  by twain </a:t>
            </a:r>
          </a:p>
          <a:p>
            <a:r>
              <a:rPr lang="en-GB" dirty="0"/>
              <a:t>I used this software and converted my hp scanner into twain direct </a:t>
            </a:r>
            <a:r>
              <a:rPr lang="en-GB" dirty="0" err="1"/>
              <a:t>api</a:t>
            </a:r>
            <a:r>
              <a:rPr lang="en-GB" dirty="0"/>
              <a:t> and implemented sample HTML,JS(asynchronous) so that we can access the scanner locally using LAN(</a:t>
            </a:r>
            <a:r>
              <a:rPr lang="en-GB" dirty="0" err="1"/>
              <a:t>mdns</a:t>
            </a:r>
            <a:r>
              <a:rPr lang="en-GB" dirty="0"/>
              <a:t> supported by most modern pcs through bonjour); browser</a:t>
            </a:r>
          </a:p>
          <a:p>
            <a:r>
              <a:rPr lang="en-GB" dirty="0"/>
              <a:t>While there are some restrictions in my </a:t>
            </a:r>
            <a:r>
              <a:rPr lang="en-GB"/>
              <a:t>implementation like </a:t>
            </a:r>
            <a:r>
              <a:rPr lang="en-GB" dirty="0"/>
              <a:t>on certificate https, CORS policy of  browser. Note that its just a sample demo only for understanding technology and can easily be </a:t>
            </a:r>
            <a:r>
              <a:rPr lang="en-GB" dirty="0" err="1"/>
              <a:t>overcomed</a:t>
            </a:r>
            <a:r>
              <a:rPr lang="en-GB" dirty="0"/>
              <a:t> in new versions of software or release of new twain direct built in scanners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48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Twain Direct API</vt:lpstr>
      <vt:lpstr>Introduction to Twain Direct API</vt:lpstr>
      <vt:lpstr>Implementation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Twain Direct API</dc:title>
  <dc:creator>manjunath</dc:creator>
  <cp:lastModifiedBy>manjunath .</cp:lastModifiedBy>
  <cp:revision>2</cp:revision>
  <dcterms:created xsi:type="dcterms:W3CDTF">2021-05-26T03:49:32Z</dcterms:created>
  <dcterms:modified xsi:type="dcterms:W3CDTF">2021-05-26T04:18:07Z</dcterms:modified>
</cp:coreProperties>
</file>