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grpSp>
        <p:nvGrpSpPr>
          <p:cNvPr id="25" name="Group 24"/>
          <p:cNvGrpSpPr/>
          <p:nvPr/>
        </p:nvGrpSpPr>
        <p:grpSpPr>
          <a:xfrm>
            <a:off x="-9525" y="-3175"/>
            <a:ext cx="12197943" cy="6861176"/>
            <a:chOff x="-9525" y="-3175"/>
            <a:chExt cx="12197943" cy="6861176"/>
          </a:xfrm>
        </p:grpSpPr>
        <p:sp>
          <p:nvSpPr>
            <p:cNvPr id="14" name="Freeform 5"/>
            <p:cNvSpPr>
              <a:spLocks noEditPoints="1"/>
            </p:cNvSpPr>
            <p:nvPr/>
          </p:nvSpPr>
          <p:spPr bwMode="auto">
            <a:xfrm>
              <a:off x="-9525" y="-3175"/>
              <a:ext cx="11242675" cy="6861175"/>
            </a:xfrm>
            <a:custGeom>
              <a:avLst/>
              <a:gdLst/>
              <a:ahLst/>
              <a:cxnLst/>
              <a:rect l="0" t="0" r="r" b="b"/>
              <a:pathLst>
                <a:path w="3538" h="2158">
                  <a:moveTo>
                    <a:pt x="1153" y="425"/>
                  </a:moveTo>
                  <a:cubicBezTo>
                    <a:pt x="1156" y="429"/>
                    <a:pt x="1166" y="413"/>
                    <a:pt x="1171" y="406"/>
                  </a:cubicBezTo>
                  <a:cubicBezTo>
                    <a:pt x="1177" y="398"/>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5"/>
                  </a:cubicBezTo>
                  <a:cubicBezTo>
                    <a:pt x="1198" y="297"/>
                    <a:pt x="1194" y="303"/>
                    <a:pt x="1190" y="310"/>
                  </a:cubicBezTo>
                  <a:cubicBezTo>
                    <a:pt x="1185" y="318"/>
                    <a:pt x="1180" y="325"/>
                    <a:pt x="1177" y="334"/>
                  </a:cubicBezTo>
                  <a:cubicBezTo>
                    <a:pt x="1171" y="349"/>
                    <a:pt x="1167" y="364"/>
                    <a:pt x="1162" y="379"/>
                  </a:cubicBezTo>
                  <a:cubicBezTo>
                    <a:pt x="1158" y="394"/>
                    <a:pt x="1149" y="420"/>
                    <a:pt x="1153" y="425"/>
                  </a:cubicBezTo>
                  <a:close/>
                  <a:moveTo>
                    <a:pt x="2234" y="763"/>
                  </a:moveTo>
                  <a:cubicBezTo>
                    <a:pt x="2245" y="793"/>
                    <a:pt x="2265" y="812"/>
                    <a:pt x="2285" y="829"/>
                  </a:cubicBezTo>
                  <a:cubicBezTo>
                    <a:pt x="2287" y="831"/>
                    <a:pt x="2289" y="832"/>
                    <a:pt x="2291" y="833"/>
                  </a:cubicBezTo>
                  <a:cubicBezTo>
                    <a:pt x="2292" y="833"/>
                    <a:pt x="2293" y="833"/>
                    <a:pt x="2293" y="833"/>
                  </a:cubicBezTo>
                  <a:cubicBezTo>
                    <a:pt x="2295" y="833"/>
                    <a:pt x="2296" y="832"/>
                    <a:pt x="2297" y="831"/>
                  </a:cubicBezTo>
                  <a:cubicBezTo>
                    <a:pt x="2301" y="826"/>
                    <a:pt x="2295" y="813"/>
                    <a:pt x="2294" y="808"/>
                  </a:cubicBezTo>
                  <a:cubicBezTo>
                    <a:pt x="2290" y="800"/>
                    <a:pt x="2286" y="792"/>
                    <a:pt x="2282" y="784"/>
                  </a:cubicBezTo>
                  <a:cubicBezTo>
                    <a:pt x="2276" y="771"/>
                    <a:pt x="2269" y="757"/>
                    <a:pt x="2260" y="746"/>
                  </a:cubicBezTo>
                  <a:cubicBezTo>
                    <a:pt x="2257" y="741"/>
                    <a:pt x="2253" y="736"/>
                    <a:pt x="2248" y="734"/>
                  </a:cubicBezTo>
                  <a:cubicBezTo>
                    <a:pt x="2243" y="733"/>
                    <a:pt x="2237" y="734"/>
                    <a:pt x="2234" y="740"/>
                  </a:cubicBezTo>
                  <a:cubicBezTo>
                    <a:pt x="2232" y="743"/>
                    <a:pt x="2231" y="747"/>
                    <a:pt x="2232" y="751"/>
                  </a:cubicBezTo>
                  <a:cubicBezTo>
                    <a:pt x="2232" y="756"/>
                    <a:pt x="2233" y="759"/>
                    <a:pt x="2234" y="763"/>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29"/>
                    <a:pt x="1216" y="1015"/>
                  </a:cubicBezTo>
                  <a:cubicBezTo>
                    <a:pt x="1216" y="1011"/>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2"/>
                  </a:moveTo>
                  <a:cubicBezTo>
                    <a:pt x="1151" y="929"/>
                    <a:pt x="1144" y="931"/>
                    <a:pt x="1140" y="937"/>
                  </a:cubicBezTo>
                  <a:cubicBezTo>
                    <a:pt x="1136" y="942"/>
                    <a:pt x="1134" y="949"/>
                    <a:pt x="1133" y="956"/>
                  </a:cubicBezTo>
                  <a:cubicBezTo>
                    <a:pt x="1134" y="981"/>
                    <a:pt x="1137" y="1006"/>
                    <a:pt x="1140" y="1031"/>
                  </a:cubicBezTo>
                  <a:cubicBezTo>
                    <a:pt x="1142" y="1041"/>
                    <a:pt x="1143" y="1051"/>
                    <a:pt x="1145" y="1061"/>
                  </a:cubicBezTo>
                  <a:cubicBezTo>
                    <a:pt x="1146" y="1064"/>
                    <a:pt x="1149" y="1082"/>
                    <a:pt x="1153" y="1074"/>
                  </a:cubicBezTo>
                  <a:cubicBezTo>
                    <a:pt x="1155" y="1069"/>
                    <a:pt x="1156" y="1063"/>
                    <a:pt x="1157" y="1058"/>
                  </a:cubicBezTo>
                  <a:cubicBezTo>
                    <a:pt x="1159" y="1048"/>
                    <a:pt x="1160" y="1038"/>
                    <a:pt x="1161" y="1028"/>
                  </a:cubicBezTo>
                  <a:cubicBezTo>
                    <a:pt x="1164" y="1011"/>
                    <a:pt x="1165" y="994"/>
                    <a:pt x="1166" y="977"/>
                  </a:cubicBezTo>
                  <a:cubicBezTo>
                    <a:pt x="1167" y="963"/>
                    <a:pt x="1168" y="940"/>
                    <a:pt x="1156" y="932"/>
                  </a:cubicBezTo>
                  <a:close/>
                  <a:moveTo>
                    <a:pt x="2305" y="16"/>
                  </a:moveTo>
                  <a:cubicBezTo>
                    <a:pt x="2307" y="11"/>
                    <a:pt x="2308" y="5"/>
                    <a:pt x="2309" y="0"/>
                  </a:cubicBezTo>
                  <a:cubicBezTo>
                    <a:pt x="2297" y="0"/>
                    <a:pt x="2297" y="0"/>
                    <a:pt x="2297" y="0"/>
                  </a:cubicBezTo>
                  <a:cubicBezTo>
                    <a:pt x="2297" y="1"/>
                    <a:pt x="2297" y="2"/>
                    <a:pt x="2297" y="2"/>
                  </a:cubicBezTo>
                  <a:cubicBezTo>
                    <a:pt x="2298" y="5"/>
                    <a:pt x="2301" y="24"/>
                    <a:pt x="2305" y="16"/>
                  </a:cubicBezTo>
                  <a:close/>
                  <a:moveTo>
                    <a:pt x="2282" y="57"/>
                  </a:moveTo>
                  <a:cubicBezTo>
                    <a:pt x="2285" y="61"/>
                    <a:pt x="2299" y="86"/>
                    <a:pt x="2299" y="75"/>
                  </a:cubicBezTo>
                  <a:cubicBezTo>
                    <a:pt x="2299" y="64"/>
                    <a:pt x="2296" y="51"/>
                    <a:pt x="2293" y="40"/>
                  </a:cubicBezTo>
                  <a:cubicBezTo>
                    <a:pt x="2290" y="26"/>
                    <a:pt x="2287" y="13"/>
                    <a:pt x="2283" y="0"/>
                  </a:cubicBezTo>
                  <a:cubicBezTo>
                    <a:pt x="2252" y="0"/>
                    <a:pt x="2252" y="0"/>
                    <a:pt x="2252" y="0"/>
                  </a:cubicBezTo>
                  <a:cubicBezTo>
                    <a:pt x="2256" y="11"/>
                    <a:pt x="2261" y="21"/>
                    <a:pt x="2266" y="31"/>
                  </a:cubicBezTo>
                  <a:cubicBezTo>
                    <a:pt x="2271" y="40"/>
                    <a:pt x="2276" y="49"/>
                    <a:pt x="2282" y="57"/>
                  </a:cubicBezTo>
                  <a:close/>
                  <a:moveTo>
                    <a:pt x="2234" y="58"/>
                  </a:moveTo>
                  <a:cubicBezTo>
                    <a:pt x="2245" y="87"/>
                    <a:pt x="2265" y="107"/>
                    <a:pt x="2285" y="124"/>
                  </a:cubicBezTo>
                  <a:cubicBezTo>
                    <a:pt x="2287" y="125"/>
                    <a:pt x="2289" y="127"/>
                    <a:pt x="2291" y="127"/>
                  </a:cubicBezTo>
                  <a:cubicBezTo>
                    <a:pt x="2292" y="128"/>
                    <a:pt x="2293" y="128"/>
                    <a:pt x="2293" y="128"/>
                  </a:cubicBezTo>
                  <a:cubicBezTo>
                    <a:pt x="2295" y="127"/>
                    <a:pt x="2296" y="127"/>
                    <a:pt x="2297" y="125"/>
                  </a:cubicBezTo>
                  <a:cubicBezTo>
                    <a:pt x="2301" y="121"/>
                    <a:pt x="2295" y="107"/>
                    <a:pt x="2294" y="102"/>
                  </a:cubicBezTo>
                  <a:cubicBezTo>
                    <a:pt x="2290" y="94"/>
                    <a:pt x="2286" y="86"/>
                    <a:pt x="2282" y="78"/>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1128" y="1047"/>
                  </a:moveTo>
                  <a:cubicBezTo>
                    <a:pt x="1124" y="1032"/>
                    <a:pt x="1118" y="1009"/>
                    <a:pt x="1104" y="1004"/>
                  </a:cubicBezTo>
                  <a:cubicBezTo>
                    <a:pt x="1100" y="1003"/>
                    <a:pt x="1095" y="1004"/>
                    <a:pt x="1092" y="1008"/>
                  </a:cubicBezTo>
                  <a:cubicBezTo>
                    <a:pt x="1088" y="1014"/>
                    <a:pt x="1088" y="1022"/>
                    <a:pt x="1090" y="1029"/>
                  </a:cubicBezTo>
                  <a:cubicBezTo>
                    <a:pt x="1096" y="1050"/>
                    <a:pt x="1104" y="1070"/>
                    <a:pt x="1114" y="1089"/>
                  </a:cubicBezTo>
                  <a:cubicBezTo>
                    <a:pt x="1119" y="1098"/>
                    <a:pt x="1125" y="1107"/>
                    <a:pt x="1130" y="1116"/>
                  </a:cubicBezTo>
                  <a:cubicBezTo>
                    <a:pt x="1133" y="1120"/>
                    <a:pt x="1147" y="1144"/>
                    <a:pt x="1147" y="1134"/>
                  </a:cubicBezTo>
                  <a:cubicBezTo>
                    <a:pt x="1147" y="1122"/>
                    <a:pt x="1144" y="1109"/>
                    <a:pt x="1141" y="1098"/>
                  </a:cubicBezTo>
                  <a:cubicBezTo>
                    <a:pt x="1138" y="1081"/>
                    <a:pt x="1133" y="1064"/>
                    <a:pt x="1128" y="1047"/>
                  </a:cubicBezTo>
                  <a:close/>
                  <a:moveTo>
                    <a:pt x="2" y="0"/>
                  </a:moveTo>
                  <a:cubicBezTo>
                    <a:pt x="2" y="14"/>
                    <a:pt x="2" y="14"/>
                    <a:pt x="2" y="14"/>
                  </a:cubicBezTo>
                  <a:cubicBezTo>
                    <a:pt x="3" y="10"/>
                    <a:pt x="4" y="5"/>
                    <a:pt x="5" y="0"/>
                  </a:cubicBezTo>
                  <a:lnTo>
                    <a:pt x="2" y="0"/>
                  </a:lnTo>
                  <a:close/>
                  <a:moveTo>
                    <a:pt x="1082" y="1116"/>
                  </a:moveTo>
                  <a:cubicBezTo>
                    <a:pt x="1093" y="1145"/>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2"/>
                    <a:pt x="1134" y="1145"/>
                    <a:pt x="1130" y="1137"/>
                  </a:cubicBezTo>
                  <a:cubicBezTo>
                    <a:pt x="1124" y="1123"/>
                    <a:pt x="1117" y="1110"/>
                    <a:pt x="1108" y="1098"/>
                  </a:cubicBezTo>
                  <a:cubicBezTo>
                    <a:pt x="1105" y="1093"/>
                    <a:pt x="1101" y="1089"/>
                    <a:pt x="1096" y="1087"/>
                  </a:cubicBezTo>
                  <a:cubicBezTo>
                    <a:pt x="1091" y="1085"/>
                    <a:pt x="1085" y="1087"/>
                    <a:pt x="1082" y="1092"/>
                  </a:cubicBezTo>
                  <a:cubicBezTo>
                    <a:pt x="1080" y="1096"/>
                    <a:pt x="1079" y="1100"/>
                    <a:pt x="1080" y="1104"/>
                  </a:cubicBezTo>
                  <a:cubicBezTo>
                    <a:pt x="1080" y="1108"/>
                    <a:pt x="1081" y="1112"/>
                    <a:pt x="1082" y="1116"/>
                  </a:cubicBezTo>
                  <a:close/>
                  <a:moveTo>
                    <a:pt x="19" y="56"/>
                  </a:moveTo>
                  <a:cubicBezTo>
                    <a:pt x="25" y="48"/>
                    <a:pt x="31" y="40"/>
                    <a:pt x="36" y="32"/>
                  </a:cubicBezTo>
                  <a:cubicBezTo>
                    <a:pt x="42" y="22"/>
                    <a:pt x="48" y="11"/>
                    <a:pt x="53" y="0"/>
                  </a:cubicBezTo>
                  <a:cubicBezTo>
                    <a:pt x="19" y="0"/>
                    <a:pt x="19" y="0"/>
                    <a:pt x="19" y="0"/>
                  </a:cubicBezTo>
                  <a:cubicBezTo>
                    <a:pt x="16" y="10"/>
                    <a:pt x="13" y="20"/>
                    <a:pt x="10" y="29"/>
                  </a:cubicBezTo>
                  <a:cubicBezTo>
                    <a:pt x="8" y="38"/>
                    <a:pt x="4" y="50"/>
                    <a:pt x="2" y="59"/>
                  </a:cubicBezTo>
                  <a:cubicBezTo>
                    <a:pt x="2" y="75"/>
                    <a:pt x="2" y="75"/>
                    <a:pt x="2" y="75"/>
                  </a:cubicBezTo>
                  <a:cubicBezTo>
                    <a:pt x="6" y="76"/>
                    <a:pt x="14" y="63"/>
                    <a:pt x="19" y="56"/>
                  </a:cubicBezTo>
                  <a:close/>
                  <a:moveTo>
                    <a:pt x="9" y="675"/>
                  </a:moveTo>
                  <a:cubicBezTo>
                    <a:pt x="12" y="658"/>
                    <a:pt x="14" y="641"/>
                    <a:pt x="14" y="624"/>
                  </a:cubicBezTo>
                  <a:cubicBezTo>
                    <a:pt x="15" y="610"/>
                    <a:pt x="16" y="587"/>
                    <a:pt x="4" y="580"/>
                  </a:cubicBezTo>
                  <a:cubicBezTo>
                    <a:pt x="3" y="579"/>
                    <a:pt x="2" y="579"/>
                    <a:pt x="2" y="579"/>
                  </a:cubicBezTo>
                  <a:cubicBezTo>
                    <a:pt x="2" y="719"/>
                    <a:pt x="2" y="719"/>
                    <a:pt x="2" y="719"/>
                  </a:cubicBezTo>
                  <a:cubicBezTo>
                    <a:pt x="3" y="715"/>
                    <a:pt x="4" y="710"/>
                    <a:pt x="5" y="705"/>
                  </a:cubicBezTo>
                  <a:cubicBezTo>
                    <a:pt x="7" y="695"/>
                    <a:pt x="8" y="685"/>
                    <a:pt x="9" y="675"/>
                  </a:cubicBezTo>
                  <a:close/>
                  <a:moveTo>
                    <a:pt x="1082" y="408"/>
                  </a:moveTo>
                  <a:cubicBezTo>
                    <a:pt x="1093" y="437"/>
                    <a:pt x="1113" y="457"/>
                    <a:pt x="1133" y="474"/>
                  </a:cubicBezTo>
                  <a:cubicBezTo>
                    <a:pt x="1135" y="475"/>
                    <a:pt x="1137" y="477"/>
                    <a:pt x="1139" y="477"/>
                  </a:cubicBezTo>
                  <a:cubicBezTo>
                    <a:pt x="1140" y="478"/>
                    <a:pt x="1141" y="478"/>
                    <a:pt x="1142" y="477"/>
                  </a:cubicBezTo>
                  <a:cubicBezTo>
                    <a:pt x="1143" y="477"/>
                    <a:pt x="1144" y="477"/>
                    <a:pt x="1145" y="475"/>
                  </a:cubicBezTo>
                  <a:cubicBezTo>
                    <a:pt x="1149" y="470"/>
                    <a:pt x="1143" y="457"/>
                    <a:pt x="1142" y="452"/>
                  </a:cubicBezTo>
                  <a:cubicBezTo>
                    <a:pt x="1138" y="444"/>
                    <a:pt x="1134" y="436"/>
                    <a:pt x="1130" y="428"/>
                  </a:cubicBezTo>
                  <a:cubicBezTo>
                    <a:pt x="1124" y="415"/>
                    <a:pt x="1117" y="402"/>
                    <a:pt x="1108" y="390"/>
                  </a:cubicBezTo>
                  <a:cubicBezTo>
                    <a:pt x="1105" y="385"/>
                    <a:pt x="1101" y="380"/>
                    <a:pt x="1096" y="379"/>
                  </a:cubicBezTo>
                  <a:cubicBezTo>
                    <a:pt x="1091" y="377"/>
                    <a:pt x="1085" y="379"/>
                    <a:pt x="1082" y="384"/>
                  </a:cubicBezTo>
                  <a:cubicBezTo>
                    <a:pt x="1080" y="387"/>
                    <a:pt x="1079" y="392"/>
                    <a:pt x="1080" y="396"/>
                  </a:cubicBezTo>
                  <a:cubicBezTo>
                    <a:pt x="1080" y="400"/>
                    <a:pt x="1081" y="404"/>
                    <a:pt x="1082" y="408"/>
                  </a:cubicBezTo>
                  <a:close/>
                  <a:moveTo>
                    <a:pt x="1145" y="352"/>
                  </a:moveTo>
                  <a:cubicBezTo>
                    <a:pt x="1146" y="355"/>
                    <a:pt x="1149" y="374"/>
                    <a:pt x="1153" y="366"/>
                  </a:cubicBezTo>
                  <a:cubicBezTo>
                    <a:pt x="1155" y="361"/>
                    <a:pt x="1156" y="355"/>
                    <a:pt x="1157" y="350"/>
                  </a:cubicBezTo>
                  <a:cubicBezTo>
                    <a:pt x="1159" y="340"/>
                    <a:pt x="1160" y="329"/>
                    <a:pt x="1161" y="319"/>
                  </a:cubicBezTo>
                  <a:cubicBezTo>
                    <a:pt x="1164" y="302"/>
                    <a:pt x="1165" y="285"/>
                    <a:pt x="1166" y="268"/>
                  </a:cubicBezTo>
                  <a:cubicBezTo>
                    <a:pt x="1167" y="254"/>
                    <a:pt x="1168" y="231"/>
                    <a:pt x="1156" y="224"/>
                  </a:cubicBezTo>
                  <a:cubicBezTo>
                    <a:pt x="1151" y="221"/>
                    <a:pt x="1144" y="223"/>
                    <a:pt x="1140" y="228"/>
                  </a:cubicBezTo>
                  <a:cubicBezTo>
                    <a:pt x="1136" y="233"/>
                    <a:pt x="1134" y="240"/>
                    <a:pt x="1133" y="248"/>
                  </a:cubicBezTo>
                  <a:cubicBezTo>
                    <a:pt x="1134" y="273"/>
                    <a:pt x="1137" y="298"/>
                    <a:pt x="1140" y="323"/>
                  </a:cubicBezTo>
                  <a:cubicBezTo>
                    <a:pt x="1142" y="333"/>
                    <a:pt x="1143" y="342"/>
                    <a:pt x="1145" y="352"/>
                  </a:cubicBezTo>
                  <a:close/>
                  <a:moveTo>
                    <a:pt x="1114" y="380"/>
                  </a:moveTo>
                  <a:cubicBezTo>
                    <a:pt x="1119" y="390"/>
                    <a:pt x="1125" y="399"/>
                    <a:pt x="1130" y="407"/>
                  </a:cubicBezTo>
                  <a:cubicBezTo>
                    <a:pt x="1133" y="411"/>
                    <a:pt x="1147" y="435"/>
                    <a:pt x="1147" y="425"/>
                  </a:cubicBezTo>
                  <a:cubicBezTo>
                    <a:pt x="1147" y="414"/>
                    <a:pt x="1144" y="401"/>
                    <a:pt x="1141" y="390"/>
                  </a:cubicBezTo>
                  <a:cubicBezTo>
                    <a:pt x="1138" y="372"/>
                    <a:pt x="1133" y="355"/>
                    <a:pt x="1128" y="338"/>
                  </a:cubicBezTo>
                  <a:cubicBezTo>
                    <a:pt x="1124" y="324"/>
                    <a:pt x="1118" y="300"/>
                    <a:pt x="1104" y="296"/>
                  </a:cubicBezTo>
                  <a:cubicBezTo>
                    <a:pt x="1100" y="294"/>
                    <a:pt x="1095" y="295"/>
                    <a:pt x="1092" y="300"/>
                  </a:cubicBezTo>
                  <a:cubicBezTo>
                    <a:pt x="1088" y="305"/>
                    <a:pt x="1088" y="314"/>
                    <a:pt x="1090" y="320"/>
                  </a:cubicBezTo>
                  <a:cubicBezTo>
                    <a:pt x="1096" y="342"/>
                    <a:pt x="1104" y="362"/>
                    <a:pt x="1114" y="380"/>
                  </a:cubicBezTo>
                  <a:close/>
                  <a:moveTo>
                    <a:pt x="2308" y="580"/>
                  </a:moveTo>
                  <a:cubicBezTo>
                    <a:pt x="2303" y="577"/>
                    <a:pt x="2296" y="579"/>
                    <a:pt x="2292" y="584"/>
                  </a:cubicBezTo>
                  <a:cubicBezTo>
                    <a:pt x="2288" y="589"/>
                    <a:pt x="2286" y="596"/>
                    <a:pt x="2285" y="603"/>
                  </a:cubicBezTo>
                  <a:cubicBezTo>
                    <a:pt x="2286" y="629"/>
                    <a:pt x="2289" y="653"/>
                    <a:pt x="2292" y="678"/>
                  </a:cubicBezTo>
                  <a:cubicBezTo>
                    <a:pt x="2294" y="688"/>
                    <a:pt x="2295" y="698"/>
                    <a:pt x="2297" y="708"/>
                  </a:cubicBezTo>
                  <a:cubicBezTo>
                    <a:pt x="2298" y="711"/>
                    <a:pt x="2301" y="729"/>
                    <a:pt x="2305" y="721"/>
                  </a:cubicBezTo>
                  <a:cubicBezTo>
                    <a:pt x="2307" y="717"/>
                    <a:pt x="2308" y="710"/>
                    <a:pt x="2309" y="705"/>
                  </a:cubicBezTo>
                  <a:cubicBezTo>
                    <a:pt x="2311" y="695"/>
                    <a:pt x="2312" y="685"/>
                    <a:pt x="2313" y="675"/>
                  </a:cubicBezTo>
                  <a:cubicBezTo>
                    <a:pt x="2316" y="658"/>
                    <a:pt x="2317" y="641"/>
                    <a:pt x="2318" y="624"/>
                  </a:cubicBezTo>
                  <a:cubicBezTo>
                    <a:pt x="2319" y="610"/>
                    <a:pt x="2320" y="587"/>
                    <a:pt x="2308" y="580"/>
                  </a:cubicBezTo>
                  <a:close/>
                  <a:moveTo>
                    <a:pt x="3475" y="1115"/>
                  </a:moveTo>
                  <a:cubicBezTo>
                    <a:pt x="3481" y="1107"/>
                    <a:pt x="3487" y="1099"/>
                    <a:pt x="3492" y="1090"/>
                  </a:cubicBezTo>
                  <a:cubicBezTo>
                    <a:pt x="3499" y="1079"/>
                    <a:pt x="3505" y="1067"/>
                    <a:pt x="3511" y="1054"/>
                  </a:cubicBezTo>
                  <a:cubicBezTo>
                    <a:pt x="3516" y="1042"/>
                    <a:pt x="3522" y="1029"/>
                    <a:pt x="3520" y="1015"/>
                  </a:cubicBezTo>
                  <a:cubicBezTo>
                    <a:pt x="3520" y="1011"/>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ubicBezTo>
                    <a:pt x="3460" y="1137"/>
                    <a:pt x="3470" y="1122"/>
                    <a:pt x="3475" y="1115"/>
                  </a:cubicBezTo>
                  <a:close/>
                  <a:moveTo>
                    <a:pt x="3457" y="425"/>
                  </a:moveTo>
                  <a:cubicBezTo>
                    <a:pt x="3460" y="429"/>
                    <a:pt x="3470" y="413"/>
                    <a:pt x="3475" y="406"/>
                  </a:cubicBezTo>
                  <a:cubicBezTo>
                    <a:pt x="3481" y="398"/>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5"/>
                  </a:cubicBezTo>
                  <a:cubicBezTo>
                    <a:pt x="3502" y="297"/>
                    <a:pt x="3498" y="303"/>
                    <a:pt x="3494" y="310"/>
                  </a:cubicBezTo>
                  <a:cubicBezTo>
                    <a:pt x="3489" y="318"/>
                    <a:pt x="3484" y="325"/>
                    <a:pt x="3481" y="334"/>
                  </a:cubicBezTo>
                  <a:cubicBezTo>
                    <a:pt x="3475" y="349"/>
                    <a:pt x="3471" y="364"/>
                    <a:pt x="3466" y="379"/>
                  </a:cubicBezTo>
                  <a:cubicBezTo>
                    <a:pt x="3462" y="394"/>
                    <a:pt x="3453" y="420"/>
                    <a:pt x="3457" y="425"/>
                  </a:cubicBezTo>
                  <a:close/>
                  <a:moveTo>
                    <a:pt x="3449" y="352"/>
                  </a:moveTo>
                  <a:cubicBezTo>
                    <a:pt x="3450" y="355"/>
                    <a:pt x="3453" y="374"/>
                    <a:pt x="3457" y="366"/>
                  </a:cubicBezTo>
                  <a:cubicBezTo>
                    <a:pt x="3459" y="361"/>
                    <a:pt x="3460" y="355"/>
                    <a:pt x="3461" y="350"/>
                  </a:cubicBezTo>
                  <a:cubicBezTo>
                    <a:pt x="3463" y="340"/>
                    <a:pt x="3464" y="329"/>
                    <a:pt x="3465" y="319"/>
                  </a:cubicBezTo>
                  <a:cubicBezTo>
                    <a:pt x="3468" y="302"/>
                    <a:pt x="3469" y="285"/>
                    <a:pt x="3470" y="268"/>
                  </a:cubicBezTo>
                  <a:cubicBezTo>
                    <a:pt x="3471" y="254"/>
                    <a:pt x="3472" y="231"/>
                    <a:pt x="3460" y="224"/>
                  </a:cubicBezTo>
                  <a:cubicBezTo>
                    <a:pt x="3455" y="221"/>
                    <a:pt x="3448" y="223"/>
                    <a:pt x="3444" y="228"/>
                  </a:cubicBezTo>
                  <a:cubicBezTo>
                    <a:pt x="3440" y="233"/>
                    <a:pt x="3438" y="240"/>
                    <a:pt x="3437" y="248"/>
                  </a:cubicBezTo>
                  <a:cubicBezTo>
                    <a:pt x="3438" y="273"/>
                    <a:pt x="3441" y="298"/>
                    <a:pt x="3444" y="323"/>
                  </a:cubicBezTo>
                  <a:cubicBezTo>
                    <a:pt x="3446" y="333"/>
                    <a:pt x="3447" y="342"/>
                    <a:pt x="3449" y="352"/>
                  </a:cubicBezTo>
                  <a:close/>
                  <a:moveTo>
                    <a:pt x="3516" y="381"/>
                  </a:moveTo>
                  <a:cubicBezTo>
                    <a:pt x="3503" y="387"/>
                    <a:pt x="3492" y="401"/>
                    <a:pt x="3483" y="415"/>
                  </a:cubicBezTo>
                  <a:cubicBezTo>
                    <a:pt x="3471" y="432"/>
                    <a:pt x="3456" y="468"/>
                    <a:pt x="3459" y="474"/>
                  </a:cubicBezTo>
                  <a:cubicBezTo>
                    <a:pt x="3462" y="480"/>
                    <a:pt x="3500" y="455"/>
                    <a:pt x="3515" y="435"/>
                  </a:cubicBezTo>
                  <a:cubicBezTo>
                    <a:pt x="3523" y="424"/>
                    <a:pt x="3538" y="402"/>
                    <a:pt x="3529" y="386"/>
                  </a:cubicBezTo>
                  <a:cubicBezTo>
                    <a:pt x="3528" y="385"/>
                    <a:pt x="3527" y="383"/>
                    <a:pt x="3525" y="382"/>
                  </a:cubicBezTo>
                  <a:cubicBezTo>
                    <a:pt x="3525" y="382"/>
                    <a:pt x="3524" y="382"/>
                    <a:pt x="3524" y="381"/>
                  </a:cubicBezTo>
                  <a:cubicBezTo>
                    <a:pt x="3522" y="380"/>
                    <a:pt x="3519" y="380"/>
                    <a:pt x="3516" y="381"/>
                  </a:cubicBezTo>
                  <a:close/>
                  <a:moveTo>
                    <a:pt x="3418" y="380"/>
                  </a:moveTo>
                  <a:cubicBezTo>
                    <a:pt x="3423" y="390"/>
                    <a:pt x="3428" y="399"/>
                    <a:pt x="3434" y="407"/>
                  </a:cubicBezTo>
                  <a:cubicBezTo>
                    <a:pt x="3437" y="411"/>
                    <a:pt x="3451" y="435"/>
                    <a:pt x="3451" y="425"/>
                  </a:cubicBezTo>
                  <a:cubicBezTo>
                    <a:pt x="3451" y="414"/>
                    <a:pt x="3448" y="401"/>
                    <a:pt x="3445" y="390"/>
                  </a:cubicBezTo>
                  <a:cubicBezTo>
                    <a:pt x="3442" y="372"/>
                    <a:pt x="3437" y="355"/>
                    <a:pt x="3432" y="338"/>
                  </a:cubicBezTo>
                  <a:cubicBezTo>
                    <a:pt x="3427" y="324"/>
                    <a:pt x="3422" y="300"/>
                    <a:pt x="3408" y="296"/>
                  </a:cubicBezTo>
                  <a:cubicBezTo>
                    <a:pt x="3404" y="294"/>
                    <a:pt x="3399" y="295"/>
                    <a:pt x="3396" y="300"/>
                  </a:cubicBezTo>
                  <a:cubicBezTo>
                    <a:pt x="3392" y="305"/>
                    <a:pt x="3392" y="314"/>
                    <a:pt x="3394" y="320"/>
                  </a:cubicBezTo>
                  <a:cubicBezTo>
                    <a:pt x="3400" y="342"/>
                    <a:pt x="3408" y="362"/>
                    <a:pt x="3418" y="380"/>
                  </a:cubicBezTo>
                  <a:close/>
                  <a:moveTo>
                    <a:pt x="3457" y="1074"/>
                  </a:moveTo>
                  <a:cubicBezTo>
                    <a:pt x="3459" y="1069"/>
                    <a:pt x="3460" y="1063"/>
                    <a:pt x="3461" y="1058"/>
                  </a:cubicBezTo>
                  <a:cubicBezTo>
                    <a:pt x="3463" y="1048"/>
                    <a:pt x="3464" y="1038"/>
                    <a:pt x="3465" y="1028"/>
                  </a:cubicBezTo>
                  <a:cubicBezTo>
                    <a:pt x="3468" y="1011"/>
                    <a:pt x="3469" y="994"/>
                    <a:pt x="3470" y="977"/>
                  </a:cubicBezTo>
                  <a:cubicBezTo>
                    <a:pt x="3471" y="963"/>
                    <a:pt x="3472" y="940"/>
                    <a:pt x="3460" y="932"/>
                  </a:cubicBezTo>
                  <a:cubicBezTo>
                    <a:pt x="3455" y="929"/>
                    <a:pt x="3448" y="931"/>
                    <a:pt x="3444" y="937"/>
                  </a:cubicBezTo>
                  <a:cubicBezTo>
                    <a:pt x="3440" y="942"/>
                    <a:pt x="3438" y="949"/>
                    <a:pt x="3437" y="956"/>
                  </a:cubicBezTo>
                  <a:cubicBezTo>
                    <a:pt x="3438" y="981"/>
                    <a:pt x="3441" y="1006"/>
                    <a:pt x="3444" y="1031"/>
                  </a:cubicBezTo>
                  <a:cubicBezTo>
                    <a:pt x="3446" y="1041"/>
                    <a:pt x="3447" y="1051"/>
                    <a:pt x="3449" y="1061"/>
                  </a:cubicBezTo>
                  <a:cubicBezTo>
                    <a:pt x="3450" y="1064"/>
                    <a:pt x="3453" y="1082"/>
                    <a:pt x="3457" y="1074"/>
                  </a:cubicBezTo>
                  <a:close/>
                  <a:moveTo>
                    <a:pt x="3432" y="1047"/>
                  </a:moveTo>
                  <a:cubicBezTo>
                    <a:pt x="3427" y="1032"/>
                    <a:pt x="3422" y="1009"/>
                    <a:pt x="3408" y="1004"/>
                  </a:cubicBezTo>
                  <a:cubicBezTo>
                    <a:pt x="3404" y="1003"/>
                    <a:pt x="3399" y="1004"/>
                    <a:pt x="3396" y="1008"/>
                  </a:cubicBezTo>
                  <a:cubicBezTo>
                    <a:pt x="3392" y="1014"/>
                    <a:pt x="3392" y="1022"/>
                    <a:pt x="3394" y="1029"/>
                  </a:cubicBezTo>
                  <a:cubicBezTo>
                    <a:pt x="3400" y="1050"/>
                    <a:pt x="3408" y="1070"/>
                    <a:pt x="3418" y="1089"/>
                  </a:cubicBezTo>
                  <a:cubicBezTo>
                    <a:pt x="3423" y="1098"/>
                    <a:pt x="3428" y="1107"/>
                    <a:pt x="3434" y="1116"/>
                  </a:cubicBezTo>
                  <a:cubicBezTo>
                    <a:pt x="3437" y="1120"/>
                    <a:pt x="3451" y="1144"/>
                    <a:pt x="3451" y="1134"/>
                  </a:cubicBezTo>
                  <a:cubicBezTo>
                    <a:pt x="3451" y="1122"/>
                    <a:pt x="3448" y="1109"/>
                    <a:pt x="3445" y="1098"/>
                  </a:cubicBezTo>
                  <a:cubicBezTo>
                    <a:pt x="3442" y="1081"/>
                    <a:pt x="3437" y="1064"/>
                    <a:pt x="3432" y="1047"/>
                  </a:cubicBezTo>
                  <a:close/>
                  <a:moveTo>
                    <a:pt x="2308" y="1285"/>
                  </a:moveTo>
                  <a:cubicBezTo>
                    <a:pt x="2303" y="1282"/>
                    <a:pt x="2296" y="1284"/>
                    <a:pt x="2292" y="1289"/>
                  </a:cubicBezTo>
                  <a:cubicBezTo>
                    <a:pt x="2288" y="1294"/>
                    <a:pt x="2286" y="1302"/>
                    <a:pt x="2285" y="1309"/>
                  </a:cubicBezTo>
                  <a:cubicBezTo>
                    <a:pt x="2286" y="1334"/>
                    <a:pt x="2289" y="1359"/>
                    <a:pt x="2292" y="1384"/>
                  </a:cubicBezTo>
                  <a:cubicBezTo>
                    <a:pt x="2294" y="1394"/>
                    <a:pt x="2295" y="1404"/>
                    <a:pt x="2297" y="1413"/>
                  </a:cubicBezTo>
                  <a:cubicBezTo>
                    <a:pt x="2298" y="1416"/>
                    <a:pt x="2301" y="1435"/>
                    <a:pt x="2305" y="1427"/>
                  </a:cubicBezTo>
                  <a:cubicBezTo>
                    <a:pt x="2307" y="1422"/>
                    <a:pt x="2308" y="1416"/>
                    <a:pt x="2309" y="1411"/>
                  </a:cubicBezTo>
                  <a:cubicBezTo>
                    <a:pt x="2311" y="1401"/>
                    <a:pt x="2312" y="1391"/>
                    <a:pt x="2313" y="1381"/>
                  </a:cubicBezTo>
                  <a:cubicBezTo>
                    <a:pt x="2316" y="1364"/>
                    <a:pt x="2317" y="1347"/>
                    <a:pt x="2318" y="1330"/>
                  </a:cubicBezTo>
                  <a:cubicBezTo>
                    <a:pt x="2319" y="1315"/>
                    <a:pt x="2320" y="1293"/>
                    <a:pt x="2308" y="1285"/>
                  </a:cubicBezTo>
                  <a:close/>
                  <a:moveTo>
                    <a:pt x="2305" y="1486"/>
                  </a:moveTo>
                  <a:cubicBezTo>
                    <a:pt x="2308" y="1490"/>
                    <a:pt x="2318" y="1475"/>
                    <a:pt x="2323" y="1467"/>
                  </a:cubicBezTo>
                  <a:cubicBezTo>
                    <a:pt x="2329" y="1460"/>
                    <a:pt x="2335" y="1451"/>
                    <a:pt x="2340" y="1443"/>
                  </a:cubicBezTo>
                  <a:cubicBezTo>
                    <a:pt x="2347" y="1432"/>
                    <a:pt x="2353" y="1420"/>
                    <a:pt x="2359" y="1407"/>
                  </a:cubicBezTo>
                  <a:cubicBezTo>
                    <a:pt x="2364" y="1395"/>
                    <a:pt x="2370" y="1382"/>
                    <a:pt x="2368" y="1367"/>
                  </a:cubicBezTo>
                  <a:cubicBezTo>
                    <a:pt x="2368" y="1364"/>
                    <a:pt x="2367" y="1361"/>
                    <a:pt x="2366" y="1359"/>
                  </a:cubicBezTo>
                  <a:cubicBezTo>
                    <a:pt x="2363" y="1356"/>
                    <a:pt x="2360" y="1356"/>
                    <a:pt x="2357" y="1357"/>
                  </a:cubicBezTo>
                  <a:cubicBezTo>
                    <a:pt x="2350" y="1359"/>
                    <a:pt x="2346" y="1365"/>
                    <a:pt x="2342" y="1371"/>
                  </a:cubicBezTo>
                  <a:cubicBezTo>
                    <a:pt x="2337" y="1379"/>
                    <a:pt x="2332" y="1387"/>
                    <a:pt x="2329" y="1396"/>
                  </a:cubicBezTo>
                  <a:cubicBezTo>
                    <a:pt x="2323" y="1410"/>
                    <a:pt x="2319" y="1425"/>
                    <a:pt x="2314" y="1441"/>
                  </a:cubicBezTo>
                  <a:cubicBezTo>
                    <a:pt x="2310" y="1455"/>
                    <a:pt x="2301" y="1482"/>
                    <a:pt x="2305" y="1486"/>
                  </a:cubicBezTo>
                  <a:close/>
                  <a:moveTo>
                    <a:pt x="2280" y="1400"/>
                  </a:moveTo>
                  <a:cubicBezTo>
                    <a:pt x="2275" y="1385"/>
                    <a:pt x="2270" y="1362"/>
                    <a:pt x="2256" y="1357"/>
                  </a:cubicBezTo>
                  <a:cubicBezTo>
                    <a:pt x="2252" y="1355"/>
                    <a:pt x="2247" y="1357"/>
                    <a:pt x="2244" y="1361"/>
                  </a:cubicBezTo>
                  <a:cubicBezTo>
                    <a:pt x="2240" y="1366"/>
                    <a:pt x="2240" y="1375"/>
                    <a:pt x="2242" y="1382"/>
                  </a:cubicBezTo>
                  <a:cubicBezTo>
                    <a:pt x="2248" y="1403"/>
                    <a:pt x="2256" y="1423"/>
                    <a:pt x="2266" y="1442"/>
                  </a:cubicBezTo>
                  <a:cubicBezTo>
                    <a:pt x="2271" y="1451"/>
                    <a:pt x="2276" y="1460"/>
                    <a:pt x="2282" y="1468"/>
                  </a:cubicBezTo>
                  <a:cubicBezTo>
                    <a:pt x="2285" y="1473"/>
                    <a:pt x="2299" y="1497"/>
                    <a:pt x="2299" y="1487"/>
                  </a:cubicBezTo>
                  <a:cubicBezTo>
                    <a:pt x="2299" y="1475"/>
                    <a:pt x="2296" y="1462"/>
                    <a:pt x="2293" y="1451"/>
                  </a:cubicBezTo>
                  <a:cubicBezTo>
                    <a:pt x="2290" y="1434"/>
                    <a:pt x="2285" y="1416"/>
                    <a:pt x="2280" y="1400"/>
                  </a:cubicBezTo>
                  <a:close/>
                  <a:moveTo>
                    <a:pt x="3386" y="408"/>
                  </a:moveTo>
                  <a:cubicBezTo>
                    <a:pt x="3397" y="437"/>
                    <a:pt x="3417" y="457"/>
                    <a:pt x="3437" y="474"/>
                  </a:cubicBezTo>
                  <a:cubicBezTo>
                    <a:pt x="3439" y="475"/>
                    <a:pt x="3441" y="477"/>
                    <a:pt x="3443" y="477"/>
                  </a:cubicBezTo>
                  <a:cubicBezTo>
                    <a:pt x="3444" y="478"/>
                    <a:pt x="3445" y="478"/>
                    <a:pt x="3445" y="477"/>
                  </a:cubicBezTo>
                  <a:cubicBezTo>
                    <a:pt x="3447" y="477"/>
                    <a:pt x="3448" y="477"/>
                    <a:pt x="3449" y="475"/>
                  </a:cubicBezTo>
                  <a:cubicBezTo>
                    <a:pt x="3453" y="470"/>
                    <a:pt x="3447" y="457"/>
                    <a:pt x="3446" y="452"/>
                  </a:cubicBezTo>
                  <a:cubicBezTo>
                    <a:pt x="3442" y="444"/>
                    <a:pt x="3438" y="436"/>
                    <a:pt x="3434" y="428"/>
                  </a:cubicBezTo>
                  <a:cubicBezTo>
                    <a:pt x="3428" y="415"/>
                    <a:pt x="3421" y="402"/>
                    <a:pt x="3412" y="390"/>
                  </a:cubicBezTo>
                  <a:cubicBezTo>
                    <a:pt x="3409" y="385"/>
                    <a:pt x="3405" y="380"/>
                    <a:pt x="3400" y="379"/>
                  </a:cubicBezTo>
                  <a:cubicBezTo>
                    <a:pt x="3395" y="377"/>
                    <a:pt x="3389" y="379"/>
                    <a:pt x="3386" y="384"/>
                  </a:cubicBezTo>
                  <a:cubicBezTo>
                    <a:pt x="3384" y="387"/>
                    <a:pt x="3383" y="392"/>
                    <a:pt x="3384" y="396"/>
                  </a:cubicBezTo>
                  <a:cubicBezTo>
                    <a:pt x="3384" y="400"/>
                    <a:pt x="3385" y="404"/>
                    <a:pt x="3386" y="408"/>
                  </a:cubicBezTo>
                  <a:close/>
                  <a:moveTo>
                    <a:pt x="2280" y="694"/>
                  </a:moveTo>
                  <a:cubicBezTo>
                    <a:pt x="2275" y="680"/>
                    <a:pt x="2270" y="656"/>
                    <a:pt x="2256" y="651"/>
                  </a:cubicBezTo>
                  <a:cubicBezTo>
                    <a:pt x="2252" y="650"/>
                    <a:pt x="2247" y="651"/>
                    <a:pt x="2244" y="655"/>
                  </a:cubicBezTo>
                  <a:cubicBezTo>
                    <a:pt x="2240" y="661"/>
                    <a:pt x="2240" y="669"/>
                    <a:pt x="2242" y="676"/>
                  </a:cubicBezTo>
                  <a:cubicBezTo>
                    <a:pt x="2248" y="697"/>
                    <a:pt x="2256" y="718"/>
                    <a:pt x="2266" y="736"/>
                  </a:cubicBezTo>
                  <a:cubicBezTo>
                    <a:pt x="2271" y="745"/>
                    <a:pt x="2276" y="754"/>
                    <a:pt x="2282" y="763"/>
                  </a:cubicBezTo>
                  <a:cubicBezTo>
                    <a:pt x="2285" y="767"/>
                    <a:pt x="2299" y="791"/>
                    <a:pt x="2299" y="781"/>
                  </a:cubicBezTo>
                  <a:cubicBezTo>
                    <a:pt x="2299" y="769"/>
                    <a:pt x="2296" y="757"/>
                    <a:pt x="2293" y="745"/>
                  </a:cubicBezTo>
                  <a:cubicBezTo>
                    <a:pt x="2290" y="728"/>
                    <a:pt x="2285" y="711"/>
                    <a:pt x="2280" y="694"/>
                  </a:cubicBezTo>
                  <a:close/>
                  <a:moveTo>
                    <a:pt x="3386" y="1116"/>
                  </a:moveTo>
                  <a:cubicBezTo>
                    <a:pt x="3397" y="1145"/>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2"/>
                    <a:pt x="3438" y="1145"/>
                    <a:pt x="3434" y="1137"/>
                  </a:cubicBezTo>
                  <a:cubicBezTo>
                    <a:pt x="3428" y="1123"/>
                    <a:pt x="3421" y="1110"/>
                    <a:pt x="3412" y="1098"/>
                  </a:cubicBezTo>
                  <a:cubicBezTo>
                    <a:pt x="3409" y="1093"/>
                    <a:pt x="3405" y="1089"/>
                    <a:pt x="3400" y="1087"/>
                  </a:cubicBezTo>
                  <a:cubicBezTo>
                    <a:pt x="3395" y="1085"/>
                    <a:pt x="3389" y="1087"/>
                    <a:pt x="3386" y="1092"/>
                  </a:cubicBezTo>
                  <a:cubicBezTo>
                    <a:pt x="3384" y="1096"/>
                    <a:pt x="3383" y="1100"/>
                    <a:pt x="3384" y="1104"/>
                  </a:cubicBezTo>
                  <a:cubicBezTo>
                    <a:pt x="3384" y="1108"/>
                    <a:pt x="3385" y="1112"/>
                    <a:pt x="3386" y="1116"/>
                  </a:cubicBezTo>
                  <a:close/>
                  <a:moveTo>
                    <a:pt x="2323" y="762"/>
                  </a:moveTo>
                  <a:cubicBezTo>
                    <a:pt x="2329" y="754"/>
                    <a:pt x="2335" y="746"/>
                    <a:pt x="2340" y="737"/>
                  </a:cubicBezTo>
                  <a:cubicBezTo>
                    <a:pt x="2347" y="726"/>
                    <a:pt x="2353" y="714"/>
                    <a:pt x="2359" y="701"/>
                  </a:cubicBezTo>
                  <a:cubicBezTo>
                    <a:pt x="2364" y="689"/>
                    <a:pt x="2370" y="677"/>
                    <a:pt x="2368" y="662"/>
                  </a:cubicBezTo>
                  <a:cubicBezTo>
                    <a:pt x="2368" y="659"/>
                    <a:pt x="2367" y="655"/>
                    <a:pt x="2366" y="653"/>
                  </a:cubicBezTo>
                  <a:cubicBezTo>
                    <a:pt x="2363" y="650"/>
                    <a:pt x="2360" y="650"/>
                    <a:pt x="2357" y="651"/>
                  </a:cubicBezTo>
                  <a:cubicBezTo>
                    <a:pt x="2350" y="653"/>
                    <a:pt x="2346" y="659"/>
                    <a:pt x="2342" y="666"/>
                  </a:cubicBezTo>
                  <a:cubicBezTo>
                    <a:pt x="2337" y="673"/>
                    <a:pt x="2332" y="681"/>
                    <a:pt x="2329" y="690"/>
                  </a:cubicBezTo>
                  <a:cubicBezTo>
                    <a:pt x="2323" y="705"/>
                    <a:pt x="2319" y="720"/>
                    <a:pt x="2314" y="735"/>
                  </a:cubicBezTo>
                  <a:cubicBezTo>
                    <a:pt x="2310" y="750"/>
                    <a:pt x="2301" y="776"/>
                    <a:pt x="2305" y="780"/>
                  </a:cubicBezTo>
                  <a:cubicBezTo>
                    <a:pt x="2308" y="784"/>
                    <a:pt x="2318" y="769"/>
                    <a:pt x="2323" y="762"/>
                  </a:cubicBezTo>
                  <a:close/>
                  <a:moveTo>
                    <a:pt x="2305" y="75"/>
                  </a:moveTo>
                  <a:cubicBezTo>
                    <a:pt x="2308" y="79"/>
                    <a:pt x="2318" y="63"/>
                    <a:pt x="2323" y="56"/>
                  </a:cubicBezTo>
                  <a:cubicBezTo>
                    <a:pt x="2329" y="48"/>
                    <a:pt x="2335" y="40"/>
                    <a:pt x="2340" y="32"/>
                  </a:cubicBezTo>
                  <a:cubicBezTo>
                    <a:pt x="2346" y="22"/>
                    <a:pt x="2352" y="11"/>
                    <a:pt x="2357" y="0"/>
                  </a:cubicBezTo>
                  <a:cubicBezTo>
                    <a:pt x="2323" y="0"/>
                    <a:pt x="2323" y="0"/>
                    <a:pt x="2323" y="0"/>
                  </a:cubicBezTo>
                  <a:cubicBezTo>
                    <a:pt x="2320" y="10"/>
                    <a:pt x="2317" y="20"/>
                    <a:pt x="2314" y="29"/>
                  </a:cubicBezTo>
                  <a:cubicBezTo>
                    <a:pt x="2310" y="44"/>
                    <a:pt x="2301" y="71"/>
                    <a:pt x="2305" y="75"/>
                  </a:cubicBezTo>
                  <a:close/>
                  <a:moveTo>
                    <a:pt x="2285" y="1535"/>
                  </a:moveTo>
                  <a:cubicBezTo>
                    <a:pt x="2287" y="1536"/>
                    <a:pt x="2289" y="1538"/>
                    <a:pt x="2291" y="1539"/>
                  </a:cubicBezTo>
                  <a:cubicBezTo>
                    <a:pt x="2292" y="1539"/>
                    <a:pt x="2293" y="1539"/>
                    <a:pt x="2293" y="1539"/>
                  </a:cubicBezTo>
                  <a:cubicBezTo>
                    <a:pt x="2295" y="1539"/>
                    <a:pt x="2296" y="1538"/>
                    <a:pt x="2297" y="1537"/>
                  </a:cubicBezTo>
                  <a:cubicBezTo>
                    <a:pt x="2301" y="1532"/>
                    <a:pt x="2295" y="1518"/>
                    <a:pt x="2294" y="1514"/>
                  </a:cubicBezTo>
                  <a:cubicBezTo>
                    <a:pt x="2290" y="1505"/>
                    <a:pt x="2286" y="1497"/>
                    <a:pt x="2282" y="1490"/>
                  </a:cubicBezTo>
                  <a:cubicBezTo>
                    <a:pt x="2276" y="1476"/>
                    <a:pt x="2269" y="1463"/>
                    <a:pt x="2260" y="1451"/>
                  </a:cubicBezTo>
                  <a:cubicBezTo>
                    <a:pt x="2257" y="1446"/>
                    <a:pt x="2253" y="1442"/>
                    <a:pt x="2248" y="1440"/>
                  </a:cubicBezTo>
                  <a:cubicBezTo>
                    <a:pt x="2243" y="1438"/>
                    <a:pt x="2237" y="1440"/>
                    <a:pt x="2234" y="1445"/>
                  </a:cubicBezTo>
                  <a:cubicBezTo>
                    <a:pt x="2232" y="1448"/>
                    <a:pt x="2231" y="1453"/>
                    <a:pt x="2232" y="1457"/>
                  </a:cubicBezTo>
                  <a:cubicBezTo>
                    <a:pt x="2232" y="1461"/>
                    <a:pt x="2233" y="1465"/>
                    <a:pt x="2234" y="1469"/>
                  </a:cubicBezTo>
                  <a:cubicBezTo>
                    <a:pt x="2245" y="1498"/>
                    <a:pt x="2265" y="1518"/>
                    <a:pt x="2285" y="1535"/>
                  </a:cubicBezTo>
                  <a:close/>
                  <a:moveTo>
                    <a:pt x="19" y="762"/>
                  </a:moveTo>
                  <a:cubicBezTo>
                    <a:pt x="25" y="754"/>
                    <a:pt x="31" y="746"/>
                    <a:pt x="36" y="737"/>
                  </a:cubicBezTo>
                  <a:cubicBezTo>
                    <a:pt x="43" y="726"/>
                    <a:pt x="49" y="714"/>
                    <a:pt x="55" y="701"/>
                  </a:cubicBezTo>
                  <a:cubicBezTo>
                    <a:pt x="60" y="689"/>
                    <a:pt x="66" y="677"/>
                    <a:pt x="64" y="662"/>
                  </a:cubicBezTo>
                  <a:cubicBezTo>
                    <a:pt x="64" y="659"/>
                    <a:pt x="63" y="655"/>
                    <a:pt x="62" y="653"/>
                  </a:cubicBezTo>
                  <a:cubicBezTo>
                    <a:pt x="59" y="650"/>
                    <a:pt x="56" y="650"/>
                    <a:pt x="53" y="651"/>
                  </a:cubicBezTo>
                  <a:cubicBezTo>
                    <a:pt x="46" y="653"/>
                    <a:pt x="42" y="659"/>
                    <a:pt x="38" y="666"/>
                  </a:cubicBezTo>
                  <a:cubicBezTo>
                    <a:pt x="33" y="673"/>
                    <a:pt x="28" y="681"/>
                    <a:pt x="25" y="690"/>
                  </a:cubicBezTo>
                  <a:cubicBezTo>
                    <a:pt x="19" y="705"/>
                    <a:pt x="15" y="720"/>
                    <a:pt x="10" y="735"/>
                  </a:cubicBezTo>
                  <a:cubicBezTo>
                    <a:pt x="8" y="743"/>
                    <a:pt x="4" y="755"/>
                    <a:pt x="2" y="765"/>
                  </a:cubicBezTo>
                  <a:cubicBezTo>
                    <a:pt x="2" y="781"/>
                    <a:pt x="2" y="781"/>
                    <a:pt x="2" y="781"/>
                  </a:cubicBezTo>
                  <a:cubicBezTo>
                    <a:pt x="6" y="782"/>
                    <a:pt x="14" y="768"/>
                    <a:pt x="19" y="762"/>
                  </a:cubicBezTo>
                  <a:close/>
                  <a:moveTo>
                    <a:pt x="2373" y="1443"/>
                  </a:moveTo>
                  <a:cubicBezTo>
                    <a:pt x="2373" y="1443"/>
                    <a:pt x="2372" y="1443"/>
                    <a:pt x="2372" y="1443"/>
                  </a:cubicBezTo>
                  <a:cubicBezTo>
                    <a:pt x="2370" y="1441"/>
                    <a:pt x="2367" y="1442"/>
                    <a:pt x="2364" y="1443"/>
                  </a:cubicBezTo>
                  <a:cubicBezTo>
                    <a:pt x="2351" y="1448"/>
                    <a:pt x="2340" y="1463"/>
                    <a:pt x="2331" y="1476"/>
                  </a:cubicBezTo>
                  <a:cubicBezTo>
                    <a:pt x="2319" y="1493"/>
                    <a:pt x="2304" y="1529"/>
                    <a:pt x="2307" y="1535"/>
                  </a:cubicBezTo>
                  <a:cubicBezTo>
                    <a:pt x="2310" y="1542"/>
                    <a:pt x="2348" y="1517"/>
                    <a:pt x="2363" y="1496"/>
                  </a:cubicBezTo>
                  <a:cubicBezTo>
                    <a:pt x="2371" y="1485"/>
                    <a:pt x="2386" y="1463"/>
                    <a:pt x="2377" y="1448"/>
                  </a:cubicBezTo>
                  <a:cubicBezTo>
                    <a:pt x="2376" y="1446"/>
                    <a:pt x="2375" y="1444"/>
                    <a:pt x="2373" y="1443"/>
                  </a:cubicBezTo>
                  <a:close/>
                  <a:moveTo>
                    <a:pt x="2368" y="2073"/>
                  </a:moveTo>
                  <a:cubicBezTo>
                    <a:pt x="2368" y="2070"/>
                    <a:pt x="2367" y="2067"/>
                    <a:pt x="2366" y="2064"/>
                  </a:cubicBezTo>
                  <a:cubicBezTo>
                    <a:pt x="2363" y="2062"/>
                    <a:pt x="2360" y="2061"/>
                    <a:pt x="2357" y="2062"/>
                  </a:cubicBezTo>
                  <a:cubicBezTo>
                    <a:pt x="2350" y="2064"/>
                    <a:pt x="2346" y="2070"/>
                    <a:pt x="2342" y="2077"/>
                  </a:cubicBezTo>
                  <a:cubicBezTo>
                    <a:pt x="2337" y="2085"/>
                    <a:pt x="2332" y="2092"/>
                    <a:pt x="2329" y="2101"/>
                  </a:cubicBezTo>
                  <a:cubicBezTo>
                    <a:pt x="2323" y="2116"/>
                    <a:pt x="2319" y="2131"/>
                    <a:pt x="2314" y="2146"/>
                  </a:cubicBezTo>
                  <a:cubicBezTo>
                    <a:pt x="2313" y="2150"/>
                    <a:pt x="2312" y="2154"/>
                    <a:pt x="2310" y="2158"/>
                  </a:cubicBezTo>
                  <a:cubicBezTo>
                    <a:pt x="2333" y="2158"/>
                    <a:pt x="2333" y="2158"/>
                    <a:pt x="2333" y="2158"/>
                  </a:cubicBezTo>
                  <a:cubicBezTo>
                    <a:pt x="2336" y="2155"/>
                    <a:pt x="2338" y="2152"/>
                    <a:pt x="2340" y="2149"/>
                  </a:cubicBezTo>
                  <a:cubicBezTo>
                    <a:pt x="2347" y="2137"/>
                    <a:pt x="2353" y="2125"/>
                    <a:pt x="2359" y="2112"/>
                  </a:cubicBezTo>
                  <a:cubicBezTo>
                    <a:pt x="2364" y="2100"/>
                    <a:pt x="2370" y="2088"/>
                    <a:pt x="2368" y="2073"/>
                  </a:cubicBezTo>
                  <a:close/>
                  <a:moveTo>
                    <a:pt x="2373" y="738"/>
                  </a:moveTo>
                  <a:cubicBezTo>
                    <a:pt x="2373" y="738"/>
                    <a:pt x="2372" y="737"/>
                    <a:pt x="2372" y="737"/>
                  </a:cubicBezTo>
                  <a:cubicBezTo>
                    <a:pt x="2370" y="736"/>
                    <a:pt x="2367" y="736"/>
                    <a:pt x="2364" y="737"/>
                  </a:cubicBezTo>
                  <a:cubicBezTo>
                    <a:pt x="2351" y="742"/>
                    <a:pt x="2340" y="757"/>
                    <a:pt x="2331" y="770"/>
                  </a:cubicBezTo>
                  <a:cubicBezTo>
                    <a:pt x="2319" y="787"/>
                    <a:pt x="2304" y="823"/>
                    <a:pt x="2307" y="830"/>
                  </a:cubicBezTo>
                  <a:cubicBezTo>
                    <a:pt x="2310" y="836"/>
                    <a:pt x="2348" y="811"/>
                    <a:pt x="2363" y="791"/>
                  </a:cubicBezTo>
                  <a:cubicBezTo>
                    <a:pt x="2371" y="780"/>
                    <a:pt x="2386" y="758"/>
                    <a:pt x="2377" y="742"/>
                  </a:cubicBezTo>
                  <a:cubicBezTo>
                    <a:pt x="2376" y="740"/>
                    <a:pt x="2375" y="739"/>
                    <a:pt x="2373" y="738"/>
                  </a:cubicBezTo>
                  <a:close/>
                  <a:moveTo>
                    <a:pt x="2318" y="2035"/>
                  </a:moveTo>
                  <a:cubicBezTo>
                    <a:pt x="2319" y="2021"/>
                    <a:pt x="2320" y="1998"/>
                    <a:pt x="2308" y="1991"/>
                  </a:cubicBezTo>
                  <a:cubicBezTo>
                    <a:pt x="2303" y="1988"/>
                    <a:pt x="2296" y="1990"/>
                    <a:pt x="2292" y="1995"/>
                  </a:cubicBezTo>
                  <a:cubicBezTo>
                    <a:pt x="2288" y="2000"/>
                    <a:pt x="2286" y="2007"/>
                    <a:pt x="2285" y="2015"/>
                  </a:cubicBezTo>
                  <a:cubicBezTo>
                    <a:pt x="2286" y="2040"/>
                    <a:pt x="2289" y="2065"/>
                    <a:pt x="2292" y="2089"/>
                  </a:cubicBezTo>
                  <a:cubicBezTo>
                    <a:pt x="2294" y="2099"/>
                    <a:pt x="2295" y="2109"/>
                    <a:pt x="2297" y="2119"/>
                  </a:cubicBezTo>
                  <a:cubicBezTo>
                    <a:pt x="2298" y="2122"/>
                    <a:pt x="2301" y="2140"/>
                    <a:pt x="2305" y="2132"/>
                  </a:cubicBezTo>
                  <a:cubicBezTo>
                    <a:pt x="2307" y="2128"/>
                    <a:pt x="2308" y="2122"/>
                    <a:pt x="2309" y="2117"/>
                  </a:cubicBezTo>
                  <a:cubicBezTo>
                    <a:pt x="2311" y="2106"/>
                    <a:pt x="2312" y="2096"/>
                    <a:pt x="2313" y="2086"/>
                  </a:cubicBezTo>
                  <a:cubicBezTo>
                    <a:pt x="2316" y="2069"/>
                    <a:pt x="2317" y="2052"/>
                    <a:pt x="2318" y="2035"/>
                  </a:cubicBezTo>
                  <a:close/>
                  <a:moveTo>
                    <a:pt x="2248" y="2146"/>
                  </a:moveTo>
                  <a:cubicBezTo>
                    <a:pt x="2243" y="2144"/>
                    <a:pt x="2237" y="2145"/>
                    <a:pt x="2234" y="2151"/>
                  </a:cubicBezTo>
                  <a:cubicBezTo>
                    <a:pt x="2233" y="2153"/>
                    <a:pt x="2232" y="2156"/>
                    <a:pt x="2232" y="2158"/>
                  </a:cubicBezTo>
                  <a:cubicBezTo>
                    <a:pt x="2262" y="2158"/>
                    <a:pt x="2262" y="2158"/>
                    <a:pt x="2262" y="2158"/>
                  </a:cubicBezTo>
                  <a:cubicBezTo>
                    <a:pt x="2261" y="2158"/>
                    <a:pt x="2261" y="2157"/>
                    <a:pt x="2260" y="2157"/>
                  </a:cubicBezTo>
                  <a:cubicBezTo>
                    <a:pt x="2257" y="2152"/>
                    <a:pt x="2253" y="2147"/>
                    <a:pt x="2248" y="2146"/>
                  </a:cubicBezTo>
                  <a:close/>
                  <a:moveTo>
                    <a:pt x="2280" y="2105"/>
                  </a:moveTo>
                  <a:cubicBezTo>
                    <a:pt x="2275" y="2091"/>
                    <a:pt x="2270" y="2067"/>
                    <a:pt x="2256" y="2063"/>
                  </a:cubicBezTo>
                  <a:cubicBezTo>
                    <a:pt x="2252" y="2061"/>
                    <a:pt x="2247" y="2062"/>
                    <a:pt x="2244" y="2067"/>
                  </a:cubicBezTo>
                  <a:cubicBezTo>
                    <a:pt x="2240" y="2072"/>
                    <a:pt x="2240" y="2080"/>
                    <a:pt x="2242" y="2087"/>
                  </a:cubicBezTo>
                  <a:cubicBezTo>
                    <a:pt x="2248" y="2108"/>
                    <a:pt x="2256" y="2129"/>
                    <a:pt x="2266" y="2147"/>
                  </a:cubicBezTo>
                  <a:cubicBezTo>
                    <a:pt x="2268" y="2151"/>
                    <a:pt x="2270" y="2155"/>
                    <a:pt x="2272" y="2158"/>
                  </a:cubicBezTo>
                  <a:cubicBezTo>
                    <a:pt x="2294" y="2158"/>
                    <a:pt x="2294" y="2158"/>
                    <a:pt x="2294" y="2158"/>
                  </a:cubicBezTo>
                  <a:cubicBezTo>
                    <a:pt x="2293" y="2158"/>
                    <a:pt x="2293" y="2157"/>
                    <a:pt x="2293" y="2156"/>
                  </a:cubicBezTo>
                  <a:cubicBezTo>
                    <a:pt x="2290" y="2139"/>
                    <a:pt x="2285" y="2122"/>
                    <a:pt x="2280" y="2105"/>
                  </a:cubicBezTo>
                  <a:close/>
                  <a:moveTo>
                    <a:pt x="2373" y="2149"/>
                  </a:moveTo>
                  <a:cubicBezTo>
                    <a:pt x="2373" y="2149"/>
                    <a:pt x="2372" y="2148"/>
                    <a:pt x="2372" y="2148"/>
                  </a:cubicBezTo>
                  <a:cubicBezTo>
                    <a:pt x="2370" y="2147"/>
                    <a:pt x="2367" y="2147"/>
                    <a:pt x="2364" y="2148"/>
                  </a:cubicBezTo>
                  <a:cubicBezTo>
                    <a:pt x="2359" y="2150"/>
                    <a:pt x="2354" y="2154"/>
                    <a:pt x="2349" y="2158"/>
                  </a:cubicBezTo>
                  <a:cubicBezTo>
                    <a:pt x="2379" y="2158"/>
                    <a:pt x="2379" y="2158"/>
                    <a:pt x="2379" y="2158"/>
                  </a:cubicBezTo>
                  <a:cubicBezTo>
                    <a:pt x="2378" y="2157"/>
                    <a:pt x="2378" y="2155"/>
                    <a:pt x="2377" y="2153"/>
                  </a:cubicBezTo>
                  <a:cubicBezTo>
                    <a:pt x="2376" y="2151"/>
                    <a:pt x="2375" y="2150"/>
                    <a:pt x="2373" y="2149"/>
                  </a:cubicBezTo>
                  <a:close/>
                  <a:moveTo>
                    <a:pt x="2373" y="32"/>
                  </a:moveTo>
                  <a:cubicBezTo>
                    <a:pt x="2373" y="32"/>
                    <a:pt x="2372" y="32"/>
                    <a:pt x="2372" y="32"/>
                  </a:cubicBezTo>
                  <a:cubicBezTo>
                    <a:pt x="2370" y="30"/>
                    <a:pt x="2367" y="31"/>
                    <a:pt x="2364" y="32"/>
                  </a:cubicBezTo>
                  <a:cubicBezTo>
                    <a:pt x="2351" y="37"/>
                    <a:pt x="2340" y="51"/>
                    <a:pt x="2331" y="65"/>
                  </a:cubicBezTo>
                  <a:cubicBezTo>
                    <a:pt x="2319" y="82"/>
                    <a:pt x="2304" y="118"/>
                    <a:pt x="2307" y="124"/>
                  </a:cubicBezTo>
                  <a:cubicBezTo>
                    <a:pt x="2310" y="130"/>
                    <a:pt x="2348" y="105"/>
                    <a:pt x="2363" y="85"/>
                  </a:cubicBezTo>
                  <a:cubicBezTo>
                    <a:pt x="2371" y="74"/>
                    <a:pt x="2386" y="52"/>
                    <a:pt x="2377" y="36"/>
                  </a:cubicBezTo>
                  <a:cubicBezTo>
                    <a:pt x="2376" y="35"/>
                    <a:pt x="2375" y="33"/>
                    <a:pt x="2373" y="32"/>
                  </a:cubicBezTo>
                  <a:close/>
                  <a:moveTo>
                    <a:pt x="3525" y="1794"/>
                  </a:moveTo>
                  <a:cubicBezTo>
                    <a:pt x="3525" y="1794"/>
                    <a:pt x="3524" y="1794"/>
                    <a:pt x="3524" y="1794"/>
                  </a:cubicBezTo>
                  <a:cubicBezTo>
                    <a:pt x="3522" y="1792"/>
                    <a:pt x="3519" y="1793"/>
                    <a:pt x="3516" y="1794"/>
                  </a:cubicBezTo>
                  <a:cubicBezTo>
                    <a:pt x="3503" y="1799"/>
                    <a:pt x="3492" y="1813"/>
                    <a:pt x="3483" y="1827"/>
                  </a:cubicBezTo>
                  <a:cubicBezTo>
                    <a:pt x="3471" y="1844"/>
                    <a:pt x="3456" y="1880"/>
                    <a:pt x="3459" y="1886"/>
                  </a:cubicBezTo>
                  <a:cubicBezTo>
                    <a:pt x="3462" y="1892"/>
                    <a:pt x="3500" y="1868"/>
                    <a:pt x="3515" y="1847"/>
                  </a:cubicBezTo>
                  <a:cubicBezTo>
                    <a:pt x="3523" y="1836"/>
                    <a:pt x="3538" y="1814"/>
                    <a:pt x="3529" y="1799"/>
                  </a:cubicBezTo>
                  <a:cubicBezTo>
                    <a:pt x="3528" y="1797"/>
                    <a:pt x="3527" y="1795"/>
                    <a:pt x="3525" y="1794"/>
                  </a:cubicBezTo>
                  <a:close/>
                  <a:moveTo>
                    <a:pt x="3525" y="1091"/>
                  </a:moveTo>
                  <a:cubicBezTo>
                    <a:pt x="3525" y="1090"/>
                    <a:pt x="3524" y="1090"/>
                    <a:pt x="3524" y="1090"/>
                  </a:cubicBezTo>
                  <a:cubicBezTo>
                    <a:pt x="3522" y="1089"/>
                    <a:pt x="3519" y="1089"/>
                    <a:pt x="3516" y="1090"/>
                  </a:cubicBezTo>
                  <a:cubicBezTo>
                    <a:pt x="3503" y="1095"/>
                    <a:pt x="3492" y="1110"/>
                    <a:pt x="3483" y="1123"/>
                  </a:cubicBezTo>
                  <a:cubicBezTo>
                    <a:pt x="3471" y="1140"/>
                    <a:pt x="3456" y="1176"/>
                    <a:pt x="3459" y="1182"/>
                  </a:cubicBezTo>
                  <a:cubicBezTo>
                    <a:pt x="3462" y="1189"/>
                    <a:pt x="3500" y="1164"/>
                    <a:pt x="3515" y="1143"/>
                  </a:cubicBezTo>
                  <a:cubicBezTo>
                    <a:pt x="3523" y="1132"/>
                    <a:pt x="3538" y="1111"/>
                    <a:pt x="3529" y="1095"/>
                  </a:cubicBezTo>
                  <a:cubicBezTo>
                    <a:pt x="3528" y="1093"/>
                    <a:pt x="3527" y="1092"/>
                    <a:pt x="3525" y="1091"/>
                  </a:cubicBezTo>
                  <a:close/>
                  <a:moveTo>
                    <a:pt x="3475" y="1818"/>
                  </a:moveTo>
                  <a:cubicBezTo>
                    <a:pt x="3481" y="1810"/>
                    <a:pt x="3487" y="1802"/>
                    <a:pt x="3492" y="1794"/>
                  </a:cubicBezTo>
                  <a:cubicBezTo>
                    <a:pt x="3499" y="1782"/>
                    <a:pt x="3505" y="1770"/>
                    <a:pt x="3511" y="1758"/>
                  </a:cubicBezTo>
                  <a:cubicBezTo>
                    <a:pt x="3516" y="1745"/>
                    <a:pt x="3522" y="1733"/>
                    <a:pt x="3520" y="1718"/>
                  </a:cubicBezTo>
                  <a:cubicBezTo>
                    <a:pt x="3520" y="1715"/>
                    <a:pt x="3519" y="1712"/>
                    <a:pt x="3517" y="1710"/>
                  </a:cubicBezTo>
                  <a:cubicBezTo>
                    <a:pt x="3515" y="1707"/>
                    <a:pt x="3512" y="1707"/>
                    <a:pt x="3509" y="1708"/>
                  </a:cubicBezTo>
                  <a:cubicBezTo>
                    <a:pt x="3502" y="1710"/>
                    <a:pt x="3498" y="1716"/>
                    <a:pt x="3494" y="1722"/>
                  </a:cubicBezTo>
                  <a:cubicBezTo>
                    <a:pt x="3489" y="1730"/>
                    <a:pt x="3484" y="1738"/>
                    <a:pt x="3481" y="1746"/>
                  </a:cubicBezTo>
                  <a:cubicBezTo>
                    <a:pt x="3475" y="1761"/>
                    <a:pt x="3471" y="1776"/>
                    <a:pt x="3466" y="1792"/>
                  </a:cubicBezTo>
                  <a:cubicBezTo>
                    <a:pt x="3462" y="1806"/>
                    <a:pt x="3453" y="1833"/>
                    <a:pt x="3457" y="1837"/>
                  </a:cubicBezTo>
                  <a:cubicBezTo>
                    <a:pt x="3460" y="1841"/>
                    <a:pt x="3470" y="1826"/>
                    <a:pt x="3475" y="1818"/>
                  </a:cubicBezTo>
                  <a:close/>
                  <a:moveTo>
                    <a:pt x="3434" y="1840"/>
                  </a:moveTo>
                  <a:cubicBezTo>
                    <a:pt x="3428" y="1827"/>
                    <a:pt x="3421" y="1814"/>
                    <a:pt x="3412" y="1802"/>
                  </a:cubicBezTo>
                  <a:cubicBezTo>
                    <a:pt x="3409" y="1797"/>
                    <a:pt x="3405" y="1793"/>
                    <a:pt x="3400" y="1791"/>
                  </a:cubicBezTo>
                  <a:cubicBezTo>
                    <a:pt x="3395" y="1789"/>
                    <a:pt x="3389" y="1791"/>
                    <a:pt x="3386" y="1796"/>
                  </a:cubicBezTo>
                  <a:cubicBezTo>
                    <a:pt x="3384" y="1799"/>
                    <a:pt x="3383" y="1804"/>
                    <a:pt x="3384" y="1808"/>
                  </a:cubicBezTo>
                  <a:cubicBezTo>
                    <a:pt x="3384" y="1812"/>
                    <a:pt x="3385" y="1816"/>
                    <a:pt x="3386" y="1820"/>
                  </a:cubicBezTo>
                  <a:cubicBezTo>
                    <a:pt x="3397" y="1849"/>
                    <a:pt x="3417" y="1869"/>
                    <a:pt x="3437" y="1886"/>
                  </a:cubicBezTo>
                  <a:cubicBezTo>
                    <a:pt x="3439" y="1887"/>
                    <a:pt x="3441" y="1889"/>
                    <a:pt x="3443" y="1889"/>
                  </a:cubicBezTo>
                  <a:cubicBezTo>
                    <a:pt x="3444" y="1890"/>
                    <a:pt x="3445" y="1890"/>
                    <a:pt x="3445" y="1890"/>
                  </a:cubicBezTo>
                  <a:cubicBezTo>
                    <a:pt x="3447" y="1889"/>
                    <a:pt x="3448" y="1889"/>
                    <a:pt x="3449" y="1888"/>
                  </a:cubicBezTo>
                  <a:cubicBezTo>
                    <a:pt x="3453" y="1883"/>
                    <a:pt x="3447" y="1869"/>
                    <a:pt x="3446" y="1865"/>
                  </a:cubicBezTo>
                  <a:cubicBezTo>
                    <a:pt x="3442" y="1856"/>
                    <a:pt x="3438" y="1848"/>
                    <a:pt x="3434" y="1840"/>
                  </a:cubicBezTo>
                  <a:close/>
                  <a:moveTo>
                    <a:pt x="3457" y="1778"/>
                  </a:moveTo>
                  <a:cubicBezTo>
                    <a:pt x="3459" y="1773"/>
                    <a:pt x="3460" y="1767"/>
                    <a:pt x="3461" y="1762"/>
                  </a:cubicBezTo>
                  <a:cubicBezTo>
                    <a:pt x="3463" y="1752"/>
                    <a:pt x="3464" y="1742"/>
                    <a:pt x="3465" y="1731"/>
                  </a:cubicBezTo>
                  <a:cubicBezTo>
                    <a:pt x="3468" y="1715"/>
                    <a:pt x="3469" y="1698"/>
                    <a:pt x="3470" y="1680"/>
                  </a:cubicBezTo>
                  <a:cubicBezTo>
                    <a:pt x="3471" y="1666"/>
                    <a:pt x="3472" y="1643"/>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4"/>
                  </a:cubicBezTo>
                  <a:cubicBezTo>
                    <a:pt x="3450" y="1767"/>
                    <a:pt x="3453" y="1786"/>
                    <a:pt x="3457" y="1778"/>
                  </a:cubicBezTo>
                  <a:close/>
                  <a:moveTo>
                    <a:pt x="3432" y="1751"/>
                  </a:moveTo>
                  <a:cubicBezTo>
                    <a:pt x="3427" y="1736"/>
                    <a:pt x="3422" y="1713"/>
                    <a:pt x="3408" y="1708"/>
                  </a:cubicBezTo>
                  <a:cubicBezTo>
                    <a:pt x="3404" y="1706"/>
                    <a:pt x="3399" y="1707"/>
                    <a:pt x="3396" y="1712"/>
                  </a:cubicBezTo>
                  <a:cubicBezTo>
                    <a:pt x="3392" y="1717"/>
                    <a:pt x="3392" y="1726"/>
                    <a:pt x="3394" y="1733"/>
                  </a:cubicBezTo>
                  <a:cubicBezTo>
                    <a:pt x="3400" y="1754"/>
                    <a:pt x="3408" y="1774"/>
                    <a:pt x="3418" y="1793"/>
                  </a:cubicBezTo>
                  <a:cubicBezTo>
                    <a:pt x="3423" y="1802"/>
                    <a:pt x="3428" y="1811"/>
                    <a:pt x="3434" y="1819"/>
                  </a:cubicBezTo>
                  <a:cubicBezTo>
                    <a:pt x="3437" y="1823"/>
                    <a:pt x="3451" y="1848"/>
                    <a:pt x="3451" y="1838"/>
                  </a:cubicBezTo>
                  <a:cubicBezTo>
                    <a:pt x="3451" y="1826"/>
                    <a:pt x="3448" y="1813"/>
                    <a:pt x="3445" y="1802"/>
                  </a:cubicBezTo>
                  <a:cubicBezTo>
                    <a:pt x="3442" y="1784"/>
                    <a:pt x="3437" y="1767"/>
                    <a:pt x="3432" y="1751"/>
                  </a:cubicBezTo>
                  <a:close/>
                  <a:moveTo>
                    <a:pt x="1221" y="382"/>
                  </a:moveTo>
                  <a:cubicBezTo>
                    <a:pt x="1221" y="382"/>
                    <a:pt x="1220" y="382"/>
                    <a:pt x="1220" y="381"/>
                  </a:cubicBezTo>
                  <a:cubicBezTo>
                    <a:pt x="1218" y="380"/>
                    <a:pt x="1215" y="380"/>
                    <a:pt x="1212" y="381"/>
                  </a:cubicBezTo>
                  <a:cubicBezTo>
                    <a:pt x="1199" y="387"/>
                    <a:pt x="1188" y="401"/>
                    <a:pt x="1179" y="415"/>
                  </a:cubicBezTo>
                  <a:cubicBezTo>
                    <a:pt x="1168" y="432"/>
                    <a:pt x="1152" y="468"/>
                    <a:pt x="1155" y="474"/>
                  </a:cubicBezTo>
                  <a:cubicBezTo>
                    <a:pt x="1158" y="480"/>
                    <a:pt x="1196" y="455"/>
                    <a:pt x="1211" y="435"/>
                  </a:cubicBezTo>
                  <a:cubicBezTo>
                    <a:pt x="1219" y="424"/>
                    <a:pt x="1234" y="402"/>
                    <a:pt x="1225" y="386"/>
                  </a:cubicBezTo>
                  <a:cubicBezTo>
                    <a:pt x="1224" y="385"/>
                    <a:pt x="1223" y="383"/>
                    <a:pt x="1221" y="382"/>
                  </a:cubicBezTo>
                  <a:close/>
                  <a:moveTo>
                    <a:pt x="69" y="2149"/>
                  </a:moveTo>
                  <a:cubicBezTo>
                    <a:pt x="69" y="2149"/>
                    <a:pt x="68" y="2148"/>
                    <a:pt x="68" y="2148"/>
                  </a:cubicBezTo>
                  <a:cubicBezTo>
                    <a:pt x="66" y="2147"/>
                    <a:pt x="63" y="2147"/>
                    <a:pt x="60" y="2148"/>
                  </a:cubicBezTo>
                  <a:cubicBezTo>
                    <a:pt x="55" y="2150"/>
                    <a:pt x="50" y="2154"/>
                    <a:pt x="45" y="2158"/>
                  </a:cubicBezTo>
                  <a:cubicBezTo>
                    <a:pt x="75" y="2158"/>
                    <a:pt x="75" y="2158"/>
                    <a:pt x="75" y="2158"/>
                  </a:cubicBezTo>
                  <a:cubicBezTo>
                    <a:pt x="74" y="2157"/>
                    <a:pt x="74" y="2155"/>
                    <a:pt x="73" y="2153"/>
                  </a:cubicBezTo>
                  <a:cubicBezTo>
                    <a:pt x="72" y="2151"/>
                    <a:pt x="71" y="2150"/>
                    <a:pt x="69" y="2149"/>
                  </a:cubicBezTo>
                  <a:close/>
                  <a:moveTo>
                    <a:pt x="69" y="1443"/>
                  </a:moveTo>
                  <a:cubicBezTo>
                    <a:pt x="69" y="1443"/>
                    <a:pt x="68" y="1443"/>
                    <a:pt x="68" y="1443"/>
                  </a:cubicBezTo>
                  <a:cubicBezTo>
                    <a:pt x="66" y="1441"/>
                    <a:pt x="63" y="1442"/>
                    <a:pt x="60" y="1443"/>
                  </a:cubicBezTo>
                  <a:cubicBezTo>
                    <a:pt x="47" y="1448"/>
                    <a:pt x="36" y="1463"/>
                    <a:pt x="27" y="1476"/>
                  </a:cubicBezTo>
                  <a:cubicBezTo>
                    <a:pt x="16" y="1493"/>
                    <a:pt x="0" y="1529"/>
                    <a:pt x="3" y="1535"/>
                  </a:cubicBezTo>
                  <a:cubicBezTo>
                    <a:pt x="6" y="1542"/>
                    <a:pt x="44" y="1517"/>
                    <a:pt x="59" y="1496"/>
                  </a:cubicBezTo>
                  <a:cubicBezTo>
                    <a:pt x="67" y="1485"/>
                    <a:pt x="82" y="1463"/>
                    <a:pt x="73" y="1448"/>
                  </a:cubicBezTo>
                  <a:cubicBezTo>
                    <a:pt x="72" y="1446"/>
                    <a:pt x="71" y="1444"/>
                    <a:pt x="69" y="1443"/>
                  </a:cubicBezTo>
                  <a:close/>
                  <a:moveTo>
                    <a:pt x="64" y="2073"/>
                  </a:moveTo>
                  <a:cubicBezTo>
                    <a:pt x="64" y="2070"/>
                    <a:pt x="63" y="2067"/>
                    <a:pt x="62" y="2064"/>
                  </a:cubicBezTo>
                  <a:cubicBezTo>
                    <a:pt x="59" y="2062"/>
                    <a:pt x="56" y="2061"/>
                    <a:pt x="53" y="2062"/>
                  </a:cubicBezTo>
                  <a:cubicBezTo>
                    <a:pt x="46" y="2064"/>
                    <a:pt x="42" y="2070"/>
                    <a:pt x="38" y="2077"/>
                  </a:cubicBezTo>
                  <a:cubicBezTo>
                    <a:pt x="33" y="2085"/>
                    <a:pt x="28" y="2092"/>
                    <a:pt x="25" y="2101"/>
                  </a:cubicBezTo>
                  <a:cubicBezTo>
                    <a:pt x="19" y="2116"/>
                    <a:pt x="15" y="2131"/>
                    <a:pt x="10" y="2146"/>
                  </a:cubicBezTo>
                  <a:cubicBezTo>
                    <a:pt x="9" y="2150"/>
                    <a:pt x="8" y="2154"/>
                    <a:pt x="6" y="2158"/>
                  </a:cubicBezTo>
                  <a:cubicBezTo>
                    <a:pt x="30" y="2158"/>
                    <a:pt x="30" y="2158"/>
                    <a:pt x="30" y="2158"/>
                  </a:cubicBezTo>
                  <a:cubicBezTo>
                    <a:pt x="32" y="2155"/>
                    <a:pt x="34" y="2152"/>
                    <a:pt x="36" y="2149"/>
                  </a:cubicBezTo>
                  <a:cubicBezTo>
                    <a:pt x="43" y="2137"/>
                    <a:pt x="49" y="2125"/>
                    <a:pt x="55" y="2112"/>
                  </a:cubicBezTo>
                  <a:cubicBezTo>
                    <a:pt x="60" y="2100"/>
                    <a:pt x="66" y="2088"/>
                    <a:pt x="64" y="2073"/>
                  </a:cubicBezTo>
                  <a:close/>
                  <a:moveTo>
                    <a:pt x="19" y="1467"/>
                  </a:moveTo>
                  <a:cubicBezTo>
                    <a:pt x="25" y="1460"/>
                    <a:pt x="31" y="1451"/>
                    <a:pt x="36" y="1443"/>
                  </a:cubicBezTo>
                  <a:cubicBezTo>
                    <a:pt x="43" y="1432"/>
                    <a:pt x="49" y="1420"/>
                    <a:pt x="55" y="1407"/>
                  </a:cubicBezTo>
                  <a:cubicBezTo>
                    <a:pt x="60" y="1395"/>
                    <a:pt x="66" y="1382"/>
                    <a:pt x="64" y="1367"/>
                  </a:cubicBezTo>
                  <a:cubicBezTo>
                    <a:pt x="64" y="1364"/>
                    <a:pt x="63" y="1361"/>
                    <a:pt x="62" y="1359"/>
                  </a:cubicBezTo>
                  <a:cubicBezTo>
                    <a:pt x="59" y="1356"/>
                    <a:pt x="56" y="1356"/>
                    <a:pt x="53" y="1357"/>
                  </a:cubicBezTo>
                  <a:cubicBezTo>
                    <a:pt x="46" y="1359"/>
                    <a:pt x="42" y="1365"/>
                    <a:pt x="38" y="1371"/>
                  </a:cubicBezTo>
                  <a:cubicBezTo>
                    <a:pt x="33" y="1379"/>
                    <a:pt x="28" y="1387"/>
                    <a:pt x="25" y="1396"/>
                  </a:cubicBezTo>
                  <a:cubicBezTo>
                    <a:pt x="19" y="1410"/>
                    <a:pt x="15" y="1425"/>
                    <a:pt x="10" y="1441"/>
                  </a:cubicBezTo>
                  <a:cubicBezTo>
                    <a:pt x="8" y="1449"/>
                    <a:pt x="4" y="1461"/>
                    <a:pt x="2" y="1470"/>
                  </a:cubicBezTo>
                  <a:cubicBezTo>
                    <a:pt x="2" y="1487"/>
                    <a:pt x="2" y="1487"/>
                    <a:pt x="2" y="1487"/>
                  </a:cubicBezTo>
                  <a:cubicBezTo>
                    <a:pt x="6" y="1488"/>
                    <a:pt x="14" y="1474"/>
                    <a:pt x="19" y="1467"/>
                  </a:cubicBezTo>
                  <a:close/>
                  <a:moveTo>
                    <a:pt x="9" y="1381"/>
                  </a:moveTo>
                  <a:cubicBezTo>
                    <a:pt x="12" y="1364"/>
                    <a:pt x="14" y="1347"/>
                    <a:pt x="14" y="1330"/>
                  </a:cubicBezTo>
                  <a:cubicBezTo>
                    <a:pt x="15" y="1315"/>
                    <a:pt x="16" y="1293"/>
                    <a:pt x="4" y="1285"/>
                  </a:cubicBezTo>
                  <a:cubicBezTo>
                    <a:pt x="3" y="1285"/>
                    <a:pt x="2" y="1285"/>
                    <a:pt x="2" y="1284"/>
                  </a:cubicBezTo>
                  <a:cubicBezTo>
                    <a:pt x="2" y="1425"/>
                    <a:pt x="2" y="1425"/>
                    <a:pt x="2" y="1425"/>
                  </a:cubicBezTo>
                  <a:cubicBezTo>
                    <a:pt x="3" y="1421"/>
                    <a:pt x="4" y="1415"/>
                    <a:pt x="5" y="1411"/>
                  </a:cubicBezTo>
                  <a:cubicBezTo>
                    <a:pt x="7" y="1401"/>
                    <a:pt x="8" y="1391"/>
                    <a:pt x="9" y="1381"/>
                  </a:cubicBezTo>
                  <a:close/>
                  <a:moveTo>
                    <a:pt x="69" y="738"/>
                  </a:moveTo>
                  <a:cubicBezTo>
                    <a:pt x="69" y="738"/>
                    <a:pt x="68" y="737"/>
                    <a:pt x="68" y="737"/>
                  </a:cubicBezTo>
                  <a:cubicBezTo>
                    <a:pt x="66" y="736"/>
                    <a:pt x="63" y="736"/>
                    <a:pt x="60" y="737"/>
                  </a:cubicBezTo>
                  <a:cubicBezTo>
                    <a:pt x="47" y="742"/>
                    <a:pt x="36" y="757"/>
                    <a:pt x="27" y="770"/>
                  </a:cubicBezTo>
                  <a:cubicBezTo>
                    <a:pt x="16" y="787"/>
                    <a:pt x="0" y="823"/>
                    <a:pt x="3" y="830"/>
                  </a:cubicBezTo>
                  <a:cubicBezTo>
                    <a:pt x="6" y="836"/>
                    <a:pt x="44" y="811"/>
                    <a:pt x="59" y="791"/>
                  </a:cubicBezTo>
                  <a:cubicBezTo>
                    <a:pt x="67" y="780"/>
                    <a:pt x="82" y="758"/>
                    <a:pt x="73" y="742"/>
                  </a:cubicBezTo>
                  <a:cubicBezTo>
                    <a:pt x="72" y="740"/>
                    <a:pt x="71" y="739"/>
                    <a:pt x="69" y="738"/>
                  </a:cubicBezTo>
                  <a:close/>
                  <a:moveTo>
                    <a:pt x="14" y="2035"/>
                  </a:moveTo>
                  <a:cubicBezTo>
                    <a:pt x="15" y="2021"/>
                    <a:pt x="16" y="1998"/>
                    <a:pt x="4" y="1991"/>
                  </a:cubicBezTo>
                  <a:cubicBezTo>
                    <a:pt x="3" y="1990"/>
                    <a:pt x="2" y="1990"/>
                    <a:pt x="2" y="1990"/>
                  </a:cubicBezTo>
                  <a:cubicBezTo>
                    <a:pt x="2" y="2131"/>
                    <a:pt x="2" y="2131"/>
                    <a:pt x="2" y="2131"/>
                  </a:cubicBezTo>
                  <a:cubicBezTo>
                    <a:pt x="3" y="2126"/>
                    <a:pt x="4" y="2121"/>
                    <a:pt x="5" y="2117"/>
                  </a:cubicBezTo>
                  <a:cubicBezTo>
                    <a:pt x="7" y="2106"/>
                    <a:pt x="8" y="2096"/>
                    <a:pt x="9" y="2086"/>
                  </a:cubicBezTo>
                  <a:cubicBezTo>
                    <a:pt x="12" y="2069"/>
                    <a:pt x="14" y="2052"/>
                    <a:pt x="14" y="2035"/>
                  </a:cubicBezTo>
                  <a:close/>
                  <a:moveTo>
                    <a:pt x="1153" y="1778"/>
                  </a:moveTo>
                  <a:cubicBezTo>
                    <a:pt x="1155" y="1773"/>
                    <a:pt x="1156" y="1767"/>
                    <a:pt x="1157" y="1762"/>
                  </a:cubicBezTo>
                  <a:cubicBezTo>
                    <a:pt x="1159" y="1752"/>
                    <a:pt x="1160" y="1742"/>
                    <a:pt x="1161" y="1731"/>
                  </a:cubicBezTo>
                  <a:cubicBezTo>
                    <a:pt x="1164" y="1715"/>
                    <a:pt x="1165" y="1698"/>
                    <a:pt x="1166" y="1680"/>
                  </a:cubicBezTo>
                  <a:cubicBezTo>
                    <a:pt x="1167" y="1666"/>
                    <a:pt x="1168" y="1643"/>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4"/>
                  </a:cubicBezTo>
                  <a:cubicBezTo>
                    <a:pt x="1146" y="1767"/>
                    <a:pt x="1149" y="1786"/>
                    <a:pt x="1153" y="1778"/>
                  </a:cubicBezTo>
                  <a:close/>
                  <a:moveTo>
                    <a:pt x="1171" y="1818"/>
                  </a:moveTo>
                  <a:cubicBezTo>
                    <a:pt x="1177" y="1810"/>
                    <a:pt x="1183" y="1802"/>
                    <a:pt x="1188" y="1794"/>
                  </a:cubicBezTo>
                  <a:cubicBezTo>
                    <a:pt x="1195" y="1782"/>
                    <a:pt x="1201" y="1770"/>
                    <a:pt x="1207" y="1758"/>
                  </a:cubicBezTo>
                  <a:cubicBezTo>
                    <a:pt x="1212" y="1745"/>
                    <a:pt x="1218" y="1733"/>
                    <a:pt x="1216" y="1718"/>
                  </a:cubicBezTo>
                  <a:cubicBezTo>
                    <a:pt x="1216" y="1715"/>
                    <a:pt x="1215" y="1712"/>
                    <a:pt x="1214" y="1710"/>
                  </a:cubicBezTo>
                  <a:cubicBezTo>
                    <a:pt x="1211" y="1707"/>
                    <a:pt x="1208" y="1707"/>
                    <a:pt x="1205" y="1708"/>
                  </a:cubicBezTo>
                  <a:cubicBezTo>
                    <a:pt x="1198" y="1710"/>
                    <a:pt x="1194" y="1716"/>
                    <a:pt x="1190" y="1722"/>
                  </a:cubicBezTo>
                  <a:cubicBezTo>
                    <a:pt x="1185" y="1730"/>
                    <a:pt x="1180" y="1738"/>
                    <a:pt x="1177" y="1746"/>
                  </a:cubicBezTo>
                  <a:cubicBezTo>
                    <a:pt x="1171" y="1761"/>
                    <a:pt x="1167" y="1776"/>
                    <a:pt x="1162" y="1792"/>
                  </a:cubicBezTo>
                  <a:cubicBezTo>
                    <a:pt x="1158" y="1806"/>
                    <a:pt x="1149" y="1833"/>
                    <a:pt x="1153" y="1837"/>
                  </a:cubicBezTo>
                  <a:cubicBezTo>
                    <a:pt x="1156" y="1841"/>
                    <a:pt x="1166" y="1826"/>
                    <a:pt x="1171" y="1818"/>
                  </a:cubicBezTo>
                  <a:close/>
                  <a:moveTo>
                    <a:pt x="1221" y="1091"/>
                  </a:moveTo>
                  <a:cubicBezTo>
                    <a:pt x="1221" y="1090"/>
                    <a:pt x="1220" y="1090"/>
                    <a:pt x="1220" y="1090"/>
                  </a:cubicBezTo>
                  <a:cubicBezTo>
                    <a:pt x="1218" y="1089"/>
                    <a:pt x="1215" y="1089"/>
                    <a:pt x="1212" y="1090"/>
                  </a:cubicBezTo>
                  <a:cubicBezTo>
                    <a:pt x="1199" y="1095"/>
                    <a:pt x="1188" y="1110"/>
                    <a:pt x="1179" y="1123"/>
                  </a:cubicBezTo>
                  <a:cubicBezTo>
                    <a:pt x="1168" y="1140"/>
                    <a:pt x="1152" y="1176"/>
                    <a:pt x="1155" y="1182"/>
                  </a:cubicBezTo>
                  <a:cubicBezTo>
                    <a:pt x="1158" y="1189"/>
                    <a:pt x="1196" y="1164"/>
                    <a:pt x="1211" y="1143"/>
                  </a:cubicBezTo>
                  <a:cubicBezTo>
                    <a:pt x="1219" y="1132"/>
                    <a:pt x="1234" y="1111"/>
                    <a:pt x="1225" y="1095"/>
                  </a:cubicBezTo>
                  <a:cubicBezTo>
                    <a:pt x="1224" y="1093"/>
                    <a:pt x="1223" y="1092"/>
                    <a:pt x="1221" y="1091"/>
                  </a:cubicBezTo>
                  <a:close/>
                  <a:moveTo>
                    <a:pt x="69" y="32"/>
                  </a:moveTo>
                  <a:cubicBezTo>
                    <a:pt x="69" y="32"/>
                    <a:pt x="68" y="32"/>
                    <a:pt x="68" y="32"/>
                  </a:cubicBezTo>
                  <a:cubicBezTo>
                    <a:pt x="66" y="30"/>
                    <a:pt x="63" y="31"/>
                    <a:pt x="60" y="32"/>
                  </a:cubicBezTo>
                  <a:cubicBezTo>
                    <a:pt x="47" y="37"/>
                    <a:pt x="36" y="51"/>
                    <a:pt x="27" y="65"/>
                  </a:cubicBezTo>
                  <a:cubicBezTo>
                    <a:pt x="16" y="82"/>
                    <a:pt x="0" y="118"/>
                    <a:pt x="3" y="124"/>
                  </a:cubicBezTo>
                  <a:cubicBezTo>
                    <a:pt x="6" y="130"/>
                    <a:pt x="44" y="105"/>
                    <a:pt x="59" y="85"/>
                  </a:cubicBezTo>
                  <a:cubicBezTo>
                    <a:pt x="67" y="74"/>
                    <a:pt x="82" y="52"/>
                    <a:pt x="73" y="36"/>
                  </a:cubicBezTo>
                  <a:cubicBezTo>
                    <a:pt x="72" y="35"/>
                    <a:pt x="71" y="33"/>
                    <a:pt x="69" y="32"/>
                  </a:cubicBezTo>
                  <a:close/>
                  <a:moveTo>
                    <a:pt x="1221" y="1794"/>
                  </a:moveTo>
                  <a:cubicBezTo>
                    <a:pt x="1221" y="1794"/>
                    <a:pt x="1220" y="1794"/>
                    <a:pt x="1220" y="1794"/>
                  </a:cubicBezTo>
                  <a:cubicBezTo>
                    <a:pt x="1218" y="1792"/>
                    <a:pt x="1215" y="1793"/>
                    <a:pt x="1212" y="1794"/>
                  </a:cubicBezTo>
                  <a:cubicBezTo>
                    <a:pt x="1199" y="1799"/>
                    <a:pt x="1188" y="1813"/>
                    <a:pt x="1179" y="1827"/>
                  </a:cubicBezTo>
                  <a:cubicBezTo>
                    <a:pt x="1168" y="1844"/>
                    <a:pt x="1152" y="1880"/>
                    <a:pt x="1155" y="1886"/>
                  </a:cubicBezTo>
                  <a:cubicBezTo>
                    <a:pt x="1158" y="1892"/>
                    <a:pt x="1196" y="1868"/>
                    <a:pt x="1211" y="1847"/>
                  </a:cubicBezTo>
                  <a:cubicBezTo>
                    <a:pt x="1219" y="1836"/>
                    <a:pt x="1234" y="1814"/>
                    <a:pt x="1225" y="1799"/>
                  </a:cubicBezTo>
                  <a:cubicBezTo>
                    <a:pt x="1224" y="1797"/>
                    <a:pt x="1223" y="1795"/>
                    <a:pt x="1221" y="1794"/>
                  </a:cubicBezTo>
                  <a:close/>
                  <a:moveTo>
                    <a:pt x="1130" y="1840"/>
                  </a:moveTo>
                  <a:cubicBezTo>
                    <a:pt x="1124" y="1827"/>
                    <a:pt x="1117" y="1814"/>
                    <a:pt x="1108" y="1802"/>
                  </a:cubicBezTo>
                  <a:cubicBezTo>
                    <a:pt x="1105" y="1797"/>
                    <a:pt x="1101" y="1793"/>
                    <a:pt x="1096" y="1791"/>
                  </a:cubicBezTo>
                  <a:cubicBezTo>
                    <a:pt x="1091" y="1789"/>
                    <a:pt x="1085" y="1791"/>
                    <a:pt x="1082" y="1796"/>
                  </a:cubicBezTo>
                  <a:cubicBezTo>
                    <a:pt x="1080" y="1799"/>
                    <a:pt x="1079" y="1804"/>
                    <a:pt x="1080" y="1808"/>
                  </a:cubicBezTo>
                  <a:cubicBezTo>
                    <a:pt x="1080" y="1812"/>
                    <a:pt x="1081" y="1816"/>
                    <a:pt x="1082" y="1820"/>
                  </a:cubicBezTo>
                  <a:cubicBezTo>
                    <a:pt x="1093" y="1849"/>
                    <a:pt x="1113" y="1869"/>
                    <a:pt x="1133" y="1886"/>
                  </a:cubicBezTo>
                  <a:cubicBezTo>
                    <a:pt x="1135" y="1887"/>
                    <a:pt x="1137" y="1889"/>
                    <a:pt x="1139" y="1889"/>
                  </a:cubicBezTo>
                  <a:cubicBezTo>
                    <a:pt x="1140" y="1890"/>
                    <a:pt x="1141" y="1890"/>
                    <a:pt x="1142" y="1890"/>
                  </a:cubicBezTo>
                  <a:cubicBezTo>
                    <a:pt x="1143" y="1889"/>
                    <a:pt x="1144" y="1889"/>
                    <a:pt x="1145" y="1888"/>
                  </a:cubicBezTo>
                  <a:cubicBezTo>
                    <a:pt x="1149" y="1883"/>
                    <a:pt x="1143" y="1869"/>
                    <a:pt x="1142" y="1865"/>
                  </a:cubicBezTo>
                  <a:cubicBezTo>
                    <a:pt x="1138" y="1856"/>
                    <a:pt x="1134" y="1848"/>
                    <a:pt x="1130" y="1840"/>
                  </a:cubicBezTo>
                  <a:close/>
                  <a:moveTo>
                    <a:pt x="1128" y="1751"/>
                  </a:moveTo>
                  <a:cubicBezTo>
                    <a:pt x="1124" y="1736"/>
                    <a:pt x="1118" y="1713"/>
                    <a:pt x="1104" y="1708"/>
                  </a:cubicBezTo>
                  <a:cubicBezTo>
                    <a:pt x="1100" y="1706"/>
                    <a:pt x="1095" y="1707"/>
                    <a:pt x="1092" y="1712"/>
                  </a:cubicBezTo>
                  <a:cubicBezTo>
                    <a:pt x="1088" y="1717"/>
                    <a:pt x="1088" y="1726"/>
                    <a:pt x="1090" y="1733"/>
                  </a:cubicBezTo>
                  <a:cubicBezTo>
                    <a:pt x="1096" y="1754"/>
                    <a:pt x="1104" y="1774"/>
                    <a:pt x="1114" y="1793"/>
                  </a:cubicBezTo>
                  <a:cubicBezTo>
                    <a:pt x="1119" y="1802"/>
                    <a:pt x="1125" y="1811"/>
                    <a:pt x="1130" y="1819"/>
                  </a:cubicBezTo>
                  <a:cubicBezTo>
                    <a:pt x="1133" y="1823"/>
                    <a:pt x="1147" y="1848"/>
                    <a:pt x="1147" y="1838"/>
                  </a:cubicBezTo>
                  <a:cubicBezTo>
                    <a:pt x="1147" y="1826"/>
                    <a:pt x="1144" y="1813"/>
                    <a:pt x="1141" y="1802"/>
                  </a:cubicBezTo>
                  <a:cubicBezTo>
                    <a:pt x="1138" y="1784"/>
                    <a:pt x="1133" y="1767"/>
                    <a:pt x="1128" y="1751"/>
                  </a:cubicBezTo>
                  <a:close/>
                </a:path>
              </a:pathLst>
            </a:custGeom>
            <a:solidFill>
              <a:schemeClr val="accent1"/>
            </a:solidFill>
            <a:ln w="9525">
              <a:noFill/>
              <a:round/>
              <a:headEnd/>
              <a:tailEnd/>
            </a:ln>
          </p:spPr>
        </p:sp>
        <p:sp>
          <p:nvSpPr>
            <p:cNvPr id="19" name="Freeform 9"/>
            <p:cNvSpPr>
              <a:spLocks noEditPoints="1"/>
            </p:cNvSpPr>
            <p:nvPr/>
          </p:nvSpPr>
          <p:spPr bwMode="auto">
            <a:xfrm>
              <a:off x="982493" y="3378"/>
              <a:ext cx="11205925" cy="6851347"/>
            </a:xfrm>
            <a:custGeom>
              <a:avLst/>
              <a:gdLst/>
              <a:ahLst/>
              <a:cxnLst/>
              <a:rect l="0" t="0" r="r" b="b"/>
              <a:pathLst>
                <a:path w="3531" h="2158">
                  <a:moveTo>
                    <a:pt x="1203" y="57"/>
                  </a:moveTo>
                  <a:cubicBezTo>
                    <a:pt x="1206" y="61"/>
                    <a:pt x="1220" y="86"/>
                    <a:pt x="1220" y="75"/>
                  </a:cubicBezTo>
                  <a:cubicBezTo>
                    <a:pt x="1220" y="64"/>
                    <a:pt x="1217" y="51"/>
                    <a:pt x="1214" y="40"/>
                  </a:cubicBezTo>
                  <a:cubicBezTo>
                    <a:pt x="1211" y="26"/>
                    <a:pt x="1208" y="13"/>
                    <a:pt x="1205" y="0"/>
                  </a:cubicBezTo>
                  <a:cubicBezTo>
                    <a:pt x="1173" y="0"/>
                    <a:pt x="1173" y="0"/>
                    <a:pt x="1173" y="0"/>
                  </a:cubicBezTo>
                  <a:cubicBezTo>
                    <a:pt x="1177" y="11"/>
                    <a:pt x="1182" y="21"/>
                    <a:pt x="1187" y="31"/>
                  </a:cubicBezTo>
                  <a:cubicBezTo>
                    <a:pt x="1192" y="40"/>
                    <a:pt x="1198" y="49"/>
                    <a:pt x="1203" y="57"/>
                  </a:cubicBezTo>
                  <a:close/>
                  <a:moveTo>
                    <a:pt x="1226" y="16"/>
                  </a:moveTo>
                  <a:cubicBezTo>
                    <a:pt x="1228" y="11"/>
                    <a:pt x="1229" y="5"/>
                    <a:pt x="1230" y="0"/>
                  </a:cubicBezTo>
                  <a:cubicBezTo>
                    <a:pt x="1218" y="0"/>
                    <a:pt x="1218" y="0"/>
                    <a:pt x="1218" y="0"/>
                  </a:cubicBezTo>
                  <a:cubicBezTo>
                    <a:pt x="1218" y="1"/>
                    <a:pt x="1218" y="2"/>
                    <a:pt x="1218" y="2"/>
                  </a:cubicBezTo>
                  <a:cubicBezTo>
                    <a:pt x="1219" y="5"/>
                    <a:pt x="1222" y="24"/>
                    <a:pt x="1226" y="16"/>
                  </a:cubicBezTo>
                  <a:close/>
                  <a:moveTo>
                    <a:pt x="1155" y="58"/>
                  </a:moveTo>
                  <a:cubicBezTo>
                    <a:pt x="1166" y="87"/>
                    <a:pt x="1186" y="107"/>
                    <a:pt x="1206" y="124"/>
                  </a:cubicBezTo>
                  <a:cubicBezTo>
                    <a:pt x="1208" y="125"/>
                    <a:pt x="1210" y="127"/>
                    <a:pt x="1212" y="127"/>
                  </a:cubicBezTo>
                  <a:cubicBezTo>
                    <a:pt x="1213" y="128"/>
                    <a:pt x="1214" y="128"/>
                    <a:pt x="1215" y="128"/>
                  </a:cubicBezTo>
                  <a:cubicBezTo>
                    <a:pt x="1216" y="127"/>
                    <a:pt x="1217" y="127"/>
                    <a:pt x="1218" y="125"/>
                  </a:cubicBezTo>
                  <a:cubicBezTo>
                    <a:pt x="1222" y="121"/>
                    <a:pt x="1216" y="107"/>
                    <a:pt x="1215" y="102"/>
                  </a:cubicBezTo>
                  <a:cubicBezTo>
                    <a:pt x="1211" y="94"/>
                    <a:pt x="1207" y="86"/>
                    <a:pt x="1203" y="78"/>
                  </a:cubicBezTo>
                  <a:cubicBezTo>
                    <a:pt x="1197" y="65"/>
                    <a:pt x="1190" y="52"/>
                    <a:pt x="1181" y="40"/>
                  </a:cubicBezTo>
                  <a:cubicBezTo>
                    <a:pt x="1178" y="35"/>
                    <a:pt x="1174" y="31"/>
                    <a:pt x="1169" y="29"/>
                  </a:cubicBezTo>
                  <a:cubicBezTo>
                    <a:pt x="1164" y="27"/>
                    <a:pt x="1158" y="29"/>
                    <a:pt x="1155" y="34"/>
                  </a:cubicBezTo>
                  <a:cubicBezTo>
                    <a:pt x="1153" y="37"/>
                    <a:pt x="1152" y="42"/>
                    <a:pt x="1153" y="46"/>
                  </a:cubicBezTo>
                  <a:cubicBezTo>
                    <a:pt x="1153" y="50"/>
                    <a:pt x="1154" y="54"/>
                    <a:pt x="1155" y="58"/>
                  </a:cubicBezTo>
                  <a:close/>
                  <a:moveTo>
                    <a:pt x="1229" y="580"/>
                  </a:moveTo>
                  <a:cubicBezTo>
                    <a:pt x="1224" y="577"/>
                    <a:pt x="1217" y="579"/>
                    <a:pt x="1213" y="584"/>
                  </a:cubicBezTo>
                  <a:cubicBezTo>
                    <a:pt x="1209" y="589"/>
                    <a:pt x="1207" y="596"/>
                    <a:pt x="1206" y="603"/>
                  </a:cubicBezTo>
                  <a:cubicBezTo>
                    <a:pt x="1207" y="629"/>
                    <a:pt x="1210" y="653"/>
                    <a:pt x="1213" y="678"/>
                  </a:cubicBezTo>
                  <a:cubicBezTo>
                    <a:pt x="1215" y="688"/>
                    <a:pt x="1216" y="698"/>
                    <a:pt x="1218" y="708"/>
                  </a:cubicBezTo>
                  <a:cubicBezTo>
                    <a:pt x="1219" y="711"/>
                    <a:pt x="1222" y="729"/>
                    <a:pt x="1226" y="721"/>
                  </a:cubicBezTo>
                  <a:cubicBezTo>
                    <a:pt x="1228" y="717"/>
                    <a:pt x="1229" y="710"/>
                    <a:pt x="1230" y="705"/>
                  </a:cubicBezTo>
                  <a:cubicBezTo>
                    <a:pt x="1232" y="695"/>
                    <a:pt x="1233" y="685"/>
                    <a:pt x="1234" y="675"/>
                  </a:cubicBezTo>
                  <a:cubicBezTo>
                    <a:pt x="1237" y="658"/>
                    <a:pt x="1238" y="641"/>
                    <a:pt x="1239" y="624"/>
                  </a:cubicBezTo>
                  <a:cubicBezTo>
                    <a:pt x="1240" y="610"/>
                    <a:pt x="1241" y="587"/>
                    <a:pt x="1229" y="580"/>
                  </a:cubicBezTo>
                  <a:close/>
                  <a:moveTo>
                    <a:pt x="1201" y="694"/>
                  </a:moveTo>
                  <a:cubicBezTo>
                    <a:pt x="1197" y="680"/>
                    <a:pt x="1191" y="656"/>
                    <a:pt x="1177" y="651"/>
                  </a:cubicBezTo>
                  <a:cubicBezTo>
                    <a:pt x="1173" y="650"/>
                    <a:pt x="1168" y="651"/>
                    <a:pt x="1165" y="655"/>
                  </a:cubicBezTo>
                  <a:cubicBezTo>
                    <a:pt x="1161" y="661"/>
                    <a:pt x="1161" y="669"/>
                    <a:pt x="1163" y="676"/>
                  </a:cubicBezTo>
                  <a:cubicBezTo>
                    <a:pt x="1169" y="697"/>
                    <a:pt x="1177" y="718"/>
                    <a:pt x="1187" y="736"/>
                  </a:cubicBezTo>
                  <a:cubicBezTo>
                    <a:pt x="1192" y="745"/>
                    <a:pt x="1198" y="754"/>
                    <a:pt x="1203" y="763"/>
                  </a:cubicBezTo>
                  <a:cubicBezTo>
                    <a:pt x="1206" y="767"/>
                    <a:pt x="1220" y="791"/>
                    <a:pt x="1220" y="781"/>
                  </a:cubicBezTo>
                  <a:cubicBezTo>
                    <a:pt x="1220" y="769"/>
                    <a:pt x="1217" y="757"/>
                    <a:pt x="1214" y="745"/>
                  </a:cubicBezTo>
                  <a:cubicBezTo>
                    <a:pt x="1211" y="728"/>
                    <a:pt x="1206" y="711"/>
                    <a:pt x="1201" y="694"/>
                  </a:cubicBezTo>
                  <a:close/>
                  <a:moveTo>
                    <a:pt x="1244" y="762"/>
                  </a:moveTo>
                  <a:cubicBezTo>
                    <a:pt x="1250" y="754"/>
                    <a:pt x="1256" y="746"/>
                    <a:pt x="1261" y="737"/>
                  </a:cubicBezTo>
                  <a:cubicBezTo>
                    <a:pt x="1268" y="726"/>
                    <a:pt x="1274" y="714"/>
                    <a:pt x="1280" y="701"/>
                  </a:cubicBezTo>
                  <a:cubicBezTo>
                    <a:pt x="1285" y="689"/>
                    <a:pt x="1291" y="677"/>
                    <a:pt x="1289" y="662"/>
                  </a:cubicBezTo>
                  <a:cubicBezTo>
                    <a:pt x="1289" y="659"/>
                    <a:pt x="1288" y="655"/>
                    <a:pt x="1287" y="653"/>
                  </a:cubicBezTo>
                  <a:cubicBezTo>
                    <a:pt x="1284" y="650"/>
                    <a:pt x="1281" y="650"/>
                    <a:pt x="1278" y="651"/>
                  </a:cubicBezTo>
                  <a:cubicBezTo>
                    <a:pt x="1271" y="653"/>
                    <a:pt x="1267" y="659"/>
                    <a:pt x="1263" y="666"/>
                  </a:cubicBezTo>
                  <a:cubicBezTo>
                    <a:pt x="1258" y="673"/>
                    <a:pt x="1253" y="681"/>
                    <a:pt x="1250" y="690"/>
                  </a:cubicBezTo>
                  <a:cubicBezTo>
                    <a:pt x="1244" y="705"/>
                    <a:pt x="1240" y="720"/>
                    <a:pt x="1235" y="735"/>
                  </a:cubicBezTo>
                  <a:cubicBezTo>
                    <a:pt x="1231" y="750"/>
                    <a:pt x="1222" y="776"/>
                    <a:pt x="1226" y="780"/>
                  </a:cubicBezTo>
                  <a:cubicBezTo>
                    <a:pt x="1229" y="784"/>
                    <a:pt x="1239" y="769"/>
                    <a:pt x="1244" y="762"/>
                  </a:cubicBezTo>
                  <a:close/>
                  <a:moveTo>
                    <a:pt x="3" y="408"/>
                  </a:moveTo>
                  <a:cubicBezTo>
                    <a:pt x="14" y="437"/>
                    <a:pt x="34" y="457"/>
                    <a:pt x="54" y="474"/>
                  </a:cubicBezTo>
                  <a:cubicBezTo>
                    <a:pt x="56" y="475"/>
                    <a:pt x="58" y="477"/>
                    <a:pt x="60" y="477"/>
                  </a:cubicBezTo>
                  <a:cubicBezTo>
                    <a:pt x="61" y="478"/>
                    <a:pt x="62" y="478"/>
                    <a:pt x="63" y="477"/>
                  </a:cubicBezTo>
                  <a:cubicBezTo>
                    <a:pt x="64" y="477"/>
                    <a:pt x="65" y="477"/>
                    <a:pt x="66" y="475"/>
                  </a:cubicBezTo>
                  <a:cubicBezTo>
                    <a:pt x="70" y="470"/>
                    <a:pt x="64" y="457"/>
                    <a:pt x="63" y="452"/>
                  </a:cubicBezTo>
                  <a:cubicBezTo>
                    <a:pt x="59" y="444"/>
                    <a:pt x="55" y="436"/>
                    <a:pt x="51" y="428"/>
                  </a:cubicBezTo>
                  <a:cubicBezTo>
                    <a:pt x="45" y="415"/>
                    <a:pt x="38" y="402"/>
                    <a:pt x="29" y="390"/>
                  </a:cubicBezTo>
                  <a:cubicBezTo>
                    <a:pt x="26" y="385"/>
                    <a:pt x="22" y="380"/>
                    <a:pt x="17" y="379"/>
                  </a:cubicBezTo>
                  <a:cubicBezTo>
                    <a:pt x="12" y="377"/>
                    <a:pt x="6" y="379"/>
                    <a:pt x="3" y="384"/>
                  </a:cubicBezTo>
                  <a:cubicBezTo>
                    <a:pt x="1" y="387"/>
                    <a:pt x="0" y="392"/>
                    <a:pt x="1" y="396"/>
                  </a:cubicBezTo>
                  <a:cubicBezTo>
                    <a:pt x="1" y="400"/>
                    <a:pt x="2" y="404"/>
                    <a:pt x="3" y="408"/>
                  </a:cubicBezTo>
                  <a:close/>
                  <a:moveTo>
                    <a:pt x="1155" y="763"/>
                  </a:moveTo>
                  <a:cubicBezTo>
                    <a:pt x="1166" y="793"/>
                    <a:pt x="1186" y="812"/>
                    <a:pt x="1206" y="829"/>
                  </a:cubicBezTo>
                  <a:cubicBezTo>
                    <a:pt x="1208" y="831"/>
                    <a:pt x="1210" y="832"/>
                    <a:pt x="1212" y="833"/>
                  </a:cubicBezTo>
                  <a:cubicBezTo>
                    <a:pt x="1213" y="833"/>
                    <a:pt x="1214" y="833"/>
                    <a:pt x="1215" y="833"/>
                  </a:cubicBezTo>
                  <a:cubicBezTo>
                    <a:pt x="1216" y="833"/>
                    <a:pt x="1217" y="832"/>
                    <a:pt x="1218" y="831"/>
                  </a:cubicBezTo>
                  <a:cubicBezTo>
                    <a:pt x="1222" y="826"/>
                    <a:pt x="1216" y="813"/>
                    <a:pt x="1215" y="808"/>
                  </a:cubicBezTo>
                  <a:cubicBezTo>
                    <a:pt x="1211" y="800"/>
                    <a:pt x="1207" y="792"/>
                    <a:pt x="1203" y="784"/>
                  </a:cubicBezTo>
                  <a:cubicBezTo>
                    <a:pt x="1197" y="771"/>
                    <a:pt x="1190" y="757"/>
                    <a:pt x="1181" y="746"/>
                  </a:cubicBezTo>
                  <a:cubicBezTo>
                    <a:pt x="1178" y="741"/>
                    <a:pt x="1174" y="736"/>
                    <a:pt x="1169" y="734"/>
                  </a:cubicBezTo>
                  <a:cubicBezTo>
                    <a:pt x="1164" y="733"/>
                    <a:pt x="1158" y="734"/>
                    <a:pt x="1155" y="740"/>
                  </a:cubicBezTo>
                  <a:cubicBezTo>
                    <a:pt x="1153" y="743"/>
                    <a:pt x="1152" y="747"/>
                    <a:pt x="1153" y="751"/>
                  </a:cubicBezTo>
                  <a:cubicBezTo>
                    <a:pt x="1153" y="756"/>
                    <a:pt x="1154" y="759"/>
                    <a:pt x="1155" y="763"/>
                  </a:cubicBezTo>
                  <a:close/>
                  <a:moveTo>
                    <a:pt x="49" y="1047"/>
                  </a:moveTo>
                  <a:cubicBezTo>
                    <a:pt x="45" y="1032"/>
                    <a:pt x="39" y="1009"/>
                    <a:pt x="26" y="1004"/>
                  </a:cubicBezTo>
                  <a:cubicBezTo>
                    <a:pt x="21" y="1003"/>
                    <a:pt x="16" y="1004"/>
                    <a:pt x="13" y="1008"/>
                  </a:cubicBezTo>
                  <a:cubicBezTo>
                    <a:pt x="9" y="1014"/>
                    <a:pt x="9" y="1022"/>
                    <a:pt x="11" y="1029"/>
                  </a:cubicBezTo>
                  <a:cubicBezTo>
                    <a:pt x="17" y="1050"/>
                    <a:pt x="25" y="1070"/>
                    <a:pt x="35" y="1089"/>
                  </a:cubicBezTo>
                  <a:cubicBezTo>
                    <a:pt x="40" y="1098"/>
                    <a:pt x="46" y="1107"/>
                    <a:pt x="51" y="1116"/>
                  </a:cubicBezTo>
                  <a:cubicBezTo>
                    <a:pt x="54" y="1120"/>
                    <a:pt x="68" y="1144"/>
                    <a:pt x="68" y="1134"/>
                  </a:cubicBezTo>
                  <a:cubicBezTo>
                    <a:pt x="68" y="1122"/>
                    <a:pt x="65" y="1109"/>
                    <a:pt x="62" y="1098"/>
                  </a:cubicBezTo>
                  <a:cubicBezTo>
                    <a:pt x="59" y="1081"/>
                    <a:pt x="54" y="1064"/>
                    <a:pt x="49" y="1047"/>
                  </a:cubicBezTo>
                  <a:close/>
                  <a:moveTo>
                    <a:pt x="74" y="425"/>
                  </a:moveTo>
                  <a:cubicBezTo>
                    <a:pt x="77" y="429"/>
                    <a:pt x="87" y="413"/>
                    <a:pt x="92" y="406"/>
                  </a:cubicBezTo>
                  <a:cubicBezTo>
                    <a:pt x="98" y="398"/>
                    <a:pt x="104" y="390"/>
                    <a:pt x="109" y="382"/>
                  </a:cubicBezTo>
                  <a:cubicBezTo>
                    <a:pt x="116" y="370"/>
                    <a:pt x="122" y="358"/>
                    <a:pt x="128" y="346"/>
                  </a:cubicBezTo>
                  <a:cubicBezTo>
                    <a:pt x="133" y="333"/>
                    <a:pt x="139" y="321"/>
                    <a:pt x="137" y="306"/>
                  </a:cubicBezTo>
                  <a:cubicBezTo>
                    <a:pt x="137" y="303"/>
                    <a:pt x="136" y="300"/>
                    <a:pt x="135" y="298"/>
                  </a:cubicBezTo>
                  <a:cubicBezTo>
                    <a:pt x="132" y="295"/>
                    <a:pt x="129" y="295"/>
                    <a:pt x="126" y="295"/>
                  </a:cubicBezTo>
                  <a:cubicBezTo>
                    <a:pt x="119" y="297"/>
                    <a:pt x="115" y="303"/>
                    <a:pt x="111" y="310"/>
                  </a:cubicBezTo>
                  <a:cubicBezTo>
                    <a:pt x="106" y="318"/>
                    <a:pt x="101" y="325"/>
                    <a:pt x="98" y="334"/>
                  </a:cubicBezTo>
                  <a:cubicBezTo>
                    <a:pt x="92" y="349"/>
                    <a:pt x="88" y="364"/>
                    <a:pt x="83" y="379"/>
                  </a:cubicBezTo>
                  <a:cubicBezTo>
                    <a:pt x="79" y="394"/>
                    <a:pt x="70" y="420"/>
                    <a:pt x="74" y="425"/>
                  </a:cubicBezTo>
                  <a:close/>
                  <a:moveTo>
                    <a:pt x="35" y="380"/>
                  </a:moveTo>
                  <a:cubicBezTo>
                    <a:pt x="40" y="390"/>
                    <a:pt x="46" y="399"/>
                    <a:pt x="51" y="407"/>
                  </a:cubicBezTo>
                  <a:cubicBezTo>
                    <a:pt x="54" y="411"/>
                    <a:pt x="68" y="435"/>
                    <a:pt x="68" y="425"/>
                  </a:cubicBezTo>
                  <a:cubicBezTo>
                    <a:pt x="68" y="414"/>
                    <a:pt x="65" y="401"/>
                    <a:pt x="62" y="390"/>
                  </a:cubicBezTo>
                  <a:cubicBezTo>
                    <a:pt x="59" y="372"/>
                    <a:pt x="54" y="355"/>
                    <a:pt x="49" y="338"/>
                  </a:cubicBezTo>
                  <a:cubicBezTo>
                    <a:pt x="45" y="324"/>
                    <a:pt x="39" y="300"/>
                    <a:pt x="26" y="296"/>
                  </a:cubicBezTo>
                  <a:cubicBezTo>
                    <a:pt x="21" y="294"/>
                    <a:pt x="16" y="295"/>
                    <a:pt x="13" y="300"/>
                  </a:cubicBezTo>
                  <a:cubicBezTo>
                    <a:pt x="9" y="305"/>
                    <a:pt x="9" y="314"/>
                    <a:pt x="11" y="320"/>
                  </a:cubicBezTo>
                  <a:cubicBezTo>
                    <a:pt x="17" y="342"/>
                    <a:pt x="25" y="362"/>
                    <a:pt x="35" y="380"/>
                  </a:cubicBezTo>
                  <a:close/>
                  <a:moveTo>
                    <a:pt x="66" y="352"/>
                  </a:moveTo>
                  <a:cubicBezTo>
                    <a:pt x="67" y="355"/>
                    <a:pt x="70" y="374"/>
                    <a:pt x="74" y="366"/>
                  </a:cubicBezTo>
                  <a:cubicBezTo>
                    <a:pt x="76" y="361"/>
                    <a:pt x="77" y="355"/>
                    <a:pt x="78" y="350"/>
                  </a:cubicBezTo>
                  <a:cubicBezTo>
                    <a:pt x="80" y="340"/>
                    <a:pt x="81" y="329"/>
                    <a:pt x="82" y="319"/>
                  </a:cubicBezTo>
                  <a:cubicBezTo>
                    <a:pt x="85" y="302"/>
                    <a:pt x="87" y="285"/>
                    <a:pt x="87" y="268"/>
                  </a:cubicBezTo>
                  <a:cubicBezTo>
                    <a:pt x="88" y="254"/>
                    <a:pt x="89" y="231"/>
                    <a:pt x="77" y="224"/>
                  </a:cubicBezTo>
                  <a:cubicBezTo>
                    <a:pt x="72" y="221"/>
                    <a:pt x="65" y="223"/>
                    <a:pt x="61" y="228"/>
                  </a:cubicBezTo>
                  <a:cubicBezTo>
                    <a:pt x="57" y="233"/>
                    <a:pt x="55" y="240"/>
                    <a:pt x="54" y="248"/>
                  </a:cubicBezTo>
                  <a:cubicBezTo>
                    <a:pt x="55" y="273"/>
                    <a:pt x="58" y="298"/>
                    <a:pt x="61" y="323"/>
                  </a:cubicBezTo>
                  <a:cubicBezTo>
                    <a:pt x="63" y="333"/>
                    <a:pt x="64" y="342"/>
                    <a:pt x="66" y="352"/>
                  </a:cubicBezTo>
                  <a:close/>
                  <a:moveTo>
                    <a:pt x="77" y="932"/>
                  </a:moveTo>
                  <a:cubicBezTo>
                    <a:pt x="72" y="929"/>
                    <a:pt x="65" y="931"/>
                    <a:pt x="61" y="937"/>
                  </a:cubicBezTo>
                  <a:cubicBezTo>
                    <a:pt x="57" y="942"/>
                    <a:pt x="55" y="949"/>
                    <a:pt x="54" y="956"/>
                  </a:cubicBezTo>
                  <a:cubicBezTo>
                    <a:pt x="55" y="981"/>
                    <a:pt x="58" y="1006"/>
                    <a:pt x="61" y="1031"/>
                  </a:cubicBezTo>
                  <a:cubicBezTo>
                    <a:pt x="63" y="1041"/>
                    <a:pt x="64" y="1051"/>
                    <a:pt x="66" y="1061"/>
                  </a:cubicBezTo>
                  <a:cubicBezTo>
                    <a:pt x="67" y="1064"/>
                    <a:pt x="70" y="1082"/>
                    <a:pt x="74" y="1074"/>
                  </a:cubicBezTo>
                  <a:cubicBezTo>
                    <a:pt x="76" y="1069"/>
                    <a:pt x="77" y="1063"/>
                    <a:pt x="78" y="1058"/>
                  </a:cubicBezTo>
                  <a:cubicBezTo>
                    <a:pt x="80" y="1048"/>
                    <a:pt x="81" y="1038"/>
                    <a:pt x="82" y="1028"/>
                  </a:cubicBezTo>
                  <a:cubicBezTo>
                    <a:pt x="85" y="1011"/>
                    <a:pt x="87" y="994"/>
                    <a:pt x="87" y="977"/>
                  </a:cubicBezTo>
                  <a:cubicBezTo>
                    <a:pt x="88" y="963"/>
                    <a:pt x="89" y="940"/>
                    <a:pt x="77" y="932"/>
                  </a:cubicBezTo>
                  <a:close/>
                  <a:moveTo>
                    <a:pt x="74" y="1133"/>
                  </a:moveTo>
                  <a:cubicBezTo>
                    <a:pt x="77" y="1137"/>
                    <a:pt x="87" y="1122"/>
                    <a:pt x="92" y="1115"/>
                  </a:cubicBezTo>
                  <a:cubicBezTo>
                    <a:pt x="98" y="1107"/>
                    <a:pt x="104" y="1099"/>
                    <a:pt x="109" y="1090"/>
                  </a:cubicBezTo>
                  <a:cubicBezTo>
                    <a:pt x="116" y="1079"/>
                    <a:pt x="122" y="1067"/>
                    <a:pt x="128" y="1054"/>
                  </a:cubicBezTo>
                  <a:cubicBezTo>
                    <a:pt x="133" y="1042"/>
                    <a:pt x="139" y="1029"/>
                    <a:pt x="137" y="1015"/>
                  </a:cubicBezTo>
                  <a:cubicBezTo>
                    <a:pt x="137" y="1011"/>
                    <a:pt x="136" y="1008"/>
                    <a:pt x="135" y="1006"/>
                  </a:cubicBezTo>
                  <a:cubicBezTo>
                    <a:pt x="132" y="1003"/>
                    <a:pt x="129" y="1003"/>
                    <a:pt x="126" y="1004"/>
                  </a:cubicBezTo>
                  <a:cubicBezTo>
                    <a:pt x="119" y="1006"/>
                    <a:pt x="115" y="1012"/>
                    <a:pt x="111" y="1019"/>
                  </a:cubicBezTo>
                  <a:cubicBezTo>
                    <a:pt x="106" y="1026"/>
                    <a:pt x="101" y="1034"/>
                    <a:pt x="98" y="1043"/>
                  </a:cubicBezTo>
                  <a:cubicBezTo>
                    <a:pt x="92" y="1058"/>
                    <a:pt x="88" y="1073"/>
                    <a:pt x="83" y="1088"/>
                  </a:cubicBezTo>
                  <a:cubicBezTo>
                    <a:pt x="79" y="1103"/>
                    <a:pt x="70" y="1129"/>
                    <a:pt x="74" y="1133"/>
                  </a:cubicBezTo>
                  <a:close/>
                  <a:moveTo>
                    <a:pt x="1201" y="1400"/>
                  </a:moveTo>
                  <a:cubicBezTo>
                    <a:pt x="1197" y="1385"/>
                    <a:pt x="1191" y="1362"/>
                    <a:pt x="1177" y="1357"/>
                  </a:cubicBezTo>
                  <a:cubicBezTo>
                    <a:pt x="1173" y="1355"/>
                    <a:pt x="1168" y="1357"/>
                    <a:pt x="1165" y="1361"/>
                  </a:cubicBezTo>
                  <a:cubicBezTo>
                    <a:pt x="1161" y="1366"/>
                    <a:pt x="1161" y="1375"/>
                    <a:pt x="1163" y="1382"/>
                  </a:cubicBezTo>
                  <a:cubicBezTo>
                    <a:pt x="1169" y="1403"/>
                    <a:pt x="1177" y="1423"/>
                    <a:pt x="1187" y="1442"/>
                  </a:cubicBezTo>
                  <a:cubicBezTo>
                    <a:pt x="1192" y="1451"/>
                    <a:pt x="1198" y="1460"/>
                    <a:pt x="1203" y="1468"/>
                  </a:cubicBezTo>
                  <a:cubicBezTo>
                    <a:pt x="1206" y="1473"/>
                    <a:pt x="1220" y="1497"/>
                    <a:pt x="1220" y="1487"/>
                  </a:cubicBezTo>
                  <a:cubicBezTo>
                    <a:pt x="1220" y="1475"/>
                    <a:pt x="1217" y="1462"/>
                    <a:pt x="1214" y="1451"/>
                  </a:cubicBezTo>
                  <a:cubicBezTo>
                    <a:pt x="1211" y="1434"/>
                    <a:pt x="1206" y="1416"/>
                    <a:pt x="1201" y="1400"/>
                  </a:cubicBezTo>
                  <a:close/>
                  <a:moveTo>
                    <a:pt x="2339" y="380"/>
                  </a:moveTo>
                  <a:cubicBezTo>
                    <a:pt x="2344" y="390"/>
                    <a:pt x="2349" y="399"/>
                    <a:pt x="2355" y="407"/>
                  </a:cubicBezTo>
                  <a:cubicBezTo>
                    <a:pt x="2358" y="411"/>
                    <a:pt x="2372" y="435"/>
                    <a:pt x="2372" y="425"/>
                  </a:cubicBezTo>
                  <a:cubicBezTo>
                    <a:pt x="2372" y="414"/>
                    <a:pt x="2369" y="401"/>
                    <a:pt x="2366" y="390"/>
                  </a:cubicBezTo>
                  <a:cubicBezTo>
                    <a:pt x="2363" y="372"/>
                    <a:pt x="2358" y="355"/>
                    <a:pt x="2353" y="338"/>
                  </a:cubicBezTo>
                  <a:cubicBezTo>
                    <a:pt x="2348" y="324"/>
                    <a:pt x="2343" y="300"/>
                    <a:pt x="2329" y="296"/>
                  </a:cubicBezTo>
                  <a:cubicBezTo>
                    <a:pt x="2325" y="294"/>
                    <a:pt x="2320" y="295"/>
                    <a:pt x="2317" y="300"/>
                  </a:cubicBezTo>
                  <a:cubicBezTo>
                    <a:pt x="2313" y="305"/>
                    <a:pt x="2313" y="314"/>
                    <a:pt x="2315" y="320"/>
                  </a:cubicBezTo>
                  <a:cubicBezTo>
                    <a:pt x="2321" y="342"/>
                    <a:pt x="2329" y="362"/>
                    <a:pt x="2339" y="380"/>
                  </a:cubicBezTo>
                  <a:close/>
                  <a:moveTo>
                    <a:pt x="2378" y="425"/>
                  </a:moveTo>
                  <a:cubicBezTo>
                    <a:pt x="2381" y="429"/>
                    <a:pt x="2391" y="413"/>
                    <a:pt x="2396" y="406"/>
                  </a:cubicBezTo>
                  <a:cubicBezTo>
                    <a:pt x="2402" y="398"/>
                    <a:pt x="2408" y="390"/>
                    <a:pt x="2413" y="382"/>
                  </a:cubicBezTo>
                  <a:cubicBezTo>
                    <a:pt x="2420" y="370"/>
                    <a:pt x="2426" y="358"/>
                    <a:pt x="2432" y="346"/>
                  </a:cubicBezTo>
                  <a:cubicBezTo>
                    <a:pt x="2437" y="333"/>
                    <a:pt x="2443" y="321"/>
                    <a:pt x="2441" y="306"/>
                  </a:cubicBezTo>
                  <a:cubicBezTo>
                    <a:pt x="2441" y="303"/>
                    <a:pt x="2440" y="300"/>
                    <a:pt x="2439" y="298"/>
                  </a:cubicBezTo>
                  <a:cubicBezTo>
                    <a:pt x="2436" y="295"/>
                    <a:pt x="2433" y="295"/>
                    <a:pt x="2430" y="295"/>
                  </a:cubicBezTo>
                  <a:cubicBezTo>
                    <a:pt x="2423" y="297"/>
                    <a:pt x="2419" y="303"/>
                    <a:pt x="2415" y="310"/>
                  </a:cubicBezTo>
                  <a:cubicBezTo>
                    <a:pt x="2410" y="318"/>
                    <a:pt x="2405" y="325"/>
                    <a:pt x="2402" y="334"/>
                  </a:cubicBezTo>
                  <a:cubicBezTo>
                    <a:pt x="2396" y="349"/>
                    <a:pt x="2392" y="364"/>
                    <a:pt x="2387" y="379"/>
                  </a:cubicBezTo>
                  <a:cubicBezTo>
                    <a:pt x="2383" y="394"/>
                    <a:pt x="2374" y="420"/>
                    <a:pt x="2378" y="425"/>
                  </a:cubicBezTo>
                  <a:close/>
                  <a:moveTo>
                    <a:pt x="3481" y="1357"/>
                  </a:moveTo>
                  <a:cubicBezTo>
                    <a:pt x="3477" y="1355"/>
                    <a:pt x="3472" y="1357"/>
                    <a:pt x="3469" y="1361"/>
                  </a:cubicBezTo>
                  <a:cubicBezTo>
                    <a:pt x="3465" y="1366"/>
                    <a:pt x="3465" y="1375"/>
                    <a:pt x="3467" y="1382"/>
                  </a:cubicBezTo>
                  <a:cubicBezTo>
                    <a:pt x="3473" y="1403"/>
                    <a:pt x="3481" y="1423"/>
                    <a:pt x="3491" y="1442"/>
                  </a:cubicBezTo>
                  <a:cubicBezTo>
                    <a:pt x="3496" y="1451"/>
                    <a:pt x="3501" y="1460"/>
                    <a:pt x="3507" y="1468"/>
                  </a:cubicBezTo>
                  <a:cubicBezTo>
                    <a:pt x="3510" y="1473"/>
                    <a:pt x="3524" y="1497"/>
                    <a:pt x="3524" y="1487"/>
                  </a:cubicBezTo>
                  <a:cubicBezTo>
                    <a:pt x="3524" y="1475"/>
                    <a:pt x="3521" y="1462"/>
                    <a:pt x="3518" y="1451"/>
                  </a:cubicBezTo>
                  <a:cubicBezTo>
                    <a:pt x="3515" y="1434"/>
                    <a:pt x="3510" y="1416"/>
                    <a:pt x="3505" y="1400"/>
                  </a:cubicBezTo>
                  <a:cubicBezTo>
                    <a:pt x="3500" y="1385"/>
                    <a:pt x="3495" y="1362"/>
                    <a:pt x="3481" y="1357"/>
                  </a:cubicBezTo>
                  <a:close/>
                  <a:moveTo>
                    <a:pt x="1226" y="1486"/>
                  </a:moveTo>
                  <a:cubicBezTo>
                    <a:pt x="1229" y="1490"/>
                    <a:pt x="1239" y="1475"/>
                    <a:pt x="1244" y="1467"/>
                  </a:cubicBezTo>
                  <a:cubicBezTo>
                    <a:pt x="1250" y="1460"/>
                    <a:pt x="1256" y="1451"/>
                    <a:pt x="1261" y="1443"/>
                  </a:cubicBezTo>
                  <a:cubicBezTo>
                    <a:pt x="1268" y="1432"/>
                    <a:pt x="1274" y="1420"/>
                    <a:pt x="1280" y="1407"/>
                  </a:cubicBezTo>
                  <a:cubicBezTo>
                    <a:pt x="1285" y="1395"/>
                    <a:pt x="1291" y="1382"/>
                    <a:pt x="1289" y="1367"/>
                  </a:cubicBezTo>
                  <a:cubicBezTo>
                    <a:pt x="1289" y="1364"/>
                    <a:pt x="1288" y="1361"/>
                    <a:pt x="1287" y="1359"/>
                  </a:cubicBezTo>
                  <a:cubicBezTo>
                    <a:pt x="1284" y="1356"/>
                    <a:pt x="1281" y="1356"/>
                    <a:pt x="1278" y="1357"/>
                  </a:cubicBezTo>
                  <a:cubicBezTo>
                    <a:pt x="1271" y="1359"/>
                    <a:pt x="1267" y="1365"/>
                    <a:pt x="1263" y="1371"/>
                  </a:cubicBezTo>
                  <a:cubicBezTo>
                    <a:pt x="1258" y="1379"/>
                    <a:pt x="1253" y="1387"/>
                    <a:pt x="1250" y="1396"/>
                  </a:cubicBezTo>
                  <a:cubicBezTo>
                    <a:pt x="1244" y="1410"/>
                    <a:pt x="1240" y="1425"/>
                    <a:pt x="1235" y="1441"/>
                  </a:cubicBezTo>
                  <a:cubicBezTo>
                    <a:pt x="1231" y="1455"/>
                    <a:pt x="1222" y="1482"/>
                    <a:pt x="1226" y="1486"/>
                  </a:cubicBezTo>
                  <a:close/>
                  <a:moveTo>
                    <a:pt x="3459" y="763"/>
                  </a:moveTo>
                  <a:cubicBezTo>
                    <a:pt x="3470" y="793"/>
                    <a:pt x="3490" y="812"/>
                    <a:pt x="3510" y="829"/>
                  </a:cubicBezTo>
                  <a:cubicBezTo>
                    <a:pt x="3512" y="831"/>
                    <a:pt x="3514" y="832"/>
                    <a:pt x="3516" y="833"/>
                  </a:cubicBezTo>
                  <a:cubicBezTo>
                    <a:pt x="3517" y="833"/>
                    <a:pt x="3518" y="833"/>
                    <a:pt x="3518" y="833"/>
                  </a:cubicBezTo>
                  <a:cubicBezTo>
                    <a:pt x="3520" y="833"/>
                    <a:pt x="3521" y="832"/>
                    <a:pt x="3522" y="831"/>
                  </a:cubicBezTo>
                  <a:cubicBezTo>
                    <a:pt x="3526" y="826"/>
                    <a:pt x="3520" y="813"/>
                    <a:pt x="3519" y="808"/>
                  </a:cubicBezTo>
                  <a:cubicBezTo>
                    <a:pt x="3515" y="800"/>
                    <a:pt x="3511" y="792"/>
                    <a:pt x="3507" y="784"/>
                  </a:cubicBezTo>
                  <a:cubicBezTo>
                    <a:pt x="3501" y="771"/>
                    <a:pt x="3494" y="757"/>
                    <a:pt x="3485" y="746"/>
                  </a:cubicBezTo>
                  <a:cubicBezTo>
                    <a:pt x="3482" y="741"/>
                    <a:pt x="3478" y="736"/>
                    <a:pt x="3473" y="734"/>
                  </a:cubicBezTo>
                  <a:cubicBezTo>
                    <a:pt x="3468" y="733"/>
                    <a:pt x="3462" y="734"/>
                    <a:pt x="3459" y="740"/>
                  </a:cubicBezTo>
                  <a:cubicBezTo>
                    <a:pt x="3457" y="743"/>
                    <a:pt x="3456" y="747"/>
                    <a:pt x="3457" y="751"/>
                  </a:cubicBezTo>
                  <a:cubicBezTo>
                    <a:pt x="3457" y="756"/>
                    <a:pt x="3458" y="759"/>
                    <a:pt x="3459" y="763"/>
                  </a:cubicBezTo>
                  <a:close/>
                  <a:moveTo>
                    <a:pt x="3507" y="57"/>
                  </a:moveTo>
                  <a:cubicBezTo>
                    <a:pt x="3510" y="61"/>
                    <a:pt x="3524" y="86"/>
                    <a:pt x="3524" y="75"/>
                  </a:cubicBezTo>
                  <a:cubicBezTo>
                    <a:pt x="3524" y="64"/>
                    <a:pt x="3521" y="51"/>
                    <a:pt x="3518" y="40"/>
                  </a:cubicBezTo>
                  <a:cubicBezTo>
                    <a:pt x="3515" y="26"/>
                    <a:pt x="3512" y="13"/>
                    <a:pt x="3508" y="0"/>
                  </a:cubicBezTo>
                  <a:cubicBezTo>
                    <a:pt x="3477" y="0"/>
                    <a:pt x="3477" y="0"/>
                    <a:pt x="3477" y="0"/>
                  </a:cubicBezTo>
                  <a:cubicBezTo>
                    <a:pt x="3481" y="11"/>
                    <a:pt x="3486" y="21"/>
                    <a:pt x="3491" y="31"/>
                  </a:cubicBezTo>
                  <a:cubicBezTo>
                    <a:pt x="3496" y="40"/>
                    <a:pt x="3501" y="49"/>
                    <a:pt x="3507" y="57"/>
                  </a:cubicBezTo>
                  <a:close/>
                  <a:moveTo>
                    <a:pt x="2378" y="1133"/>
                  </a:moveTo>
                  <a:cubicBezTo>
                    <a:pt x="2381" y="1137"/>
                    <a:pt x="2391" y="1122"/>
                    <a:pt x="2396" y="1115"/>
                  </a:cubicBezTo>
                  <a:cubicBezTo>
                    <a:pt x="2402" y="1107"/>
                    <a:pt x="2408" y="1099"/>
                    <a:pt x="2413" y="1090"/>
                  </a:cubicBezTo>
                  <a:cubicBezTo>
                    <a:pt x="2420" y="1079"/>
                    <a:pt x="2426" y="1067"/>
                    <a:pt x="2432" y="1054"/>
                  </a:cubicBezTo>
                  <a:cubicBezTo>
                    <a:pt x="2437" y="1042"/>
                    <a:pt x="2443" y="1029"/>
                    <a:pt x="2441" y="1015"/>
                  </a:cubicBezTo>
                  <a:cubicBezTo>
                    <a:pt x="2441" y="1011"/>
                    <a:pt x="2440" y="1008"/>
                    <a:pt x="2439" y="1006"/>
                  </a:cubicBezTo>
                  <a:cubicBezTo>
                    <a:pt x="2436" y="1003"/>
                    <a:pt x="2433" y="1003"/>
                    <a:pt x="2430" y="1004"/>
                  </a:cubicBezTo>
                  <a:cubicBezTo>
                    <a:pt x="2423" y="1006"/>
                    <a:pt x="2419" y="1012"/>
                    <a:pt x="2415" y="1019"/>
                  </a:cubicBezTo>
                  <a:cubicBezTo>
                    <a:pt x="2410" y="1026"/>
                    <a:pt x="2405" y="1034"/>
                    <a:pt x="2402" y="1043"/>
                  </a:cubicBezTo>
                  <a:cubicBezTo>
                    <a:pt x="2396" y="1058"/>
                    <a:pt x="2392" y="1073"/>
                    <a:pt x="2387" y="1088"/>
                  </a:cubicBezTo>
                  <a:cubicBezTo>
                    <a:pt x="2383" y="1103"/>
                    <a:pt x="2374" y="1129"/>
                    <a:pt x="2378" y="1133"/>
                  </a:cubicBezTo>
                  <a:close/>
                  <a:moveTo>
                    <a:pt x="3481" y="651"/>
                  </a:moveTo>
                  <a:cubicBezTo>
                    <a:pt x="3477" y="650"/>
                    <a:pt x="3472" y="651"/>
                    <a:pt x="3469" y="655"/>
                  </a:cubicBezTo>
                  <a:cubicBezTo>
                    <a:pt x="3465" y="661"/>
                    <a:pt x="3465" y="669"/>
                    <a:pt x="3467" y="676"/>
                  </a:cubicBezTo>
                  <a:cubicBezTo>
                    <a:pt x="3473" y="697"/>
                    <a:pt x="3481" y="718"/>
                    <a:pt x="3491" y="736"/>
                  </a:cubicBezTo>
                  <a:cubicBezTo>
                    <a:pt x="3496" y="745"/>
                    <a:pt x="3501" y="754"/>
                    <a:pt x="3507" y="763"/>
                  </a:cubicBezTo>
                  <a:cubicBezTo>
                    <a:pt x="3510" y="767"/>
                    <a:pt x="3524" y="791"/>
                    <a:pt x="3524" y="781"/>
                  </a:cubicBezTo>
                  <a:cubicBezTo>
                    <a:pt x="3524" y="769"/>
                    <a:pt x="3521" y="757"/>
                    <a:pt x="3518" y="745"/>
                  </a:cubicBezTo>
                  <a:cubicBezTo>
                    <a:pt x="3515" y="728"/>
                    <a:pt x="3510" y="711"/>
                    <a:pt x="3505" y="694"/>
                  </a:cubicBezTo>
                  <a:cubicBezTo>
                    <a:pt x="3500" y="680"/>
                    <a:pt x="3495" y="656"/>
                    <a:pt x="3481" y="651"/>
                  </a:cubicBezTo>
                  <a:close/>
                  <a:moveTo>
                    <a:pt x="3459" y="58"/>
                  </a:moveTo>
                  <a:cubicBezTo>
                    <a:pt x="3470" y="87"/>
                    <a:pt x="3490" y="107"/>
                    <a:pt x="3510" y="124"/>
                  </a:cubicBezTo>
                  <a:cubicBezTo>
                    <a:pt x="3512" y="125"/>
                    <a:pt x="3514" y="127"/>
                    <a:pt x="3516" y="127"/>
                  </a:cubicBezTo>
                  <a:cubicBezTo>
                    <a:pt x="3517" y="128"/>
                    <a:pt x="3518" y="128"/>
                    <a:pt x="3518" y="128"/>
                  </a:cubicBezTo>
                  <a:cubicBezTo>
                    <a:pt x="3520" y="127"/>
                    <a:pt x="3521" y="127"/>
                    <a:pt x="3522" y="125"/>
                  </a:cubicBezTo>
                  <a:cubicBezTo>
                    <a:pt x="3526" y="121"/>
                    <a:pt x="3520" y="107"/>
                    <a:pt x="3519" y="102"/>
                  </a:cubicBezTo>
                  <a:cubicBezTo>
                    <a:pt x="3515" y="94"/>
                    <a:pt x="3511" y="86"/>
                    <a:pt x="3507" y="78"/>
                  </a:cubicBezTo>
                  <a:cubicBezTo>
                    <a:pt x="3501" y="65"/>
                    <a:pt x="3494" y="52"/>
                    <a:pt x="3485" y="40"/>
                  </a:cubicBezTo>
                  <a:cubicBezTo>
                    <a:pt x="3482" y="35"/>
                    <a:pt x="3478" y="31"/>
                    <a:pt x="3473" y="29"/>
                  </a:cubicBezTo>
                  <a:cubicBezTo>
                    <a:pt x="3468" y="27"/>
                    <a:pt x="3462" y="29"/>
                    <a:pt x="3459" y="34"/>
                  </a:cubicBezTo>
                  <a:cubicBezTo>
                    <a:pt x="3457" y="37"/>
                    <a:pt x="3456" y="42"/>
                    <a:pt x="3457" y="46"/>
                  </a:cubicBezTo>
                  <a:cubicBezTo>
                    <a:pt x="3457" y="50"/>
                    <a:pt x="3458" y="54"/>
                    <a:pt x="3459" y="58"/>
                  </a:cubicBezTo>
                  <a:close/>
                  <a:moveTo>
                    <a:pt x="2381" y="932"/>
                  </a:moveTo>
                  <a:cubicBezTo>
                    <a:pt x="2376" y="929"/>
                    <a:pt x="2369" y="931"/>
                    <a:pt x="2365" y="937"/>
                  </a:cubicBezTo>
                  <a:cubicBezTo>
                    <a:pt x="2361" y="942"/>
                    <a:pt x="2359" y="949"/>
                    <a:pt x="2358" y="956"/>
                  </a:cubicBezTo>
                  <a:cubicBezTo>
                    <a:pt x="2359" y="981"/>
                    <a:pt x="2362" y="1006"/>
                    <a:pt x="2365" y="1031"/>
                  </a:cubicBezTo>
                  <a:cubicBezTo>
                    <a:pt x="2367" y="1041"/>
                    <a:pt x="2368" y="1051"/>
                    <a:pt x="2370" y="1061"/>
                  </a:cubicBezTo>
                  <a:cubicBezTo>
                    <a:pt x="2371" y="1064"/>
                    <a:pt x="2374" y="1082"/>
                    <a:pt x="2378" y="1074"/>
                  </a:cubicBezTo>
                  <a:cubicBezTo>
                    <a:pt x="2380" y="1069"/>
                    <a:pt x="2381" y="1063"/>
                    <a:pt x="2382" y="1058"/>
                  </a:cubicBezTo>
                  <a:cubicBezTo>
                    <a:pt x="2384" y="1048"/>
                    <a:pt x="2385" y="1038"/>
                    <a:pt x="2386" y="1028"/>
                  </a:cubicBezTo>
                  <a:cubicBezTo>
                    <a:pt x="2389" y="1011"/>
                    <a:pt x="2390" y="994"/>
                    <a:pt x="2391" y="977"/>
                  </a:cubicBezTo>
                  <a:cubicBezTo>
                    <a:pt x="2392" y="963"/>
                    <a:pt x="2393" y="940"/>
                    <a:pt x="2381" y="932"/>
                  </a:cubicBezTo>
                  <a:close/>
                  <a:moveTo>
                    <a:pt x="2307" y="1116"/>
                  </a:moveTo>
                  <a:cubicBezTo>
                    <a:pt x="2318" y="1145"/>
                    <a:pt x="2338" y="1165"/>
                    <a:pt x="2358" y="1182"/>
                  </a:cubicBezTo>
                  <a:cubicBezTo>
                    <a:pt x="2360" y="1184"/>
                    <a:pt x="2362" y="1185"/>
                    <a:pt x="2364" y="1186"/>
                  </a:cubicBezTo>
                  <a:cubicBezTo>
                    <a:pt x="2365" y="1186"/>
                    <a:pt x="2366" y="1186"/>
                    <a:pt x="2366" y="1186"/>
                  </a:cubicBezTo>
                  <a:cubicBezTo>
                    <a:pt x="2368" y="1186"/>
                    <a:pt x="2369" y="1185"/>
                    <a:pt x="2370" y="1184"/>
                  </a:cubicBezTo>
                  <a:cubicBezTo>
                    <a:pt x="2374" y="1179"/>
                    <a:pt x="2368" y="1166"/>
                    <a:pt x="2367" y="1161"/>
                  </a:cubicBezTo>
                  <a:cubicBezTo>
                    <a:pt x="2363" y="1152"/>
                    <a:pt x="2359" y="1145"/>
                    <a:pt x="2355" y="1137"/>
                  </a:cubicBezTo>
                  <a:cubicBezTo>
                    <a:pt x="2349" y="1123"/>
                    <a:pt x="2342" y="1110"/>
                    <a:pt x="2333" y="1098"/>
                  </a:cubicBezTo>
                  <a:cubicBezTo>
                    <a:pt x="2330" y="1093"/>
                    <a:pt x="2326" y="1089"/>
                    <a:pt x="2321" y="1087"/>
                  </a:cubicBezTo>
                  <a:cubicBezTo>
                    <a:pt x="2316" y="1085"/>
                    <a:pt x="2310" y="1087"/>
                    <a:pt x="2307" y="1092"/>
                  </a:cubicBezTo>
                  <a:cubicBezTo>
                    <a:pt x="2305" y="1096"/>
                    <a:pt x="2304" y="1100"/>
                    <a:pt x="2305" y="1104"/>
                  </a:cubicBezTo>
                  <a:cubicBezTo>
                    <a:pt x="2305" y="1108"/>
                    <a:pt x="2306" y="1112"/>
                    <a:pt x="2307" y="1116"/>
                  </a:cubicBezTo>
                  <a:close/>
                  <a:moveTo>
                    <a:pt x="1226" y="75"/>
                  </a:moveTo>
                  <a:cubicBezTo>
                    <a:pt x="1229" y="79"/>
                    <a:pt x="1239" y="63"/>
                    <a:pt x="1244" y="56"/>
                  </a:cubicBezTo>
                  <a:cubicBezTo>
                    <a:pt x="1250" y="48"/>
                    <a:pt x="1256" y="40"/>
                    <a:pt x="1261" y="32"/>
                  </a:cubicBezTo>
                  <a:cubicBezTo>
                    <a:pt x="1267" y="22"/>
                    <a:pt x="1273" y="11"/>
                    <a:pt x="1278" y="0"/>
                  </a:cubicBezTo>
                  <a:cubicBezTo>
                    <a:pt x="1244" y="0"/>
                    <a:pt x="1244" y="0"/>
                    <a:pt x="1244" y="0"/>
                  </a:cubicBezTo>
                  <a:cubicBezTo>
                    <a:pt x="1241" y="10"/>
                    <a:pt x="1238" y="20"/>
                    <a:pt x="1235" y="29"/>
                  </a:cubicBezTo>
                  <a:cubicBezTo>
                    <a:pt x="1231" y="44"/>
                    <a:pt x="1222" y="71"/>
                    <a:pt x="1226" y="75"/>
                  </a:cubicBezTo>
                  <a:close/>
                  <a:moveTo>
                    <a:pt x="1229" y="1285"/>
                  </a:moveTo>
                  <a:cubicBezTo>
                    <a:pt x="1224" y="1282"/>
                    <a:pt x="1217" y="1284"/>
                    <a:pt x="1213" y="1289"/>
                  </a:cubicBezTo>
                  <a:cubicBezTo>
                    <a:pt x="1209" y="1294"/>
                    <a:pt x="1207" y="1302"/>
                    <a:pt x="1206" y="1309"/>
                  </a:cubicBezTo>
                  <a:cubicBezTo>
                    <a:pt x="1207" y="1334"/>
                    <a:pt x="1210" y="1359"/>
                    <a:pt x="1213" y="1384"/>
                  </a:cubicBezTo>
                  <a:cubicBezTo>
                    <a:pt x="1215" y="1394"/>
                    <a:pt x="1216" y="1404"/>
                    <a:pt x="1218" y="1413"/>
                  </a:cubicBezTo>
                  <a:cubicBezTo>
                    <a:pt x="1219" y="1416"/>
                    <a:pt x="1222" y="1435"/>
                    <a:pt x="1226" y="1427"/>
                  </a:cubicBezTo>
                  <a:cubicBezTo>
                    <a:pt x="1228" y="1422"/>
                    <a:pt x="1229" y="1416"/>
                    <a:pt x="1230" y="1411"/>
                  </a:cubicBezTo>
                  <a:cubicBezTo>
                    <a:pt x="1232" y="1401"/>
                    <a:pt x="1233" y="1391"/>
                    <a:pt x="1234" y="1381"/>
                  </a:cubicBezTo>
                  <a:cubicBezTo>
                    <a:pt x="1237" y="1364"/>
                    <a:pt x="1238" y="1347"/>
                    <a:pt x="1239" y="1330"/>
                  </a:cubicBezTo>
                  <a:cubicBezTo>
                    <a:pt x="1240" y="1315"/>
                    <a:pt x="1241" y="1293"/>
                    <a:pt x="1229" y="1285"/>
                  </a:cubicBezTo>
                  <a:close/>
                  <a:moveTo>
                    <a:pt x="2307" y="408"/>
                  </a:moveTo>
                  <a:cubicBezTo>
                    <a:pt x="2318" y="437"/>
                    <a:pt x="2338" y="457"/>
                    <a:pt x="2358" y="474"/>
                  </a:cubicBezTo>
                  <a:cubicBezTo>
                    <a:pt x="2360" y="475"/>
                    <a:pt x="2362" y="477"/>
                    <a:pt x="2364" y="477"/>
                  </a:cubicBezTo>
                  <a:cubicBezTo>
                    <a:pt x="2365" y="478"/>
                    <a:pt x="2366" y="478"/>
                    <a:pt x="2366" y="477"/>
                  </a:cubicBezTo>
                  <a:cubicBezTo>
                    <a:pt x="2368" y="477"/>
                    <a:pt x="2369" y="477"/>
                    <a:pt x="2370" y="475"/>
                  </a:cubicBezTo>
                  <a:cubicBezTo>
                    <a:pt x="2374" y="470"/>
                    <a:pt x="2368" y="457"/>
                    <a:pt x="2367" y="452"/>
                  </a:cubicBezTo>
                  <a:cubicBezTo>
                    <a:pt x="2363" y="444"/>
                    <a:pt x="2359" y="436"/>
                    <a:pt x="2355" y="428"/>
                  </a:cubicBezTo>
                  <a:cubicBezTo>
                    <a:pt x="2349" y="415"/>
                    <a:pt x="2342" y="402"/>
                    <a:pt x="2333" y="390"/>
                  </a:cubicBezTo>
                  <a:cubicBezTo>
                    <a:pt x="2330" y="385"/>
                    <a:pt x="2326" y="380"/>
                    <a:pt x="2321" y="379"/>
                  </a:cubicBezTo>
                  <a:cubicBezTo>
                    <a:pt x="2316" y="377"/>
                    <a:pt x="2310" y="379"/>
                    <a:pt x="2307" y="384"/>
                  </a:cubicBezTo>
                  <a:cubicBezTo>
                    <a:pt x="2305" y="387"/>
                    <a:pt x="2304" y="392"/>
                    <a:pt x="2305" y="396"/>
                  </a:cubicBezTo>
                  <a:cubicBezTo>
                    <a:pt x="2305" y="400"/>
                    <a:pt x="2306" y="404"/>
                    <a:pt x="2307" y="408"/>
                  </a:cubicBezTo>
                  <a:close/>
                  <a:moveTo>
                    <a:pt x="2370" y="352"/>
                  </a:moveTo>
                  <a:cubicBezTo>
                    <a:pt x="2371" y="355"/>
                    <a:pt x="2374" y="374"/>
                    <a:pt x="2378" y="366"/>
                  </a:cubicBezTo>
                  <a:cubicBezTo>
                    <a:pt x="2380" y="361"/>
                    <a:pt x="2381" y="355"/>
                    <a:pt x="2382" y="350"/>
                  </a:cubicBezTo>
                  <a:cubicBezTo>
                    <a:pt x="2384" y="340"/>
                    <a:pt x="2385" y="329"/>
                    <a:pt x="2386" y="319"/>
                  </a:cubicBezTo>
                  <a:cubicBezTo>
                    <a:pt x="2389" y="302"/>
                    <a:pt x="2390" y="285"/>
                    <a:pt x="2391" y="268"/>
                  </a:cubicBezTo>
                  <a:cubicBezTo>
                    <a:pt x="2392" y="254"/>
                    <a:pt x="2393" y="231"/>
                    <a:pt x="2381" y="224"/>
                  </a:cubicBezTo>
                  <a:cubicBezTo>
                    <a:pt x="2376" y="221"/>
                    <a:pt x="2369" y="223"/>
                    <a:pt x="2365" y="228"/>
                  </a:cubicBezTo>
                  <a:cubicBezTo>
                    <a:pt x="2361" y="233"/>
                    <a:pt x="2359" y="240"/>
                    <a:pt x="2358" y="248"/>
                  </a:cubicBezTo>
                  <a:cubicBezTo>
                    <a:pt x="2359" y="273"/>
                    <a:pt x="2362" y="298"/>
                    <a:pt x="2365" y="323"/>
                  </a:cubicBezTo>
                  <a:cubicBezTo>
                    <a:pt x="2367" y="333"/>
                    <a:pt x="2368" y="342"/>
                    <a:pt x="2370" y="352"/>
                  </a:cubicBezTo>
                  <a:close/>
                  <a:moveTo>
                    <a:pt x="3" y="1116"/>
                  </a:moveTo>
                  <a:cubicBezTo>
                    <a:pt x="14" y="1145"/>
                    <a:pt x="34" y="1165"/>
                    <a:pt x="54" y="1182"/>
                  </a:cubicBezTo>
                  <a:cubicBezTo>
                    <a:pt x="56" y="1184"/>
                    <a:pt x="58" y="1185"/>
                    <a:pt x="60" y="1186"/>
                  </a:cubicBezTo>
                  <a:cubicBezTo>
                    <a:pt x="61" y="1186"/>
                    <a:pt x="62" y="1186"/>
                    <a:pt x="63" y="1186"/>
                  </a:cubicBezTo>
                  <a:cubicBezTo>
                    <a:pt x="64" y="1186"/>
                    <a:pt x="65" y="1185"/>
                    <a:pt x="66" y="1184"/>
                  </a:cubicBezTo>
                  <a:cubicBezTo>
                    <a:pt x="70" y="1179"/>
                    <a:pt x="64" y="1166"/>
                    <a:pt x="63" y="1161"/>
                  </a:cubicBezTo>
                  <a:cubicBezTo>
                    <a:pt x="59" y="1152"/>
                    <a:pt x="55" y="1145"/>
                    <a:pt x="51" y="1137"/>
                  </a:cubicBezTo>
                  <a:cubicBezTo>
                    <a:pt x="45" y="1123"/>
                    <a:pt x="38" y="1110"/>
                    <a:pt x="29" y="1098"/>
                  </a:cubicBezTo>
                  <a:cubicBezTo>
                    <a:pt x="26" y="1093"/>
                    <a:pt x="22" y="1089"/>
                    <a:pt x="17" y="1087"/>
                  </a:cubicBezTo>
                  <a:cubicBezTo>
                    <a:pt x="12" y="1085"/>
                    <a:pt x="6" y="1087"/>
                    <a:pt x="3" y="1092"/>
                  </a:cubicBezTo>
                  <a:cubicBezTo>
                    <a:pt x="1" y="1096"/>
                    <a:pt x="0" y="1100"/>
                    <a:pt x="1" y="1104"/>
                  </a:cubicBezTo>
                  <a:cubicBezTo>
                    <a:pt x="1" y="1108"/>
                    <a:pt x="2" y="1112"/>
                    <a:pt x="3" y="1116"/>
                  </a:cubicBezTo>
                  <a:close/>
                  <a:moveTo>
                    <a:pt x="2353" y="1047"/>
                  </a:moveTo>
                  <a:cubicBezTo>
                    <a:pt x="2348" y="1032"/>
                    <a:pt x="2343" y="1009"/>
                    <a:pt x="2329" y="1004"/>
                  </a:cubicBezTo>
                  <a:cubicBezTo>
                    <a:pt x="2325" y="1003"/>
                    <a:pt x="2320" y="1004"/>
                    <a:pt x="2317" y="1008"/>
                  </a:cubicBezTo>
                  <a:cubicBezTo>
                    <a:pt x="2313" y="1014"/>
                    <a:pt x="2313" y="1022"/>
                    <a:pt x="2315" y="1029"/>
                  </a:cubicBezTo>
                  <a:cubicBezTo>
                    <a:pt x="2321" y="1050"/>
                    <a:pt x="2329" y="1070"/>
                    <a:pt x="2339" y="1089"/>
                  </a:cubicBezTo>
                  <a:cubicBezTo>
                    <a:pt x="2344" y="1098"/>
                    <a:pt x="2349" y="1107"/>
                    <a:pt x="2355" y="1116"/>
                  </a:cubicBezTo>
                  <a:cubicBezTo>
                    <a:pt x="2358" y="1120"/>
                    <a:pt x="2372" y="1144"/>
                    <a:pt x="2372" y="1134"/>
                  </a:cubicBezTo>
                  <a:cubicBezTo>
                    <a:pt x="2372" y="1122"/>
                    <a:pt x="2369" y="1109"/>
                    <a:pt x="2366" y="1098"/>
                  </a:cubicBezTo>
                  <a:cubicBezTo>
                    <a:pt x="2363" y="1081"/>
                    <a:pt x="2358" y="1064"/>
                    <a:pt x="2353" y="1047"/>
                  </a:cubicBezTo>
                  <a:close/>
                  <a:moveTo>
                    <a:pt x="142" y="1091"/>
                  </a:moveTo>
                  <a:cubicBezTo>
                    <a:pt x="142" y="1090"/>
                    <a:pt x="141" y="1090"/>
                    <a:pt x="141" y="1090"/>
                  </a:cubicBezTo>
                  <a:cubicBezTo>
                    <a:pt x="139" y="1089"/>
                    <a:pt x="136" y="1089"/>
                    <a:pt x="133" y="1090"/>
                  </a:cubicBezTo>
                  <a:cubicBezTo>
                    <a:pt x="120" y="1095"/>
                    <a:pt x="109" y="1110"/>
                    <a:pt x="100" y="1123"/>
                  </a:cubicBezTo>
                  <a:cubicBezTo>
                    <a:pt x="89" y="1140"/>
                    <a:pt x="73" y="1176"/>
                    <a:pt x="76" y="1182"/>
                  </a:cubicBezTo>
                  <a:cubicBezTo>
                    <a:pt x="79" y="1189"/>
                    <a:pt x="117" y="1164"/>
                    <a:pt x="132" y="1143"/>
                  </a:cubicBezTo>
                  <a:cubicBezTo>
                    <a:pt x="140" y="1132"/>
                    <a:pt x="155" y="1111"/>
                    <a:pt x="146" y="1095"/>
                  </a:cubicBezTo>
                  <a:cubicBezTo>
                    <a:pt x="145" y="1093"/>
                    <a:pt x="144" y="1092"/>
                    <a:pt x="142" y="1091"/>
                  </a:cubicBezTo>
                  <a:close/>
                  <a:moveTo>
                    <a:pt x="3510" y="1535"/>
                  </a:moveTo>
                  <a:cubicBezTo>
                    <a:pt x="3512" y="1536"/>
                    <a:pt x="3514" y="1538"/>
                    <a:pt x="3516" y="1539"/>
                  </a:cubicBezTo>
                  <a:cubicBezTo>
                    <a:pt x="3517" y="1539"/>
                    <a:pt x="3518" y="1539"/>
                    <a:pt x="3518" y="1539"/>
                  </a:cubicBezTo>
                  <a:cubicBezTo>
                    <a:pt x="3520" y="1539"/>
                    <a:pt x="3521" y="1538"/>
                    <a:pt x="3522" y="1537"/>
                  </a:cubicBezTo>
                  <a:cubicBezTo>
                    <a:pt x="3526" y="1532"/>
                    <a:pt x="3520" y="1518"/>
                    <a:pt x="3519" y="1514"/>
                  </a:cubicBezTo>
                  <a:cubicBezTo>
                    <a:pt x="3515" y="1505"/>
                    <a:pt x="3511" y="1497"/>
                    <a:pt x="3507" y="1490"/>
                  </a:cubicBezTo>
                  <a:cubicBezTo>
                    <a:pt x="3501" y="1476"/>
                    <a:pt x="3494" y="1463"/>
                    <a:pt x="3485" y="1451"/>
                  </a:cubicBezTo>
                  <a:cubicBezTo>
                    <a:pt x="3482" y="1446"/>
                    <a:pt x="3478" y="1442"/>
                    <a:pt x="3473" y="1440"/>
                  </a:cubicBezTo>
                  <a:cubicBezTo>
                    <a:pt x="3468" y="1438"/>
                    <a:pt x="3462" y="1440"/>
                    <a:pt x="3459" y="1445"/>
                  </a:cubicBezTo>
                  <a:cubicBezTo>
                    <a:pt x="3457" y="1448"/>
                    <a:pt x="3456" y="1453"/>
                    <a:pt x="3457" y="1457"/>
                  </a:cubicBezTo>
                  <a:cubicBezTo>
                    <a:pt x="3457" y="1461"/>
                    <a:pt x="3458" y="1465"/>
                    <a:pt x="3459" y="1469"/>
                  </a:cubicBezTo>
                  <a:cubicBezTo>
                    <a:pt x="3470" y="1498"/>
                    <a:pt x="3490" y="1518"/>
                    <a:pt x="3510" y="1535"/>
                  </a:cubicBezTo>
                  <a:close/>
                  <a:moveTo>
                    <a:pt x="2446" y="382"/>
                  </a:moveTo>
                  <a:cubicBezTo>
                    <a:pt x="2446" y="382"/>
                    <a:pt x="2445" y="382"/>
                    <a:pt x="2445" y="381"/>
                  </a:cubicBezTo>
                  <a:cubicBezTo>
                    <a:pt x="2443" y="380"/>
                    <a:pt x="2440" y="380"/>
                    <a:pt x="2437" y="381"/>
                  </a:cubicBezTo>
                  <a:cubicBezTo>
                    <a:pt x="2424" y="387"/>
                    <a:pt x="2413" y="401"/>
                    <a:pt x="2404" y="415"/>
                  </a:cubicBezTo>
                  <a:cubicBezTo>
                    <a:pt x="2392" y="432"/>
                    <a:pt x="2377" y="468"/>
                    <a:pt x="2380" y="474"/>
                  </a:cubicBezTo>
                  <a:cubicBezTo>
                    <a:pt x="2383" y="480"/>
                    <a:pt x="2421" y="455"/>
                    <a:pt x="2436" y="435"/>
                  </a:cubicBezTo>
                  <a:cubicBezTo>
                    <a:pt x="2444" y="424"/>
                    <a:pt x="2459" y="402"/>
                    <a:pt x="2450" y="386"/>
                  </a:cubicBezTo>
                  <a:cubicBezTo>
                    <a:pt x="2449" y="385"/>
                    <a:pt x="2448" y="383"/>
                    <a:pt x="2446" y="382"/>
                  </a:cubicBezTo>
                  <a:close/>
                  <a:moveTo>
                    <a:pt x="3473" y="2146"/>
                  </a:moveTo>
                  <a:cubicBezTo>
                    <a:pt x="3468" y="2144"/>
                    <a:pt x="3462" y="2145"/>
                    <a:pt x="3459" y="2151"/>
                  </a:cubicBezTo>
                  <a:cubicBezTo>
                    <a:pt x="3458" y="2153"/>
                    <a:pt x="3457" y="2156"/>
                    <a:pt x="3457" y="2158"/>
                  </a:cubicBezTo>
                  <a:cubicBezTo>
                    <a:pt x="3487" y="2158"/>
                    <a:pt x="3487" y="2158"/>
                    <a:pt x="3487" y="2158"/>
                  </a:cubicBezTo>
                  <a:cubicBezTo>
                    <a:pt x="3486" y="2158"/>
                    <a:pt x="3486" y="2157"/>
                    <a:pt x="3485" y="2157"/>
                  </a:cubicBezTo>
                  <a:cubicBezTo>
                    <a:pt x="3482" y="2152"/>
                    <a:pt x="3478" y="2147"/>
                    <a:pt x="3473" y="2146"/>
                  </a:cubicBezTo>
                  <a:close/>
                  <a:moveTo>
                    <a:pt x="2446" y="1091"/>
                  </a:moveTo>
                  <a:cubicBezTo>
                    <a:pt x="2446" y="1090"/>
                    <a:pt x="2445" y="1090"/>
                    <a:pt x="2445" y="1090"/>
                  </a:cubicBezTo>
                  <a:cubicBezTo>
                    <a:pt x="2443" y="1089"/>
                    <a:pt x="2440" y="1089"/>
                    <a:pt x="2437" y="1090"/>
                  </a:cubicBezTo>
                  <a:cubicBezTo>
                    <a:pt x="2424" y="1095"/>
                    <a:pt x="2413" y="1110"/>
                    <a:pt x="2404" y="1123"/>
                  </a:cubicBezTo>
                  <a:cubicBezTo>
                    <a:pt x="2392" y="1140"/>
                    <a:pt x="2377" y="1176"/>
                    <a:pt x="2380" y="1182"/>
                  </a:cubicBezTo>
                  <a:cubicBezTo>
                    <a:pt x="2383" y="1189"/>
                    <a:pt x="2421" y="1164"/>
                    <a:pt x="2436" y="1143"/>
                  </a:cubicBezTo>
                  <a:cubicBezTo>
                    <a:pt x="2444" y="1132"/>
                    <a:pt x="2459" y="1111"/>
                    <a:pt x="2450" y="1095"/>
                  </a:cubicBezTo>
                  <a:cubicBezTo>
                    <a:pt x="2449" y="1093"/>
                    <a:pt x="2448" y="1092"/>
                    <a:pt x="2446" y="1091"/>
                  </a:cubicBezTo>
                  <a:close/>
                  <a:moveTo>
                    <a:pt x="3505" y="2105"/>
                  </a:moveTo>
                  <a:cubicBezTo>
                    <a:pt x="3500" y="2091"/>
                    <a:pt x="3495" y="2067"/>
                    <a:pt x="3481" y="2063"/>
                  </a:cubicBezTo>
                  <a:cubicBezTo>
                    <a:pt x="3477" y="2061"/>
                    <a:pt x="3472" y="2062"/>
                    <a:pt x="3469" y="2067"/>
                  </a:cubicBezTo>
                  <a:cubicBezTo>
                    <a:pt x="3465" y="2072"/>
                    <a:pt x="3465" y="2080"/>
                    <a:pt x="3467" y="2087"/>
                  </a:cubicBezTo>
                  <a:cubicBezTo>
                    <a:pt x="3473" y="2108"/>
                    <a:pt x="3481" y="2129"/>
                    <a:pt x="3491" y="2147"/>
                  </a:cubicBezTo>
                  <a:cubicBezTo>
                    <a:pt x="3493" y="2151"/>
                    <a:pt x="3495" y="2155"/>
                    <a:pt x="3497" y="2158"/>
                  </a:cubicBezTo>
                  <a:cubicBezTo>
                    <a:pt x="3519" y="2158"/>
                    <a:pt x="3519" y="2158"/>
                    <a:pt x="3519" y="2158"/>
                  </a:cubicBezTo>
                  <a:cubicBezTo>
                    <a:pt x="3518" y="2158"/>
                    <a:pt x="3518" y="2157"/>
                    <a:pt x="3518" y="2156"/>
                  </a:cubicBezTo>
                  <a:cubicBezTo>
                    <a:pt x="3515" y="2139"/>
                    <a:pt x="3510" y="2122"/>
                    <a:pt x="3505" y="2105"/>
                  </a:cubicBezTo>
                  <a:close/>
                  <a:moveTo>
                    <a:pt x="2378" y="1778"/>
                  </a:moveTo>
                  <a:cubicBezTo>
                    <a:pt x="2380" y="1773"/>
                    <a:pt x="2381" y="1767"/>
                    <a:pt x="2382" y="1762"/>
                  </a:cubicBezTo>
                  <a:cubicBezTo>
                    <a:pt x="2384" y="1752"/>
                    <a:pt x="2385" y="1742"/>
                    <a:pt x="2386" y="1731"/>
                  </a:cubicBezTo>
                  <a:cubicBezTo>
                    <a:pt x="2389" y="1715"/>
                    <a:pt x="2390" y="1698"/>
                    <a:pt x="2391" y="1680"/>
                  </a:cubicBezTo>
                  <a:cubicBezTo>
                    <a:pt x="2392" y="1666"/>
                    <a:pt x="2393" y="1643"/>
                    <a:pt x="2381" y="1636"/>
                  </a:cubicBezTo>
                  <a:cubicBezTo>
                    <a:pt x="2376" y="1633"/>
                    <a:pt x="2369" y="1635"/>
                    <a:pt x="2365" y="1640"/>
                  </a:cubicBezTo>
                  <a:cubicBezTo>
                    <a:pt x="2361" y="1645"/>
                    <a:pt x="2359" y="1653"/>
                    <a:pt x="2358" y="1660"/>
                  </a:cubicBezTo>
                  <a:cubicBezTo>
                    <a:pt x="2359" y="1685"/>
                    <a:pt x="2362" y="1710"/>
                    <a:pt x="2365" y="1735"/>
                  </a:cubicBezTo>
                  <a:cubicBezTo>
                    <a:pt x="2367" y="1745"/>
                    <a:pt x="2368" y="1755"/>
                    <a:pt x="2370" y="1764"/>
                  </a:cubicBezTo>
                  <a:cubicBezTo>
                    <a:pt x="2371" y="1767"/>
                    <a:pt x="2374" y="1786"/>
                    <a:pt x="2378" y="1778"/>
                  </a:cubicBezTo>
                  <a:close/>
                  <a:moveTo>
                    <a:pt x="2446" y="1794"/>
                  </a:moveTo>
                  <a:cubicBezTo>
                    <a:pt x="2446" y="1794"/>
                    <a:pt x="2445" y="1794"/>
                    <a:pt x="2445" y="1794"/>
                  </a:cubicBezTo>
                  <a:cubicBezTo>
                    <a:pt x="2443" y="1792"/>
                    <a:pt x="2440" y="1793"/>
                    <a:pt x="2437" y="1794"/>
                  </a:cubicBezTo>
                  <a:cubicBezTo>
                    <a:pt x="2424" y="1799"/>
                    <a:pt x="2413" y="1813"/>
                    <a:pt x="2404" y="1827"/>
                  </a:cubicBezTo>
                  <a:cubicBezTo>
                    <a:pt x="2392" y="1844"/>
                    <a:pt x="2377" y="1880"/>
                    <a:pt x="2380" y="1886"/>
                  </a:cubicBezTo>
                  <a:cubicBezTo>
                    <a:pt x="2383" y="1892"/>
                    <a:pt x="2421" y="1868"/>
                    <a:pt x="2436" y="1847"/>
                  </a:cubicBezTo>
                  <a:cubicBezTo>
                    <a:pt x="2444" y="1836"/>
                    <a:pt x="2459" y="1814"/>
                    <a:pt x="2450" y="1799"/>
                  </a:cubicBezTo>
                  <a:cubicBezTo>
                    <a:pt x="2449" y="1797"/>
                    <a:pt x="2448" y="1795"/>
                    <a:pt x="2446" y="1794"/>
                  </a:cubicBezTo>
                  <a:close/>
                  <a:moveTo>
                    <a:pt x="2396" y="1818"/>
                  </a:moveTo>
                  <a:cubicBezTo>
                    <a:pt x="2402" y="1810"/>
                    <a:pt x="2408" y="1802"/>
                    <a:pt x="2413" y="1794"/>
                  </a:cubicBezTo>
                  <a:cubicBezTo>
                    <a:pt x="2420" y="1782"/>
                    <a:pt x="2426" y="1770"/>
                    <a:pt x="2432" y="1758"/>
                  </a:cubicBezTo>
                  <a:cubicBezTo>
                    <a:pt x="2437" y="1745"/>
                    <a:pt x="2443" y="1733"/>
                    <a:pt x="2441" y="1718"/>
                  </a:cubicBezTo>
                  <a:cubicBezTo>
                    <a:pt x="2441" y="1715"/>
                    <a:pt x="2440" y="1712"/>
                    <a:pt x="2439" y="1710"/>
                  </a:cubicBezTo>
                  <a:cubicBezTo>
                    <a:pt x="2436" y="1707"/>
                    <a:pt x="2433" y="1707"/>
                    <a:pt x="2430" y="1708"/>
                  </a:cubicBezTo>
                  <a:cubicBezTo>
                    <a:pt x="2423" y="1710"/>
                    <a:pt x="2419" y="1716"/>
                    <a:pt x="2415" y="1722"/>
                  </a:cubicBezTo>
                  <a:cubicBezTo>
                    <a:pt x="2410" y="1730"/>
                    <a:pt x="2405" y="1738"/>
                    <a:pt x="2402" y="1746"/>
                  </a:cubicBezTo>
                  <a:cubicBezTo>
                    <a:pt x="2396" y="1761"/>
                    <a:pt x="2392" y="1776"/>
                    <a:pt x="2387" y="1792"/>
                  </a:cubicBezTo>
                  <a:cubicBezTo>
                    <a:pt x="2383" y="1806"/>
                    <a:pt x="2374" y="1833"/>
                    <a:pt x="2378" y="1837"/>
                  </a:cubicBezTo>
                  <a:cubicBezTo>
                    <a:pt x="2381" y="1841"/>
                    <a:pt x="2391" y="1826"/>
                    <a:pt x="2396" y="1818"/>
                  </a:cubicBezTo>
                  <a:close/>
                  <a:moveTo>
                    <a:pt x="3517" y="584"/>
                  </a:moveTo>
                  <a:cubicBezTo>
                    <a:pt x="3513" y="589"/>
                    <a:pt x="3511" y="596"/>
                    <a:pt x="3510" y="603"/>
                  </a:cubicBezTo>
                  <a:cubicBezTo>
                    <a:pt x="3511" y="629"/>
                    <a:pt x="3514" y="653"/>
                    <a:pt x="3517" y="678"/>
                  </a:cubicBezTo>
                  <a:cubicBezTo>
                    <a:pt x="3519" y="688"/>
                    <a:pt x="3520" y="698"/>
                    <a:pt x="3522" y="708"/>
                  </a:cubicBezTo>
                  <a:cubicBezTo>
                    <a:pt x="3523" y="711"/>
                    <a:pt x="3526" y="729"/>
                    <a:pt x="3530" y="721"/>
                  </a:cubicBezTo>
                  <a:cubicBezTo>
                    <a:pt x="3530" y="721"/>
                    <a:pt x="3530" y="720"/>
                    <a:pt x="3531" y="719"/>
                  </a:cubicBezTo>
                  <a:cubicBezTo>
                    <a:pt x="3531" y="579"/>
                    <a:pt x="3531" y="579"/>
                    <a:pt x="3531" y="579"/>
                  </a:cubicBezTo>
                  <a:cubicBezTo>
                    <a:pt x="3526" y="577"/>
                    <a:pt x="3521" y="579"/>
                    <a:pt x="3517" y="584"/>
                  </a:cubicBezTo>
                  <a:close/>
                  <a:moveTo>
                    <a:pt x="3517" y="1995"/>
                  </a:moveTo>
                  <a:cubicBezTo>
                    <a:pt x="3513" y="2000"/>
                    <a:pt x="3511" y="2007"/>
                    <a:pt x="3510" y="2015"/>
                  </a:cubicBezTo>
                  <a:cubicBezTo>
                    <a:pt x="3511" y="2040"/>
                    <a:pt x="3514" y="2065"/>
                    <a:pt x="3517" y="2089"/>
                  </a:cubicBezTo>
                  <a:cubicBezTo>
                    <a:pt x="3519" y="2099"/>
                    <a:pt x="3520" y="2109"/>
                    <a:pt x="3522" y="2119"/>
                  </a:cubicBezTo>
                  <a:cubicBezTo>
                    <a:pt x="3523" y="2122"/>
                    <a:pt x="3526" y="2140"/>
                    <a:pt x="3530" y="2132"/>
                  </a:cubicBezTo>
                  <a:cubicBezTo>
                    <a:pt x="3530" y="2132"/>
                    <a:pt x="3530" y="2131"/>
                    <a:pt x="3531" y="2131"/>
                  </a:cubicBezTo>
                  <a:cubicBezTo>
                    <a:pt x="3531" y="1990"/>
                    <a:pt x="3531" y="1990"/>
                    <a:pt x="3531" y="1990"/>
                  </a:cubicBezTo>
                  <a:cubicBezTo>
                    <a:pt x="3526" y="1988"/>
                    <a:pt x="3521" y="1991"/>
                    <a:pt x="3517" y="1995"/>
                  </a:cubicBezTo>
                  <a:close/>
                  <a:moveTo>
                    <a:pt x="3522" y="0"/>
                  </a:moveTo>
                  <a:cubicBezTo>
                    <a:pt x="3522" y="1"/>
                    <a:pt x="3522" y="2"/>
                    <a:pt x="3522" y="2"/>
                  </a:cubicBezTo>
                  <a:cubicBezTo>
                    <a:pt x="3523" y="5"/>
                    <a:pt x="3526" y="24"/>
                    <a:pt x="3530" y="16"/>
                  </a:cubicBezTo>
                  <a:cubicBezTo>
                    <a:pt x="3530" y="15"/>
                    <a:pt x="3530" y="14"/>
                    <a:pt x="3531" y="14"/>
                  </a:cubicBezTo>
                  <a:cubicBezTo>
                    <a:pt x="3531" y="0"/>
                    <a:pt x="3531" y="0"/>
                    <a:pt x="3531" y="0"/>
                  </a:cubicBezTo>
                  <a:lnTo>
                    <a:pt x="3522" y="0"/>
                  </a:lnTo>
                  <a:close/>
                  <a:moveTo>
                    <a:pt x="51" y="1840"/>
                  </a:moveTo>
                  <a:cubicBezTo>
                    <a:pt x="45" y="1827"/>
                    <a:pt x="38" y="1814"/>
                    <a:pt x="29" y="1802"/>
                  </a:cubicBezTo>
                  <a:cubicBezTo>
                    <a:pt x="26" y="1797"/>
                    <a:pt x="22" y="1793"/>
                    <a:pt x="17" y="1791"/>
                  </a:cubicBezTo>
                  <a:cubicBezTo>
                    <a:pt x="12" y="1789"/>
                    <a:pt x="6" y="1791"/>
                    <a:pt x="3" y="1796"/>
                  </a:cubicBezTo>
                  <a:cubicBezTo>
                    <a:pt x="1" y="1799"/>
                    <a:pt x="0" y="1804"/>
                    <a:pt x="1" y="1808"/>
                  </a:cubicBezTo>
                  <a:cubicBezTo>
                    <a:pt x="1" y="1812"/>
                    <a:pt x="2" y="1816"/>
                    <a:pt x="3" y="1820"/>
                  </a:cubicBezTo>
                  <a:cubicBezTo>
                    <a:pt x="14" y="1849"/>
                    <a:pt x="34" y="1869"/>
                    <a:pt x="54" y="1886"/>
                  </a:cubicBezTo>
                  <a:cubicBezTo>
                    <a:pt x="56" y="1887"/>
                    <a:pt x="58" y="1889"/>
                    <a:pt x="60" y="1889"/>
                  </a:cubicBezTo>
                  <a:cubicBezTo>
                    <a:pt x="61" y="1890"/>
                    <a:pt x="62" y="1890"/>
                    <a:pt x="63" y="1890"/>
                  </a:cubicBezTo>
                  <a:cubicBezTo>
                    <a:pt x="64" y="1889"/>
                    <a:pt x="65" y="1889"/>
                    <a:pt x="66" y="1888"/>
                  </a:cubicBezTo>
                  <a:cubicBezTo>
                    <a:pt x="70" y="1883"/>
                    <a:pt x="64" y="1869"/>
                    <a:pt x="63" y="1865"/>
                  </a:cubicBezTo>
                  <a:cubicBezTo>
                    <a:pt x="59" y="1856"/>
                    <a:pt x="55" y="1848"/>
                    <a:pt x="51" y="1840"/>
                  </a:cubicBezTo>
                  <a:close/>
                  <a:moveTo>
                    <a:pt x="3530" y="75"/>
                  </a:moveTo>
                  <a:cubicBezTo>
                    <a:pt x="3530" y="75"/>
                    <a:pt x="3530" y="75"/>
                    <a:pt x="3531" y="75"/>
                  </a:cubicBezTo>
                  <a:cubicBezTo>
                    <a:pt x="3531" y="59"/>
                    <a:pt x="3531" y="59"/>
                    <a:pt x="3531" y="59"/>
                  </a:cubicBezTo>
                  <a:cubicBezTo>
                    <a:pt x="3529" y="67"/>
                    <a:pt x="3528" y="73"/>
                    <a:pt x="3530" y="75"/>
                  </a:cubicBezTo>
                  <a:close/>
                  <a:moveTo>
                    <a:pt x="3530" y="1486"/>
                  </a:moveTo>
                  <a:cubicBezTo>
                    <a:pt x="3530" y="1486"/>
                    <a:pt x="3530" y="1486"/>
                    <a:pt x="3531" y="1487"/>
                  </a:cubicBezTo>
                  <a:cubicBezTo>
                    <a:pt x="3531" y="1470"/>
                    <a:pt x="3531" y="1470"/>
                    <a:pt x="3531" y="1470"/>
                  </a:cubicBezTo>
                  <a:cubicBezTo>
                    <a:pt x="3529" y="1478"/>
                    <a:pt x="3528" y="1484"/>
                    <a:pt x="3530" y="1486"/>
                  </a:cubicBezTo>
                  <a:close/>
                  <a:moveTo>
                    <a:pt x="3517" y="1289"/>
                  </a:moveTo>
                  <a:cubicBezTo>
                    <a:pt x="3513" y="1294"/>
                    <a:pt x="3511" y="1302"/>
                    <a:pt x="3510" y="1309"/>
                  </a:cubicBezTo>
                  <a:cubicBezTo>
                    <a:pt x="3511" y="1334"/>
                    <a:pt x="3514" y="1359"/>
                    <a:pt x="3517" y="1384"/>
                  </a:cubicBezTo>
                  <a:cubicBezTo>
                    <a:pt x="3519" y="1394"/>
                    <a:pt x="3520" y="1404"/>
                    <a:pt x="3522" y="1413"/>
                  </a:cubicBezTo>
                  <a:cubicBezTo>
                    <a:pt x="3523" y="1416"/>
                    <a:pt x="3526" y="1435"/>
                    <a:pt x="3530" y="1427"/>
                  </a:cubicBezTo>
                  <a:cubicBezTo>
                    <a:pt x="3530" y="1426"/>
                    <a:pt x="3530" y="1426"/>
                    <a:pt x="3531" y="1425"/>
                  </a:cubicBezTo>
                  <a:cubicBezTo>
                    <a:pt x="3531" y="1284"/>
                    <a:pt x="3531" y="1284"/>
                    <a:pt x="3531" y="1284"/>
                  </a:cubicBezTo>
                  <a:cubicBezTo>
                    <a:pt x="3526" y="1283"/>
                    <a:pt x="3521" y="1285"/>
                    <a:pt x="3517" y="1289"/>
                  </a:cubicBezTo>
                  <a:close/>
                  <a:moveTo>
                    <a:pt x="3530" y="780"/>
                  </a:moveTo>
                  <a:cubicBezTo>
                    <a:pt x="3530" y="781"/>
                    <a:pt x="3530" y="781"/>
                    <a:pt x="3531" y="781"/>
                  </a:cubicBezTo>
                  <a:cubicBezTo>
                    <a:pt x="3531" y="765"/>
                    <a:pt x="3531" y="765"/>
                    <a:pt x="3531" y="765"/>
                  </a:cubicBezTo>
                  <a:cubicBezTo>
                    <a:pt x="3529" y="772"/>
                    <a:pt x="3528" y="778"/>
                    <a:pt x="3530" y="780"/>
                  </a:cubicBezTo>
                  <a:close/>
                  <a:moveTo>
                    <a:pt x="2353" y="1751"/>
                  </a:moveTo>
                  <a:cubicBezTo>
                    <a:pt x="2348" y="1736"/>
                    <a:pt x="2343" y="1713"/>
                    <a:pt x="2329" y="1708"/>
                  </a:cubicBezTo>
                  <a:cubicBezTo>
                    <a:pt x="2325" y="1706"/>
                    <a:pt x="2320" y="1707"/>
                    <a:pt x="2317" y="1712"/>
                  </a:cubicBezTo>
                  <a:cubicBezTo>
                    <a:pt x="2313" y="1717"/>
                    <a:pt x="2313" y="1726"/>
                    <a:pt x="2315" y="1733"/>
                  </a:cubicBezTo>
                  <a:cubicBezTo>
                    <a:pt x="2321" y="1754"/>
                    <a:pt x="2329" y="1774"/>
                    <a:pt x="2339" y="1793"/>
                  </a:cubicBezTo>
                  <a:cubicBezTo>
                    <a:pt x="2344" y="1802"/>
                    <a:pt x="2349" y="1811"/>
                    <a:pt x="2355" y="1819"/>
                  </a:cubicBezTo>
                  <a:cubicBezTo>
                    <a:pt x="2358" y="1823"/>
                    <a:pt x="2372" y="1848"/>
                    <a:pt x="2372" y="1838"/>
                  </a:cubicBezTo>
                  <a:cubicBezTo>
                    <a:pt x="2372" y="1826"/>
                    <a:pt x="2369" y="1813"/>
                    <a:pt x="2366" y="1802"/>
                  </a:cubicBezTo>
                  <a:cubicBezTo>
                    <a:pt x="2363" y="1784"/>
                    <a:pt x="2358" y="1767"/>
                    <a:pt x="2353" y="1751"/>
                  </a:cubicBezTo>
                  <a:close/>
                  <a:moveTo>
                    <a:pt x="142" y="382"/>
                  </a:moveTo>
                  <a:cubicBezTo>
                    <a:pt x="142" y="382"/>
                    <a:pt x="141" y="382"/>
                    <a:pt x="141" y="381"/>
                  </a:cubicBezTo>
                  <a:cubicBezTo>
                    <a:pt x="139" y="380"/>
                    <a:pt x="136" y="380"/>
                    <a:pt x="133" y="381"/>
                  </a:cubicBezTo>
                  <a:cubicBezTo>
                    <a:pt x="120" y="387"/>
                    <a:pt x="109" y="401"/>
                    <a:pt x="100" y="415"/>
                  </a:cubicBezTo>
                  <a:cubicBezTo>
                    <a:pt x="89" y="432"/>
                    <a:pt x="73" y="468"/>
                    <a:pt x="76" y="474"/>
                  </a:cubicBezTo>
                  <a:cubicBezTo>
                    <a:pt x="79" y="480"/>
                    <a:pt x="117" y="455"/>
                    <a:pt x="132" y="435"/>
                  </a:cubicBezTo>
                  <a:cubicBezTo>
                    <a:pt x="140" y="424"/>
                    <a:pt x="155" y="402"/>
                    <a:pt x="146" y="386"/>
                  </a:cubicBezTo>
                  <a:cubicBezTo>
                    <a:pt x="145" y="385"/>
                    <a:pt x="144" y="383"/>
                    <a:pt x="142" y="382"/>
                  </a:cubicBezTo>
                  <a:close/>
                  <a:moveTo>
                    <a:pt x="1169" y="2146"/>
                  </a:moveTo>
                  <a:cubicBezTo>
                    <a:pt x="1164" y="2144"/>
                    <a:pt x="1158" y="2145"/>
                    <a:pt x="1155" y="2151"/>
                  </a:cubicBezTo>
                  <a:cubicBezTo>
                    <a:pt x="1154" y="2153"/>
                    <a:pt x="1153" y="2156"/>
                    <a:pt x="1153" y="2158"/>
                  </a:cubicBezTo>
                  <a:cubicBezTo>
                    <a:pt x="1183" y="2158"/>
                    <a:pt x="1183" y="2158"/>
                    <a:pt x="1183" y="2158"/>
                  </a:cubicBezTo>
                  <a:cubicBezTo>
                    <a:pt x="1182" y="2158"/>
                    <a:pt x="1182" y="2157"/>
                    <a:pt x="1181" y="2157"/>
                  </a:cubicBezTo>
                  <a:cubicBezTo>
                    <a:pt x="1178" y="2152"/>
                    <a:pt x="1174" y="2147"/>
                    <a:pt x="1169" y="2146"/>
                  </a:cubicBezTo>
                  <a:close/>
                  <a:moveTo>
                    <a:pt x="1206" y="1535"/>
                  </a:moveTo>
                  <a:cubicBezTo>
                    <a:pt x="1208" y="1536"/>
                    <a:pt x="1210" y="1538"/>
                    <a:pt x="1212" y="1539"/>
                  </a:cubicBezTo>
                  <a:cubicBezTo>
                    <a:pt x="1213" y="1539"/>
                    <a:pt x="1214" y="1539"/>
                    <a:pt x="1215" y="1539"/>
                  </a:cubicBezTo>
                  <a:cubicBezTo>
                    <a:pt x="1216" y="1539"/>
                    <a:pt x="1217" y="1538"/>
                    <a:pt x="1218" y="1537"/>
                  </a:cubicBezTo>
                  <a:cubicBezTo>
                    <a:pt x="1222" y="1532"/>
                    <a:pt x="1216" y="1518"/>
                    <a:pt x="1215" y="1514"/>
                  </a:cubicBezTo>
                  <a:cubicBezTo>
                    <a:pt x="1211" y="1505"/>
                    <a:pt x="1207" y="1497"/>
                    <a:pt x="1203" y="1490"/>
                  </a:cubicBezTo>
                  <a:cubicBezTo>
                    <a:pt x="1197" y="1476"/>
                    <a:pt x="1190" y="1463"/>
                    <a:pt x="1181" y="1451"/>
                  </a:cubicBezTo>
                  <a:cubicBezTo>
                    <a:pt x="1178" y="1446"/>
                    <a:pt x="1174" y="1442"/>
                    <a:pt x="1169" y="1440"/>
                  </a:cubicBezTo>
                  <a:cubicBezTo>
                    <a:pt x="1164" y="1438"/>
                    <a:pt x="1158" y="1440"/>
                    <a:pt x="1155" y="1445"/>
                  </a:cubicBezTo>
                  <a:cubicBezTo>
                    <a:pt x="1153" y="1448"/>
                    <a:pt x="1152" y="1453"/>
                    <a:pt x="1153" y="1457"/>
                  </a:cubicBezTo>
                  <a:cubicBezTo>
                    <a:pt x="1153" y="1461"/>
                    <a:pt x="1154" y="1465"/>
                    <a:pt x="1155" y="1469"/>
                  </a:cubicBezTo>
                  <a:cubicBezTo>
                    <a:pt x="1166" y="1498"/>
                    <a:pt x="1186" y="1518"/>
                    <a:pt x="1206" y="1535"/>
                  </a:cubicBezTo>
                  <a:close/>
                  <a:moveTo>
                    <a:pt x="2355" y="1840"/>
                  </a:moveTo>
                  <a:cubicBezTo>
                    <a:pt x="2349" y="1827"/>
                    <a:pt x="2342" y="1814"/>
                    <a:pt x="2333" y="1802"/>
                  </a:cubicBezTo>
                  <a:cubicBezTo>
                    <a:pt x="2330" y="1797"/>
                    <a:pt x="2326" y="1793"/>
                    <a:pt x="2321" y="1791"/>
                  </a:cubicBezTo>
                  <a:cubicBezTo>
                    <a:pt x="2316" y="1789"/>
                    <a:pt x="2310" y="1791"/>
                    <a:pt x="2307" y="1796"/>
                  </a:cubicBezTo>
                  <a:cubicBezTo>
                    <a:pt x="2305" y="1799"/>
                    <a:pt x="2304" y="1804"/>
                    <a:pt x="2305" y="1808"/>
                  </a:cubicBezTo>
                  <a:cubicBezTo>
                    <a:pt x="2305" y="1812"/>
                    <a:pt x="2306" y="1816"/>
                    <a:pt x="2307" y="1820"/>
                  </a:cubicBezTo>
                  <a:cubicBezTo>
                    <a:pt x="2318" y="1849"/>
                    <a:pt x="2338" y="1869"/>
                    <a:pt x="2358" y="1886"/>
                  </a:cubicBezTo>
                  <a:cubicBezTo>
                    <a:pt x="2360" y="1887"/>
                    <a:pt x="2362" y="1889"/>
                    <a:pt x="2364" y="1889"/>
                  </a:cubicBezTo>
                  <a:cubicBezTo>
                    <a:pt x="2365" y="1890"/>
                    <a:pt x="2366" y="1890"/>
                    <a:pt x="2366" y="1890"/>
                  </a:cubicBezTo>
                  <a:cubicBezTo>
                    <a:pt x="2368" y="1889"/>
                    <a:pt x="2369" y="1889"/>
                    <a:pt x="2370" y="1888"/>
                  </a:cubicBezTo>
                  <a:cubicBezTo>
                    <a:pt x="2374" y="1883"/>
                    <a:pt x="2368" y="1869"/>
                    <a:pt x="2367" y="1865"/>
                  </a:cubicBezTo>
                  <a:cubicBezTo>
                    <a:pt x="2363" y="1856"/>
                    <a:pt x="2359" y="1848"/>
                    <a:pt x="2355" y="1840"/>
                  </a:cubicBezTo>
                  <a:close/>
                  <a:moveTo>
                    <a:pt x="92" y="1818"/>
                  </a:moveTo>
                  <a:cubicBezTo>
                    <a:pt x="98" y="1810"/>
                    <a:pt x="104" y="1802"/>
                    <a:pt x="109" y="1794"/>
                  </a:cubicBezTo>
                  <a:cubicBezTo>
                    <a:pt x="116" y="1782"/>
                    <a:pt x="122" y="1770"/>
                    <a:pt x="128" y="1758"/>
                  </a:cubicBezTo>
                  <a:cubicBezTo>
                    <a:pt x="133" y="1745"/>
                    <a:pt x="139" y="1733"/>
                    <a:pt x="137" y="1718"/>
                  </a:cubicBezTo>
                  <a:cubicBezTo>
                    <a:pt x="137" y="1715"/>
                    <a:pt x="136" y="1712"/>
                    <a:pt x="135" y="1710"/>
                  </a:cubicBezTo>
                  <a:cubicBezTo>
                    <a:pt x="132" y="1707"/>
                    <a:pt x="129" y="1707"/>
                    <a:pt x="126" y="1708"/>
                  </a:cubicBezTo>
                  <a:cubicBezTo>
                    <a:pt x="119" y="1710"/>
                    <a:pt x="115" y="1716"/>
                    <a:pt x="111" y="1722"/>
                  </a:cubicBezTo>
                  <a:cubicBezTo>
                    <a:pt x="106" y="1730"/>
                    <a:pt x="101" y="1738"/>
                    <a:pt x="98" y="1746"/>
                  </a:cubicBezTo>
                  <a:cubicBezTo>
                    <a:pt x="92" y="1761"/>
                    <a:pt x="88" y="1776"/>
                    <a:pt x="83" y="1792"/>
                  </a:cubicBezTo>
                  <a:cubicBezTo>
                    <a:pt x="79" y="1806"/>
                    <a:pt x="70" y="1833"/>
                    <a:pt x="74" y="1837"/>
                  </a:cubicBezTo>
                  <a:cubicBezTo>
                    <a:pt x="77" y="1841"/>
                    <a:pt x="87" y="1826"/>
                    <a:pt x="92" y="1818"/>
                  </a:cubicBezTo>
                  <a:close/>
                  <a:moveTo>
                    <a:pt x="49" y="1751"/>
                  </a:moveTo>
                  <a:cubicBezTo>
                    <a:pt x="45" y="1736"/>
                    <a:pt x="39" y="1713"/>
                    <a:pt x="26" y="1708"/>
                  </a:cubicBezTo>
                  <a:cubicBezTo>
                    <a:pt x="21" y="1706"/>
                    <a:pt x="16" y="1707"/>
                    <a:pt x="13" y="1712"/>
                  </a:cubicBezTo>
                  <a:cubicBezTo>
                    <a:pt x="9" y="1717"/>
                    <a:pt x="9" y="1726"/>
                    <a:pt x="11" y="1733"/>
                  </a:cubicBezTo>
                  <a:cubicBezTo>
                    <a:pt x="17" y="1754"/>
                    <a:pt x="25" y="1774"/>
                    <a:pt x="35" y="1793"/>
                  </a:cubicBezTo>
                  <a:cubicBezTo>
                    <a:pt x="40" y="1802"/>
                    <a:pt x="46" y="1811"/>
                    <a:pt x="51" y="1819"/>
                  </a:cubicBezTo>
                  <a:cubicBezTo>
                    <a:pt x="54" y="1823"/>
                    <a:pt x="68" y="1848"/>
                    <a:pt x="68" y="1838"/>
                  </a:cubicBezTo>
                  <a:cubicBezTo>
                    <a:pt x="68" y="1826"/>
                    <a:pt x="65" y="1813"/>
                    <a:pt x="62" y="1802"/>
                  </a:cubicBezTo>
                  <a:cubicBezTo>
                    <a:pt x="59" y="1784"/>
                    <a:pt x="54" y="1767"/>
                    <a:pt x="49" y="1751"/>
                  </a:cubicBezTo>
                  <a:close/>
                  <a:moveTo>
                    <a:pt x="74" y="1778"/>
                  </a:moveTo>
                  <a:cubicBezTo>
                    <a:pt x="76" y="1773"/>
                    <a:pt x="77" y="1767"/>
                    <a:pt x="78" y="1762"/>
                  </a:cubicBezTo>
                  <a:cubicBezTo>
                    <a:pt x="80" y="1752"/>
                    <a:pt x="81" y="1742"/>
                    <a:pt x="82" y="1731"/>
                  </a:cubicBezTo>
                  <a:cubicBezTo>
                    <a:pt x="85" y="1715"/>
                    <a:pt x="87" y="1698"/>
                    <a:pt x="87" y="1680"/>
                  </a:cubicBezTo>
                  <a:cubicBezTo>
                    <a:pt x="88" y="1666"/>
                    <a:pt x="89" y="1643"/>
                    <a:pt x="77" y="1636"/>
                  </a:cubicBezTo>
                  <a:cubicBezTo>
                    <a:pt x="72" y="1633"/>
                    <a:pt x="65" y="1635"/>
                    <a:pt x="61" y="1640"/>
                  </a:cubicBezTo>
                  <a:cubicBezTo>
                    <a:pt x="57" y="1645"/>
                    <a:pt x="55" y="1653"/>
                    <a:pt x="54" y="1660"/>
                  </a:cubicBezTo>
                  <a:cubicBezTo>
                    <a:pt x="55" y="1685"/>
                    <a:pt x="58" y="1710"/>
                    <a:pt x="61" y="1735"/>
                  </a:cubicBezTo>
                  <a:cubicBezTo>
                    <a:pt x="63" y="1745"/>
                    <a:pt x="64" y="1755"/>
                    <a:pt x="66" y="1764"/>
                  </a:cubicBezTo>
                  <a:cubicBezTo>
                    <a:pt x="67" y="1767"/>
                    <a:pt x="70" y="1786"/>
                    <a:pt x="74" y="1778"/>
                  </a:cubicBezTo>
                  <a:close/>
                  <a:moveTo>
                    <a:pt x="142" y="1794"/>
                  </a:moveTo>
                  <a:cubicBezTo>
                    <a:pt x="142" y="1794"/>
                    <a:pt x="141" y="1794"/>
                    <a:pt x="141" y="1794"/>
                  </a:cubicBezTo>
                  <a:cubicBezTo>
                    <a:pt x="139" y="1792"/>
                    <a:pt x="136" y="1793"/>
                    <a:pt x="133" y="1794"/>
                  </a:cubicBezTo>
                  <a:cubicBezTo>
                    <a:pt x="120" y="1799"/>
                    <a:pt x="109" y="1813"/>
                    <a:pt x="100" y="1827"/>
                  </a:cubicBezTo>
                  <a:cubicBezTo>
                    <a:pt x="89" y="1844"/>
                    <a:pt x="73" y="1880"/>
                    <a:pt x="76" y="1886"/>
                  </a:cubicBezTo>
                  <a:cubicBezTo>
                    <a:pt x="79" y="1892"/>
                    <a:pt x="117" y="1868"/>
                    <a:pt x="132" y="1847"/>
                  </a:cubicBezTo>
                  <a:cubicBezTo>
                    <a:pt x="140" y="1836"/>
                    <a:pt x="155" y="1814"/>
                    <a:pt x="146" y="1799"/>
                  </a:cubicBezTo>
                  <a:cubicBezTo>
                    <a:pt x="145" y="1797"/>
                    <a:pt x="144" y="1795"/>
                    <a:pt x="142" y="1794"/>
                  </a:cubicBezTo>
                  <a:close/>
                  <a:moveTo>
                    <a:pt x="1294" y="738"/>
                  </a:moveTo>
                  <a:cubicBezTo>
                    <a:pt x="1294" y="738"/>
                    <a:pt x="1293" y="737"/>
                    <a:pt x="1293" y="737"/>
                  </a:cubicBezTo>
                  <a:cubicBezTo>
                    <a:pt x="1291" y="736"/>
                    <a:pt x="1288" y="736"/>
                    <a:pt x="1285" y="737"/>
                  </a:cubicBezTo>
                  <a:cubicBezTo>
                    <a:pt x="1272" y="742"/>
                    <a:pt x="1261" y="757"/>
                    <a:pt x="1252" y="770"/>
                  </a:cubicBezTo>
                  <a:cubicBezTo>
                    <a:pt x="1241" y="787"/>
                    <a:pt x="1225" y="823"/>
                    <a:pt x="1228" y="830"/>
                  </a:cubicBezTo>
                  <a:cubicBezTo>
                    <a:pt x="1231" y="836"/>
                    <a:pt x="1269" y="811"/>
                    <a:pt x="1284" y="791"/>
                  </a:cubicBezTo>
                  <a:cubicBezTo>
                    <a:pt x="1292" y="780"/>
                    <a:pt x="1307" y="758"/>
                    <a:pt x="1298" y="742"/>
                  </a:cubicBezTo>
                  <a:cubicBezTo>
                    <a:pt x="1297" y="740"/>
                    <a:pt x="1296" y="739"/>
                    <a:pt x="1294" y="738"/>
                  </a:cubicBezTo>
                  <a:close/>
                  <a:moveTo>
                    <a:pt x="1294" y="32"/>
                  </a:moveTo>
                  <a:cubicBezTo>
                    <a:pt x="1294" y="32"/>
                    <a:pt x="1293" y="32"/>
                    <a:pt x="1293" y="32"/>
                  </a:cubicBezTo>
                  <a:cubicBezTo>
                    <a:pt x="1291" y="30"/>
                    <a:pt x="1288" y="31"/>
                    <a:pt x="1285" y="32"/>
                  </a:cubicBezTo>
                  <a:cubicBezTo>
                    <a:pt x="1272" y="37"/>
                    <a:pt x="1261" y="51"/>
                    <a:pt x="1252" y="65"/>
                  </a:cubicBezTo>
                  <a:cubicBezTo>
                    <a:pt x="1241" y="82"/>
                    <a:pt x="1225" y="118"/>
                    <a:pt x="1228" y="124"/>
                  </a:cubicBezTo>
                  <a:cubicBezTo>
                    <a:pt x="1231" y="130"/>
                    <a:pt x="1269" y="105"/>
                    <a:pt x="1284" y="85"/>
                  </a:cubicBezTo>
                  <a:cubicBezTo>
                    <a:pt x="1292" y="74"/>
                    <a:pt x="1307" y="52"/>
                    <a:pt x="1298" y="36"/>
                  </a:cubicBezTo>
                  <a:cubicBezTo>
                    <a:pt x="1297" y="35"/>
                    <a:pt x="1296" y="33"/>
                    <a:pt x="1294" y="32"/>
                  </a:cubicBezTo>
                  <a:close/>
                  <a:moveTo>
                    <a:pt x="1294" y="1443"/>
                  </a:moveTo>
                  <a:cubicBezTo>
                    <a:pt x="1294" y="1443"/>
                    <a:pt x="1293" y="1443"/>
                    <a:pt x="1293" y="1443"/>
                  </a:cubicBezTo>
                  <a:cubicBezTo>
                    <a:pt x="1291" y="1441"/>
                    <a:pt x="1288" y="1442"/>
                    <a:pt x="1285" y="1443"/>
                  </a:cubicBezTo>
                  <a:cubicBezTo>
                    <a:pt x="1272" y="1448"/>
                    <a:pt x="1261" y="1463"/>
                    <a:pt x="1252" y="1476"/>
                  </a:cubicBezTo>
                  <a:cubicBezTo>
                    <a:pt x="1241" y="1493"/>
                    <a:pt x="1225" y="1529"/>
                    <a:pt x="1228" y="1535"/>
                  </a:cubicBezTo>
                  <a:cubicBezTo>
                    <a:pt x="1231" y="1542"/>
                    <a:pt x="1269" y="1517"/>
                    <a:pt x="1284" y="1496"/>
                  </a:cubicBezTo>
                  <a:cubicBezTo>
                    <a:pt x="1292" y="1485"/>
                    <a:pt x="1307" y="1463"/>
                    <a:pt x="1298" y="1448"/>
                  </a:cubicBezTo>
                  <a:cubicBezTo>
                    <a:pt x="1297" y="1446"/>
                    <a:pt x="1296" y="1444"/>
                    <a:pt x="1294" y="1443"/>
                  </a:cubicBezTo>
                  <a:close/>
                  <a:moveTo>
                    <a:pt x="1294" y="2149"/>
                  </a:moveTo>
                  <a:cubicBezTo>
                    <a:pt x="1294" y="2149"/>
                    <a:pt x="1293" y="2148"/>
                    <a:pt x="1293" y="2148"/>
                  </a:cubicBezTo>
                  <a:cubicBezTo>
                    <a:pt x="1291" y="2147"/>
                    <a:pt x="1288" y="2147"/>
                    <a:pt x="1285" y="2148"/>
                  </a:cubicBezTo>
                  <a:cubicBezTo>
                    <a:pt x="1280" y="2150"/>
                    <a:pt x="1275" y="2154"/>
                    <a:pt x="1270" y="2158"/>
                  </a:cubicBezTo>
                  <a:cubicBezTo>
                    <a:pt x="1300" y="2158"/>
                    <a:pt x="1300" y="2158"/>
                    <a:pt x="1300" y="2158"/>
                  </a:cubicBezTo>
                  <a:cubicBezTo>
                    <a:pt x="1299" y="2157"/>
                    <a:pt x="1299" y="2155"/>
                    <a:pt x="1298" y="2153"/>
                  </a:cubicBezTo>
                  <a:cubicBezTo>
                    <a:pt x="1297" y="2151"/>
                    <a:pt x="1296" y="2150"/>
                    <a:pt x="1294" y="2149"/>
                  </a:cubicBezTo>
                  <a:close/>
                  <a:moveTo>
                    <a:pt x="1239" y="2035"/>
                  </a:moveTo>
                  <a:cubicBezTo>
                    <a:pt x="1240" y="2021"/>
                    <a:pt x="1241" y="1998"/>
                    <a:pt x="1229" y="1991"/>
                  </a:cubicBezTo>
                  <a:cubicBezTo>
                    <a:pt x="1224" y="1988"/>
                    <a:pt x="1217" y="1990"/>
                    <a:pt x="1213" y="1995"/>
                  </a:cubicBezTo>
                  <a:cubicBezTo>
                    <a:pt x="1209" y="2000"/>
                    <a:pt x="1207" y="2007"/>
                    <a:pt x="1206" y="2015"/>
                  </a:cubicBezTo>
                  <a:cubicBezTo>
                    <a:pt x="1207" y="2040"/>
                    <a:pt x="1210" y="2065"/>
                    <a:pt x="1213" y="2089"/>
                  </a:cubicBezTo>
                  <a:cubicBezTo>
                    <a:pt x="1215" y="2099"/>
                    <a:pt x="1216" y="2109"/>
                    <a:pt x="1218" y="2119"/>
                  </a:cubicBezTo>
                  <a:cubicBezTo>
                    <a:pt x="1219" y="2122"/>
                    <a:pt x="1222" y="2140"/>
                    <a:pt x="1226" y="2132"/>
                  </a:cubicBezTo>
                  <a:cubicBezTo>
                    <a:pt x="1228" y="2128"/>
                    <a:pt x="1229" y="2122"/>
                    <a:pt x="1230" y="2117"/>
                  </a:cubicBezTo>
                  <a:cubicBezTo>
                    <a:pt x="1232" y="2106"/>
                    <a:pt x="1233" y="2096"/>
                    <a:pt x="1234" y="2086"/>
                  </a:cubicBezTo>
                  <a:cubicBezTo>
                    <a:pt x="1237" y="2069"/>
                    <a:pt x="1238" y="2052"/>
                    <a:pt x="1239" y="2035"/>
                  </a:cubicBezTo>
                  <a:close/>
                  <a:moveTo>
                    <a:pt x="1289" y="2073"/>
                  </a:moveTo>
                  <a:cubicBezTo>
                    <a:pt x="1289" y="2070"/>
                    <a:pt x="1288" y="2067"/>
                    <a:pt x="1287" y="2064"/>
                  </a:cubicBezTo>
                  <a:cubicBezTo>
                    <a:pt x="1284" y="2062"/>
                    <a:pt x="1281" y="2061"/>
                    <a:pt x="1278" y="2062"/>
                  </a:cubicBezTo>
                  <a:cubicBezTo>
                    <a:pt x="1271" y="2064"/>
                    <a:pt x="1267" y="2070"/>
                    <a:pt x="1263" y="2077"/>
                  </a:cubicBezTo>
                  <a:cubicBezTo>
                    <a:pt x="1258" y="2085"/>
                    <a:pt x="1253" y="2092"/>
                    <a:pt x="1250" y="2101"/>
                  </a:cubicBezTo>
                  <a:cubicBezTo>
                    <a:pt x="1244" y="2116"/>
                    <a:pt x="1240" y="2131"/>
                    <a:pt x="1235" y="2146"/>
                  </a:cubicBezTo>
                  <a:cubicBezTo>
                    <a:pt x="1234" y="2150"/>
                    <a:pt x="1233" y="2154"/>
                    <a:pt x="1231" y="2158"/>
                  </a:cubicBezTo>
                  <a:cubicBezTo>
                    <a:pt x="1254" y="2158"/>
                    <a:pt x="1254" y="2158"/>
                    <a:pt x="1254" y="2158"/>
                  </a:cubicBezTo>
                  <a:cubicBezTo>
                    <a:pt x="1257" y="2155"/>
                    <a:pt x="1259" y="2152"/>
                    <a:pt x="1261" y="2149"/>
                  </a:cubicBezTo>
                  <a:cubicBezTo>
                    <a:pt x="1268" y="2137"/>
                    <a:pt x="1274" y="2125"/>
                    <a:pt x="1280" y="2112"/>
                  </a:cubicBezTo>
                  <a:cubicBezTo>
                    <a:pt x="1285" y="2100"/>
                    <a:pt x="1291" y="2088"/>
                    <a:pt x="1289" y="2073"/>
                  </a:cubicBezTo>
                  <a:close/>
                  <a:moveTo>
                    <a:pt x="1201" y="2105"/>
                  </a:moveTo>
                  <a:cubicBezTo>
                    <a:pt x="1197" y="2091"/>
                    <a:pt x="1191" y="2067"/>
                    <a:pt x="1177" y="2063"/>
                  </a:cubicBezTo>
                  <a:cubicBezTo>
                    <a:pt x="1173" y="2061"/>
                    <a:pt x="1168" y="2062"/>
                    <a:pt x="1165" y="2067"/>
                  </a:cubicBezTo>
                  <a:cubicBezTo>
                    <a:pt x="1161" y="2072"/>
                    <a:pt x="1161" y="2080"/>
                    <a:pt x="1163" y="2087"/>
                  </a:cubicBezTo>
                  <a:cubicBezTo>
                    <a:pt x="1169" y="2108"/>
                    <a:pt x="1177" y="2129"/>
                    <a:pt x="1187" y="2147"/>
                  </a:cubicBezTo>
                  <a:cubicBezTo>
                    <a:pt x="1189" y="2151"/>
                    <a:pt x="1191" y="2155"/>
                    <a:pt x="1194" y="2158"/>
                  </a:cubicBezTo>
                  <a:cubicBezTo>
                    <a:pt x="1215" y="2158"/>
                    <a:pt x="1215" y="2158"/>
                    <a:pt x="1215" y="2158"/>
                  </a:cubicBezTo>
                  <a:cubicBezTo>
                    <a:pt x="1215" y="2158"/>
                    <a:pt x="1214" y="2157"/>
                    <a:pt x="1214" y="2156"/>
                  </a:cubicBezTo>
                  <a:cubicBezTo>
                    <a:pt x="1211" y="2139"/>
                    <a:pt x="1206" y="2122"/>
                    <a:pt x="1201" y="2105"/>
                  </a:cubicBezTo>
                  <a:close/>
                </a:path>
              </a:pathLst>
            </a:custGeom>
            <a:solidFill>
              <a:schemeClr val="accent3"/>
            </a:solidFill>
            <a:ln>
              <a:noFill/>
            </a:ln>
          </p:spPr>
        </p:sp>
        <p:sp>
          <p:nvSpPr>
            <p:cNvPr id="24" name="Freeform 13"/>
            <p:cNvSpPr>
              <a:spLocks noEditPoints="1"/>
            </p:cNvSpPr>
            <p:nvPr/>
          </p:nvSpPr>
          <p:spPr bwMode="auto">
            <a:xfrm>
              <a:off x="2135956" y="3379"/>
              <a:ext cx="7809487" cy="6854622"/>
            </a:xfrm>
            <a:custGeom>
              <a:avLst/>
              <a:gdLst/>
              <a:ahLst/>
              <a:cxnLst/>
              <a:rect l="0" t="0" r="r" b="b"/>
              <a:pathLst>
                <a:path w="2459" h="2158">
                  <a:moveTo>
                    <a:pt x="1155" y="408"/>
                  </a:moveTo>
                  <a:cubicBezTo>
                    <a:pt x="1166" y="437"/>
                    <a:pt x="1186" y="457"/>
                    <a:pt x="1206" y="474"/>
                  </a:cubicBezTo>
                  <a:cubicBezTo>
                    <a:pt x="1208" y="475"/>
                    <a:pt x="1210" y="477"/>
                    <a:pt x="1212" y="477"/>
                  </a:cubicBezTo>
                  <a:cubicBezTo>
                    <a:pt x="1213" y="478"/>
                    <a:pt x="1214" y="478"/>
                    <a:pt x="1215" y="477"/>
                  </a:cubicBezTo>
                  <a:cubicBezTo>
                    <a:pt x="1216" y="477"/>
                    <a:pt x="1217" y="477"/>
                    <a:pt x="1218" y="475"/>
                  </a:cubicBezTo>
                  <a:cubicBezTo>
                    <a:pt x="1222" y="470"/>
                    <a:pt x="1216" y="457"/>
                    <a:pt x="1215" y="452"/>
                  </a:cubicBezTo>
                  <a:cubicBezTo>
                    <a:pt x="1211" y="444"/>
                    <a:pt x="1207" y="436"/>
                    <a:pt x="1203" y="428"/>
                  </a:cubicBezTo>
                  <a:cubicBezTo>
                    <a:pt x="1197" y="415"/>
                    <a:pt x="1190" y="402"/>
                    <a:pt x="1181" y="390"/>
                  </a:cubicBezTo>
                  <a:cubicBezTo>
                    <a:pt x="1178" y="385"/>
                    <a:pt x="1174" y="380"/>
                    <a:pt x="1169" y="379"/>
                  </a:cubicBezTo>
                  <a:cubicBezTo>
                    <a:pt x="1164" y="377"/>
                    <a:pt x="1158" y="379"/>
                    <a:pt x="1155" y="384"/>
                  </a:cubicBezTo>
                  <a:cubicBezTo>
                    <a:pt x="1153" y="387"/>
                    <a:pt x="1152" y="392"/>
                    <a:pt x="1153" y="396"/>
                  </a:cubicBezTo>
                  <a:cubicBezTo>
                    <a:pt x="1153" y="400"/>
                    <a:pt x="1154" y="404"/>
                    <a:pt x="1155" y="408"/>
                  </a:cubicBezTo>
                  <a:close/>
                  <a:moveTo>
                    <a:pt x="1187" y="380"/>
                  </a:moveTo>
                  <a:cubicBezTo>
                    <a:pt x="1192" y="390"/>
                    <a:pt x="1197" y="399"/>
                    <a:pt x="1203" y="407"/>
                  </a:cubicBezTo>
                  <a:cubicBezTo>
                    <a:pt x="1206" y="411"/>
                    <a:pt x="1220" y="435"/>
                    <a:pt x="1220" y="425"/>
                  </a:cubicBezTo>
                  <a:cubicBezTo>
                    <a:pt x="1220" y="414"/>
                    <a:pt x="1217" y="401"/>
                    <a:pt x="1214" y="390"/>
                  </a:cubicBezTo>
                  <a:cubicBezTo>
                    <a:pt x="1211" y="372"/>
                    <a:pt x="1206" y="355"/>
                    <a:pt x="1201" y="338"/>
                  </a:cubicBezTo>
                  <a:cubicBezTo>
                    <a:pt x="1197" y="324"/>
                    <a:pt x="1191" y="300"/>
                    <a:pt x="1177" y="296"/>
                  </a:cubicBezTo>
                  <a:cubicBezTo>
                    <a:pt x="1173" y="294"/>
                    <a:pt x="1168" y="295"/>
                    <a:pt x="1165" y="300"/>
                  </a:cubicBezTo>
                  <a:cubicBezTo>
                    <a:pt x="1161" y="305"/>
                    <a:pt x="1161" y="314"/>
                    <a:pt x="1163" y="320"/>
                  </a:cubicBezTo>
                  <a:cubicBezTo>
                    <a:pt x="1169" y="342"/>
                    <a:pt x="1177" y="362"/>
                    <a:pt x="1187" y="380"/>
                  </a:cubicBezTo>
                  <a:close/>
                  <a:moveTo>
                    <a:pt x="1155" y="1116"/>
                  </a:moveTo>
                  <a:cubicBezTo>
                    <a:pt x="1166" y="1145"/>
                    <a:pt x="1186" y="1165"/>
                    <a:pt x="1206" y="1182"/>
                  </a:cubicBezTo>
                  <a:cubicBezTo>
                    <a:pt x="1208" y="1184"/>
                    <a:pt x="1210" y="1185"/>
                    <a:pt x="1212" y="1186"/>
                  </a:cubicBezTo>
                  <a:cubicBezTo>
                    <a:pt x="1213" y="1186"/>
                    <a:pt x="1214" y="1186"/>
                    <a:pt x="1215" y="1186"/>
                  </a:cubicBezTo>
                  <a:cubicBezTo>
                    <a:pt x="1216" y="1186"/>
                    <a:pt x="1217" y="1185"/>
                    <a:pt x="1218" y="1184"/>
                  </a:cubicBezTo>
                  <a:cubicBezTo>
                    <a:pt x="1222" y="1179"/>
                    <a:pt x="1216" y="1166"/>
                    <a:pt x="1215" y="1161"/>
                  </a:cubicBezTo>
                  <a:cubicBezTo>
                    <a:pt x="1211" y="1152"/>
                    <a:pt x="1207" y="1145"/>
                    <a:pt x="1203" y="1137"/>
                  </a:cubicBezTo>
                  <a:cubicBezTo>
                    <a:pt x="1197" y="1123"/>
                    <a:pt x="1190" y="1110"/>
                    <a:pt x="1181" y="1098"/>
                  </a:cubicBezTo>
                  <a:cubicBezTo>
                    <a:pt x="1178" y="1093"/>
                    <a:pt x="1174" y="1089"/>
                    <a:pt x="1169" y="1087"/>
                  </a:cubicBezTo>
                  <a:cubicBezTo>
                    <a:pt x="1164" y="1085"/>
                    <a:pt x="1158" y="1087"/>
                    <a:pt x="1155" y="1092"/>
                  </a:cubicBezTo>
                  <a:cubicBezTo>
                    <a:pt x="1153" y="1096"/>
                    <a:pt x="1152" y="1100"/>
                    <a:pt x="1153" y="1104"/>
                  </a:cubicBezTo>
                  <a:cubicBezTo>
                    <a:pt x="1153" y="1108"/>
                    <a:pt x="1154" y="1112"/>
                    <a:pt x="1155" y="1116"/>
                  </a:cubicBezTo>
                  <a:close/>
                  <a:moveTo>
                    <a:pt x="1218" y="352"/>
                  </a:moveTo>
                  <a:cubicBezTo>
                    <a:pt x="1219" y="355"/>
                    <a:pt x="1222" y="374"/>
                    <a:pt x="1226" y="366"/>
                  </a:cubicBezTo>
                  <a:cubicBezTo>
                    <a:pt x="1228" y="361"/>
                    <a:pt x="1229" y="355"/>
                    <a:pt x="1230" y="350"/>
                  </a:cubicBezTo>
                  <a:cubicBezTo>
                    <a:pt x="1232" y="340"/>
                    <a:pt x="1233" y="329"/>
                    <a:pt x="1234" y="319"/>
                  </a:cubicBezTo>
                  <a:cubicBezTo>
                    <a:pt x="1237" y="302"/>
                    <a:pt x="1238" y="285"/>
                    <a:pt x="1239" y="268"/>
                  </a:cubicBezTo>
                  <a:cubicBezTo>
                    <a:pt x="1240" y="254"/>
                    <a:pt x="1241" y="231"/>
                    <a:pt x="1229" y="224"/>
                  </a:cubicBezTo>
                  <a:cubicBezTo>
                    <a:pt x="1224" y="221"/>
                    <a:pt x="1217" y="223"/>
                    <a:pt x="1213" y="228"/>
                  </a:cubicBezTo>
                  <a:cubicBezTo>
                    <a:pt x="1209" y="233"/>
                    <a:pt x="1207" y="240"/>
                    <a:pt x="1206" y="248"/>
                  </a:cubicBezTo>
                  <a:cubicBezTo>
                    <a:pt x="1207" y="273"/>
                    <a:pt x="1210" y="298"/>
                    <a:pt x="1213" y="323"/>
                  </a:cubicBezTo>
                  <a:cubicBezTo>
                    <a:pt x="1215" y="333"/>
                    <a:pt x="1216" y="342"/>
                    <a:pt x="1218" y="352"/>
                  </a:cubicBezTo>
                  <a:close/>
                  <a:moveTo>
                    <a:pt x="74" y="75"/>
                  </a:moveTo>
                  <a:cubicBezTo>
                    <a:pt x="77" y="79"/>
                    <a:pt x="87" y="63"/>
                    <a:pt x="92" y="56"/>
                  </a:cubicBezTo>
                  <a:cubicBezTo>
                    <a:pt x="98" y="48"/>
                    <a:pt x="104" y="40"/>
                    <a:pt x="109" y="32"/>
                  </a:cubicBezTo>
                  <a:cubicBezTo>
                    <a:pt x="115" y="22"/>
                    <a:pt x="121" y="11"/>
                    <a:pt x="126" y="0"/>
                  </a:cubicBezTo>
                  <a:cubicBezTo>
                    <a:pt x="92" y="0"/>
                    <a:pt x="92" y="0"/>
                    <a:pt x="92" y="0"/>
                  </a:cubicBezTo>
                  <a:cubicBezTo>
                    <a:pt x="89" y="10"/>
                    <a:pt x="86" y="20"/>
                    <a:pt x="83" y="29"/>
                  </a:cubicBezTo>
                  <a:cubicBezTo>
                    <a:pt x="79" y="44"/>
                    <a:pt x="70" y="71"/>
                    <a:pt x="74" y="75"/>
                  </a:cubicBezTo>
                  <a:close/>
                  <a:moveTo>
                    <a:pt x="1226" y="1133"/>
                  </a:moveTo>
                  <a:cubicBezTo>
                    <a:pt x="1229" y="1137"/>
                    <a:pt x="1239" y="1122"/>
                    <a:pt x="1244" y="1115"/>
                  </a:cubicBezTo>
                  <a:cubicBezTo>
                    <a:pt x="1250" y="1107"/>
                    <a:pt x="1256" y="1099"/>
                    <a:pt x="1261" y="1090"/>
                  </a:cubicBezTo>
                  <a:cubicBezTo>
                    <a:pt x="1268" y="1079"/>
                    <a:pt x="1274" y="1067"/>
                    <a:pt x="1280" y="1054"/>
                  </a:cubicBezTo>
                  <a:cubicBezTo>
                    <a:pt x="1285" y="1042"/>
                    <a:pt x="1291" y="1029"/>
                    <a:pt x="1289" y="1015"/>
                  </a:cubicBezTo>
                  <a:cubicBezTo>
                    <a:pt x="1289" y="1011"/>
                    <a:pt x="1288" y="1008"/>
                    <a:pt x="1287" y="1006"/>
                  </a:cubicBezTo>
                  <a:cubicBezTo>
                    <a:pt x="1284" y="1003"/>
                    <a:pt x="1281" y="1003"/>
                    <a:pt x="1278" y="1004"/>
                  </a:cubicBezTo>
                  <a:cubicBezTo>
                    <a:pt x="1271" y="1006"/>
                    <a:pt x="1267" y="1012"/>
                    <a:pt x="1263" y="1019"/>
                  </a:cubicBezTo>
                  <a:cubicBezTo>
                    <a:pt x="1258" y="1026"/>
                    <a:pt x="1253" y="1034"/>
                    <a:pt x="1250" y="1043"/>
                  </a:cubicBezTo>
                  <a:cubicBezTo>
                    <a:pt x="1244" y="1058"/>
                    <a:pt x="1240" y="1073"/>
                    <a:pt x="1235" y="1088"/>
                  </a:cubicBezTo>
                  <a:cubicBezTo>
                    <a:pt x="1231" y="1103"/>
                    <a:pt x="1222" y="1129"/>
                    <a:pt x="1226" y="1133"/>
                  </a:cubicBezTo>
                  <a:close/>
                  <a:moveTo>
                    <a:pt x="1201" y="1047"/>
                  </a:moveTo>
                  <a:cubicBezTo>
                    <a:pt x="1197" y="1032"/>
                    <a:pt x="1191" y="1009"/>
                    <a:pt x="1177" y="1004"/>
                  </a:cubicBezTo>
                  <a:cubicBezTo>
                    <a:pt x="1173" y="1003"/>
                    <a:pt x="1168" y="1004"/>
                    <a:pt x="1165" y="1008"/>
                  </a:cubicBezTo>
                  <a:cubicBezTo>
                    <a:pt x="1161" y="1014"/>
                    <a:pt x="1161" y="1022"/>
                    <a:pt x="1163" y="1029"/>
                  </a:cubicBezTo>
                  <a:cubicBezTo>
                    <a:pt x="1169" y="1050"/>
                    <a:pt x="1177" y="1070"/>
                    <a:pt x="1187" y="1089"/>
                  </a:cubicBezTo>
                  <a:cubicBezTo>
                    <a:pt x="1192" y="1098"/>
                    <a:pt x="1197" y="1107"/>
                    <a:pt x="1203" y="1116"/>
                  </a:cubicBezTo>
                  <a:cubicBezTo>
                    <a:pt x="1206" y="1120"/>
                    <a:pt x="1220" y="1144"/>
                    <a:pt x="1220" y="1134"/>
                  </a:cubicBezTo>
                  <a:cubicBezTo>
                    <a:pt x="1220" y="1122"/>
                    <a:pt x="1217" y="1109"/>
                    <a:pt x="1214" y="1098"/>
                  </a:cubicBezTo>
                  <a:cubicBezTo>
                    <a:pt x="1211" y="1081"/>
                    <a:pt x="1206" y="1064"/>
                    <a:pt x="1201" y="1047"/>
                  </a:cubicBezTo>
                  <a:close/>
                  <a:moveTo>
                    <a:pt x="77" y="1285"/>
                  </a:moveTo>
                  <a:cubicBezTo>
                    <a:pt x="72" y="1282"/>
                    <a:pt x="65" y="1284"/>
                    <a:pt x="61" y="1289"/>
                  </a:cubicBezTo>
                  <a:cubicBezTo>
                    <a:pt x="57" y="1294"/>
                    <a:pt x="55" y="1302"/>
                    <a:pt x="54" y="1309"/>
                  </a:cubicBezTo>
                  <a:cubicBezTo>
                    <a:pt x="55" y="1334"/>
                    <a:pt x="58" y="1359"/>
                    <a:pt x="61" y="1384"/>
                  </a:cubicBezTo>
                  <a:cubicBezTo>
                    <a:pt x="63" y="1394"/>
                    <a:pt x="64" y="1404"/>
                    <a:pt x="66" y="1413"/>
                  </a:cubicBezTo>
                  <a:cubicBezTo>
                    <a:pt x="67" y="1416"/>
                    <a:pt x="70" y="1435"/>
                    <a:pt x="74" y="1427"/>
                  </a:cubicBezTo>
                  <a:cubicBezTo>
                    <a:pt x="76" y="1422"/>
                    <a:pt x="77" y="1416"/>
                    <a:pt x="78" y="1411"/>
                  </a:cubicBezTo>
                  <a:cubicBezTo>
                    <a:pt x="80" y="1401"/>
                    <a:pt x="81" y="1391"/>
                    <a:pt x="82" y="1381"/>
                  </a:cubicBezTo>
                  <a:cubicBezTo>
                    <a:pt x="85" y="1364"/>
                    <a:pt x="87" y="1347"/>
                    <a:pt x="87" y="1330"/>
                  </a:cubicBezTo>
                  <a:cubicBezTo>
                    <a:pt x="88" y="1315"/>
                    <a:pt x="89" y="1293"/>
                    <a:pt x="77" y="1285"/>
                  </a:cubicBezTo>
                  <a:close/>
                  <a:moveTo>
                    <a:pt x="49" y="694"/>
                  </a:moveTo>
                  <a:cubicBezTo>
                    <a:pt x="45" y="680"/>
                    <a:pt x="39" y="656"/>
                    <a:pt x="25" y="651"/>
                  </a:cubicBezTo>
                  <a:cubicBezTo>
                    <a:pt x="21" y="650"/>
                    <a:pt x="16" y="651"/>
                    <a:pt x="13" y="655"/>
                  </a:cubicBezTo>
                  <a:cubicBezTo>
                    <a:pt x="9" y="661"/>
                    <a:pt x="9" y="669"/>
                    <a:pt x="11" y="676"/>
                  </a:cubicBezTo>
                  <a:cubicBezTo>
                    <a:pt x="17" y="697"/>
                    <a:pt x="25" y="718"/>
                    <a:pt x="35" y="736"/>
                  </a:cubicBezTo>
                  <a:cubicBezTo>
                    <a:pt x="40" y="745"/>
                    <a:pt x="46" y="754"/>
                    <a:pt x="51" y="763"/>
                  </a:cubicBezTo>
                  <a:cubicBezTo>
                    <a:pt x="54" y="767"/>
                    <a:pt x="68" y="791"/>
                    <a:pt x="68" y="781"/>
                  </a:cubicBezTo>
                  <a:cubicBezTo>
                    <a:pt x="68" y="769"/>
                    <a:pt x="65" y="757"/>
                    <a:pt x="62" y="745"/>
                  </a:cubicBezTo>
                  <a:cubicBezTo>
                    <a:pt x="59" y="728"/>
                    <a:pt x="54" y="711"/>
                    <a:pt x="49" y="694"/>
                  </a:cubicBezTo>
                  <a:close/>
                  <a:moveTo>
                    <a:pt x="77" y="580"/>
                  </a:moveTo>
                  <a:cubicBezTo>
                    <a:pt x="72" y="577"/>
                    <a:pt x="65" y="579"/>
                    <a:pt x="61" y="584"/>
                  </a:cubicBezTo>
                  <a:cubicBezTo>
                    <a:pt x="57" y="589"/>
                    <a:pt x="55" y="596"/>
                    <a:pt x="54" y="603"/>
                  </a:cubicBezTo>
                  <a:cubicBezTo>
                    <a:pt x="55" y="629"/>
                    <a:pt x="58" y="653"/>
                    <a:pt x="61" y="678"/>
                  </a:cubicBezTo>
                  <a:cubicBezTo>
                    <a:pt x="63" y="688"/>
                    <a:pt x="64" y="698"/>
                    <a:pt x="66" y="708"/>
                  </a:cubicBezTo>
                  <a:cubicBezTo>
                    <a:pt x="67" y="711"/>
                    <a:pt x="70" y="729"/>
                    <a:pt x="74" y="721"/>
                  </a:cubicBezTo>
                  <a:cubicBezTo>
                    <a:pt x="76" y="717"/>
                    <a:pt x="77" y="710"/>
                    <a:pt x="78" y="705"/>
                  </a:cubicBezTo>
                  <a:cubicBezTo>
                    <a:pt x="80" y="695"/>
                    <a:pt x="81" y="685"/>
                    <a:pt x="82" y="675"/>
                  </a:cubicBezTo>
                  <a:cubicBezTo>
                    <a:pt x="85" y="658"/>
                    <a:pt x="87" y="641"/>
                    <a:pt x="87" y="624"/>
                  </a:cubicBezTo>
                  <a:cubicBezTo>
                    <a:pt x="88" y="610"/>
                    <a:pt x="89" y="587"/>
                    <a:pt x="77" y="580"/>
                  </a:cubicBezTo>
                  <a:close/>
                  <a:moveTo>
                    <a:pt x="92" y="762"/>
                  </a:moveTo>
                  <a:cubicBezTo>
                    <a:pt x="98" y="754"/>
                    <a:pt x="104" y="746"/>
                    <a:pt x="109" y="737"/>
                  </a:cubicBezTo>
                  <a:cubicBezTo>
                    <a:pt x="116" y="726"/>
                    <a:pt x="122" y="714"/>
                    <a:pt x="128" y="701"/>
                  </a:cubicBezTo>
                  <a:cubicBezTo>
                    <a:pt x="133" y="689"/>
                    <a:pt x="139" y="677"/>
                    <a:pt x="137" y="662"/>
                  </a:cubicBezTo>
                  <a:cubicBezTo>
                    <a:pt x="137" y="659"/>
                    <a:pt x="136" y="655"/>
                    <a:pt x="135" y="653"/>
                  </a:cubicBezTo>
                  <a:cubicBezTo>
                    <a:pt x="132" y="650"/>
                    <a:pt x="129" y="650"/>
                    <a:pt x="126" y="651"/>
                  </a:cubicBezTo>
                  <a:cubicBezTo>
                    <a:pt x="119" y="653"/>
                    <a:pt x="115" y="659"/>
                    <a:pt x="111" y="666"/>
                  </a:cubicBezTo>
                  <a:cubicBezTo>
                    <a:pt x="106" y="673"/>
                    <a:pt x="101" y="681"/>
                    <a:pt x="98" y="690"/>
                  </a:cubicBezTo>
                  <a:cubicBezTo>
                    <a:pt x="92" y="705"/>
                    <a:pt x="88" y="720"/>
                    <a:pt x="83" y="735"/>
                  </a:cubicBezTo>
                  <a:cubicBezTo>
                    <a:pt x="79" y="750"/>
                    <a:pt x="70" y="776"/>
                    <a:pt x="74" y="780"/>
                  </a:cubicBezTo>
                  <a:cubicBezTo>
                    <a:pt x="77" y="784"/>
                    <a:pt x="87" y="769"/>
                    <a:pt x="92" y="762"/>
                  </a:cubicBezTo>
                  <a:close/>
                  <a:moveTo>
                    <a:pt x="74" y="16"/>
                  </a:moveTo>
                  <a:cubicBezTo>
                    <a:pt x="76" y="11"/>
                    <a:pt x="77" y="5"/>
                    <a:pt x="78" y="0"/>
                  </a:cubicBezTo>
                  <a:cubicBezTo>
                    <a:pt x="66" y="0"/>
                    <a:pt x="66" y="0"/>
                    <a:pt x="66" y="0"/>
                  </a:cubicBezTo>
                  <a:cubicBezTo>
                    <a:pt x="66" y="1"/>
                    <a:pt x="66" y="2"/>
                    <a:pt x="66" y="2"/>
                  </a:cubicBezTo>
                  <a:cubicBezTo>
                    <a:pt x="67" y="5"/>
                    <a:pt x="70" y="24"/>
                    <a:pt x="74" y="16"/>
                  </a:cubicBezTo>
                  <a:close/>
                  <a:moveTo>
                    <a:pt x="74" y="1486"/>
                  </a:moveTo>
                  <a:cubicBezTo>
                    <a:pt x="77" y="1490"/>
                    <a:pt x="87" y="1475"/>
                    <a:pt x="92" y="1467"/>
                  </a:cubicBezTo>
                  <a:cubicBezTo>
                    <a:pt x="98" y="1460"/>
                    <a:pt x="104" y="1451"/>
                    <a:pt x="109" y="1443"/>
                  </a:cubicBezTo>
                  <a:cubicBezTo>
                    <a:pt x="116" y="1432"/>
                    <a:pt x="122" y="1420"/>
                    <a:pt x="128" y="1407"/>
                  </a:cubicBezTo>
                  <a:cubicBezTo>
                    <a:pt x="133" y="1395"/>
                    <a:pt x="139" y="1382"/>
                    <a:pt x="137" y="1367"/>
                  </a:cubicBezTo>
                  <a:cubicBezTo>
                    <a:pt x="137" y="1364"/>
                    <a:pt x="136" y="1361"/>
                    <a:pt x="135" y="1359"/>
                  </a:cubicBezTo>
                  <a:cubicBezTo>
                    <a:pt x="132" y="1356"/>
                    <a:pt x="129" y="1356"/>
                    <a:pt x="126" y="1357"/>
                  </a:cubicBezTo>
                  <a:cubicBezTo>
                    <a:pt x="119" y="1359"/>
                    <a:pt x="115" y="1365"/>
                    <a:pt x="111" y="1371"/>
                  </a:cubicBezTo>
                  <a:cubicBezTo>
                    <a:pt x="106" y="1379"/>
                    <a:pt x="101" y="1387"/>
                    <a:pt x="98" y="1396"/>
                  </a:cubicBezTo>
                  <a:cubicBezTo>
                    <a:pt x="92" y="1410"/>
                    <a:pt x="88" y="1425"/>
                    <a:pt x="83" y="1441"/>
                  </a:cubicBezTo>
                  <a:cubicBezTo>
                    <a:pt x="79" y="1455"/>
                    <a:pt x="70" y="1482"/>
                    <a:pt x="74" y="1486"/>
                  </a:cubicBezTo>
                  <a:close/>
                  <a:moveTo>
                    <a:pt x="49" y="1400"/>
                  </a:moveTo>
                  <a:cubicBezTo>
                    <a:pt x="45" y="1385"/>
                    <a:pt x="39" y="1362"/>
                    <a:pt x="25" y="1357"/>
                  </a:cubicBezTo>
                  <a:cubicBezTo>
                    <a:pt x="21" y="1355"/>
                    <a:pt x="16" y="1357"/>
                    <a:pt x="13" y="1361"/>
                  </a:cubicBezTo>
                  <a:cubicBezTo>
                    <a:pt x="9" y="1366"/>
                    <a:pt x="9" y="1375"/>
                    <a:pt x="11" y="1382"/>
                  </a:cubicBezTo>
                  <a:cubicBezTo>
                    <a:pt x="17" y="1403"/>
                    <a:pt x="25" y="1423"/>
                    <a:pt x="35" y="1442"/>
                  </a:cubicBezTo>
                  <a:cubicBezTo>
                    <a:pt x="40" y="1451"/>
                    <a:pt x="46" y="1460"/>
                    <a:pt x="51" y="1468"/>
                  </a:cubicBezTo>
                  <a:cubicBezTo>
                    <a:pt x="54" y="1473"/>
                    <a:pt x="68" y="1497"/>
                    <a:pt x="68" y="1487"/>
                  </a:cubicBezTo>
                  <a:cubicBezTo>
                    <a:pt x="68" y="1475"/>
                    <a:pt x="65" y="1462"/>
                    <a:pt x="62" y="1451"/>
                  </a:cubicBezTo>
                  <a:cubicBezTo>
                    <a:pt x="59" y="1434"/>
                    <a:pt x="54" y="1416"/>
                    <a:pt x="49" y="1400"/>
                  </a:cubicBezTo>
                  <a:close/>
                  <a:moveTo>
                    <a:pt x="2353" y="1400"/>
                  </a:moveTo>
                  <a:cubicBezTo>
                    <a:pt x="2348" y="1385"/>
                    <a:pt x="2343" y="1362"/>
                    <a:pt x="2329" y="1357"/>
                  </a:cubicBezTo>
                  <a:cubicBezTo>
                    <a:pt x="2325" y="1355"/>
                    <a:pt x="2320" y="1357"/>
                    <a:pt x="2317" y="1361"/>
                  </a:cubicBezTo>
                  <a:cubicBezTo>
                    <a:pt x="2313" y="1366"/>
                    <a:pt x="2313" y="1375"/>
                    <a:pt x="2315" y="1382"/>
                  </a:cubicBezTo>
                  <a:cubicBezTo>
                    <a:pt x="2321" y="1403"/>
                    <a:pt x="2329" y="1423"/>
                    <a:pt x="2339" y="1442"/>
                  </a:cubicBezTo>
                  <a:cubicBezTo>
                    <a:pt x="2344" y="1451"/>
                    <a:pt x="2349" y="1460"/>
                    <a:pt x="2355" y="1468"/>
                  </a:cubicBezTo>
                  <a:cubicBezTo>
                    <a:pt x="2358" y="1473"/>
                    <a:pt x="2372" y="1497"/>
                    <a:pt x="2372" y="1487"/>
                  </a:cubicBezTo>
                  <a:cubicBezTo>
                    <a:pt x="2372" y="1475"/>
                    <a:pt x="2369" y="1462"/>
                    <a:pt x="2366" y="1451"/>
                  </a:cubicBezTo>
                  <a:cubicBezTo>
                    <a:pt x="2363" y="1434"/>
                    <a:pt x="2358" y="1416"/>
                    <a:pt x="2353" y="1400"/>
                  </a:cubicBezTo>
                  <a:close/>
                  <a:moveTo>
                    <a:pt x="2396" y="762"/>
                  </a:moveTo>
                  <a:cubicBezTo>
                    <a:pt x="2402" y="754"/>
                    <a:pt x="2408" y="746"/>
                    <a:pt x="2413" y="737"/>
                  </a:cubicBezTo>
                  <a:cubicBezTo>
                    <a:pt x="2420" y="726"/>
                    <a:pt x="2426" y="714"/>
                    <a:pt x="2432" y="701"/>
                  </a:cubicBezTo>
                  <a:cubicBezTo>
                    <a:pt x="2437" y="689"/>
                    <a:pt x="2443" y="677"/>
                    <a:pt x="2441" y="662"/>
                  </a:cubicBezTo>
                  <a:cubicBezTo>
                    <a:pt x="2441" y="659"/>
                    <a:pt x="2440" y="655"/>
                    <a:pt x="2439" y="653"/>
                  </a:cubicBezTo>
                  <a:cubicBezTo>
                    <a:pt x="2436" y="650"/>
                    <a:pt x="2433" y="650"/>
                    <a:pt x="2430" y="651"/>
                  </a:cubicBezTo>
                  <a:cubicBezTo>
                    <a:pt x="2423" y="653"/>
                    <a:pt x="2419" y="659"/>
                    <a:pt x="2415" y="666"/>
                  </a:cubicBezTo>
                  <a:cubicBezTo>
                    <a:pt x="2410" y="673"/>
                    <a:pt x="2405" y="681"/>
                    <a:pt x="2402" y="690"/>
                  </a:cubicBezTo>
                  <a:cubicBezTo>
                    <a:pt x="2396" y="705"/>
                    <a:pt x="2392" y="720"/>
                    <a:pt x="2387" y="735"/>
                  </a:cubicBezTo>
                  <a:cubicBezTo>
                    <a:pt x="2383" y="750"/>
                    <a:pt x="2374" y="776"/>
                    <a:pt x="2378" y="780"/>
                  </a:cubicBezTo>
                  <a:cubicBezTo>
                    <a:pt x="2381" y="784"/>
                    <a:pt x="2391" y="769"/>
                    <a:pt x="2396" y="762"/>
                  </a:cubicBezTo>
                  <a:close/>
                  <a:moveTo>
                    <a:pt x="1229" y="932"/>
                  </a:moveTo>
                  <a:cubicBezTo>
                    <a:pt x="1224" y="929"/>
                    <a:pt x="1217" y="931"/>
                    <a:pt x="1213" y="937"/>
                  </a:cubicBezTo>
                  <a:cubicBezTo>
                    <a:pt x="1209" y="942"/>
                    <a:pt x="1207" y="949"/>
                    <a:pt x="1206" y="956"/>
                  </a:cubicBezTo>
                  <a:cubicBezTo>
                    <a:pt x="1207" y="981"/>
                    <a:pt x="1210" y="1006"/>
                    <a:pt x="1213" y="1031"/>
                  </a:cubicBezTo>
                  <a:cubicBezTo>
                    <a:pt x="1215" y="1041"/>
                    <a:pt x="1216" y="1051"/>
                    <a:pt x="1218" y="1061"/>
                  </a:cubicBezTo>
                  <a:cubicBezTo>
                    <a:pt x="1219" y="1064"/>
                    <a:pt x="1222" y="1082"/>
                    <a:pt x="1226" y="1074"/>
                  </a:cubicBezTo>
                  <a:cubicBezTo>
                    <a:pt x="1228" y="1069"/>
                    <a:pt x="1229" y="1063"/>
                    <a:pt x="1230" y="1058"/>
                  </a:cubicBezTo>
                  <a:cubicBezTo>
                    <a:pt x="1232" y="1048"/>
                    <a:pt x="1233" y="1038"/>
                    <a:pt x="1234" y="1028"/>
                  </a:cubicBezTo>
                  <a:cubicBezTo>
                    <a:pt x="1237" y="1011"/>
                    <a:pt x="1238" y="994"/>
                    <a:pt x="1239" y="977"/>
                  </a:cubicBezTo>
                  <a:cubicBezTo>
                    <a:pt x="1240" y="963"/>
                    <a:pt x="1241" y="940"/>
                    <a:pt x="1229" y="932"/>
                  </a:cubicBezTo>
                  <a:close/>
                  <a:moveTo>
                    <a:pt x="2329" y="651"/>
                  </a:moveTo>
                  <a:cubicBezTo>
                    <a:pt x="2325" y="650"/>
                    <a:pt x="2320" y="651"/>
                    <a:pt x="2317" y="655"/>
                  </a:cubicBezTo>
                  <a:cubicBezTo>
                    <a:pt x="2313" y="661"/>
                    <a:pt x="2313" y="669"/>
                    <a:pt x="2315" y="676"/>
                  </a:cubicBezTo>
                  <a:cubicBezTo>
                    <a:pt x="2321" y="697"/>
                    <a:pt x="2329" y="718"/>
                    <a:pt x="2339" y="736"/>
                  </a:cubicBezTo>
                  <a:cubicBezTo>
                    <a:pt x="2344" y="745"/>
                    <a:pt x="2349" y="754"/>
                    <a:pt x="2355" y="763"/>
                  </a:cubicBezTo>
                  <a:cubicBezTo>
                    <a:pt x="2358" y="767"/>
                    <a:pt x="2372" y="791"/>
                    <a:pt x="2372" y="781"/>
                  </a:cubicBezTo>
                  <a:cubicBezTo>
                    <a:pt x="2372" y="769"/>
                    <a:pt x="2369" y="757"/>
                    <a:pt x="2366" y="745"/>
                  </a:cubicBezTo>
                  <a:cubicBezTo>
                    <a:pt x="2363" y="728"/>
                    <a:pt x="2358" y="711"/>
                    <a:pt x="2353" y="694"/>
                  </a:cubicBezTo>
                  <a:cubicBezTo>
                    <a:pt x="2348" y="680"/>
                    <a:pt x="2343" y="656"/>
                    <a:pt x="2329" y="651"/>
                  </a:cubicBezTo>
                  <a:close/>
                  <a:moveTo>
                    <a:pt x="2381" y="1285"/>
                  </a:moveTo>
                  <a:cubicBezTo>
                    <a:pt x="2376" y="1282"/>
                    <a:pt x="2369" y="1284"/>
                    <a:pt x="2365" y="1289"/>
                  </a:cubicBezTo>
                  <a:cubicBezTo>
                    <a:pt x="2361" y="1294"/>
                    <a:pt x="2359" y="1302"/>
                    <a:pt x="2358" y="1309"/>
                  </a:cubicBezTo>
                  <a:cubicBezTo>
                    <a:pt x="2359" y="1334"/>
                    <a:pt x="2362" y="1359"/>
                    <a:pt x="2365" y="1384"/>
                  </a:cubicBezTo>
                  <a:cubicBezTo>
                    <a:pt x="2367" y="1394"/>
                    <a:pt x="2368" y="1404"/>
                    <a:pt x="2370" y="1413"/>
                  </a:cubicBezTo>
                  <a:cubicBezTo>
                    <a:pt x="2371" y="1416"/>
                    <a:pt x="2374" y="1435"/>
                    <a:pt x="2378" y="1427"/>
                  </a:cubicBezTo>
                  <a:cubicBezTo>
                    <a:pt x="2380" y="1422"/>
                    <a:pt x="2381" y="1416"/>
                    <a:pt x="2382" y="1411"/>
                  </a:cubicBezTo>
                  <a:cubicBezTo>
                    <a:pt x="2384" y="1401"/>
                    <a:pt x="2385" y="1391"/>
                    <a:pt x="2386" y="1381"/>
                  </a:cubicBezTo>
                  <a:cubicBezTo>
                    <a:pt x="2389" y="1364"/>
                    <a:pt x="2390" y="1347"/>
                    <a:pt x="2391" y="1330"/>
                  </a:cubicBezTo>
                  <a:cubicBezTo>
                    <a:pt x="2392" y="1315"/>
                    <a:pt x="2393" y="1293"/>
                    <a:pt x="2381" y="1285"/>
                  </a:cubicBezTo>
                  <a:close/>
                  <a:moveTo>
                    <a:pt x="2378" y="1486"/>
                  </a:moveTo>
                  <a:cubicBezTo>
                    <a:pt x="2381" y="1490"/>
                    <a:pt x="2391" y="1475"/>
                    <a:pt x="2396" y="1467"/>
                  </a:cubicBezTo>
                  <a:cubicBezTo>
                    <a:pt x="2402" y="1460"/>
                    <a:pt x="2408" y="1451"/>
                    <a:pt x="2413" y="1443"/>
                  </a:cubicBezTo>
                  <a:cubicBezTo>
                    <a:pt x="2420" y="1432"/>
                    <a:pt x="2426" y="1420"/>
                    <a:pt x="2432" y="1407"/>
                  </a:cubicBezTo>
                  <a:cubicBezTo>
                    <a:pt x="2437" y="1395"/>
                    <a:pt x="2443" y="1382"/>
                    <a:pt x="2441" y="1367"/>
                  </a:cubicBezTo>
                  <a:cubicBezTo>
                    <a:pt x="2441" y="1364"/>
                    <a:pt x="2440" y="1361"/>
                    <a:pt x="2439" y="1359"/>
                  </a:cubicBezTo>
                  <a:cubicBezTo>
                    <a:pt x="2436" y="1356"/>
                    <a:pt x="2433" y="1356"/>
                    <a:pt x="2430" y="1357"/>
                  </a:cubicBezTo>
                  <a:cubicBezTo>
                    <a:pt x="2423" y="1359"/>
                    <a:pt x="2419" y="1365"/>
                    <a:pt x="2415" y="1371"/>
                  </a:cubicBezTo>
                  <a:cubicBezTo>
                    <a:pt x="2410" y="1379"/>
                    <a:pt x="2405" y="1387"/>
                    <a:pt x="2402" y="1396"/>
                  </a:cubicBezTo>
                  <a:cubicBezTo>
                    <a:pt x="2396" y="1410"/>
                    <a:pt x="2392" y="1425"/>
                    <a:pt x="2387" y="1441"/>
                  </a:cubicBezTo>
                  <a:cubicBezTo>
                    <a:pt x="2383" y="1455"/>
                    <a:pt x="2374" y="1482"/>
                    <a:pt x="2378" y="1486"/>
                  </a:cubicBezTo>
                  <a:close/>
                  <a:moveTo>
                    <a:pt x="2378" y="721"/>
                  </a:moveTo>
                  <a:cubicBezTo>
                    <a:pt x="2380" y="717"/>
                    <a:pt x="2381" y="710"/>
                    <a:pt x="2382" y="705"/>
                  </a:cubicBezTo>
                  <a:cubicBezTo>
                    <a:pt x="2384" y="695"/>
                    <a:pt x="2385" y="685"/>
                    <a:pt x="2386" y="675"/>
                  </a:cubicBezTo>
                  <a:cubicBezTo>
                    <a:pt x="2389" y="658"/>
                    <a:pt x="2390" y="641"/>
                    <a:pt x="2391" y="624"/>
                  </a:cubicBezTo>
                  <a:cubicBezTo>
                    <a:pt x="2392" y="610"/>
                    <a:pt x="2393" y="587"/>
                    <a:pt x="2381" y="580"/>
                  </a:cubicBezTo>
                  <a:cubicBezTo>
                    <a:pt x="2376" y="577"/>
                    <a:pt x="2369" y="579"/>
                    <a:pt x="2365" y="584"/>
                  </a:cubicBezTo>
                  <a:cubicBezTo>
                    <a:pt x="2361" y="589"/>
                    <a:pt x="2359" y="596"/>
                    <a:pt x="2358" y="603"/>
                  </a:cubicBezTo>
                  <a:cubicBezTo>
                    <a:pt x="2359" y="629"/>
                    <a:pt x="2362" y="653"/>
                    <a:pt x="2365" y="678"/>
                  </a:cubicBezTo>
                  <a:cubicBezTo>
                    <a:pt x="2367" y="688"/>
                    <a:pt x="2368" y="698"/>
                    <a:pt x="2370" y="708"/>
                  </a:cubicBezTo>
                  <a:cubicBezTo>
                    <a:pt x="2371" y="711"/>
                    <a:pt x="2374" y="729"/>
                    <a:pt x="2378" y="721"/>
                  </a:cubicBezTo>
                  <a:close/>
                  <a:moveTo>
                    <a:pt x="2307" y="763"/>
                  </a:moveTo>
                  <a:cubicBezTo>
                    <a:pt x="2318" y="793"/>
                    <a:pt x="2338" y="812"/>
                    <a:pt x="2358" y="829"/>
                  </a:cubicBezTo>
                  <a:cubicBezTo>
                    <a:pt x="2360" y="831"/>
                    <a:pt x="2362" y="832"/>
                    <a:pt x="2364" y="833"/>
                  </a:cubicBezTo>
                  <a:cubicBezTo>
                    <a:pt x="2365" y="833"/>
                    <a:pt x="2366" y="833"/>
                    <a:pt x="2366" y="833"/>
                  </a:cubicBezTo>
                  <a:cubicBezTo>
                    <a:pt x="2368" y="833"/>
                    <a:pt x="2369" y="832"/>
                    <a:pt x="2370" y="831"/>
                  </a:cubicBezTo>
                  <a:cubicBezTo>
                    <a:pt x="2374" y="826"/>
                    <a:pt x="2368" y="813"/>
                    <a:pt x="2367" y="808"/>
                  </a:cubicBezTo>
                  <a:cubicBezTo>
                    <a:pt x="2363" y="800"/>
                    <a:pt x="2359" y="792"/>
                    <a:pt x="2355" y="784"/>
                  </a:cubicBezTo>
                  <a:cubicBezTo>
                    <a:pt x="2349" y="771"/>
                    <a:pt x="2342" y="757"/>
                    <a:pt x="2333" y="746"/>
                  </a:cubicBezTo>
                  <a:cubicBezTo>
                    <a:pt x="2330" y="741"/>
                    <a:pt x="2326" y="736"/>
                    <a:pt x="2321" y="734"/>
                  </a:cubicBezTo>
                  <a:cubicBezTo>
                    <a:pt x="2316" y="733"/>
                    <a:pt x="2310" y="734"/>
                    <a:pt x="2307" y="740"/>
                  </a:cubicBezTo>
                  <a:cubicBezTo>
                    <a:pt x="2305" y="743"/>
                    <a:pt x="2304" y="747"/>
                    <a:pt x="2305" y="751"/>
                  </a:cubicBezTo>
                  <a:cubicBezTo>
                    <a:pt x="2305" y="756"/>
                    <a:pt x="2306" y="759"/>
                    <a:pt x="2307" y="763"/>
                  </a:cubicBezTo>
                  <a:close/>
                  <a:moveTo>
                    <a:pt x="2307" y="58"/>
                  </a:moveTo>
                  <a:cubicBezTo>
                    <a:pt x="2318" y="87"/>
                    <a:pt x="2338" y="107"/>
                    <a:pt x="2358" y="124"/>
                  </a:cubicBezTo>
                  <a:cubicBezTo>
                    <a:pt x="2360" y="125"/>
                    <a:pt x="2362" y="127"/>
                    <a:pt x="2364" y="127"/>
                  </a:cubicBezTo>
                  <a:cubicBezTo>
                    <a:pt x="2365" y="128"/>
                    <a:pt x="2366" y="128"/>
                    <a:pt x="2366" y="128"/>
                  </a:cubicBezTo>
                  <a:cubicBezTo>
                    <a:pt x="2368" y="127"/>
                    <a:pt x="2369" y="127"/>
                    <a:pt x="2370" y="125"/>
                  </a:cubicBezTo>
                  <a:cubicBezTo>
                    <a:pt x="2374" y="121"/>
                    <a:pt x="2368" y="107"/>
                    <a:pt x="2367" y="102"/>
                  </a:cubicBezTo>
                  <a:cubicBezTo>
                    <a:pt x="2363" y="94"/>
                    <a:pt x="2359" y="86"/>
                    <a:pt x="2355" y="78"/>
                  </a:cubicBezTo>
                  <a:cubicBezTo>
                    <a:pt x="2349" y="65"/>
                    <a:pt x="2342" y="52"/>
                    <a:pt x="2333" y="40"/>
                  </a:cubicBezTo>
                  <a:cubicBezTo>
                    <a:pt x="2330" y="35"/>
                    <a:pt x="2326" y="31"/>
                    <a:pt x="2321" y="29"/>
                  </a:cubicBezTo>
                  <a:cubicBezTo>
                    <a:pt x="2316" y="27"/>
                    <a:pt x="2310" y="29"/>
                    <a:pt x="2307" y="34"/>
                  </a:cubicBezTo>
                  <a:cubicBezTo>
                    <a:pt x="2305" y="37"/>
                    <a:pt x="2304" y="42"/>
                    <a:pt x="2305" y="46"/>
                  </a:cubicBezTo>
                  <a:cubicBezTo>
                    <a:pt x="2305" y="50"/>
                    <a:pt x="2306" y="54"/>
                    <a:pt x="2307" y="58"/>
                  </a:cubicBezTo>
                  <a:close/>
                  <a:moveTo>
                    <a:pt x="2378" y="75"/>
                  </a:moveTo>
                  <a:cubicBezTo>
                    <a:pt x="2381" y="79"/>
                    <a:pt x="2391" y="63"/>
                    <a:pt x="2396" y="56"/>
                  </a:cubicBezTo>
                  <a:cubicBezTo>
                    <a:pt x="2402" y="48"/>
                    <a:pt x="2408" y="40"/>
                    <a:pt x="2413" y="32"/>
                  </a:cubicBezTo>
                  <a:cubicBezTo>
                    <a:pt x="2419" y="22"/>
                    <a:pt x="2425" y="11"/>
                    <a:pt x="2430" y="0"/>
                  </a:cubicBezTo>
                  <a:cubicBezTo>
                    <a:pt x="2396" y="0"/>
                    <a:pt x="2396" y="0"/>
                    <a:pt x="2396" y="0"/>
                  </a:cubicBezTo>
                  <a:cubicBezTo>
                    <a:pt x="2393" y="10"/>
                    <a:pt x="2390" y="20"/>
                    <a:pt x="2387" y="29"/>
                  </a:cubicBezTo>
                  <a:cubicBezTo>
                    <a:pt x="2383" y="44"/>
                    <a:pt x="2374" y="71"/>
                    <a:pt x="2378" y="75"/>
                  </a:cubicBezTo>
                  <a:close/>
                  <a:moveTo>
                    <a:pt x="1226" y="425"/>
                  </a:moveTo>
                  <a:cubicBezTo>
                    <a:pt x="1229" y="429"/>
                    <a:pt x="1239" y="413"/>
                    <a:pt x="1244" y="406"/>
                  </a:cubicBezTo>
                  <a:cubicBezTo>
                    <a:pt x="1250" y="398"/>
                    <a:pt x="1256" y="390"/>
                    <a:pt x="1261" y="382"/>
                  </a:cubicBezTo>
                  <a:cubicBezTo>
                    <a:pt x="1268" y="370"/>
                    <a:pt x="1274" y="358"/>
                    <a:pt x="1280" y="346"/>
                  </a:cubicBezTo>
                  <a:cubicBezTo>
                    <a:pt x="1285" y="333"/>
                    <a:pt x="1291" y="321"/>
                    <a:pt x="1289" y="306"/>
                  </a:cubicBezTo>
                  <a:cubicBezTo>
                    <a:pt x="1289" y="303"/>
                    <a:pt x="1288" y="300"/>
                    <a:pt x="1287" y="298"/>
                  </a:cubicBezTo>
                  <a:cubicBezTo>
                    <a:pt x="1284" y="295"/>
                    <a:pt x="1281" y="295"/>
                    <a:pt x="1278" y="295"/>
                  </a:cubicBezTo>
                  <a:cubicBezTo>
                    <a:pt x="1271" y="297"/>
                    <a:pt x="1267" y="303"/>
                    <a:pt x="1263" y="310"/>
                  </a:cubicBezTo>
                  <a:cubicBezTo>
                    <a:pt x="1258" y="318"/>
                    <a:pt x="1253" y="325"/>
                    <a:pt x="1250" y="334"/>
                  </a:cubicBezTo>
                  <a:cubicBezTo>
                    <a:pt x="1244" y="349"/>
                    <a:pt x="1240" y="364"/>
                    <a:pt x="1235" y="379"/>
                  </a:cubicBezTo>
                  <a:cubicBezTo>
                    <a:pt x="1231" y="394"/>
                    <a:pt x="1222" y="420"/>
                    <a:pt x="1226" y="425"/>
                  </a:cubicBezTo>
                  <a:close/>
                  <a:moveTo>
                    <a:pt x="2355" y="57"/>
                  </a:moveTo>
                  <a:cubicBezTo>
                    <a:pt x="2358" y="61"/>
                    <a:pt x="2372" y="86"/>
                    <a:pt x="2372" y="75"/>
                  </a:cubicBezTo>
                  <a:cubicBezTo>
                    <a:pt x="2372" y="64"/>
                    <a:pt x="2369" y="51"/>
                    <a:pt x="2366" y="40"/>
                  </a:cubicBezTo>
                  <a:cubicBezTo>
                    <a:pt x="2363" y="26"/>
                    <a:pt x="2360" y="13"/>
                    <a:pt x="2356" y="0"/>
                  </a:cubicBezTo>
                  <a:cubicBezTo>
                    <a:pt x="2325" y="0"/>
                    <a:pt x="2325" y="0"/>
                    <a:pt x="2325" y="0"/>
                  </a:cubicBezTo>
                  <a:cubicBezTo>
                    <a:pt x="2329" y="11"/>
                    <a:pt x="2334" y="21"/>
                    <a:pt x="2339" y="31"/>
                  </a:cubicBezTo>
                  <a:cubicBezTo>
                    <a:pt x="2344" y="40"/>
                    <a:pt x="2349" y="49"/>
                    <a:pt x="2355" y="57"/>
                  </a:cubicBezTo>
                  <a:close/>
                  <a:moveTo>
                    <a:pt x="2378" y="16"/>
                  </a:moveTo>
                  <a:cubicBezTo>
                    <a:pt x="2380" y="11"/>
                    <a:pt x="2381" y="5"/>
                    <a:pt x="2382" y="0"/>
                  </a:cubicBezTo>
                  <a:cubicBezTo>
                    <a:pt x="2370" y="0"/>
                    <a:pt x="2370" y="0"/>
                    <a:pt x="2370" y="0"/>
                  </a:cubicBezTo>
                  <a:cubicBezTo>
                    <a:pt x="2370" y="1"/>
                    <a:pt x="2370" y="2"/>
                    <a:pt x="2370" y="2"/>
                  </a:cubicBezTo>
                  <a:cubicBezTo>
                    <a:pt x="2371" y="5"/>
                    <a:pt x="2374" y="24"/>
                    <a:pt x="2378" y="16"/>
                  </a:cubicBezTo>
                  <a:close/>
                  <a:moveTo>
                    <a:pt x="2404" y="65"/>
                  </a:moveTo>
                  <a:cubicBezTo>
                    <a:pt x="2392" y="82"/>
                    <a:pt x="2377" y="118"/>
                    <a:pt x="2380" y="124"/>
                  </a:cubicBezTo>
                  <a:cubicBezTo>
                    <a:pt x="2383" y="130"/>
                    <a:pt x="2421" y="105"/>
                    <a:pt x="2436" y="85"/>
                  </a:cubicBezTo>
                  <a:cubicBezTo>
                    <a:pt x="2444" y="74"/>
                    <a:pt x="2459" y="52"/>
                    <a:pt x="2450" y="36"/>
                  </a:cubicBezTo>
                  <a:cubicBezTo>
                    <a:pt x="2449" y="35"/>
                    <a:pt x="2448" y="33"/>
                    <a:pt x="2446" y="32"/>
                  </a:cubicBezTo>
                  <a:cubicBezTo>
                    <a:pt x="2446" y="32"/>
                    <a:pt x="2445" y="32"/>
                    <a:pt x="2445" y="32"/>
                  </a:cubicBezTo>
                  <a:cubicBezTo>
                    <a:pt x="2443" y="30"/>
                    <a:pt x="2440" y="31"/>
                    <a:pt x="2437" y="32"/>
                  </a:cubicBezTo>
                  <a:cubicBezTo>
                    <a:pt x="2424" y="37"/>
                    <a:pt x="2413" y="51"/>
                    <a:pt x="2404" y="65"/>
                  </a:cubicBezTo>
                  <a:close/>
                  <a:moveTo>
                    <a:pt x="1226" y="1778"/>
                  </a:moveTo>
                  <a:cubicBezTo>
                    <a:pt x="1228" y="1773"/>
                    <a:pt x="1229" y="1767"/>
                    <a:pt x="1230" y="1762"/>
                  </a:cubicBezTo>
                  <a:cubicBezTo>
                    <a:pt x="1232" y="1752"/>
                    <a:pt x="1233" y="1742"/>
                    <a:pt x="1234" y="1731"/>
                  </a:cubicBezTo>
                  <a:cubicBezTo>
                    <a:pt x="1237" y="1715"/>
                    <a:pt x="1238" y="1698"/>
                    <a:pt x="1239" y="1680"/>
                  </a:cubicBezTo>
                  <a:cubicBezTo>
                    <a:pt x="1240" y="1666"/>
                    <a:pt x="1241" y="1643"/>
                    <a:pt x="1229" y="1636"/>
                  </a:cubicBezTo>
                  <a:cubicBezTo>
                    <a:pt x="1224" y="1633"/>
                    <a:pt x="1217" y="1635"/>
                    <a:pt x="1213" y="1640"/>
                  </a:cubicBezTo>
                  <a:cubicBezTo>
                    <a:pt x="1209" y="1645"/>
                    <a:pt x="1207" y="1653"/>
                    <a:pt x="1206" y="1660"/>
                  </a:cubicBezTo>
                  <a:cubicBezTo>
                    <a:pt x="1207" y="1685"/>
                    <a:pt x="1210" y="1710"/>
                    <a:pt x="1213" y="1735"/>
                  </a:cubicBezTo>
                  <a:cubicBezTo>
                    <a:pt x="1215" y="1745"/>
                    <a:pt x="1216" y="1755"/>
                    <a:pt x="1218" y="1764"/>
                  </a:cubicBezTo>
                  <a:cubicBezTo>
                    <a:pt x="1219" y="1767"/>
                    <a:pt x="1222" y="1786"/>
                    <a:pt x="1226" y="1778"/>
                  </a:cubicBezTo>
                  <a:close/>
                  <a:moveTo>
                    <a:pt x="1294" y="1091"/>
                  </a:moveTo>
                  <a:cubicBezTo>
                    <a:pt x="1294" y="1090"/>
                    <a:pt x="1293" y="1090"/>
                    <a:pt x="1293" y="1090"/>
                  </a:cubicBezTo>
                  <a:cubicBezTo>
                    <a:pt x="1291" y="1089"/>
                    <a:pt x="1288" y="1089"/>
                    <a:pt x="1285" y="1090"/>
                  </a:cubicBezTo>
                  <a:cubicBezTo>
                    <a:pt x="1272" y="1095"/>
                    <a:pt x="1261" y="1110"/>
                    <a:pt x="1252" y="1123"/>
                  </a:cubicBezTo>
                  <a:cubicBezTo>
                    <a:pt x="1240" y="1140"/>
                    <a:pt x="1225" y="1176"/>
                    <a:pt x="1228" y="1182"/>
                  </a:cubicBezTo>
                  <a:cubicBezTo>
                    <a:pt x="1231" y="1189"/>
                    <a:pt x="1269" y="1164"/>
                    <a:pt x="1284" y="1143"/>
                  </a:cubicBezTo>
                  <a:cubicBezTo>
                    <a:pt x="1292" y="1132"/>
                    <a:pt x="1307" y="1111"/>
                    <a:pt x="1298" y="1095"/>
                  </a:cubicBezTo>
                  <a:cubicBezTo>
                    <a:pt x="1297" y="1093"/>
                    <a:pt x="1296" y="1092"/>
                    <a:pt x="1294" y="1091"/>
                  </a:cubicBezTo>
                  <a:close/>
                  <a:moveTo>
                    <a:pt x="2358" y="1535"/>
                  </a:moveTo>
                  <a:cubicBezTo>
                    <a:pt x="2360" y="1536"/>
                    <a:pt x="2362" y="1538"/>
                    <a:pt x="2364" y="1539"/>
                  </a:cubicBezTo>
                  <a:cubicBezTo>
                    <a:pt x="2365" y="1539"/>
                    <a:pt x="2366" y="1539"/>
                    <a:pt x="2366" y="1539"/>
                  </a:cubicBezTo>
                  <a:cubicBezTo>
                    <a:pt x="2368" y="1539"/>
                    <a:pt x="2369" y="1538"/>
                    <a:pt x="2370" y="1537"/>
                  </a:cubicBezTo>
                  <a:cubicBezTo>
                    <a:pt x="2374" y="1532"/>
                    <a:pt x="2368" y="1518"/>
                    <a:pt x="2367" y="1514"/>
                  </a:cubicBezTo>
                  <a:cubicBezTo>
                    <a:pt x="2363" y="1505"/>
                    <a:pt x="2359" y="1497"/>
                    <a:pt x="2355" y="1490"/>
                  </a:cubicBezTo>
                  <a:cubicBezTo>
                    <a:pt x="2349" y="1476"/>
                    <a:pt x="2342" y="1463"/>
                    <a:pt x="2333" y="1451"/>
                  </a:cubicBezTo>
                  <a:cubicBezTo>
                    <a:pt x="2330" y="1446"/>
                    <a:pt x="2326" y="1442"/>
                    <a:pt x="2321" y="1440"/>
                  </a:cubicBezTo>
                  <a:cubicBezTo>
                    <a:pt x="2316" y="1438"/>
                    <a:pt x="2310" y="1440"/>
                    <a:pt x="2307" y="1445"/>
                  </a:cubicBezTo>
                  <a:cubicBezTo>
                    <a:pt x="2305" y="1448"/>
                    <a:pt x="2304" y="1453"/>
                    <a:pt x="2305" y="1457"/>
                  </a:cubicBezTo>
                  <a:cubicBezTo>
                    <a:pt x="2305" y="1461"/>
                    <a:pt x="2306" y="1465"/>
                    <a:pt x="2307" y="1469"/>
                  </a:cubicBezTo>
                  <a:cubicBezTo>
                    <a:pt x="2318" y="1498"/>
                    <a:pt x="2338" y="1518"/>
                    <a:pt x="2358" y="1535"/>
                  </a:cubicBezTo>
                  <a:close/>
                  <a:moveTo>
                    <a:pt x="1244" y="1818"/>
                  </a:moveTo>
                  <a:cubicBezTo>
                    <a:pt x="1250" y="1810"/>
                    <a:pt x="1256" y="1802"/>
                    <a:pt x="1261" y="1794"/>
                  </a:cubicBezTo>
                  <a:cubicBezTo>
                    <a:pt x="1268" y="1782"/>
                    <a:pt x="1274" y="1770"/>
                    <a:pt x="1280" y="1758"/>
                  </a:cubicBezTo>
                  <a:cubicBezTo>
                    <a:pt x="1285" y="1745"/>
                    <a:pt x="1291" y="1733"/>
                    <a:pt x="1289" y="1718"/>
                  </a:cubicBezTo>
                  <a:cubicBezTo>
                    <a:pt x="1289" y="1715"/>
                    <a:pt x="1288" y="1712"/>
                    <a:pt x="1287" y="1710"/>
                  </a:cubicBezTo>
                  <a:cubicBezTo>
                    <a:pt x="1284" y="1707"/>
                    <a:pt x="1281" y="1707"/>
                    <a:pt x="1278" y="1708"/>
                  </a:cubicBezTo>
                  <a:cubicBezTo>
                    <a:pt x="1271" y="1710"/>
                    <a:pt x="1267" y="1716"/>
                    <a:pt x="1263" y="1722"/>
                  </a:cubicBezTo>
                  <a:cubicBezTo>
                    <a:pt x="1258" y="1730"/>
                    <a:pt x="1253" y="1738"/>
                    <a:pt x="1250" y="1746"/>
                  </a:cubicBezTo>
                  <a:cubicBezTo>
                    <a:pt x="1244" y="1761"/>
                    <a:pt x="1240" y="1776"/>
                    <a:pt x="1235" y="1792"/>
                  </a:cubicBezTo>
                  <a:cubicBezTo>
                    <a:pt x="1231" y="1806"/>
                    <a:pt x="1222" y="1833"/>
                    <a:pt x="1226" y="1837"/>
                  </a:cubicBezTo>
                  <a:cubicBezTo>
                    <a:pt x="1229" y="1841"/>
                    <a:pt x="1239" y="1826"/>
                    <a:pt x="1244" y="1818"/>
                  </a:cubicBezTo>
                  <a:close/>
                  <a:moveTo>
                    <a:pt x="2321" y="2146"/>
                  </a:moveTo>
                  <a:cubicBezTo>
                    <a:pt x="2316" y="2144"/>
                    <a:pt x="2310" y="2145"/>
                    <a:pt x="2307" y="2151"/>
                  </a:cubicBezTo>
                  <a:cubicBezTo>
                    <a:pt x="2306" y="2153"/>
                    <a:pt x="2305" y="2156"/>
                    <a:pt x="2305" y="2158"/>
                  </a:cubicBezTo>
                  <a:cubicBezTo>
                    <a:pt x="2335" y="2158"/>
                    <a:pt x="2335" y="2158"/>
                    <a:pt x="2335" y="2158"/>
                  </a:cubicBezTo>
                  <a:cubicBezTo>
                    <a:pt x="2334" y="2158"/>
                    <a:pt x="2334" y="2157"/>
                    <a:pt x="2333" y="2157"/>
                  </a:cubicBezTo>
                  <a:cubicBezTo>
                    <a:pt x="2330" y="2152"/>
                    <a:pt x="2326" y="2147"/>
                    <a:pt x="2321" y="2146"/>
                  </a:cubicBezTo>
                  <a:close/>
                  <a:moveTo>
                    <a:pt x="1294" y="1794"/>
                  </a:moveTo>
                  <a:cubicBezTo>
                    <a:pt x="1294" y="1794"/>
                    <a:pt x="1293" y="1794"/>
                    <a:pt x="1293" y="1794"/>
                  </a:cubicBezTo>
                  <a:cubicBezTo>
                    <a:pt x="1291" y="1792"/>
                    <a:pt x="1288" y="1793"/>
                    <a:pt x="1285" y="1794"/>
                  </a:cubicBezTo>
                  <a:cubicBezTo>
                    <a:pt x="1272" y="1799"/>
                    <a:pt x="1261" y="1813"/>
                    <a:pt x="1252" y="1827"/>
                  </a:cubicBezTo>
                  <a:cubicBezTo>
                    <a:pt x="1240" y="1844"/>
                    <a:pt x="1225" y="1880"/>
                    <a:pt x="1228" y="1886"/>
                  </a:cubicBezTo>
                  <a:cubicBezTo>
                    <a:pt x="1231" y="1892"/>
                    <a:pt x="1269" y="1868"/>
                    <a:pt x="1284" y="1847"/>
                  </a:cubicBezTo>
                  <a:cubicBezTo>
                    <a:pt x="1292" y="1836"/>
                    <a:pt x="1307" y="1814"/>
                    <a:pt x="1298" y="1799"/>
                  </a:cubicBezTo>
                  <a:cubicBezTo>
                    <a:pt x="1297" y="1797"/>
                    <a:pt x="1296" y="1795"/>
                    <a:pt x="1294" y="1794"/>
                  </a:cubicBezTo>
                  <a:close/>
                  <a:moveTo>
                    <a:pt x="1294" y="382"/>
                  </a:moveTo>
                  <a:cubicBezTo>
                    <a:pt x="1294" y="382"/>
                    <a:pt x="1293" y="382"/>
                    <a:pt x="1293" y="381"/>
                  </a:cubicBezTo>
                  <a:cubicBezTo>
                    <a:pt x="1291" y="380"/>
                    <a:pt x="1288" y="380"/>
                    <a:pt x="1285" y="381"/>
                  </a:cubicBezTo>
                  <a:cubicBezTo>
                    <a:pt x="1272" y="387"/>
                    <a:pt x="1261" y="401"/>
                    <a:pt x="1252" y="415"/>
                  </a:cubicBezTo>
                  <a:cubicBezTo>
                    <a:pt x="1240" y="432"/>
                    <a:pt x="1225" y="468"/>
                    <a:pt x="1228" y="474"/>
                  </a:cubicBezTo>
                  <a:cubicBezTo>
                    <a:pt x="1231" y="480"/>
                    <a:pt x="1269" y="455"/>
                    <a:pt x="1284" y="435"/>
                  </a:cubicBezTo>
                  <a:cubicBezTo>
                    <a:pt x="1292" y="424"/>
                    <a:pt x="1307" y="402"/>
                    <a:pt x="1298" y="386"/>
                  </a:cubicBezTo>
                  <a:cubicBezTo>
                    <a:pt x="1297" y="385"/>
                    <a:pt x="1296" y="383"/>
                    <a:pt x="1294" y="382"/>
                  </a:cubicBezTo>
                  <a:close/>
                  <a:moveTo>
                    <a:pt x="2446" y="1443"/>
                  </a:moveTo>
                  <a:cubicBezTo>
                    <a:pt x="2446" y="1443"/>
                    <a:pt x="2445" y="1443"/>
                    <a:pt x="2445" y="1443"/>
                  </a:cubicBezTo>
                  <a:cubicBezTo>
                    <a:pt x="2443" y="1441"/>
                    <a:pt x="2440" y="1442"/>
                    <a:pt x="2437" y="1443"/>
                  </a:cubicBezTo>
                  <a:cubicBezTo>
                    <a:pt x="2424" y="1448"/>
                    <a:pt x="2413" y="1463"/>
                    <a:pt x="2404" y="1476"/>
                  </a:cubicBezTo>
                  <a:cubicBezTo>
                    <a:pt x="2392" y="1493"/>
                    <a:pt x="2377" y="1529"/>
                    <a:pt x="2380" y="1535"/>
                  </a:cubicBezTo>
                  <a:cubicBezTo>
                    <a:pt x="2383" y="1542"/>
                    <a:pt x="2421" y="1517"/>
                    <a:pt x="2436" y="1496"/>
                  </a:cubicBezTo>
                  <a:cubicBezTo>
                    <a:pt x="2444" y="1485"/>
                    <a:pt x="2459" y="1463"/>
                    <a:pt x="2450" y="1448"/>
                  </a:cubicBezTo>
                  <a:cubicBezTo>
                    <a:pt x="2449" y="1446"/>
                    <a:pt x="2448" y="1444"/>
                    <a:pt x="2446" y="1443"/>
                  </a:cubicBezTo>
                  <a:close/>
                  <a:moveTo>
                    <a:pt x="2446" y="2149"/>
                  </a:moveTo>
                  <a:cubicBezTo>
                    <a:pt x="2446" y="2149"/>
                    <a:pt x="2445" y="2148"/>
                    <a:pt x="2445" y="2148"/>
                  </a:cubicBezTo>
                  <a:cubicBezTo>
                    <a:pt x="2443" y="2147"/>
                    <a:pt x="2440" y="2147"/>
                    <a:pt x="2437" y="2148"/>
                  </a:cubicBezTo>
                  <a:cubicBezTo>
                    <a:pt x="2432" y="2150"/>
                    <a:pt x="2427" y="2154"/>
                    <a:pt x="2422" y="2158"/>
                  </a:cubicBezTo>
                  <a:cubicBezTo>
                    <a:pt x="2452" y="2158"/>
                    <a:pt x="2452" y="2158"/>
                    <a:pt x="2452" y="2158"/>
                  </a:cubicBezTo>
                  <a:cubicBezTo>
                    <a:pt x="2451" y="2157"/>
                    <a:pt x="2451" y="2155"/>
                    <a:pt x="2450" y="2153"/>
                  </a:cubicBezTo>
                  <a:cubicBezTo>
                    <a:pt x="2449" y="2151"/>
                    <a:pt x="2448" y="2150"/>
                    <a:pt x="2446" y="2149"/>
                  </a:cubicBezTo>
                  <a:close/>
                  <a:moveTo>
                    <a:pt x="2446" y="738"/>
                  </a:moveTo>
                  <a:cubicBezTo>
                    <a:pt x="2446" y="738"/>
                    <a:pt x="2445" y="737"/>
                    <a:pt x="2445" y="737"/>
                  </a:cubicBezTo>
                  <a:cubicBezTo>
                    <a:pt x="2443" y="736"/>
                    <a:pt x="2440" y="736"/>
                    <a:pt x="2437" y="737"/>
                  </a:cubicBezTo>
                  <a:cubicBezTo>
                    <a:pt x="2424" y="742"/>
                    <a:pt x="2413" y="757"/>
                    <a:pt x="2404" y="770"/>
                  </a:cubicBezTo>
                  <a:cubicBezTo>
                    <a:pt x="2392" y="787"/>
                    <a:pt x="2377" y="823"/>
                    <a:pt x="2380" y="830"/>
                  </a:cubicBezTo>
                  <a:cubicBezTo>
                    <a:pt x="2383" y="836"/>
                    <a:pt x="2421" y="811"/>
                    <a:pt x="2436" y="791"/>
                  </a:cubicBezTo>
                  <a:cubicBezTo>
                    <a:pt x="2444" y="780"/>
                    <a:pt x="2459" y="758"/>
                    <a:pt x="2450" y="742"/>
                  </a:cubicBezTo>
                  <a:cubicBezTo>
                    <a:pt x="2449" y="740"/>
                    <a:pt x="2448" y="739"/>
                    <a:pt x="2446" y="738"/>
                  </a:cubicBezTo>
                  <a:close/>
                  <a:moveTo>
                    <a:pt x="2353" y="2105"/>
                  </a:moveTo>
                  <a:cubicBezTo>
                    <a:pt x="2348" y="2091"/>
                    <a:pt x="2343" y="2067"/>
                    <a:pt x="2329" y="2063"/>
                  </a:cubicBezTo>
                  <a:cubicBezTo>
                    <a:pt x="2325" y="2061"/>
                    <a:pt x="2320" y="2062"/>
                    <a:pt x="2317" y="2067"/>
                  </a:cubicBezTo>
                  <a:cubicBezTo>
                    <a:pt x="2313" y="2072"/>
                    <a:pt x="2313" y="2080"/>
                    <a:pt x="2315" y="2087"/>
                  </a:cubicBezTo>
                  <a:cubicBezTo>
                    <a:pt x="2321" y="2108"/>
                    <a:pt x="2329" y="2129"/>
                    <a:pt x="2339" y="2147"/>
                  </a:cubicBezTo>
                  <a:cubicBezTo>
                    <a:pt x="2341" y="2151"/>
                    <a:pt x="2343" y="2155"/>
                    <a:pt x="2345" y="2158"/>
                  </a:cubicBezTo>
                  <a:cubicBezTo>
                    <a:pt x="2367" y="2158"/>
                    <a:pt x="2367" y="2158"/>
                    <a:pt x="2367" y="2158"/>
                  </a:cubicBezTo>
                  <a:cubicBezTo>
                    <a:pt x="2366" y="2158"/>
                    <a:pt x="2366" y="2157"/>
                    <a:pt x="2366" y="2156"/>
                  </a:cubicBezTo>
                  <a:cubicBezTo>
                    <a:pt x="2363" y="2139"/>
                    <a:pt x="2358" y="2122"/>
                    <a:pt x="2353" y="2105"/>
                  </a:cubicBezTo>
                  <a:close/>
                  <a:moveTo>
                    <a:pt x="2391" y="2035"/>
                  </a:moveTo>
                  <a:cubicBezTo>
                    <a:pt x="2392" y="2021"/>
                    <a:pt x="2393" y="1998"/>
                    <a:pt x="2381" y="1991"/>
                  </a:cubicBezTo>
                  <a:cubicBezTo>
                    <a:pt x="2376" y="1988"/>
                    <a:pt x="2369" y="1990"/>
                    <a:pt x="2365" y="1995"/>
                  </a:cubicBezTo>
                  <a:cubicBezTo>
                    <a:pt x="2361" y="2000"/>
                    <a:pt x="2359" y="2007"/>
                    <a:pt x="2358" y="2015"/>
                  </a:cubicBezTo>
                  <a:cubicBezTo>
                    <a:pt x="2359" y="2040"/>
                    <a:pt x="2362" y="2065"/>
                    <a:pt x="2365" y="2089"/>
                  </a:cubicBezTo>
                  <a:cubicBezTo>
                    <a:pt x="2367" y="2099"/>
                    <a:pt x="2368" y="2109"/>
                    <a:pt x="2370" y="2119"/>
                  </a:cubicBezTo>
                  <a:cubicBezTo>
                    <a:pt x="2371" y="2122"/>
                    <a:pt x="2374" y="2140"/>
                    <a:pt x="2378" y="2132"/>
                  </a:cubicBezTo>
                  <a:cubicBezTo>
                    <a:pt x="2380" y="2128"/>
                    <a:pt x="2381" y="2122"/>
                    <a:pt x="2382" y="2117"/>
                  </a:cubicBezTo>
                  <a:cubicBezTo>
                    <a:pt x="2384" y="2106"/>
                    <a:pt x="2385" y="2096"/>
                    <a:pt x="2386" y="2086"/>
                  </a:cubicBezTo>
                  <a:cubicBezTo>
                    <a:pt x="2389" y="2069"/>
                    <a:pt x="2390" y="2052"/>
                    <a:pt x="2391" y="2035"/>
                  </a:cubicBezTo>
                  <a:close/>
                  <a:moveTo>
                    <a:pt x="51" y="57"/>
                  </a:moveTo>
                  <a:cubicBezTo>
                    <a:pt x="54" y="61"/>
                    <a:pt x="68" y="86"/>
                    <a:pt x="68" y="75"/>
                  </a:cubicBezTo>
                  <a:cubicBezTo>
                    <a:pt x="68" y="64"/>
                    <a:pt x="65" y="51"/>
                    <a:pt x="62" y="40"/>
                  </a:cubicBezTo>
                  <a:cubicBezTo>
                    <a:pt x="59" y="26"/>
                    <a:pt x="56" y="13"/>
                    <a:pt x="53" y="0"/>
                  </a:cubicBezTo>
                  <a:cubicBezTo>
                    <a:pt x="21" y="0"/>
                    <a:pt x="21" y="0"/>
                    <a:pt x="21" y="0"/>
                  </a:cubicBezTo>
                  <a:cubicBezTo>
                    <a:pt x="25" y="11"/>
                    <a:pt x="30" y="21"/>
                    <a:pt x="35" y="31"/>
                  </a:cubicBezTo>
                  <a:cubicBezTo>
                    <a:pt x="40" y="40"/>
                    <a:pt x="46" y="49"/>
                    <a:pt x="51" y="57"/>
                  </a:cubicBezTo>
                  <a:close/>
                  <a:moveTo>
                    <a:pt x="2441" y="2073"/>
                  </a:moveTo>
                  <a:cubicBezTo>
                    <a:pt x="2441" y="2070"/>
                    <a:pt x="2440" y="2067"/>
                    <a:pt x="2439" y="2064"/>
                  </a:cubicBezTo>
                  <a:cubicBezTo>
                    <a:pt x="2436" y="2062"/>
                    <a:pt x="2433" y="2061"/>
                    <a:pt x="2430" y="2062"/>
                  </a:cubicBezTo>
                  <a:cubicBezTo>
                    <a:pt x="2423" y="2064"/>
                    <a:pt x="2419" y="2070"/>
                    <a:pt x="2415" y="2077"/>
                  </a:cubicBezTo>
                  <a:cubicBezTo>
                    <a:pt x="2410" y="2085"/>
                    <a:pt x="2405" y="2092"/>
                    <a:pt x="2402" y="2101"/>
                  </a:cubicBezTo>
                  <a:cubicBezTo>
                    <a:pt x="2396" y="2116"/>
                    <a:pt x="2392" y="2131"/>
                    <a:pt x="2387" y="2146"/>
                  </a:cubicBezTo>
                  <a:cubicBezTo>
                    <a:pt x="2386" y="2150"/>
                    <a:pt x="2385" y="2154"/>
                    <a:pt x="2383" y="2158"/>
                  </a:cubicBezTo>
                  <a:cubicBezTo>
                    <a:pt x="2406" y="2158"/>
                    <a:pt x="2406" y="2158"/>
                    <a:pt x="2406" y="2158"/>
                  </a:cubicBezTo>
                  <a:cubicBezTo>
                    <a:pt x="2409" y="2155"/>
                    <a:pt x="2411" y="2152"/>
                    <a:pt x="2413" y="2149"/>
                  </a:cubicBezTo>
                  <a:cubicBezTo>
                    <a:pt x="2420" y="2137"/>
                    <a:pt x="2426" y="2125"/>
                    <a:pt x="2432" y="2112"/>
                  </a:cubicBezTo>
                  <a:cubicBezTo>
                    <a:pt x="2437" y="2100"/>
                    <a:pt x="2443" y="2088"/>
                    <a:pt x="2441" y="2073"/>
                  </a:cubicBezTo>
                  <a:close/>
                  <a:moveTo>
                    <a:pt x="54" y="1535"/>
                  </a:moveTo>
                  <a:cubicBezTo>
                    <a:pt x="56" y="1536"/>
                    <a:pt x="58" y="1538"/>
                    <a:pt x="60" y="1539"/>
                  </a:cubicBezTo>
                  <a:cubicBezTo>
                    <a:pt x="61" y="1539"/>
                    <a:pt x="62" y="1539"/>
                    <a:pt x="63" y="1539"/>
                  </a:cubicBezTo>
                  <a:cubicBezTo>
                    <a:pt x="64" y="1539"/>
                    <a:pt x="65" y="1538"/>
                    <a:pt x="66" y="1537"/>
                  </a:cubicBezTo>
                  <a:cubicBezTo>
                    <a:pt x="70" y="1532"/>
                    <a:pt x="64" y="1518"/>
                    <a:pt x="63" y="1514"/>
                  </a:cubicBezTo>
                  <a:cubicBezTo>
                    <a:pt x="59" y="1505"/>
                    <a:pt x="55" y="1497"/>
                    <a:pt x="51" y="1490"/>
                  </a:cubicBezTo>
                  <a:cubicBezTo>
                    <a:pt x="45" y="1476"/>
                    <a:pt x="38" y="1463"/>
                    <a:pt x="29" y="1451"/>
                  </a:cubicBezTo>
                  <a:cubicBezTo>
                    <a:pt x="26" y="1446"/>
                    <a:pt x="22" y="1442"/>
                    <a:pt x="17" y="1440"/>
                  </a:cubicBezTo>
                  <a:cubicBezTo>
                    <a:pt x="12" y="1438"/>
                    <a:pt x="6" y="1440"/>
                    <a:pt x="3" y="1445"/>
                  </a:cubicBezTo>
                  <a:cubicBezTo>
                    <a:pt x="1" y="1448"/>
                    <a:pt x="0" y="1453"/>
                    <a:pt x="1" y="1457"/>
                  </a:cubicBezTo>
                  <a:cubicBezTo>
                    <a:pt x="1" y="1461"/>
                    <a:pt x="2" y="1465"/>
                    <a:pt x="3" y="1469"/>
                  </a:cubicBezTo>
                  <a:cubicBezTo>
                    <a:pt x="14" y="1498"/>
                    <a:pt x="34" y="1518"/>
                    <a:pt x="54" y="1535"/>
                  </a:cubicBezTo>
                  <a:close/>
                  <a:moveTo>
                    <a:pt x="87" y="2035"/>
                  </a:moveTo>
                  <a:cubicBezTo>
                    <a:pt x="88" y="2021"/>
                    <a:pt x="89" y="1998"/>
                    <a:pt x="77" y="1991"/>
                  </a:cubicBezTo>
                  <a:cubicBezTo>
                    <a:pt x="72" y="1988"/>
                    <a:pt x="65" y="1990"/>
                    <a:pt x="61" y="1995"/>
                  </a:cubicBezTo>
                  <a:cubicBezTo>
                    <a:pt x="57" y="2000"/>
                    <a:pt x="55" y="2007"/>
                    <a:pt x="54" y="2015"/>
                  </a:cubicBezTo>
                  <a:cubicBezTo>
                    <a:pt x="55" y="2040"/>
                    <a:pt x="58" y="2065"/>
                    <a:pt x="61" y="2089"/>
                  </a:cubicBezTo>
                  <a:cubicBezTo>
                    <a:pt x="63" y="2099"/>
                    <a:pt x="64" y="2109"/>
                    <a:pt x="66" y="2119"/>
                  </a:cubicBezTo>
                  <a:cubicBezTo>
                    <a:pt x="67" y="2122"/>
                    <a:pt x="70" y="2140"/>
                    <a:pt x="74" y="2132"/>
                  </a:cubicBezTo>
                  <a:cubicBezTo>
                    <a:pt x="76" y="2128"/>
                    <a:pt x="77" y="2122"/>
                    <a:pt x="78" y="2117"/>
                  </a:cubicBezTo>
                  <a:cubicBezTo>
                    <a:pt x="80" y="2106"/>
                    <a:pt x="81" y="2096"/>
                    <a:pt x="82" y="2086"/>
                  </a:cubicBezTo>
                  <a:cubicBezTo>
                    <a:pt x="85" y="2069"/>
                    <a:pt x="87" y="2052"/>
                    <a:pt x="87" y="2035"/>
                  </a:cubicBezTo>
                  <a:close/>
                  <a:moveTo>
                    <a:pt x="49" y="2105"/>
                  </a:moveTo>
                  <a:cubicBezTo>
                    <a:pt x="45" y="2091"/>
                    <a:pt x="39" y="2067"/>
                    <a:pt x="25" y="2063"/>
                  </a:cubicBezTo>
                  <a:cubicBezTo>
                    <a:pt x="21" y="2061"/>
                    <a:pt x="16" y="2062"/>
                    <a:pt x="13" y="2067"/>
                  </a:cubicBezTo>
                  <a:cubicBezTo>
                    <a:pt x="9" y="2072"/>
                    <a:pt x="9" y="2080"/>
                    <a:pt x="11" y="2087"/>
                  </a:cubicBezTo>
                  <a:cubicBezTo>
                    <a:pt x="17" y="2108"/>
                    <a:pt x="25" y="2129"/>
                    <a:pt x="35" y="2147"/>
                  </a:cubicBezTo>
                  <a:cubicBezTo>
                    <a:pt x="37" y="2151"/>
                    <a:pt x="39" y="2155"/>
                    <a:pt x="42" y="2158"/>
                  </a:cubicBezTo>
                  <a:cubicBezTo>
                    <a:pt x="63" y="2158"/>
                    <a:pt x="63" y="2158"/>
                    <a:pt x="63" y="2158"/>
                  </a:cubicBezTo>
                  <a:cubicBezTo>
                    <a:pt x="63" y="2158"/>
                    <a:pt x="62" y="2157"/>
                    <a:pt x="62" y="2156"/>
                  </a:cubicBezTo>
                  <a:cubicBezTo>
                    <a:pt x="59" y="2139"/>
                    <a:pt x="54" y="2122"/>
                    <a:pt x="49" y="2105"/>
                  </a:cubicBezTo>
                  <a:close/>
                  <a:moveTo>
                    <a:pt x="17" y="2146"/>
                  </a:moveTo>
                  <a:cubicBezTo>
                    <a:pt x="12" y="2144"/>
                    <a:pt x="6" y="2145"/>
                    <a:pt x="3" y="2151"/>
                  </a:cubicBezTo>
                  <a:cubicBezTo>
                    <a:pt x="2" y="2153"/>
                    <a:pt x="1" y="2156"/>
                    <a:pt x="1" y="2158"/>
                  </a:cubicBezTo>
                  <a:cubicBezTo>
                    <a:pt x="31" y="2158"/>
                    <a:pt x="31" y="2158"/>
                    <a:pt x="31" y="2158"/>
                  </a:cubicBezTo>
                  <a:cubicBezTo>
                    <a:pt x="30" y="2158"/>
                    <a:pt x="30" y="2157"/>
                    <a:pt x="29" y="2157"/>
                  </a:cubicBezTo>
                  <a:cubicBezTo>
                    <a:pt x="26" y="2152"/>
                    <a:pt x="22" y="2147"/>
                    <a:pt x="17" y="2146"/>
                  </a:cubicBezTo>
                  <a:close/>
                  <a:moveTo>
                    <a:pt x="1201" y="1751"/>
                  </a:moveTo>
                  <a:cubicBezTo>
                    <a:pt x="1197" y="1736"/>
                    <a:pt x="1191" y="1713"/>
                    <a:pt x="1177" y="1708"/>
                  </a:cubicBezTo>
                  <a:cubicBezTo>
                    <a:pt x="1173" y="1706"/>
                    <a:pt x="1168" y="1707"/>
                    <a:pt x="1165" y="1712"/>
                  </a:cubicBezTo>
                  <a:cubicBezTo>
                    <a:pt x="1161" y="1717"/>
                    <a:pt x="1161" y="1726"/>
                    <a:pt x="1163" y="1733"/>
                  </a:cubicBezTo>
                  <a:cubicBezTo>
                    <a:pt x="1169" y="1754"/>
                    <a:pt x="1177" y="1774"/>
                    <a:pt x="1187" y="1793"/>
                  </a:cubicBezTo>
                  <a:cubicBezTo>
                    <a:pt x="1192" y="1802"/>
                    <a:pt x="1197" y="1811"/>
                    <a:pt x="1203" y="1819"/>
                  </a:cubicBezTo>
                  <a:cubicBezTo>
                    <a:pt x="1206" y="1823"/>
                    <a:pt x="1220" y="1848"/>
                    <a:pt x="1220" y="1838"/>
                  </a:cubicBezTo>
                  <a:cubicBezTo>
                    <a:pt x="1220" y="1826"/>
                    <a:pt x="1217" y="1813"/>
                    <a:pt x="1214" y="1802"/>
                  </a:cubicBezTo>
                  <a:cubicBezTo>
                    <a:pt x="1211" y="1784"/>
                    <a:pt x="1206" y="1767"/>
                    <a:pt x="1201" y="1751"/>
                  </a:cubicBezTo>
                  <a:close/>
                  <a:moveTo>
                    <a:pt x="3" y="763"/>
                  </a:moveTo>
                  <a:cubicBezTo>
                    <a:pt x="14" y="793"/>
                    <a:pt x="34" y="812"/>
                    <a:pt x="54" y="829"/>
                  </a:cubicBezTo>
                  <a:cubicBezTo>
                    <a:pt x="56" y="831"/>
                    <a:pt x="58" y="832"/>
                    <a:pt x="60" y="833"/>
                  </a:cubicBezTo>
                  <a:cubicBezTo>
                    <a:pt x="61" y="833"/>
                    <a:pt x="62" y="833"/>
                    <a:pt x="63" y="833"/>
                  </a:cubicBezTo>
                  <a:cubicBezTo>
                    <a:pt x="64" y="833"/>
                    <a:pt x="65" y="832"/>
                    <a:pt x="66" y="831"/>
                  </a:cubicBezTo>
                  <a:cubicBezTo>
                    <a:pt x="70" y="826"/>
                    <a:pt x="64" y="813"/>
                    <a:pt x="63" y="808"/>
                  </a:cubicBezTo>
                  <a:cubicBezTo>
                    <a:pt x="59" y="800"/>
                    <a:pt x="55" y="792"/>
                    <a:pt x="51" y="784"/>
                  </a:cubicBezTo>
                  <a:cubicBezTo>
                    <a:pt x="45" y="771"/>
                    <a:pt x="38" y="757"/>
                    <a:pt x="29" y="746"/>
                  </a:cubicBezTo>
                  <a:cubicBezTo>
                    <a:pt x="26" y="741"/>
                    <a:pt x="22" y="736"/>
                    <a:pt x="17" y="734"/>
                  </a:cubicBezTo>
                  <a:cubicBezTo>
                    <a:pt x="12" y="733"/>
                    <a:pt x="6" y="734"/>
                    <a:pt x="3" y="740"/>
                  </a:cubicBezTo>
                  <a:cubicBezTo>
                    <a:pt x="1" y="743"/>
                    <a:pt x="0" y="747"/>
                    <a:pt x="1" y="751"/>
                  </a:cubicBezTo>
                  <a:cubicBezTo>
                    <a:pt x="1" y="756"/>
                    <a:pt x="2" y="759"/>
                    <a:pt x="3" y="763"/>
                  </a:cubicBezTo>
                  <a:close/>
                  <a:moveTo>
                    <a:pt x="3" y="58"/>
                  </a:moveTo>
                  <a:cubicBezTo>
                    <a:pt x="14" y="87"/>
                    <a:pt x="34" y="107"/>
                    <a:pt x="54" y="124"/>
                  </a:cubicBezTo>
                  <a:cubicBezTo>
                    <a:pt x="56" y="125"/>
                    <a:pt x="58" y="127"/>
                    <a:pt x="60" y="127"/>
                  </a:cubicBezTo>
                  <a:cubicBezTo>
                    <a:pt x="61" y="128"/>
                    <a:pt x="62" y="128"/>
                    <a:pt x="63" y="128"/>
                  </a:cubicBezTo>
                  <a:cubicBezTo>
                    <a:pt x="64" y="127"/>
                    <a:pt x="65" y="127"/>
                    <a:pt x="66" y="125"/>
                  </a:cubicBezTo>
                  <a:cubicBezTo>
                    <a:pt x="70" y="121"/>
                    <a:pt x="64" y="107"/>
                    <a:pt x="63" y="102"/>
                  </a:cubicBezTo>
                  <a:cubicBezTo>
                    <a:pt x="59" y="94"/>
                    <a:pt x="55" y="86"/>
                    <a:pt x="51" y="78"/>
                  </a:cubicBezTo>
                  <a:cubicBezTo>
                    <a:pt x="45" y="65"/>
                    <a:pt x="38" y="52"/>
                    <a:pt x="29" y="40"/>
                  </a:cubicBezTo>
                  <a:cubicBezTo>
                    <a:pt x="26" y="35"/>
                    <a:pt x="22" y="31"/>
                    <a:pt x="17" y="29"/>
                  </a:cubicBezTo>
                  <a:cubicBezTo>
                    <a:pt x="12" y="27"/>
                    <a:pt x="6" y="29"/>
                    <a:pt x="3" y="34"/>
                  </a:cubicBezTo>
                  <a:cubicBezTo>
                    <a:pt x="1" y="37"/>
                    <a:pt x="0" y="42"/>
                    <a:pt x="1" y="46"/>
                  </a:cubicBezTo>
                  <a:cubicBezTo>
                    <a:pt x="1" y="50"/>
                    <a:pt x="2" y="54"/>
                    <a:pt x="3" y="58"/>
                  </a:cubicBezTo>
                  <a:close/>
                  <a:moveTo>
                    <a:pt x="142" y="32"/>
                  </a:moveTo>
                  <a:cubicBezTo>
                    <a:pt x="142" y="32"/>
                    <a:pt x="141" y="32"/>
                    <a:pt x="141" y="32"/>
                  </a:cubicBezTo>
                  <a:cubicBezTo>
                    <a:pt x="139" y="30"/>
                    <a:pt x="136" y="31"/>
                    <a:pt x="133" y="32"/>
                  </a:cubicBezTo>
                  <a:cubicBezTo>
                    <a:pt x="120" y="37"/>
                    <a:pt x="109" y="51"/>
                    <a:pt x="100" y="65"/>
                  </a:cubicBezTo>
                  <a:cubicBezTo>
                    <a:pt x="89" y="82"/>
                    <a:pt x="73" y="118"/>
                    <a:pt x="76" y="124"/>
                  </a:cubicBezTo>
                  <a:cubicBezTo>
                    <a:pt x="79" y="130"/>
                    <a:pt x="117" y="105"/>
                    <a:pt x="132" y="85"/>
                  </a:cubicBezTo>
                  <a:cubicBezTo>
                    <a:pt x="140" y="74"/>
                    <a:pt x="155" y="52"/>
                    <a:pt x="146" y="36"/>
                  </a:cubicBezTo>
                  <a:cubicBezTo>
                    <a:pt x="145" y="35"/>
                    <a:pt x="144" y="33"/>
                    <a:pt x="142" y="32"/>
                  </a:cubicBezTo>
                  <a:close/>
                  <a:moveTo>
                    <a:pt x="142" y="738"/>
                  </a:moveTo>
                  <a:cubicBezTo>
                    <a:pt x="142" y="738"/>
                    <a:pt x="141" y="737"/>
                    <a:pt x="141" y="737"/>
                  </a:cubicBezTo>
                  <a:cubicBezTo>
                    <a:pt x="139" y="736"/>
                    <a:pt x="136" y="736"/>
                    <a:pt x="133" y="737"/>
                  </a:cubicBezTo>
                  <a:cubicBezTo>
                    <a:pt x="120" y="742"/>
                    <a:pt x="109" y="757"/>
                    <a:pt x="100" y="770"/>
                  </a:cubicBezTo>
                  <a:cubicBezTo>
                    <a:pt x="89" y="787"/>
                    <a:pt x="73" y="823"/>
                    <a:pt x="76" y="830"/>
                  </a:cubicBezTo>
                  <a:cubicBezTo>
                    <a:pt x="79" y="836"/>
                    <a:pt x="117" y="811"/>
                    <a:pt x="132" y="791"/>
                  </a:cubicBezTo>
                  <a:cubicBezTo>
                    <a:pt x="140" y="780"/>
                    <a:pt x="155" y="758"/>
                    <a:pt x="146" y="742"/>
                  </a:cubicBezTo>
                  <a:cubicBezTo>
                    <a:pt x="145" y="740"/>
                    <a:pt x="144" y="739"/>
                    <a:pt x="142" y="738"/>
                  </a:cubicBezTo>
                  <a:close/>
                  <a:moveTo>
                    <a:pt x="137" y="2073"/>
                  </a:moveTo>
                  <a:cubicBezTo>
                    <a:pt x="137" y="2070"/>
                    <a:pt x="136" y="2067"/>
                    <a:pt x="135" y="2064"/>
                  </a:cubicBezTo>
                  <a:cubicBezTo>
                    <a:pt x="132" y="2062"/>
                    <a:pt x="129" y="2061"/>
                    <a:pt x="126" y="2062"/>
                  </a:cubicBezTo>
                  <a:cubicBezTo>
                    <a:pt x="119" y="2064"/>
                    <a:pt x="115" y="2070"/>
                    <a:pt x="111" y="2077"/>
                  </a:cubicBezTo>
                  <a:cubicBezTo>
                    <a:pt x="106" y="2085"/>
                    <a:pt x="101" y="2092"/>
                    <a:pt x="98" y="2101"/>
                  </a:cubicBezTo>
                  <a:cubicBezTo>
                    <a:pt x="92" y="2116"/>
                    <a:pt x="88" y="2131"/>
                    <a:pt x="83" y="2146"/>
                  </a:cubicBezTo>
                  <a:cubicBezTo>
                    <a:pt x="82" y="2150"/>
                    <a:pt x="81" y="2154"/>
                    <a:pt x="79" y="2158"/>
                  </a:cubicBezTo>
                  <a:cubicBezTo>
                    <a:pt x="102" y="2158"/>
                    <a:pt x="102" y="2158"/>
                    <a:pt x="102" y="2158"/>
                  </a:cubicBezTo>
                  <a:cubicBezTo>
                    <a:pt x="105" y="2155"/>
                    <a:pt x="107" y="2152"/>
                    <a:pt x="109" y="2149"/>
                  </a:cubicBezTo>
                  <a:cubicBezTo>
                    <a:pt x="116" y="2137"/>
                    <a:pt x="122" y="2125"/>
                    <a:pt x="128" y="2112"/>
                  </a:cubicBezTo>
                  <a:cubicBezTo>
                    <a:pt x="133" y="2100"/>
                    <a:pt x="139" y="2088"/>
                    <a:pt x="137" y="2073"/>
                  </a:cubicBezTo>
                  <a:close/>
                  <a:moveTo>
                    <a:pt x="1203" y="1840"/>
                  </a:moveTo>
                  <a:cubicBezTo>
                    <a:pt x="1197" y="1827"/>
                    <a:pt x="1190" y="1814"/>
                    <a:pt x="1181" y="1802"/>
                  </a:cubicBezTo>
                  <a:cubicBezTo>
                    <a:pt x="1178" y="1797"/>
                    <a:pt x="1174" y="1793"/>
                    <a:pt x="1169" y="1791"/>
                  </a:cubicBezTo>
                  <a:cubicBezTo>
                    <a:pt x="1164" y="1789"/>
                    <a:pt x="1158" y="1791"/>
                    <a:pt x="1155" y="1796"/>
                  </a:cubicBezTo>
                  <a:cubicBezTo>
                    <a:pt x="1153" y="1799"/>
                    <a:pt x="1152" y="1804"/>
                    <a:pt x="1153" y="1808"/>
                  </a:cubicBezTo>
                  <a:cubicBezTo>
                    <a:pt x="1153" y="1812"/>
                    <a:pt x="1154" y="1816"/>
                    <a:pt x="1155" y="1820"/>
                  </a:cubicBezTo>
                  <a:cubicBezTo>
                    <a:pt x="1166" y="1849"/>
                    <a:pt x="1186" y="1869"/>
                    <a:pt x="1206" y="1886"/>
                  </a:cubicBezTo>
                  <a:cubicBezTo>
                    <a:pt x="1208" y="1887"/>
                    <a:pt x="1210" y="1889"/>
                    <a:pt x="1212" y="1889"/>
                  </a:cubicBezTo>
                  <a:cubicBezTo>
                    <a:pt x="1213" y="1890"/>
                    <a:pt x="1214" y="1890"/>
                    <a:pt x="1215" y="1890"/>
                  </a:cubicBezTo>
                  <a:cubicBezTo>
                    <a:pt x="1216" y="1889"/>
                    <a:pt x="1217" y="1889"/>
                    <a:pt x="1218" y="1888"/>
                  </a:cubicBezTo>
                  <a:cubicBezTo>
                    <a:pt x="1222" y="1883"/>
                    <a:pt x="1216" y="1869"/>
                    <a:pt x="1215" y="1865"/>
                  </a:cubicBezTo>
                  <a:cubicBezTo>
                    <a:pt x="1211" y="1856"/>
                    <a:pt x="1207" y="1848"/>
                    <a:pt x="1203" y="1840"/>
                  </a:cubicBezTo>
                  <a:close/>
                  <a:moveTo>
                    <a:pt x="142" y="1443"/>
                  </a:moveTo>
                  <a:cubicBezTo>
                    <a:pt x="142" y="1443"/>
                    <a:pt x="141" y="1443"/>
                    <a:pt x="141" y="1443"/>
                  </a:cubicBezTo>
                  <a:cubicBezTo>
                    <a:pt x="139" y="1441"/>
                    <a:pt x="136" y="1442"/>
                    <a:pt x="133" y="1443"/>
                  </a:cubicBezTo>
                  <a:cubicBezTo>
                    <a:pt x="120" y="1448"/>
                    <a:pt x="109" y="1463"/>
                    <a:pt x="100" y="1476"/>
                  </a:cubicBezTo>
                  <a:cubicBezTo>
                    <a:pt x="89" y="1493"/>
                    <a:pt x="73" y="1529"/>
                    <a:pt x="76" y="1535"/>
                  </a:cubicBezTo>
                  <a:cubicBezTo>
                    <a:pt x="79" y="1542"/>
                    <a:pt x="117" y="1517"/>
                    <a:pt x="132" y="1496"/>
                  </a:cubicBezTo>
                  <a:cubicBezTo>
                    <a:pt x="140" y="1485"/>
                    <a:pt x="155" y="1463"/>
                    <a:pt x="146" y="1448"/>
                  </a:cubicBezTo>
                  <a:cubicBezTo>
                    <a:pt x="145" y="1446"/>
                    <a:pt x="144" y="1444"/>
                    <a:pt x="142" y="1443"/>
                  </a:cubicBezTo>
                  <a:close/>
                  <a:moveTo>
                    <a:pt x="142" y="2149"/>
                  </a:moveTo>
                  <a:cubicBezTo>
                    <a:pt x="142" y="2149"/>
                    <a:pt x="141" y="2148"/>
                    <a:pt x="141" y="2148"/>
                  </a:cubicBezTo>
                  <a:cubicBezTo>
                    <a:pt x="139" y="2147"/>
                    <a:pt x="136" y="2147"/>
                    <a:pt x="133" y="2148"/>
                  </a:cubicBezTo>
                  <a:cubicBezTo>
                    <a:pt x="128" y="2150"/>
                    <a:pt x="123" y="2154"/>
                    <a:pt x="118" y="2158"/>
                  </a:cubicBezTo>
                  <a:cubicBezTo>
                    <a:pt x="148" y="2158"/>
                    <a:pt x="148" y="2158"/>
                    <a:pt x="148" y="2158"/>
                  </a:cubicBezTo>
                  <a:cubicBezTo>
                    <a:pt x="147" y="2157"/>
                    <a:pt x="147" y="2155"/>
                    <a:pt x="146" y="2153"/>
                  </a:cubicBezTo>
                  <a:cubicBezTo>
                    <a:pt x="145" y="2151"/>
                    <a:pt x="144" y="2150"/>
                    <a:pt x="142" y="2149"/>
                  </a:cubicBezTo>
                  <a:close/>
                </a:path>
              </a:pathLst>
            </a:custGeom>
            <a:solidFill>
              <a:schemeClr val="accent4"/>
            </a:solidFill>
            <a:ln>
              <a:noFill/>
            </a:ln>
          </p:spPr>
        </p:sp>
      </p:gr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accent1">
                    <a:lumMod val="40000"/>
                    <a:lumOff val="6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accent1">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973319" y="6442524"/>
            <a:ext cx="2743200" cy="365125"/>
          </a:xfrm>
        </p:spPr>
        <p:txBody>
          <a:bodyPr/>
          <a:lstStyle>
            <a:lvl1pPr>
              <a:defRPr>
                <a:solidFill>
                  <a:schemeClr val="accent1">
                    <a:lumMod val="40000"/>
                    <a:lumOff val="60000"/>
                  </a:schemeClr>
                </a:solidFill>
              </a:defRPr>
            </a:lvl1pPr>
          </a:lstStyle>
          <a:p>
            <a:fld id="{1329CCA8-9E08-46F3-A7D3-D8A8642764FC}" type="datetimeFigureOut">
              <a:rPr lang="en-IN" smtClean="0"/>
              <a:t>25-07-2020</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solidFill>
                  <a:schemeClr val="accent1">
                    <a:lumMod val="40000"/>
                    <a:lumOff val="60000"/>
                  </a:schemeClr>
                </a:solidFill>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solidFill>
                  <a:schemeClr val="accent1">
                    <a:lumMod val="40000"/>
                    <a:lumOff val="60000"/>
                  </a:schemeClr>
                </a:solidFill>
              </a:defRPr>
            </a:lvl1pPr>
          </a:lstStyle>
          <a:p>
            <a:fld id="{1DC3FC71-4873-45AC-853E-9E595ADBD584}" type="slidenum">
              <a:rPr lang="en-IN" smtClean="0"/>
              <a:t>‹#›</a:t>
            </a:fld>
            <a:endParaRPr lang="en-IN"/>
          </a:p>
        </p:txBody>
      </p:sp>
    </p:spTree>
    <p:extLst>
      <p:ext uri="{BB962C8B-B14F-4D97-AF65-F5344CB8AC3E}">
        <p14:creationId xmlns:p14="http://schemas.microsoft.com/office/powerpoint/2010/main" val="294155903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9CCA8-9E08-46F3-A7D3-D8A8642764FC}" type="datetimeFigureOut">
              <a:rPr lang="en-IN" smtClean="0"/>
              <a:t>25-07-2020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C3FC71-4873-45AC-853E-9E595ADBD584}" type="slidenum">
              <a:rPr lang="en-IN" smtClean="0"/>
              <a:t>‹#›</a:t>
            </a:fld>
            <a:endParaRPr lang="en-IN"/>
          </a:p>
        </p:txBody>
      </p:sp>
    </p:spTree>
    <p:extLst>
      <p:ext uri="{BB962C8B-B14F-4D97-AF65-F5344CB8AC3E}">
        <p14:creationId xmlns:p14="http://schemas.microsoft.com/office/powerpoint/2010/main" val="681896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4"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1329CCA8-9E08-46F3-A7D3-D8A8642764FC}" type="datetimeFigureOut">
              <a:rPr lang="en-IN" smtClean="0"/>
              <a:t>25-07-2020</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1DC3FC71-4873-45AC-853E-9E595ADBD584}"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9CCA8-9E08-46F3-A7D3-D8A8642764FC}" type="datetimeFigureOut">
              <a:rPr lang="en-IN" smtClean="0"/>
              <a:t>25-07-2020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C3FC71-4873-45AC-853E-9E595ADBD584}" type="slidenum">
              <a:rPr lang="en-IN" smtClean="0"/>
              <a:t>‹#›</a:t>
            </a:fld>
            <a:endParaRPr lang="en-IN"/>
          </a:p>
        </p:txBody>
      </p:sp>
    </p:spTree>
    <p:extLst>
      <p:ext uri="{BB962C8B-B14F-4D97-AF65-F5344CB8AC3E}">
        <p14:creationId xmlns:p14="http://schemas.microsoft.com/office/powerpoint/2010/main" val="3175970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2" name="Freeform 5"/>
          <p:cNvSpPr>
            <a:spLocks noEditPoints="1"/>
          </p:cNvSpPr>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1329CCA8-9E08-46F3-A7D3-D8A8642764FC}" type="datetimeFigureOut">
              <a:rPr lang="en-IN" smtClean="0"/>
              <a:t>25-07-2020</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1DC3FC71-4873-45AC-853E-9E595ADBD584}"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bg2">
                    <a:lumMod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bg2">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836456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073552"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29CCA8-9E08-46F3-A7D3-D8A8642764FC}" type="datetimeFigureOut">
              <a:rPr lang="en-IN" smtClean="0"/>
              <a:t>25-07-2020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C3FC71-4873-45AC-853E-9E595ADBD584}" type="slidenum">
              <a:rPr lang="en-IN" smtClean="0"/>
              <a:t>‹#›</a:t>
            </a:fld>
            <a:endParaRPr lang="en-IN"/>
          </a:p>
        </p:txBody>
      </p:sp>
    </p:spTree>
    <p:extLst>
      <p:ext uri="{BB962C8B-B14F-4D97-AF65-F5344CB8AC3E}">
        <p14:creationId xmlns:p14="http://schemas.microsoft.com/office/powerpoint/2010/main" val="413272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29CCA8-9E08-46F3-A7D3-D8A8642764FC}" type="datetimeFigureOut">
              <a:rPr lang="en-IN" smtClean="0"/>
              <a:t>25-07-2020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C3FC71-4873-45AC-853E-9E595ADBD584}" type="slidenum">
              <a:rPr lang="en-IN" smtClean="0"/>
              <a:t>‹#›</a:t>
            </a:fld>
            <a:endParaRPr lang="en-IN"/>
          </a:p>
        </p:txBody>
      </p:sp>
    </p:spTree>
    <p:extLst>
      <p:ext uri="{BB962C8B-B14F-4D97-AF65-F5344CB8AC3E}">
        <p14:creationId xmlns:p14="http://schemas.microsoft.com/office/powerpoint/2010/main" val="289537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29CCA8-9E08-46F3-A7D3-D8A8642764FC}" type="datetimeFigureOut">
              <a:rPr lang="en-IN" smtClean="0"/>
              <a:t>25-07-2020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C3FC71-4873-45AC-853E-9E595ADBD584}" type="slidenum">
              <a:rPr lang="en-IN" smtClean="0"/>
              <a:t>‹#›</a:t>
            </a:fld>
            <a:endParaRPr lang="en-IN"/>
          </a:p>
        </p:txBody>
      </p:sp>
    </p:spTree>
    <p:extLst>
      <p:ext uri="{BB962C8B-B14F-4D97-AF65-F5344CB8AC3E}">
        <p14:creationId xmlns:p14="http://schemas.microsoft.com/office/powerpoint/2010/main" val="493151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9CCA8-9E08-46F3-A7D3-D8A8642764FC}" type="datetimeFigureOut">
              <a:rPr lang="en-IN" smtClean="0"/>
              <a:t>25-07-2020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C3FC71-4873-45AC-853E-9E595ADBD584}" type="slidenum">
              <a:rPr lang="en-IN" smtClean="0"/>
              <a:t>‹#›</a:t>
            </a:fld>
            <a:endParaRPr lang="en-IN"/>
          </a:p>
        </p:txBody>
      </p:sp>
      <p:sp>
        <p:nvSpPr>
          <p:cNvPr id="11"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Tree>
    <p:extLst>
      <p:ext uri="{BB962C8B-B14F-4D97-AF65-F5344CB8AC3E}">
        <p14:creationId xmlns:p14="http://schemas.microsoft.com/office/powerpoint/2010/main" val="294055780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1329CCA8-9E08-46F3-A7D3-D8A8642764FC}" type="datetimeFigureOut">
              <a:rPr lang="en-IN" smtClean="0"/>
              <a:t>25-07-2020</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1DC3FC71-4873-45AC-853E-9E595ADBD584}" type="slidenum">
              <a:rPr lang="en-IN" smtClean="0"/>
              <a:t>‹#›</a:t>
            </a:fld>
            <a:endParaRPr lang="en-IN"/>
          </a:p>
        </p:txBody>
      </p:sp>
    </p:spTree>
    <p:extLst>
      <p:ext uri="{BB962C8B-B14F-4D97-AF65-F5344CB8AC3E}">
        <p14:creationId xmlns:p14="http://schemas.microsoft.com/office/powerpoint/2010/main" val="512139109"/>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1329CCA8-9E08-46F3-A7D3-D8A8642764FC}" type="datetimeFigureOut">
              <a:rPr lang="en-IN" smtClean="0"/>
              <a:t>25-07-2020</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1DC3FC71-4873-45AC-853E-9E595ADBD584}" type="slidenum">
              <a:rPr lang="en-IN" smtClean="0"/>
              <a:t>‹#›</a:t>
            </a:fld>
            <a:endParaRPr lang="en-IN"/>
          </a:p>
        </p:txBody>
      </p:sp>
    </p:spTree>
    <p:extLst>
      <p:ext uri="{BB962C8B-B14F-4D97-AF65-F5344CB8AC3E}">
        <p14:creationId xmlns:p14="http://schemas.microsoft.com/office/powerpoint/2010/main" val="290328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bg2">
                    <a:lumMod val="25000"/>
                  </a:schemeClr>
                </a:solidFill>
                <a:latin typeface="+mj-lt"/>
              </a:defRPr>
            </a:lvl1pPr>
          </a:lstStyle>
          <a:p>
            <a:fld id="{1329CCA8-9E08-46F3-A7D3-D8A8642764FC}" type="datetimeFigureOut">
              <a:rPr lang="en-IN" smtClean="0"/>
              <a:t>25-07-2020</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bg2">
                    <a:lumMod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bg2">
                    <a:lumMod val="25000"/>
                  </a:schemeClr>
                </a:solidFill>
                <a:latin typeface="+mj-lt"/>
              </a:defRPr>
            </a:lvl1pPr>
          </a:lstStyle>
          <a:p>
            <a:fld id="{1DC3FC71-4873-45AC-853E-9E595ADBD584}"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13210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9000"/>
        </a:lnSpc>
        <a:spcBef>
          <a:spcPct val="0"/>
        </a:spcBef>
        <a:buNone/>
        <a:defRPr sz="4400" kern="1200">
          <a:solidFill>
            <a:schemeClr val="bg2">
              <a:lumMod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bg2">
              <a:lumMod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bg2">
              <a:lumMod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bg2">
              <a:lumMod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bg2">
              <a:lumMod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bg2">
              <a:lumMod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iamshivamgoswami/The-War-Of-Neighborhoods-/blob/master/dataset/top%2010%20venues.csv"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iamshivamgoswami/The-War-Of-Neighborhoods-/blob/master/dataset/delhi_venues_with_cluster.csv"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iamshivamgoswami/The-War-Of-Neighborhoods-/blob/master/dataset/cluster0.csv"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iamshivamgoswami/The-War-Of-Neighborhoods-/tree/master/dataset" TargetMode="External"/><Relationship Id="rId2" Type="http://schemas.openxmlformats.org/officeDocument/2006/relationships/hyperlink" Target="https://github.com/iamshivamgoswami/The-War-Of-Neighborhoods-/blob/master/scripts/project.ipyn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iamshivamgoswami/The-War-Of-Neighborhoods-/blob/master/dataset/Delhi_lat_lon_database.csv" TargetMode="External"/><Relationship Id="rId2" Type="http://schemas.openxmlformats.org/officeDocument/2006/relationships/hyperlink" Target="https://github.com/iamshivamgoswami/The-War-Of-Neighborhoods-/blob/master/dataset/delhi.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iamshivamgoswami/The-War-Of-Neighborhoods-/blob/master/dataset/Delhi_lat_lon_database.csv"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83DE-0102-4640-B1D7-BAB8DFC31AD9}"/>
              </a:ext>
            </a:extLst>
          </p:cNvPr>
          <p:cNvSpPr>
            <a:spLocks noGrp="1"/>
          </p:cNvSpPr>
          <p:nvPr>
            <p:ph type="ctrTitle"/>
          </p:nvPr>
        </p:nvSpPr>
        <p:spPr>
          <a:xfrm>
            <a:off x="7920752" y="1023867"/>
            <a:ext cx="4271248" cy="3349641"/>
          </a:xfrm>
        </p:spPr>
        <p:txBody>
          <a:bodyPr>
            <a:normAutofit/>
          </a:bodyPr>
          <a:lstStyle/>
          <a:p>
            <a:r>
              <a:rPr lang="en-US" b="1" dirty="0"/>
              <a:t>The War of Neighborhoods</a:t>
            </a:r>
            <a:br>
              <a:rPr lang="en-US" b="1" dirty="0"/>
            </a:br>
            <a:endParaRPr lang="en-IN" dirty="0"/>
          </a:p>
        </p:txBody>
      </p:sp>
      <p:sp>
        <p:nvSpPr>
          <p:cNvPr id="3" name="Subtitle 2">
            <a:extLst>
              <a:ext uri="{FF2B5EF4-FFF2-40B4-BE49-F238E27FC236}">
                <a16:creationId xmlns:a16="http://schemas.microsoft.com/office/drawing/2014/main" id="{E1D3E749-1648-4AE5-AC3E-8D724AFFB58C}"/>
              </a:ext>
            </a:extLst>
          </p:cNvPr>
          <p:cNvSpPr>
            <a:spLocks noGrp="1"/>
          </p:cNvSpPr>
          <p:nvPr>
            <p:ph type="subTitle" idx="1"/>
          </p:nvPr>
        </p:nvSpPr>
        <p:spPr/>
        <p:txBody>
          <a:bodyPr>
            <a:normAutofit/>
          </a:bodyPr>
          <a:lstStyle/>
          <a:p>
            <a:r>
              <a:rPr lang="en-US" b="1" dirty="0"/>
              <a:t>Using ML Algorithms to Predict Similar Neighborhoods in Delhi</a:t>
            </a:r>
          </a:p>
          <a:p>
            <a:pPr algn="r"/>
            <a:endParaRPr lang="en-US" b="1" dirty="0"/>
          </a:p>
          <a:p>
            <a:pPr algn="r"/>
            <a:endParaRPr lang="en-US" b="1" dirty="0"/>
          </a:p>
          <a:p>
            <a:endParaRPr lang="en-IN" dirty="0"/>
          </a:p>
        </p:txBody>
      </p:sp>
    </p:spTree>
    <p:extLst>
      <p:ext uri="{BB962C8B-B14F-4D97-AF65-F5344CB8AC3E}">
        <p14:creationId xmlns:p14="http://schemas.microsoft.com/office/powerpoint/2010/main" val="3104527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6A9A7B87-6539-4F34-8A06-D5CF222A0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bg2">
              <a:alpha val="20000"/>
            </a:schemeClr>
          </a:solidFill>
          <a:ln>
            <a:noFill/>
          </a:ln>
        </p:spPr>
      </p:sp>
      <p:sp useBgFill="1">
        <p:nvSpPr>
          <p:cNvPr id="12" name="Freeform: Shape 11">
            <a:extLst>
              <a:ext uri="{FF2B5EF4-FFF2-40B4-BE49-F238E27FC236}">
                <a16:creationId xmlns:a16="http://schemas.microsoft.com/office/drawing/2014/main" id="{C3425D87-5A37-4324-87B2-0C408B11A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585A755-0CAB-454D-A480-9DA14C309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8A38699-16FF-4602-882F-7A2DE7FD039D}"/>
              </a:ext>
            </a:extLst>
          </p:cNvPr>
          <p:cNvSpPr>
            <a:spLocks noGrp="1"/>
          </p:cNvSpPr>
          <p:nvPr>
            <p:ph idx="1"/>
          </p:nvPr>
        </p:nvSpPr>
        <p:spPr>
          <a:xfrm>
            <a:off x="4376615" y="2438400"/>
            <a:ext cx="7327656" cy="3651504"/>
          </a:xfrm>
        </p:spPr>
        <p:txBody>
          <a:bodyPr>
            <a:normAutofit/>
          </a:bodyPr>
          <a:lstStyle/>
          <a:p>
            <a:pPr marL="0" indent="0" fontAlgn="base">
              <a:buNone/>
            </a:pPr>
            <a:r>
              <a:rPr lang="en-US">
                <a:solidFill>
                  <a:schemeClr val="tx2"/>
                </a:solidFill>
              </a:rPr>
              <a:t>click </a:t>
            </a:r>
            <a:r>
              <a:rPr lang="en-US">
                <a:solidFill>
                  <a:schemeClr val="tx2"/>
                </a:solidFill>
                <a:hlinkClick r:id="rId2"/>
              </a:rPr>
              <a:t>here</a:t>
            </a:r>
            <a:r>
              <a:rPr lang="en-US">
                <a:solidFill>
                  <a:schemeClr val="tx2"/>
                </a:solidFill>
              </a:rPr>
              <a:t> to go to the database in my Github repository.</a:t>
            </a:r>
          </a:p>
          <a:p>
            <a:pPr marL="0" indent="0" fontAlgn="base">
              <a:buNone/>
            </a:pPr>
            <a:r>
              <a:rPr lang="en-US">
                <a:solidFill>
                  <a:schemeClr val="tx2"/>
                </a:solidFill>
              </a:rPr>
              <a:t>I then used machine learning algorithm</a:t>
            </a:r>
            <a:r>
              <a:rPr lang="en-US" b="1">
                <a:solidFill>
                  <a:schemeClr val="tx2"/>
                </a:solidFill>
              </a:rPr>
              <a:t> KNN </a:t>
            </a:r>
            <a:r>
              <a:rPr lang="en-US">
                <a:solidFill>
                  <a:schemeClr val="tx2"/>
                </a:solidFill>
              </a:rPr>
              <a:t>to cluster the neighborhoods of New Delhi and Dabri village, Dwarka.</a:t>
            </a:r>
          </a:p>
          <a:p>
            <a:endParaRPr lang="en-IN">
              <a:solidFill>
                <a:schemeClr val="tx2"/>
              </a:solidFill>
            </a:endParaRPr>
          </a:p>
        </p:txBody>
      </p:sp>
    </p:spTree>
    <p:extLst>
      <p:ext uri="{BB962C8B-B14F-4D97-AF65-F5344CB8AC3E}">
        <p14:creationId xmlns:p14="http://schemas.microsoft.com/office/powerpoint/2010/main" val="3546497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6A9A7B87-6539-4F34-8A06-D5CF222A0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bg2">
              <a:alpha val="20000"/>
            </a:schemeClr>
          </a:solidFill>
          <a:ln>
            <a:noFill/>
          </a:ln>
        </p:spPr>
      </p:sp>
      <p:sp useBgFill="1">
        <p:nvSpPr>
          <p:cNvPr id="12" name="Freeform: Shape 11">
            <a:extLst>
              <a:ext uri="{FF2B5EF4-FFF2-40B4-BE49-F238E27FC236}">
                <a16:creationId xmlns:a16="http://schemas.microsoft.com/office/drawing/2014/main" id="{C3425D87-5A37-4324-87B2-0C408B11A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585A755-0CAB-454D-A480-9DA14C309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4AC6462-8B18-4CC6-954F-578F27EF03D8}"/>
              </a:ext>
            </a:extLst>
          </p:cNvPr>
          <p:cNvSpPr>
            <a:spLocks noGrp="1"/>
          </p:cNvSpPr>
          <p:nvPr>
            <p:ph idx="1"/>
          </p:nvPr>
        </p:nvSpPr>
        <p:spPr>
          <a:xfrm>
            <a:off x="4376615" y="2438400"/>
            <a:ext cx="7327656" cy="3651504"/>
          </a:xfrm>
        </p:spPr>
        <p:txBody>
          <a:bodyPr>
            <a:normAutofit/>
          </a:bodyPr>
          <a:lstStyle/>
          <a:p>
            <a:pPr marL="0" indent="0" fontAlgn="base">
              <a:buNone/>
            </a:pPr>
            <a:r>
              <a:rPr lang="en-US" b="1" dirty="0">
                <a:solidFill>
                  <a:schemeClr val="tx2"/>
                </a:solidFill>
              </a:rPr>
              <a:t>K Means </a:t>
            </a:r>
            <a:r>
              <a:rPr lang="en-US" dirty="0">
                <a:solidFill>
                  <a:schemeClr val="tx2"/>
                </a:solidFill>
              </a:rPr>
              <a:t>is a nonparametric clustering algorithm used for clustering data. K-means clustering is an unsupervised clustering algorithm that gathers and groups data into k number of clusters. K-means divides the data into non-overlapping subsets (clusters) without any cluster-internal structure. The data within a cluster is very similar, data across different clusters is very different. The variable k is a parameter that will be established by the machine learning engineer. I chose k=5 after running accuracy tests on the data.</a:t>
            </a:r>
          </a:p>
          <a:p>
            <a:pPr marL="0" indent="0" fontAlgn="base">
              <a:buNone/>
            </a:pPr>
            <a:r>
              <a:rPr lang="en-US" dirty="0">
                <a:solidFill>
                  <a:schemeClr val="tx2"/>
                </a:solidFill>
              </a:rPr>
              <a:t>Finally I used python library </a:t>
            </a:r>
            <a:r>
              <a:rPr lang="en-US" b="1" dirty="0" err="1">
                <a:solidFill>
                  <a:schemeClr val="tx2"/>
                </a:solidFill>
              </a:rPr>
              <a:t>geopy</a:t>
            </a:r>
            <a:r>
              <a:rPr lang="en-US" b="1" dirty="0">
                <a:solidFill>
                  <a:schemeClr val="tx2"/>
                </a:solidFill>
              </a:rPr>
              <a:t> </a:t>
            </a:r>
            <a:r>
              <a:rPr lang="en-US" dirty="0">
                <a:solidFill>
                  <a:schemeClr val="tx2"/>
                </a:solidFill>
              </a:rPr>
              <a:t>to compute distances between coordinates considering the elliptical curvature of Earth.</a:t>
            </a:r>
          </a:p>
          <a:p>
            <a:pPr marL="0" indent="0">
              <a:buNone/>
            </a:pPr>
            <a:endParaRPr lang="en-IN" dirty="0">
              <a:solidFill>
                <a:schemeClr val="tx2"/>
              </a:solidFill>
            </a:endParaRPr>
          </a:p>
        </p:txBody>
      </p:sp>
    </p:spTree>
    <p:extLst>
      <p:ext uri="{BB962C8B-B14F-4D97-AF65-F5344CB8AC3E}">
        <p14:creationId xmlns:p14="http://schemas.microsoft.com/office/powerpoint/2010/main" val="1688061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6A9A7B87-6539-4F34-8A06-D5CF222A0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bg2">
              <a:alpha val="20000"/>
            </a:schemeClr>
          </a:solidFill>
          <a:ln>
            <a:noFill/>
          </a:ln>
        </p:spPr>
      </p:sp>
      <p:sp useBgFill="1">
        <p:nvSpPr>
          <p:cNvPr id="12" name="Freeform: Shape 11">
            <a:extLst>
              <a:ext uri="{FF2B5EF4-FFF2-40B4-BE49-F238E27FC236}">
                <a16:creationId xmlns:a16="http://schemas.microsoft.com/office/drawing/2014/main" id="{C3425D87-5A37-4324-87B2-0C408B11A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33AEC-EA0B-42D6-A40C-5FEB4E3DAFA6}"/>
              </a:ext>
            </a:extLst>
          </p:cNvPr>
          <p:cNvSpPr>
            <a:spLocks noGrp="1"/>
          </p:cNvSpPr>
          <p:nvPr>
            <p:ph type="title"/>
          </p:nvPr>
        </p:nvSpPr>
        <p:spPr>
          <a:xfrm>
            <a:off x="4376615" y="568345"/>
            <a:ext cx="7327656" cy="1560716"/>
          </a:xfrm>
        </p:spPr>
        <p:txBody>
          <a:bodyPr>
            <a:normAutofit/>
          </a:bodyPr>
          <a:lstStyle/>
          <a:p>
            <a:r>
              <a:rPr lang="en-IN" b="1">
                <a:solidFill>
                  <a:schemeClr val="tx2"/>
                </a:solidFill>
              </a:rPr>
              <a:t>C. Result</a:t>
            </a:r>
            <a:br>
              <a:rPr lang="en-IN" b="1">
                <a:solidFill>
                  <a:schemeClr val="tx2"/>
                </a:solidFill>
              </a:rPr>
            </a:br>
            <a:endParaRPr lang="en-IN">
              <a:solidFill>
                <a:schemeClr val="tx2"/>
              </a:solidFill>
            </a:endParaRPr>
          </a:p>
        </p:txBody>
      </p:sp>
      <p:sp>
        <p:nvSpPr>
          <p:cNvPr id="14" name="Freeform: Shape 13">
            <a:extLst>
              <a:ext uri="{FF2B5EF4-FFF2-40B4-BE49-F238E27FC236}">
                <a16:creationId xmlns:a16="http://schemas.microsoft.com/office/drawing/2014/main" id="{5585A755-0CAB-454D-A480-9DA14C309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A9D4F5F-8F21-4580-A32C-A1F54BA9D976}"/>
              </a:ext>
            </a:extLst>
          </p:cNvPr>
          <p:cNvSpPr>
            <a:spLocks noGrp="1"/>
          </p:cNvSpPr>
          <p:nvPr>
            <p:ph idx="1"/>
          </p:nvPr>
        </p:nvSpPr>
        <p:spPr>
          <a:xfrm>
            <a:off x="4376615" y="2438400"/>
            <a:ext cx="7327656" cy="3651504"/>
          </a:xfrm>
        </p:spPr>
        <p:txBody>
          <a:bodyPr>
            <a:normAutofit/>
          </a:bodyPr>
          <a:lstStyle/>
          <a:p>
            <a:pPr marL="0" indent="0">
              <a:buNone/>
            </a:pPr>
            <a:r>
              <a:rPr lang="en-US" dirty="0">
                <a:solidFill>
                  <a:schemeClr val="tx2"/>
                </a:solidFill>
              </a:rPr>
              <a:t>After doing the fit on data, the model returned 5 clusters, namely cluster 0, cluster 1, cluster 2, cluster 3, cluster 4. each cluster comprises of many neighborhood which are similar to each other. This means neighborhoods or localities which are in cluster 0 are similar to all other neighborhoods or localities in cluster 0. same goes with other clusters. The algorithm computes the similarity between neighborhood by computing the Euclidian distance, the lesser the Euclidian distance, more the similarity.</a:t>
            </a:r>
            <a:endParaRPr lang="en-IN" dirty="0">
              <a:solidFill>
                <a:schemeClr val="tx2"/>
              </a:solidFill>
            </a:endParaRPr>
          </a:p>
        </p:txBody>
      </p:sp>
    </p:spTree>
    <p:extLst>
      <p:ext uri="{BB962C8B-B14F-4D97-AF65-F5344CB8AC3E}">
        <p14:creationId xmlns:p14="http://schemas.microsoft.com/office/powerpoint/2010/main" val="2370836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E4107EC-05F5-45FE-8729-DF2BB5B53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3">
            <a:extLst>
              <a:ext uri="{FF2B5EF4-FFF2-40B4-BE49-F238E27FC236}">
                <a16:creationId xmlns:a16="http://schemas.microsoft.com/office/drawing/2014/main" id="{AC450AE4-F13F-4226-A79B-05E3B7AE9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229" y="1534308"/>
            <a:ext cx="6494910" cy="4358546"/>
          </a:xfrm>
          <a:prstGeom prst="roundRect">
            <a:avLst>
              <a:gd name="adj" fmla="val 246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screenshot of a computer&#10;&#10;Description automatically generated">
            <a:extLst>
              <a:ext uri="{FF2B5EF4-FFF2-40B4-BE49-F238E27FC236}">
                <a16:creationId xmlns:a16="http://schemas.microsoft.com/office/drawing/2014/main" id="{9B27BA55-2ED7-4888-9547-66C968E91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447" y="2384507"/>
            <a:ext cx="5834652" cy="2669352"/>
          </a:xfrm>
          <a:prstGeom prst="rect">
            <a:avLst/>
          </a:prstGeom>
        </p:spPr>
      </p:pic>
      <p:cxnSp>
        <p:nvCxnSpPr>
          <p:cNvPr id="14" name="Straight Connector 13">
            <a:extLst>
              <a:ext uri="{FF2B5EF4-FFF2-40B4-BE49-F238E27FC236}">
                <a16:creationId xmlns:a16="http://schemas.microsoft.com/office/drawing/2014/main" id="{8739467A-3C53-40C6-85CB-42C504E473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26514" y="2176009"/>
            <a:ext cx="387775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C27502-A3F2-4788-8B7C-7C344B6C6C48}"/>
              </a:ext>
            </a:extLst>
          </p:cNvPr>
          <p:cNvSpPr>
            <a:spLocks noGrp="1"/>
          </p:cNvSpPr>
          <p:nvPr>
            <p:ph idx="1"/>
          </p:nvPr>
        </p:nvSpPr>
        <p:spPr>
          <a:xfrm>
            <a:off x="7826514" y="2438400"/>
            <a:ext cx="3877757" cy="3651504"/>
          </a:xfrm>
        </p:spPr>
        <p:txBody>
          <a:bodyPr>
            <a:normAutofit/>
          </a:bodyPr>
          <a:lstStyle/>
          <a:p>
            <a:pPr marL="0" indent="0">
              <a:buNone/>
            </a:pPr>
            <a:r>
              <a:rPr lang="en-US" dirty="0"/>
              <a:t>Following is a snapshot of dataset containing, neighborhood's name , coordinates, top 10 venues and cluster number. Click </a:t>
            </a:r>
            <a:r>
              <a:rPr lang="en-US" dirty="0">
                <a:hlinkClick r:id="rId3"/>
              </a:rPr>
              <a:t>here</a:t>
            </a:r>
            <a:r>
              <a:rPr lang="en-US" dirty="0"/>
              <a:t> to go to dataset.</a:t>
            </a:r>
            <a:endParaRPr lang="en-IN" dirty="0"/>
          </a:p>
        </p:txBody>
      </p:sp>
    </p:spTree>
    <p:extLst>
      <p:ext uri="{BB962C8B-B14F-4D97-AF65-F5344CB8AC3E}">
        <p14:creationId xmlns:p14="http://schemas.microsoft.com/office/powerpoint/2010/main" val="3636723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5EB22A-9F18-40FD-B004-A764A6621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F198BDD-CD4D-418D-B0D6-D0E5F6E15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206537"/>
            <a:ext cx="6898017" cy="4207789"/>
          </a:xfrm>
          <a:prstGeom prst="rect">
            <a:avLst/>
          </a:prstGeom>
        </p:spPr>
      </p:pic>
      <p:cxnSp>
        <p:nvCxnSpPr>
          <p:cNvPr id="12" name="Straight Connector 11">
            <a:extLst>
              <a:ext uri="{FF2B5EF4-FFF2-40B4-BE49-F238E27FC236}">
                <a16:creationId xmlns:a16="http://schemas.microsoft.com/office/drawing/2014/main" id="{E6741ADE-9403-4C8A-AA2A-B443F7AEA8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2528" y="2176009"/>
            <a:ext cx="385174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7388BD5-8667-44B0-B290-714CD1D0A047}"/>
              </a:ext>
            </a:extLst>
          </p:cNvPr>
          <p:cNvSpPr>
            <a:spLocks noGrp="1"/>
          </p:cNvSpPr>
          <p:nvPr>
            <p:ph idx="1"/>
          </p:nvPr>
        </p:nvSpPr>
        <p:spPr>
          <a:xfrm>
            <a:off x="7852528" y="2438399"/>
            <a:ext cx="3851743" cy="3661955"/>
          </a:xfrm>
        </p:spPr>
        <p:txBody>
          <a:bodyPr>
            <a:normAutofit/>
          </a:bodyPr>
          <a:lstStyle/>
          <a:p>
            <a:pPr marL="0" indent="0">
              <a:buNone/>
            </a:pPr>
            <a:r>
              <a:rPr lang="en-US" dirty="0"/>
              <a:t>This is a map of Delhi with clusters. Notice the big red circle marker on map which is bigger than all other circle markers, that is our </a:t>
            </a:r>
            <a:r>
              <a:rPr lang="en-US" dirty="0" err="1"/>
              <a:t>Dabri</a:t>
            </a:r>
            <a:r>
              <a:rPr lang="en-US" dirty="0"/>
              <a:t> village.</a:t>
            </a:r>
          </a:p>
          <a:p>
            <a:pPr marL="0" indent="0">
              <a:buNone/>
            </a:pPr>
            <a:r>
              <a:rPr lang="en-US" dirty="0"/>
              <a:t>All the red markers are our cluster 0, that means these all neighborhoods are similar to our subject's neighborhood in </a:t>
            </a:r>
            <a:r>
              <a:rPr lang="en-US" dirty="0" err="1"/>
              <a:t>Dabri</a:t>
            </a:r>
            <a:r>
              <a:rPr lang="en-US" dirty="0"/>
              <a:t> village, Dwarka.</a:t>
            </a:r>
            <a:endParaRPr lang="en-IN" dirty="0"/>
          </a:p>
        </p:txBody>
      </p:sp>
    </p:spTree>
    <p:extLst>
      <p:ext uri="{BB962C8B-B14F-4D97-AF65-F5344CB8AC3E}">
        <p14:creationId xmlns:p14="http://schemas.microsoft.com/office/powerpoint/2010/main" val="2252750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E4107EC-05F5-45FE-8729-DF2BB5B53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3">
            <a:extLst>
              <a:ext uri="{FF2B5EF4-FFF2-40B4-BE49-F238E27FC236}">
                <a16:creationId xmlns:a16="http://schemas.microsoft.com/office/drawing/2014/main" id="{AC450AE4-F13F-4226-A79B-05E3B7AE9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229" y="1534308"/>
            <a:ext cx="6494910" cy="4358546"/>
          </a:xfrm>
          <a:prstGeom prst="roundRect">
            <a:avLst>
              <a:gd name="adj" fmla="val 246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large room&#10;&#10;Description automatically generated">
            <a:extLst>
              <a:ext uri="{FF2B5EF4-FFF2-40B4-BE49-F238E27FC236}">
                <a16:creationId xmlns:a16="http://schemas.microsoft.com/office/drawing/2014/main" id="{4E738A34-50ED-4D63-906F-87BD0E728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447" y="2384507"/>
            <a:ext cx="5834652" cy="2669352"/>
          </a:xfrm>
          <a:prstGeom prst="rect">
            <a:avLst/>
          </a:prstGeom>
        </p:spPr>
      </p:pic>
      <p:cxnSp>
        <p:nvCxnSpPr>
          <p:cNvPr id="14" name="Straight Connector 13">
            <a:extLst>
              <a:ext uri="{FF2B5EF4-FFF2-40B4-BE49-F238E27FC236}">
                <a16:creationId xmlns:a16="http://schemas.microsoft.com/office/drawing/2014/main" id="{8739467A-3C53-40C6-85CB-42C504E473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26514" y="2176009"/>
            <a:ext cx="387775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9BE339-6658-42E5-BA12-80CDE9EB9FD0}"/>
              </a:ext>
            </a:extLst>
          </p:cNvPr>
          <p:cNvSpPr>
            <a:spLocks noGrp="1"/>
          </p:cNvSpPr>
          <p:nvPr>
            <p:ph idx="1"/>
          </p:nvPr>
        </p:nvSpPr>
        <p:spPr>
          <a:xfrm>
            <a:off x="7826514" y="2438400"/>
            <a:ext cx="3877757" cy="3651504"/>
          </a:xfrm>
        </p:spPr>
        <p:txBody>
          <a:bodyPr>
            <a:normAutofit/>
          </a:bodyPr>
          <a:lstStyle/>
          <a:p>
            <a:pPr marL="0" indent="0">
              <a:buNone/>
            </a:pPr>
            <a:r>
              <a:rPr lang="en-US" dirty="0"/>
              <a:t>Here is a snap from database containing all the neighborhoods which lie in cluster 0.</a:t>
            </a:r>
          </a:p>
          <a:p>
            <a:pPr marL="0" indent="0">
              <a:buNone/>
            </a:pPr>
            <a:r>
              <a:rPr lang="en-US" dirty="0"/>
              <a:t>click </a:t>
            </a:r>
            <a:r>
              <a:rPr lang="en-US" dirty="0">
                <a:hlinkClick r:id="rId3"/>
              </a:rPr>
              <a:t>here</a:t>
            </a:r>
            <a:r>
              <a:rPr lang="en-US" dirty="0"/>
              <a:t> to go to the above database.</a:t>
            </a:r>
            <a:endParaRPr lang="en-IN" dirty="0"/>
          </a:p>
        </p:txBody>
      </p:sp>
    </p:spTree>
    <p:extLst>
      <p:ext uri="{BB962C8B-B14F-4D97-AF65-F5344CB8AC3E}">
        <p14:creationId xmlns:p14="http://schemas.microsoft.com/office/powerpoint/2010/main" val="1785465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6A9A7B87-6539-4F34-8A06-D5CF222A0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bg2">
              <a:alpha val="20000"/>
            </a:schemeClr>
          </a:solidFill>
          <a:ln>
            <a:noFill/>
          </a:ln>
        </p:spPr>
      </p:sp>
      <p:sp useBgFill="1">
        <p:nvSpPr>
          <p:cNvPr id="7" name="Freeform: Shape 11">
            <a:extLst>
              <a:ext uri="{FF2B5EF4-FFF2-40B4-BE49-F238E27FC236}">
                <a16:creationId xmlns:a16="http://schemas.microsoft.com/office/drawing/2014/main" id="{C3425D87-5A37-4324-87B2-0C408B11A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585A755-0CAB-454D-A480-9DA14C309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E7EFFAB-652A-4E2D-8B2A-60D5F4B188AC}"/>
              </a:ext>
            </a:extLst>
          </p:cNvPr>
          <p:cNvSpPr>
            <a:spLocks noGrp="1"/>
          </p:cNvSpPr>
          <p:nvPr>
            <p:ph idx="1"/>
          </p:nvPr>
        </p:nvSpPr>
        <p:spPr>
          <a:xfrm>
            <a:off x="4376615" y="2438400"/>
            <a:ext cx="7327656" cy="3651504"/>
          </a:xfrm>
        </p:spPr>
        <p:txBody>
          <a:bodyPr>
            <a:normAutofit/>
          </a:bodyPr>
          <a:lstStyle/>
          <a:p>
            <a:pPr marL="0" indent="0" fontAlgn="base">
              <a:buNone/>
            </a:pPr>
            <a:r>
              <a:rPr lang="en-US" sz="1900" dirty="0">
                <a:solidFill>
                  <a:schemeClr val="tx2"/>
                </a:solidFill>
              </a:rPr>
              <a:t>There were total 29 neighborhoods in cluster 0 excluding </a:t>
            </a:r>
            <a:r>
              <a:rPr lang="en-US" sz="1900" dirty="0" err="1">
                <a:solidFill>
                  <a:schemeClr val="tx2"/>
                </a:solidFill>
              </a:rPr>
              <a:t>Dabri</a:t>
            </a:r>
            <a:r>
              <a:rPr lang="en-US" sz="1900" dirty="0">
                <a:solidFill>
                  <a:schemeClr val="tx2"/>
                </a:solidFill>
              </a:rPr>
              <a:t> village.</a:t>
            </a:r>
          </a:p>
          <a:p>
            <a:pPr marL="0" indent="0" fontAlgn="base">
              <a:buNone/>
            </a:pPr>
            <a:r>
              <a:rPr lang="en-US" sz="1900" dirty="0">
                <a:solidFill>
                  <a:schemeClr val="tx2"/>
                </a:solidFill>
              </a:rPr>
              <a:t>Since, there are 29 neighborhoods, where should our subject should relocate to. His first criterion of similarity is fulfilled. I think he will now focus on the distance between these neighborhoods and Connaught place, remember he got a job offer from a reputed company located in Connaught place.</a:t>
            </a:r>
          </a:p>
          <a:p>
            <a:pPr marL="0" indent="0" fontAlgn="base">
              <a:buNone/>
            </a:pPr>
            <a:r>
              <a:rPr lang="en-US" sz="1900" dirty="0">
                <a:solidFill>
                  <a:schemeClr val="tx2"/>
                </a:solidFill>
              </a:rPr>
              <a:t>I calculated the distance between these neighborhoods and Connaught place and found that Peshwa Road locality in New Delhi is nearest to Connaught place and this locality is very similar to </a:t>
            </a:r>
            <a:r>
              <a:rPr lang="en-US" sz="1900" dirty="0" err="1">
                <a:solidFill>
                  <a:schemeClr val="tx2"/>
                </a:solidFill>
              </a:rPr>
              <a:t>Dabri</a:t>
            </a:r>
            <a:r>
              <a:rPr lang="en-US" sz="1900" dirty="0">
                <a:solidFill>
                  <a:schemeClr val="tx2"/>
                </a:solidFill>
              </a:rPr>
              <a:t> village.</a:t>
            </a:r>
          </a:p>
          <a:p>
            <a:endParaRPr lang="en-IN" sz="1900" dirty="0">
              <a:solidFill>
                <a:schemeClr val="tx2"/>
              </a:solidFill>
            </a:endParaRPr>
          </a:p>
        </p:txBody>
      </p:sp>
      <p:pic>
        <p:nvPicPr>
          <p:cNvPr id="11" name="Picture 10" descr="A screenshot of a cell phone&#10;&#10;Description automatically generated">
            <a:extLst>
              <a:ext uri="{FF2B5EF4-FFF2-40B4-BE49-F238E27FC236}">
                <a16:creationId xmlns:a16="http://schemas.microsoft.com/office/drawing/2014/main" id="{3ABED3E0-ADED-41D9-B812-62A648E90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0905" y="977631"/>
            <a:ext cx="7839075" cy="1076325"/>
          </a:xfrm>
          <a:prstGeom prst="rect">
            <a:avLst/>
          </a:prstGeom>
        </p:spPr>
      </p:pic>
    </p:spTree>
    <p:extLst>
      <p:ext uri="{BB962C8B-B14F-4D97-AF65-F5344CB8AC3E}">
        <p14:creationId xmlns:p14="http://schemas.microsoft.com/office/powerpoint/2010/main" val="3297293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6A9A7B87-6539-4F34-8A06-D5CF222A0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bg2">
              <a:alpha val="20000"/>
            </a:schemeClr>
          </a:solidFill>
          <a:ln>
            <a:noFill/>
          </a:ln>
        </p:spPr>
      </p:sp>
      <p:sp useBgFill="1">
        <p:nvSpPr>
          <p:cNvPr id="12" name="Freeform: Shape 11">
            <a:extLst>
              <a:ext uri="{FF2B5EF4-FFF2-40B4-BE49-F238E27FC236}">
                <a16:creationId xmlns:a16="http://schemas.microsoft.com/office/drawing/2014/main" id="{C3425D87-5A37-4324-87B2-0C408B11A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E5573-B106-4A38-983C-6B5BD727EDF8}"/>
              </a:ext>
            </a:extLst>
          </p:cNvPr>
          <p:cNvSpPr>
            <a:spLocks noGrp="1"/>
          </p:cNvSpPr>
          <p:nvPr>
            <p:ph type="title"/>
          </p:nvPr>
        </p:nvSpPr>
        <p:spPr>
          <a:xfrm>
            <a:off x="4376615" y="568345"/>
            <a:ext cx="7327656" cy="1560716"/>
          </a:xfrm>
        </p:spPr>
        <p:txBody>
          <a:bodyPr>
            <a:normAutofit/>
          </a:bodyPr>
          <a:lstStyle/>
          <a:p>
            <a:r>
              <a:rPr lang="en-IN" b="1">
                <a:solidFill>
                  <a:schemeClr val="tx2"/>
                </a:solidFill>
              </a:rPr>
              <a:t>D. Discussion</a:t>
            </a:r>
            <a:br>
              <a:rPr lang="en-IN" b="1">
                <a:solidFill>
                  <a:schemeClr val="tx2"/>
                </a:solidFill>
              </a:rPr>
            </a:br>
            <a:endParaRPr lang="en-IN">
              <a:solidFill>
                <a:schemeClr val="tx2"/>
              </a:solidFill>
            </a:endParaRPr>
          </a:p>
        </p:txBody>
      </p:sp>
      <p:sp>
        <p:nvSpPr>
          <p:cNvPr id="14" name="Freeform: Shape 13">
            <a:extLst>
              <a:ext uri="{FF2B5EF4-FFF2-40B4-BE49-F238E27FC236}">
                <a16:creationId xmlns:a16="http://schemas.microsoft.com/office/drawing/2014/main" id="{5585A755-0CAB-454D-A480-9DA14C309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1068816-0B1B-4835-B74E-E9B23BFC8F09}"/>
              </a:ext>
            </a:extLst>
          </p:cNvPr>
          <p:cNvSpPr>
            <a:spLocks noGrp="1"/>
          </p:cNvSpPr>
          <p:nvPr>
            <p:ph idx="1"/>
          </p:nvPr>
        </p:nvSpPr>
        <p:spPr>
          <a:xfrm>
            <a:off x="4376615" y="2438400"/>
            <a:ext cx="7327656" cy="3651504"/>
          </a:xfrm>
        </p:spPr>
        <p:txBody>
          <a:bodyPr>
            <a:normAutofit/>
          </a:bodyPr>
          <a:lstStyle/>
          <a:p>
            <a:pPr marL="0" indent="0" fontAlgn="base">
              <a:buNone/>
            </a:pPr>
            <a:r>
              <a:rPr lang="en-US" dirty="0">
                <a:solidFill>
                  <a:schemeClr val="tx2"/>
                </a:solidFill>
              </a:rPr>
              <a:t>Delhi is a big city with diverse boroughs and neighborhoods. Different clustering algorithms can yield different clustering.</a:t>
            </a:r>
          </a:p>
          <a:p>
            <a:pPr marL="0" indent="0" fontAlgn="base">
              <a:buNone/>
            </a:pPr>
            <a:r>
              <a:rPr lang="en-US" dirty="0">
                <a:solidFill>
                  <a:schemeClr val="tx2"/>
                </a:solidFill>
              </a:rPr>
              <a:t>I used K Means technique, since I have good past experience with it. I tested the algorithm for different values of k ranging from 1 to 9 and checked the accuracy scores with each value of k. I found k=5 to be the optimum value of k. The coordinates of all the neighborhoods of New Delhi and </a:t>
            </a:r>
            <a:r>
              <a:rPr lang="en-US" dirty="0" err="1">
                <a:solidFill>
                  <a:schemeClr val="tx2"/>
                </a:solidFill>
              </a:rPr>
              <a:t>Dabri</a:t>
            </a:r>
            <a:r>
              <a:rPr lang="en-US" dirty="0">
                <a:solidFill>
                  <a:schemeClr val="tx2"/>
                </a:solidFill>
              </a:rPr>
              <a:t> village were used. Some neighborhoods didn't return popular venues, hence, their cluster couldn't be determined by K means algorithm, although their number is very small and hence they do not deviate our accuracy.</a:t>
            </a:r>
          </a:p>
          <a:p>
            <a:endParaRPr lang="en-IN" dirty="0">
              <a:solidFill>
                <a:schemeClr val="tx2"/>
              </a:solidFill>
            </a:endParaRPr>
          </a:p>
        </p:txBody>
      </p:sp>
    </p:spTree>
    <p:extLst>
      <p:ext uri="{BB962C8B-B14F-4D97-AF65-F5344CB8AC3E}">
        <p14:creationId xmlns:p14="http://schemas.microsoft.com/office/powerpoint/2010/main" val="150045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6A9A7B87-6539-4F34-8A06-D5CF222A0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bg2">
              <a:alpha val="20000"/>
            </a:schemeClr>
          </a:solidFill>
          <a:ln>
            <a:noFill/>
          </a:ln>
        </p:spPr>
      </p:sp>
      <p:sp useBgFill="1">
        <p:nvSpPr>
          <p:cNvPr id="12" name="Freeform: Shape 11">
            <a:extLst>
              <a:ext uri="{FF2B5EF4-FFF2-40B4-BE49-F238E27FC236}">
                <a16:creationId xmlns:a16="http://schemas.microsoft.com/office/drawing/2014/main" id="{C3425D87-5A37-4324-87B2-0C408B11A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585A755-0CAB-454D-A480-9DA14C309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E9D49F5-CCFD-4C2D-BD92-6D70A5F385D1}"/>
              </a:ext>
            </a:extLst>
          </p:cNvPr>
          <p:cNvSpPr>
            <a:spLocks noGrp="1"/>
          </p:cNvSpPr>
          <p:nvPr>
            <p:ph idx="1"/>
          </p:nvPr>
        </p:nvSpPr>
        <p:spPr>
          <a:xfrm>
            <a:off x="4376615" y="2438400"/>
            <a:ext cx="7327656" cy="3651504"/>
          </a:xfrm>
        </p:spPr>
        <p:txBody>
          <a:bodyPr>
            <a:normAutofit/>
          </a:bodyPr>
          <a:lstStyle/>
          <a:p>
            <a:pPr marL="0" indent="0" fontAlgn="base">
              <a:buNone/>
            </a:pPr>
            <a:r>
              <a:rPr lang="en-US">
                <a:solidFill>
                  <a:schemeClr val="tx2"/>
                </a:solidFill>
              </a:rPr>
              <a:t>Python library </a:t>
            </a:r>
            <a:r>
              <a:rPr lang="en-US" b="1">
                <a:solidFill>
                  <a:schemeClr val="tx2"/>
                </a:solidFill>
              </a:rPr>
              <a:t>folium </a:t>
            </a:r>
            <a:r>
              <a:rPr lang="en-US">
                <a:solidFill>
                  <a:schemeClr val="tx2"/>
                </a:solidFill>
              </a:rPr>
              <a:t>has been used to create map visualizations of cluster data.</a:t>
            </a:r>
          </a:p>
          <a:p>
            <a:pPr marL="0" indent="0" fontAlgn="base">
              <a:buNone/>
            </a:pPr>
            <a:r>
              <a:rPr lang="en-US">
                <a:solidFill>
                  <a:schemeClr val="tx2"/>
                </a:solidFill>
              </a:rPr>
              <a:t>I ended study by finding the nearest neighborhood from Connaught place in New Delhi. In future studies some other criteria can be carried out.</a:t>
            </a:r>
          </a:p>
          <a:p>
            <a:endParaRPr lang="en-IN">
              <a:solidFill>
                <a:schemeClr val="tx2"/>
              </a:solidFill>
            </a:endParaRPr>
          </a:p>
        </p:txBody>
      </p:sp>
    </p:spTree>
    <p:extLst>
      <p:ext uri="{BB962C8B-B14F-4D97-AF65-F5344CB8AC3E}">
        <p14:creationId xmlns:p14="http://schemas.microsoft.com/office/powerpoint/2010/main" val="1770595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6A9A7B87-6539-4F34-8A06-D5CF222A0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bg2">
              <a:alpha val="20000"/>
            </a:schemeClr>
          </a:solidFill>
          <a:ln>
            <a:noFill/>
          </a:ln>
        </p:spPr>
      </p:sp>
      <p:sp useBgFill="1">
        <p:nvSpPr>
          <p:cNvPr id="12" name="Freeform: Shape 11">
            <a:extLst>
              <a:ext uri="{FF2B5EF4-FFF2-40B4-BE49-F238E27FC236}">
                <a16:creationId xmlns:a16="http://schemas.microsoft.com/office/drawing/2014/main" id="{C3425D87-5A37-4324-87B2-0C408B11A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5792DC-9165-48BD-92E9-B41677433543}"/>
              </a:ext>
            </a:extLst>
          </p:cNvPr>
          <p:cNvSpPr>
            <a:spLocks noGrp="1"/>
          </p:cNvSpPr>
          <p:nvPr>
            <p:ph type="title"/>
          </p:nvPr>
        </p:nvSpPr>
        <p:spPr>
          <a:xfrm>
            <a:off x="4376615" y="568345"/>
            <a:ext cx="7327656" cy="1560716"/>
          </a:xfrm>
        </p:spPr>
        <p:txBody>
          <a:bodyPr>
            <a:normAutofit/>
          </a:bodyPr>
          <a:lstStyle/>
          <a:p>
            <a:r>
              <a:rPr lang="en-IN" b="1">
                <a:solidFill>
                  <a:schemeClr val="tx2"/>
                </a:solidFill>
              </a:rPr>
              <a:t>F. Conclusion</a:t>
            </a:r>
            <a:br>
              <a:rPr lang="en-IN" b="1">
                <a:solidFill>
                  <a:schemeClr val="tx2"/>
                </a:solidFill>
              </a:rPr>
            </a:br>
            <a:endParaRPr lang="en-IN">
              <a:solidFill>
                <a:schemeClr val="tx2"/>
              </a:solidFill>
            </a:endParaRPr>
          </a:p>
        </p:txBody>
      </p:sp>
      <p:sp>
        <p:nvSpPr>
          <p:cNvPr id="14" name="Freeform: Shape 13">
            <a:extLst>
              <a:ext uri="{FF2B5EF4-FFF2-40B4-BE49-F238E27FC236}">
                <a16:creationId xmlns:a16="http://schemas.microsoft.com/office/drawing/2014/main" id="{5585A755-0CAB-454D-A480-9DA14C309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5D5E96E-B54B-4D12-BFC0-193DFD9FDB93}"/>
              </a:ext>
            </a:extLst>
          </p:cNvPr>
          <p:cNvSpPr>
            <a:spLocks noGrp="1"/>
          </p:cNvSpPr>
          <p:nvPr>
            <p:ph idx="1"/>
          </p:nvPr>
        </p:nvSpPr>
        <p:spPr>
          <a:xfrm>
            <a:off x="4376615" y="2438400"/>
            <a:ext cx="7327656" cy="3651504"/>
          </a:xfrm>
        </p:spPr>
        <p:txBody>
          <a:bodyPr>
            <a:normAutofit/>
          </a:bodyPr>
          <a:lstStyle/>
          <a:p>
            <a:pPr marL="0" indent="0" fontAlgn="base">
              <a:buNone/>
            </a:pPr>
            <a:r>
              <a:rPr lang="en-US" dirty="0">
                <a:solidFill>
                  <a:schemeClr val="tx2"/>
                </a:solidFill>
              </a:rPr>
              <a:t>Relocation due to better economic opportunities is very common now a days. Studies like this can help people better adjust to their new neighborhood.</a:t>
            </a:r>
          </a:p>
          <a:p>
            <a:pPr marL="0" indent="0" fontAlgn="base">
              <a:buNone/>
            </a:pPr>
            <a:r>
              <a:rPr lang="en-US" dirty="0">
                <a:solidFill>
                  <a:schemeClr val="tx2"/>
                </a:solidFill>
              </a:rPr>
              <a:t>Real Estate companies can help their customers by providing better and smooth relocation by using similar data analysis.</a:t>
            </a:r>
          </a:p>
          <a:p>
            <a:pPr marL="0" indent="0" fontAlgn="base">
              <a:buNone/>
            </a:pPr>
            <a:r>
              <a:rPr lang="en-US" dirty="0">
                <a:solidFill>
                  <a:schemeClr val="tx2"/>
                </a:solidFill>
              </a:rPr>
              <a:t>Thank you</a:t>
            </a:r>
          </a:p>
          <a:p>
            <a:pPr marL="0" indent="0" fontAlgn="base">
              <a:buNone/>
            </a:pPr>
            <a:r>
              <a:rPr lang="en-US" dirty="0">
                <a:solidFill>
                  <a:schemeClr val="tx2"/>
                </a:solidFill>
              </a:rPr>
              <a:t>Shivam Goswami</a:t>
            </a:r>
          </a:p>
          <a:p>
            <a:endParaRPr lang="en-IN" dirty="0">
              <a:solidFill>
                <a:schemeClr val="tx2"/>
              </a:solidFill>
            </a:endParaRPr>
          </a:p>
        </p:txBody>
      </p:sp>
    </p:spTree>
    <p:extLst>
      <p:ext uri="{BB962C8B-B14F-4D97-AF65-F5344CB8AC3E}">
        <p14:creationId xmlns:p14="http://schemas.microsoft.com/office/powerpoint/2010/main" val="858731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6A9A7B87-6539-4F34-8A06-D5CF222A0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bg2">
              <a:alpha val="20000"/>
            </a:schemeClr>
          </a:solidFill>
          <a:ln>
            <a:noFill/>
          </a:ln>
        </p:spPr>
      </p:sp>
      <p:sp useBgFill="1">
        <p:nvSpPr>
          <p:cNvPr id="12" name="Freeform: Shape 11">
            <a:extLst>
              <a:ext uri="{FF2B5EF4-FFF2-40B4-BE49-F238E27FC236}">
                <a16:creationId xmlns:a16="http://schemas.microsoft.com/office/drawing/2014/main" id="{C3425D87-5A37-4324-87B2-0C408B11A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846AC5-C8C3-428B-842A-1D1042DB47E4}"/>
              </a:ext>
            </a:extLst>
          </p:cNvPr>
          <p:cNvSpPr>
            <a:spLocks noGrp="1"/>
          </p:cNvSpPr>
          <p:nvPr>
            <p:ph type="title"/>
          </p:nvPr>
        </p:nvSpPr>
        <p:spPr>
          <a:xfrm>
            <a:off x="4376615" y="568345"/>
            <a:ext cx="7327656" cy="1560716"/>
          </a:xfrm>
        </p:spPr>
        <p:txBody>
          <a:bodyPr>
            <a:normAutofit/>
          </a:bodyPr>
          <a:lstStyle/>
          <a:p>
            <a:r>
              <a:rPr lang="en-IN" b="1">
                <a:solidFill>
                  <a:schemeClr val="tx2"/>
                </a:solidFill>
              </a:rPr>
              <a:t>A. Introduction</a:t>
            </a:r>
            <a:br>
              <a:rPr lang="en-IN" b="1">
                <a:solidFill>
                  <a:schemeClr val="tx2"/>
                </a:solidFill>
              </a:rPr>
            </a:br>
            <a:endParaRPr lang="en-IN">
              <a:solidFill>
                <a:schemeClr val="tx2"/>
              </a:solidFill>
            </a:endParaRPr>
          </a:p>
        </p:txBody>
      </p:sp>
      <p:sp>
        <p:nvSpPr>
          <p:cNvPr id="14" name="Freeform: Shape 13">
            <a:extLst>
              <a:ext uri="{FF2B5EF4-FFF2-40B4-BE49-F238E27FC236}">
                <a16:creationId xmlns:a16="http://schemas.microsoft.com/office/drawing/2014/main" id="{5585A755-0CAB-454D-A480-9DA14C309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5A44965-E5C9-49D4-9708-CE02CFC21451}"/>
              </a:ext>
            </a:extLst>
          </p:cNvPr>
          <p:cNvSpPr>
            <a:spLocks noGrp="1"/>
          </p:cNvSpPr>
          <p:nvPr>
            <p:ph idx="1"/>
          </p:nvPr>
        </p:nvSpPr>
        <p:spPr>
          <a:xfrm>
            <a:off x="4376615" y="2438400"/>
            <a:ext cx="7327656" cy="3651504"/>
          </a:xfrm>
        </p:spPr>
        <p:txBody>
          <a:bodyPr>
            <a:normAutofit/>
          </a:bodyPr>
          <a:lstStyle/>
          <a:p>
            <a:pPr marL="0" indent="0" fontAlgn="base">
              <a:buNone/>
            </a:pPr>
            <a:r>
              <a:rPr lang="en-US" b="1">
                <a:solidFill>
                  <a:schemeClr val="tx2"/>
                </a:solidFill>
              </a:rPr>
              <a:t>A.1 Description &amp; Discussion of the Background</a:t>
            </a:r>
          </a:p>
          <a:p>
            <a:pPr marL="0" indent="0" fontAlgn="base">
              <a:buNone/>
            </a:pPr>
            <a:r>
              <a:rPr lang="en-US">
                <a:solidFill>
                  <a:schemeClr val="tx2"/>
                </a:solidFill>
              </a:rPr>
              <a:t>Apart from being the capital city of India, Delhi is also one of the most populated metropolitan city in the world where 16.8 million people live. It covers an area of 1,484 square kilometers. This makes its population density reach an astonishing figure of 11 thousands people per square k.m. The fact that so many people are living in so less space makes the neighborhoods rich in amenities like movie theatres, shopping centers, schools and so on.</a:t>
            </a:r>
          </a:p>
          <a:p>
            <a:endParaRPr lang="en-IN">
              <a:solidFill>
                <a:schemeClr val="tx2"/>
              </a:solidFill>
            </a:endParaRPr>
          </a:p>
        </p:txBody>
      </p:sp>
    </p:spTree>
    <p:extLst>
      <p:ext uri="{BB962C8B-B14F-4D97-AF65-F5344CB8AC3E}">
        <p14:creationId xmlns:p14="http://schemas.microsoft.com/office/powerpoint/2010/main" val="1985628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6A9A7B87-6539-4F34-8A06-D5CF222A0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bg2">
              <a:alpha val="20000"/>
            </a:schemeClr>
          </a:solidFill>
          <a:ln>
            <a:noFill/>
          </a:ln>
        </p:spPr>
      </p:sp>
      <p:sp useBgFill="1">
        <p:nvSpPr>
          <p:cNvPr id="12" name="Freeform: Shape 11">
            <a:extLst>
              <a:ext uri="{FF2B5EF4-FFF2-40B4-BE49-F238E27FC236}">
                <a16:creationId xmlns:a16="http://schemas.microsoft.com/office/drawing/2014/main" id="{C3425D87-5A37-4324-87B2-0C408B11A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6F40CD-882F-49E1-A5A3-CCC1E4A4F952}"/>
              </a:ext>
            </a:extLst>
          </p:cNvPr>
          <p:cNvSpPr>
            <a:spLocks noGrp="1"/>
          </p:cNvSpPr>
          <p:nvPr>
            <p:ph type="title"/>
          </p:nvPr>
        </p:nvSpPr>
        <p:spPr>
          <a:xfrm>
            <a:off x="4376615" y="568345"/>
            <a:ext cx="7327656" cy="1560716"/>
          </a:xfrm>
        </p:spPr>
        <p:txBody>
          <a:bodyPr>
            <a:normAutofit/>
          </a:bodyPr>
          <a:lstStyle/>
          <a:p>
            <a:r>
              <a:rPr lang="en-IN" b="1">
                <a:solidFill>
                  <a:schemeClr val="tx2"/>
                </a:solidFill>
              </a:rPr>
              <a:t>G. References</a:t>
            </a:r>
            <a:br>
              <a:rPr lang="en-IN" b="1">
                <a:solidFill>
                  <a:schemeClr val="tx2"/>
                </a:solidFill>
              </a:rPr>
            </a:br>
            <a:endParaRPr lang="en-IN">
              <a:solidFill>
                <a:schemeClr val="tx2"/>
              </a:solidFill>
            </a:endParaRPr>
          </a:p>
        </p:txBody>
      </p:sp>
      <p:sp>
        <p:nvSpPr>
          <p:cNvPr id="14" name="Freeform: Shape 13">
            <a:extLst>
              <a:ext uri="{FF2B5EF4-FFF2-40B4-BE49-F238E27FC236}">
                <a16:creationId xmlns:a16="http://schemas.microsoft.com/office/drawing/2014/main" id="{5585A755-0CAB-454D-A480-9DA14C309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A4EE61-FB20-4121-B23D-33159C68B5CD}"/>
              </a:ext>
            </a:extLst>
          </p:cNvPr>
          <p:cNvSpPr>
            <a:spLocks noGrp="1"/>
          </p:cNvSpPr>
          <p:nvPr>
            <p:ph idx="1"/>
          </p:nvPr>
        </p:nvSpPr>
        <p:spPr>
          <a:xfrm>
            <a:off x="4376615" y="2438400"/>
            <a:ext cx="7327656" cy="3651504"/>
          </a:xfrm>
        </p:spPr>
        <p:txBody>
          <a:bodyPr>
            <a:normAutofit/>
          </a:bodyPr>
          <a:lstStyle/>
          <a:p>
            <a:pPr marL="457200" indent="-457200" fontAlgn="base">
              <a:buFont typeface="+mj-lt"/>
              <a:buAutoNum type="arabicPeriod"/>
            </a:pPr>
            <a:r>
              <a:rPr lang="en-IN">
                <a:solidFill>
                  <a:schemeClr val="tx2"/>
                </a:solidFill>
              </a:rPr>
              <a:t>Delhi localities</a:t>
            </a:r>
          </a:p>
          <a:p>
            <a:pPr marL="457200" indent="-457200" fontAlgn="base">
              <a:buFont typeface="+mj-lt"/>
              <a:buAutoNum type="arabicPeriod"/>
            </a:pPr>
            <a:r>
              <a:rPr lang="en-IN">
                <a:solidFill>
                  <a:schemeClr val="tx2"/>
                </a:solidFill>
              </a:rPr>
              <a:t>Foursquare API</a:t>
            </a:r>
          </a:p>
          <a:p>
            <a:endParaRPr lang="en-IN">
              <a:solidFill>
                <a:schemeClr val="tx2"/>
              </a:solidFill>
            </a:endParaRPr>
          </a:p>
        </p:txBody>
      </p:sp>
    </p:spTree>
    <p:extLst>
      <p:ext uri="{BB962C8B-B14F-4D97-AF65-F5344CB8AC3E}">
        <p14:creationId xmlns:p14="http://schemas.microsoft.com/office/powerpoint/2010/main" val="2273445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6A9A7B87-6539-4F34-8A06-D5CF222A0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bg2">
              <a:alpha val="20000"/>
            </a:schemeClr>
          </a:solidFill>
          <a:ln>
            <a:noFill/>
          </a:ln>
        </p:spPr>
      </p:sp>
      <p:sp useBgFill="1">
        <p:nvSpPr>
          <p:cNvPr id="12" name="Freeform: Shape 11">
            <a:extLst>
              <a:ext uri="{FF2B5EF4-FFF2-40B4-BE49-F238E27FC236}">
                <a16:creationId xmlns:a16="http://schemas.microsoft.com/office/drawing/2014/main" id="{C3425D87-5A37-4324-87B2-0C408B11A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585A755-0CAB-454D-A480-9DA14C309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3EFE876-EF4A-47C8-A244-4EFA27124920}"/>
              </a:ext>
            </a:extLst>
          </p:cNvPr>
          <p:cNvSpPr>
            <a:spLocks noGrp="1"/>
          </p:cNvSpPr>
          <p:nvPr>
            <p:ph idx="1"/>
          </p:nvPr>
        </p:nvSpPr>
        <p:spPr>
          <a:xfrm>
            <a:off x="4376615" y="2438400"/>
            <a:ext cx="7327656" cy="3651504"/>
          </a:xfrm>
        </p:spPr>
        <p:txBody>
          <a:bodyPr>
            <a:normAutofit/>
          </a:bodyPr>
          <a:lstStyle/>
          <a:p>
            <a:pPr marL="0" indent="0">
              <a:buNone/>
            </a:pPr>
            <a:r>
              <a:rPr lang="en-US">
                <a:solidFill>
                  <a:schemeClr val="tx2"/>
                </a:solidFill>
              </a:rPr>
              <a:t>Feel free to check my code by clicking </a:t>
            </a:r>
            <a:r>
              <a:rPr lang="en-US">
                <a:solidFill>
                  <a:schemeClr val="tx2"/>
                </a:solidFill>
                <a:hlinkClick r:id="rId2"/>
              </a:rPr>
              <a:t>here</a:t>
            </a:r>
            <a:r>
              <a:rPr lang="en-US">
                <a:solidFill>
                  <a:schemeClr val="tx2"/>
                </a:solidFill>
              </a:rPr>
              <a:t> , this will redirect you to my github repository containing code. You can check all the important databases generated in this project by clicking </a:t>
            </a:r>
            <a:r>
              <a:rPr lang="en-US">
                <a:solidFill>
                  <a:schemeClr val="tx2"/>
                </a:solidFill>
                <a:hlinkClick r:id="rId3"/>
              </a:rPr>
              <a:t>here</a:t>
            </a:r>
            <a:r>
              <a:rPr lang="en-US">
                <a:solidFill>
                  <a:schemeClr val="tx2"/>
                </a:solidFill>
              </a:rPr>
              <a:t> .</a:t>
            </a:r>
            <a:endParaRPr lang="en-IN">
              <a:solidFill>
                <a:schemeClr val="tx2"/>
              </a:solidFill>
            </a:endParaRPr>
          </a:p>
        </p:txBody>
      </p:sp>
    </p:spTree>
    <p:extLst>
      <p:ext uri="{BB962C8B-B14F-4D97-AF65-F5344CB8AC3E}">
        <p14:creationId xmlns:p14="http://schemas.microsoft.com/office/powerpoint/2010/main" val="217327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DB6FEF-2505-46DD-98AA-E6F0013E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E0BA9AD2-CC66-4587-9AC6-DF6291C9AB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accent1">
              <a:lumMod val="75000"/>
            </a:schemeClr>
          </a:solidFill>
          <a:ln>
            <a:noFill/>
          </a:ln>
        </p:spPr>
      </p:sp>
      <p:sp>
        <p:nvSpPr>
          <p:cNvPr id="12" name="Rectangle 11">
            <a:extLst>
              <a:ext uri="{FF2B5EF4-FFF2-40B4-BE49-F238E27FC236}">
                <a16:creationId xmlns:a16="http://schemas.microsoft.com/office/drawing/2014/main" id="{78DB0209-038A-4BBB-846F-FF25A7C168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2419" y="0"/>
            <a:ext cx="753770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1B896C34-214C-4AF6-8B1F-ACB10F0BF0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40960" y="2257514"/>
            <a:ext cx="1371600"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B1089CF-7EBB-4B14-85ED-ABC96E586639}"/>
              </a:ext>
            </a:extLst>
          </p:cNvPr>
          <p:cNvSpPr>
            <a:spLocks noGrp="1"/>
          </p:cNvSpPr>
          <p:nvPr>
            <p:ph idx="1"/>
          </p:nvPr>
        </p:nvSpPr>
        <p:spPr>
          <a:xfrm>
            <a:off x="5140960" y="2438400"/>
            <a:ext cx="6563311" cy="3651504"/>
          </a:xfrm>
        </p:spPr>
        <p:txBody>
          <a:bodyPr>
            <a:normAutofit/>
          </a:bodyPr>
          <a:lstStyle/>
          <a:p>
            <a:pPr marL="0" indent="0" fontAlgn="base">
              <a:lnSpc>
                <a:spcPct val="101000"/>
              </a:lnSpc>
              <a:buNone/>
            </a:pPr>
            <a:r>
              <a:rPr lang="en-US" sz="1700">
                <a:solidFill>
                  <a:schemeClr val="tx2"/>
                </a:solidFill>
              </a:rPr>
              <a:t>Our subject of this study has his house located in Dabri Village, Dwarka, he loves his locality mainly because of all the amenities and facilities such as parks, pharmacies, schools, malls, shopping centers, hospitals he gets in his neighborhood.</a:t>
            </a:r>
          </a:p>
          <a:p>
            <a:pPr marL="0" indent="0" fontAlgn="base">
              <a:lnSpc>
                <a:spcPct val="101000"/>
              </a:lnSpc>
              <a:buNone/>
            </a:pPr>
            <a:r>
              <a:rPr lang="en-US" sz="1700">
                <a:solidFill>
                  <a:schemeClr val="tx2"/>
                </a:solidFill>
              </a:rPr>
              <a:t>He receives a very good job offer from a reputed company located on the opposite side of the city i.e. Connaught place, New Delhi. However, given the far distance from his current place if he decides to take up the job offer, he must relocate to the New Delhi. He is willing to take up the job offer but wants to move to a neighborhood in New Delhi which is like his current neighborhood in Dwarka.</a:t>
            </a:r>
          </a:p>
          <a:p>
            <a:pPr marL="0" indent="0" fontAlgn="base">
              <a:lnSpc>
                <a:spcPct val="101000"/>
              </a:lnSpc>
              <a:buNone/>
            </a:pPr>
            <a:r>
              <a:rPr lang="en-US" sz="1700">
                <a:solidFill>
                  <a:schemeClr val="tx2"/>
                </a:solidFill>
              </a:rPr>
              <a:t>In this project we will help our subject find a similar neighborhood in New Delhi.</a:t>
            </a:r>
          </a:p>
          <a:p>
            <a:pPr>
              <a:lnSpc>
                <a:spcPct val="101000"/>
              </a:lnSpc>
            </a:pPr>
            <a:endParaRPr lang="en-IN" sz="1700">
              <a:solidFill>
                <a:schemeClr val="tx2"/>
              </a:solidFill>
            </a:endParaRPr>
          </a:p>
        </p:txBody>
      </p:sp>
    </p:spTree>
    <p:extLst>
      <p:ext uri="{BB962C8B-B14F-4D97-AF65-F5344CB8AC3E}">
        <p14:creationId xmlns:p14="http://schemas.microsoft.com/office/powerpoint/2010/main" val="2668962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6A9A7B87-6539-4F34-8A06-D5CF222A0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bg2">
              <a:alpha val="20000"/>
            </a:schemeClr>
          </a:solidFill>
          <a:ln>
            <a:noFill/>
          </a:ln>
        </p:spPr>
      </p:sp>
      <p:sp useBgFill="1">
        <p:nvSpPr>
          <p:cNvPr id="12" name="Freeform: Shape 11">
            <a:extLst>
              <a:ext uri="{FF2B5EF4-FFF2-40B4-BE49-F238E27FC236}">
                <a16:creationId xmlns:a16="http://schemas.microsoft.com/office/drawing/2014/main" id="{C3425D87-5A37-4324-87B2-0C408B11A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EBD8FD-BF39-4C12-A279-DEBCF5FF339D}"/>
              </a:ext>
            </a:extLst>
          </p:cNvPr>
          <p:cNvSpPr>
            <a:spLocks noGrp="1"/>
          </p:cNvSpPr>
          <p:nvPr>
            <p:ph type="title"/>
          </p:nvPr>
        </p:nvSpPr>
        <p:spPr>
          <a:xfrm>
            <a:off x="4376615" y="568345"/>
            <a:ext cx="7327656" cy="1560716"/>
          </a:xfrm>
        </p:spPr>
        <p:txBody>
          <a:bodyPr>
            <a:normAutofit/>
          </a:bodyPr>
          <a:lstStyle/>
          <a:p>
            <a:r>
              <a:rPr lang="en-IN" b="1">
                <a:solidFill>
                  <a:schemeClr val="tx2"/>
                </a:solidFill>
              </a:rPr>
              <a:t>A.2 Data Description</a:t>
            </a:r>
            <a:br>
              <a:rPr lang="en-IN" b="1">
                <a:solidFill>
                  <a:schemeClr val="tx2"/>
                </a:solidFill>
              </a:rPr>
            </a:br>
            <a:endParaRPr lang="en-IN">
              <a:solidFill>
                <a:schemeClr val="tx2"/>
              </a:solidFill>
            </a:endParaRPr>
          </a:p>
        </p:txBody>
      </p:sp>
      <p:sp>
        <p:nvSpPr>
          <p:cNvPr id="14" name="Freeform: Shape 13">
            <a:extLst>
              <a:ext uri="{FF2B5EF4-FFF2-40B4-BE49-F238E27FC236}">
                <a16:creationId xmlns:a16="http://schemas.microsoft.com/office/drawing/2014/main" id="{5585A755-0CAB-454D-A480-9DA14C309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92DD255-2EAB-4512-B0A5-ED772DED2FB9}"/>
              </a:ext>
            </a:extLst>
          </p:cNvPr>
          <p:cNvSpPr>
            <a:spLocks noGrp="1"/>
          </p:cNvSpPr>
          <p:nvPr>
            <p:ph idx="1"/>
          </p:nvPr>
        </p:nvSpPr>
        <p:spPr>
          <a:xfrm>
            <a:off x="4376615" y="2438400"/>
            <a:ext cx="7327656" cy="3651504"/>
          </a:xfrm>
        </p:spPr>
        <p:txBody>
          <a:bodyPr>
            <a:normAutofit/>
          </a:bodyPr>
          <a:lstStyle/>
          <a:p>
            <a:pPr marL="0" indent="0" fontAlgn="base">
              <a:lnSpc>
                <a:spcPct val="101000"/>
              </a:lnSpc>
              <a:buNone/>
            </a:pPr>
            <a:r>
              <a:rPr lang="en-US" sz="1700">
                <a:solidFill>
                  <a:schemeClr val="tx2"/>
                </a:solidFill>
              </a:rPr>
              <a:t>We will be dealing with the following data in our project:-</a:t>
            </a:r>
          </a:p>
          <a:p>
            <a:pPr marL="457200" indent="-457200" fontAlgn="base">
              <a:lnSpc>
                <a:spcPct val="101000"/>
              </a:lnSpc>
              <a:buFont typeface="+mj-lt"/>
              <a:buAutoNum type="arabicPeriod"/>
            </a:pPr>
            <a:r>
              <a:rPr lang="en-US" sz="1700">
                <a:solidFill>
                  <a:schemeClr val="tx2"/>
                </a:solidFill>
              </a:rPr>
              <a:t>Dataset containing Borough and Neighborhood of Delhi, the dataset contains the names of Borough and Neighborhood in Delhi. Here is a link to dataset </a:t>
            </a:r>
            <a:r>
              <a:rPr lang="en-US" sz="1700">
                <a:solidFill>
                  <a:schemeClr val="tx2"/>
                </a:solidFill>
                <a:hlinkClick r:id="rId2"/>
              </a:rPr>
              <a:t>dataset</a:t>
            </a:r>
            <a:r>
              <a:rPr lang="en-US" sz="1700">
                <a:solidFill>
                  <a:schemeClr val="tx2"/>
                </a:solidFill>
              </a:rPr>
              <a:t> .</a:t>
            </a:r>
          </a:p>
          <a:p>
            <a:pPr marL="457200" indent="-457200" fontAlgn="base">
              <a:lnSpc>
                <a:spcPct val="101000"/>
              </a:lnSpc>
              <a:buFont typeface="+mj-lt"/>
              <a:buAutoNum type="arabicPeriod"/>
            </a:pPr>
            <a:r>
              <a:rPr lang="en-US" sz="1700">
                <a:solidFill>
                  <a:schemeClr val="tx2"/>
                </a:solidFill>
              </a:rPr>
              <a:t>I used python library </a:t>
            </a:r>
            <a:r>
              <a:rPr lang="en-US" sz="1700" b="1">
                <a:solidFill>
                  <a:schemeClr val="tx2"/>
                </a:solidFill>
              </a:rPr>
              <a:t>geopy</a:t>
            </a:r>
            <a:r>
              <a:rPr lang="en-US" sz="1700">
                <a:solidFill>
                  <a:schemeClr val="tx2"/>
                </a:solidFill>
              </a:rPr>
              <a:t> to extract coordinates of neighborhoods and saved them into a csv file on my computer. Data required some scraping for </a:t>
            </a:r>
            <a:r>
              <a:rPr lang="en-US" sz="1700" b="1">
                <a:solidFill>
                  <a:schemeClr val="tx2"/>
                </a:solidFill>
              </a:rPr>
              <a:t>geopy </a:t>
            </a:r>
            <a:r>
              <a:rPr lang="en-US" sz="1700">
                <a:solidFill>
                  <a:schemeClr val="tx2"/>
                </a:solidFill>
              </a:rPr>
              <a:t>to correctly give the coordinates of boroughs of Dwarka and New Delhi, since they are our points of concern. Here is a link to dataset </a:t>
            </a:r>
            <a:r>
              <a:rPr lang="en-US" sz="1700">
                <a:solidFill>
                  <a:schemeClr val="tx2"/>
                </a:solidFill>
                <a:hlinkClick r:id="rId3"/>
              </a:rPr>
              <a:t>coordinates_dataset</a:t>
            </a:r>
            <a:r>
              <a:rPr lang="en-US" sz="1700">
                <a:solidFill>
                  <a:schemeClr val="tx2"/>
                </a:solidFill>
              </a:rPr>
              <a:t> .</a:t>
            </a:r>
          </a:p>
          <a:p>
            <a:pPr marL="457200" indent="-457200" fontAlgn="base">
              <a:lnSpc>
                <a:spcPct val="101000"/>
              </a:lnSpc>
              <a:buFont typeface="+mj-lt"/>
              <a:buAutoNum type="arabicPeriod"/>
            </a:pPr>
            <a:r>
              <a:rPr lang="en-US" sz="1700">
                <a:solidFill>
                  <a:schemeClr val="tx2"/>
                </a:solidFill>
              </a:rPr>
              <a:t>I used Foursquare API to explore the most common places of a neighborhood in form of a json file.</a:t>
            </a:r>
          </a:p>
          <a:p>
            <a:pPr>
              <a:lnSpc>
                <a:spcPct val="101000"/>
              </a:lnSpc>
            </a:pPr>
            <a:endParaRPr lang="en-IN" sz="1700">
              <a:solidFill>
                <a:schemeClr val="tx2"/>
              </a:solidFill>
            </a:endParaRPr>
          </a:p>
        </p:txBody>
      </p:sp>
    </p:spTree>
    <p:extLst>
      <p:ext uri="{BB962C8B-B14F-4D97-AF65-F5344CB8AC3E}">
        <p14:creationId xmlns:p14="http://schemas.microsoft.com/office/powerpoint/2010/main" val="3868748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325EB22A-9F18-40FD-B004-A764A6621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9A6660-6C5B-49BA-8608-689615A0A970}"/>
              </a:ext>
            </a:extLst>
          </p:cNvPr>
          <p:cNvSpPr>
            <a:spLocks noGrp="1"/>
          </p:cNvSpPr>
          <p:nvPr>
            <p:ph type="title"/>
          </p:nvPr>
        </p:nvSpPr>
        <p:spPr>
          <a:xfrm>
            <a:off x="7852528" y="568345"/>
            <a:ext cx="3851743" cy="1560716"/>
          </a:xfrm>
        </p:spPr>
        <p:txBody>
          <a:bodyPr>
            <a:normAutofit/>
          </a:bodyPr>
          <a:lstStyle/>
          <a:p>
            <a:r>
              <a:rPr lang="en-IN" sz="3400" b="1"/>
              <a:t>B. Methodology</a:t>
            </a:r>
            <a:br>
              <a:rPr lang="en-IN" sz="3400" b="1"/>
            </a:br>
            <a:endParaRPr lang="en-IN" sz="3400"/>
          </a:p>
        </p:txBody>
      </p:sp>
      <p:pic>
        <p:nvPicPr>
          <p:cNvPr id="5" name="Picture 4" descr="A screenshot of a cell phone&#10;&#10;Description automatically generated">
            <a:extLst>
              <a:ext uri="{FF2B5EF4-FFF2-40B4-BE49-F238E27FC236}">
                <a16:creationId xmlns:a16="http://schemas.microsoft.com/office/drawing/2014/main" id="{B9B2F78C-8E96-45C8-9750-07ADA34DE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2180882"/>
            <a:ext cx="6898017" cy="2259100"/>
          </a:xfrm>
          <a:prstGeom prst="rect">
            <a:avLst/>
          </a:prstGeom>
        </p:spPr>
      </p:pic>
      <p:cxnSp>
        <p:nvCxnSpPr>
          <p:cNvPr id="17" name="Straight Connector 11">
            <a:extLst>
              <a:ext uri="{FF2B5EF4-FFF2-40B4-BE49-F238E27FC236}">
                <a16:creationId xmlns:a16="http://schemas.microsoft.com/office/drawing/2014/main" id="{E6741ADE-9403-4C8A-AA2A-B443F7AEA8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2528" y="2176009"/>
            <a:ext cx="385174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12C0C9-B3B4-4A32-817A-6D115886F09B}"/>
              </a:ext>
            </a:extLst>
          </p:cNvPr>
          <p:cNvSpPr>
            <a:spLocks noGrp="1"/>
          </p:cNvSpPr>
          <p:nvPr>
            <p:ph idx="1"/>
          </p:nvPr>
        </p:nvSpPr>
        <p:spPr>
          <a:xfrm>
            <a:off x="7852528" y="2438399"/>
            <a:ext cx="3851743" cy="3661955"/>
          </a:xfrm>
        </p:spPr>
        <p:txBody>
          <a:bodyPr>
            <a:normAutofit/>
          </a:bodyPr>
          <a:lstStyle/>
          <a:p>
            <a:pPr marL="0" indent="0">
              <a:buNone/>
            </a:pPr>
            <a:r>
              <a:rPr lang="en-US" dirty="0"/>
              <a:t>As dataset I used </a:t>
            </a:r>
            <a:r>
              <a:rPr lang="en-US" dirty="0" err="1">
                <a:hlinkClick r:id="rId3"/>
              </a:rPr>
              <a:t>coordinates_dataset</a:t>
            </a:r>
            <a:r>
              <a:rPr lang="en-US" dirty="0"/>
              <a:t> , which </a:t>
            </a:r>
            <a:r>
              <a:rPr lang="en-US" dirty="0" err="1"/>
              <a:t>i</a:t>
            </a:r>
            <a:r>
              <a:rPr lang="en-US" dirty="0"/>
              <a:t> prepared using Election commission dataset. This dataset contains Borough, Neighborhood, Latitude and Longitude of the location.</a:t>
            </a:r>
            <a:endParaRPr lang="en-IN" dirty="0"/>
          </a:p>
        </p:txBody>
      </p:sp>
    </p:spTree>
    <p:extLst>
      <p:ext uri="{BB962C8B-B14F-4D97-AF65-F5344CB8AC3E}">
        <p14:creationId xmlns:p14="http://schemas.microsoft.com/office/powerpoint/2010/main" val="3487201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5EB22A-9F18-40FD-B004-A764A6621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map&#10;&#10;Description automatically generated">
            <a:extLst>
              <a:ext uri="{FF2B5EF4-FFF2-40B4-BE49-F238E27FC236}">
                <a16:creationId xmlns:a16="http://schemas.microsoft.com/office/drawing/2014/main" id="{F60874FA-F41A-4657-86E9-7C6F10C93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284140"/>
            <a:ext cx="6898017" cy="4052583"/>
          </a:xfrm>
          <a:prstGeom prst="rect">
            <a:avLst/>
          </a:prstGeom>
        </p:spPr>
      </p:pic>
      <p:cxnSp>
        <p:nvCxnSpPr>
          <p:cNvPr id="12" name="Straight Connector 11">
            <a:extLst>
              <a:ext uri="{FF2B5EF4-FFF2-40B4-BE49-F238E27FC236}">
                <a16:creationId xmlns:a16="http://schemas.microsoft.com/office/drawing/2014/main" id="{E6741ADE-9403-4C8A-AA2A-B443F7AEA8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2528" y="2176009"/>
            <a:ext cx="385174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9187360-FA9B-424B-9BA3-2EC0500C446E}"/>
              </a:ext>
            </a:extLst>
          </p:cNvPr>
          <p:cNvSpPr>
            <a:spLocks noGrp="1"/>
          </p:cNvSpPr>
          <p:nvPr>
            <p:ph idx="1"/>
          </p:nvPr>
        </p:nvSpPr>
        <p:spPr>
          <a:xfrm>
            <a:off x="7852528" y="2438399"/>
            <a:ext cx="3851743" cy="3661955"/>
          </a:xfrm>
        </p:spPr>
        <p:txBody>
          <a:bodyPr>
            <a:normAutofit/>
          </a:bodyPr>
          <a:lstStyle/>
          <a:p>
            <a:pPr marL="0" indent="0" fontAlgn="base">
              <a:buNone/>
            </a:pPr>
            <a:r>
              <a:rPr lang="en-US" dirty="0"/>
              <a:t>I used python library </a:t>
            </a:r>
            <a:r>
              <a:rPr lang="en-US" b="1" dirty="0"/>
              <a:t>folium </a:t>
            </a:r>
            <a:r>
              <a:rPr lang="en-US" dirty="0"/>
              <a:t>to visualize Delhi, its boroughs and neighborhoods.</a:t>
            </a:r>
          </a:p>
          <a:p>
            <a:pPr marL="0" indent="0" fontAlgn="base">
              <a:buNone/>
            </a:pPr>
            <a:r>
              <a:rPr lang="en-US" dirty="0"/>
              <a:t>Here is a map of Delhi with all the boroughs and neighborhoods of Dwarka and New Delhi represented by a blue circular marker.</a:t>
            </a:r>
          </a:p>
          <a:p>
            <a:endParaRPr lang="en-IN" dirty="0"/>
          </a:p>
        </p:txBody>
      </p:sp>
    </p:spTree>
    <p:extLst>
      <p:ext uri="{BB962C8B-B14F-4D97-AF65-F5344CB8AC3E}">
        <p14:creationId xmlns:p14="http://schemas.microsoft.com/office/powerpoint/2010/main" val="2229631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1839ADD-B351-49C4-965C-05424302F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 shot of a computer&#10;&#10;Description automatically generated">
            <a:extLst>
              <a:ext uri="{FF2B5EF4-FFF2-40B4-BE49-F238E27FC236}">
                <a16:creationId xmlns:a16="http://schemas.microsoft.com/office/drawing/2014/main" id="{D35F8B8E-B5E6-4FAE-8179-F24249D57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9102" y="4442613"/>
            <a:ext cx="4360285" cy="1685977"/>
          </a:xfrm>
          <a:prstGeom prst="rect">
            <a:avLst/>
          </a:prstGeom>
        </p:spPr>
      </p:pic>
      <p:cxnSp>
        <p:nvCxnSpPr>
          <p:cNvPr id="16" name="Straight Connector 15">
            <a:extLst>
              <a:ext uri="{FF2B5EF4-FFF2-40B4-BE49-F238E27FC236}">
                <a16:creationId xmlns:a16="http://schemas.microsoft.com/office/drawing/2014/main" id="{E08486DF-F7A3-48CC-B13E-A798810388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5695" y="2458813"/>
            <a:ext cx="702857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BEBE143-CE93-4275-9291-BB6B7103ABCD}"/>
              </a:ext>
            </a:extLst>
          </p:cNvPr>
          <p:cNvSpPr>
            <a:spLocks noGrp="1"/>
          </p:cNvSpPr>
          <p:nvPr>
            <p:ph idx="1"/>
          </p:nvPr>
        </p:nvSpPr>
        <p:spPr>
          <a:xfrm>
            <a:off x="4675695" y="2620652"/>
            <a:ext cx="7028577" cy="3469252"/>
          </a:xfrm>
        </p:spPr>
        <p:txBody>
          <a:bodyPr>
            <a:normAutofit/>
          </a:bodyPr>
          <a:lstStyle/>
          <a:p>
            <a:pPr marL="0" indent="0">
              <a:buNone/>
            </a:pPr>
            <a:r>
              <a:rPr lang="en-US" dirty="0"/>
              <a:t>I used Foursquare API to explore the neighborhoods and used json file returned by Foursquare API to extract names and categories of venues nearby our neighborhoods in Dwarka and New Delhi. Here is a snapshot of head of data returned.</a:t>
            </a:r>
            <a:endParaRPr lang="en-IN" dirty="0"/>
          </a:p>
        </p:txBody>
      </p:sp>
    </p:spTree>
    <p:extLst>
      <p:ext uri="{BB962C8B-B14F-4D97-AF65-F5344CB8AC3E}">
        <p14:creationId xmlns:p14="http://schemas.microsoft.com/office/powerpoint/2010/main" val="23145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5EB22A-9F18-40FD-B004-A764A6621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241A8215-4620-40B6-B11C-A5E92A3495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00" y="1084676"/>
            <a:ext cx="6427966" cy="4802713"/>
          </a:xfrm>
          <a:prstGeom prst="rect">
            <a:avLst/>
          </a:prstGeom>
        </p:spPr>
      </p:pic>
      <p:cxnSp>
        <p:nvCxnSpPr>
          <p:cNvPr id="12" name="Straight Connector 11">
            <a:extLst>
              <a:ext uri="{FF2B5EF4-FFF2-40B4-BE49-F238E27FC236}">
                <a16:creationId xmlns:a16="http://schemas.microsoft.com/office/drawing/2014/main" id="{E6741ADE-9403-4C8A-AA2A-B443F7AEA8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2528" y="2176009"/>
            <a:ext cx="385174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606614C-B932-4A61-92FF-B22B6300C4E7}"/>
              </a:ext>
            </a:extLst>
          </p:cNvPr>
          <p:cNvSpPr>
            <a:spLocks noGrp="1"/>
          </p:cNvSpPr>
          <p:nvPr>
            <p:ph idx="1"/>
          </p:nvPr>
        </p:nvSpPr>
        <p:spPr>
          <a:xfrm>
            <a:off x="7852528" y="2438399"/>
            <a:ext cx="3851743" cy="3661955"/>
          </a:xfrm>
        </p:spPr>
        <p:txBody>
          <a:bodyPr>
            <a:normAutofit/>
          </a:bodyPr>
          <a:lstStyle/>
          <a:p>
            <a:pPr marL="0" indent="0" fontAlgn="base">
              <a:lnSpc>
                <a:spcPct val="101000"/>
              </a:lnSpc>
              <a:buNone/>
            </a:pPr>
            <a:r>
              <a:rPr lang="en-US" sz="1700"/>
              <a:t>The data also showed that there were 125 unique venue categories in all neighborhoods of New Delhi and Neighborhood of </a:t>
            </a:r>
            <a:r>
              <a:rPr lang="en-US" sz="1700" err="1"/>
              <a:t>Dabri</a:t>
            </a:r>
            <a:r>
              <a:rPr lang="en-US" sz="1700"/>
              <a:t> Village.</a:t>
            </a:r>
          </a:p>
          <a:p>
            <a:pPr marL="0" indent="0" fontAlgn="base">
              <a:lnSpc>
                <a:spcPct val="101000"/>
              </a:lnSpc>
              <a:buNone/>
            </a:pPr>
            <a:r>
              <a:rPr lang="en-US" sz="1700"/>
              <a:t>Since, our subject needs to find a neighborhood like </a:t>
            </a:r>
            <a:r>
              <a:rPr lang="en-US" sz="1700" err="1"/>
              <a:t>Dabri</a:t>
            </a:r>
            <a:r>
              <a:rPr lang="en-US" sz="1700"/>
              <a:t> village, Dwarka in New Delhi area, </a:t>
            </a:r>
            <a:r>
              <a:rPr lang="en-US" sz="1700" err="1"/>
              <a:t>i</a:t>
            </a:r>
            <a:r>
              <a:rPr lang="en-US" sz="1700"/>
              <a:t> dropped all the other irrelevant neighborhoods of Dwarka. Now our dataset only contains the parameters of </a:t>
            </a:r>
            <a:r>
              <a:rPr lang="en-US" sz="1700" err="1"/>
              <a:t>Dabri</a:t>
            </a:r>
            <a:r>
              <a:rPr lang="en-US" sz="1700"/>
              <a:t> village and neighborhoods of New Delhi.</a:t>
            </a:r>
          </a:p>
          <a:p>
            <a:pPr>
              <a:lnSpc>
                <a:spcPct val="101000"/>
              </a:lnSpc>
            </a:pPr>
            <a:endParaRPr lang="en-IN" sz="1700"/>
          </a:p>
        </p:txBody>
      </p:sp>
    </p:spTree>
    <p:extLst>
      <p:ext uri="{BB962C8B-B14F-4D97-AF65-F5344CB8AC3E}">
        <p14:creationId xmlns:p14="http://schemas.microsoft.com/office/powerpoint/2010/main" val="169126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25EB22A-9F18-40FD-B004-A764A6621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A73431DE-E03B-4FA9-95E1-FA23F22B2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715266"/>
            <a:ext cx="6898017" cy="3190332"/>
          </a:xfrm>
          <a:prstGeom prst="rect">
            <a:avLst/>
          </a:prstGeom>
        </p:spPr>
      </p:pic>
      <p:cxnSp>
        <p:nvCxnSpPr>
          <p:cNvPr id="31" name="Straight Connector 30">
            <a:extLst>
              <a:ext uri="{FF2B5EF4-FFF2-40B4-BE49-F238E27FC236}">
                <a16:creationId xmlns:a16="http://schemas.microsoft.com/office/drawing/2014/main" id="{E6741ADE-9403-4C8A-AA2A-B443F7AEA8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2528" y="2176009"/>
            <a:ext cx="385174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516932-BC8D-485D-A3C9-7B2E581AFBFE}"/>
              </a:ext>
            </a:extLst>
          </p:cNvPr>
          <p:cNvSpPr>
            <a:spLocks noGrp="1"/>
          </p:cNvSpPr>
          <p:nvPr>
            <p:ph idx="1"/>
          </p:nvPr>
        </p:nvSpPr>
        <p:spPr>
          <a:xfrm>
            <a:off x="7936136" y="2376895"/>
            <a:ext cx="3851743" cy="3661955"/>
          </a:xfrm>
        </p:spPr>
        <p:txBody>
          <a:bodyPr>
            <a:normAutofit/>
          </a:bodyPr>
          <a:lstStyle/>
          <a:p>
            <a:pPr marL="0" indent="0">
              <a:buNone/>
            </a:pPr>
            <a:r>
              <a:rPr lang="en-US" dirty="0"/>
              <a:t>I used Foursquare API to return top 10 most common venues in a neighborhood.</a:t>
            </a:r>
            <a:endParaRPr lang="en-IN" dirty="0"/>
          </a:p>
        </p:txBody>
      </p:sp>
    </p:spTree>
    <p:extLst>
      <p:ext uri="{BB962C8B-B14F-4D97-AF65-F5344CB8AC3E}">
        <p14:creationId xmlns:p14="http://schemas.microsoft.com/office/powerpoint/2010/main" val="117682933"/>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62327"/>
      </a:dk2>
      <a:lt2>
        <a:srgbClr val="FDFCFA"/>
      </a:lt2>
      <a:accent1>
        <a:srgbClr val="856835"/>
      </a:accent1>
      <a:accent2>
        <a:srgbClr val="454F52"/>
      </a:accent2>
      <a:accent3>
        <a:srgbClr val="236869"/>
      </a:accent3>
      <a:accent4>
        <a:srgbClr val="AD6675"/>
      </a:accent4>
      <a:accent5>
        <a:srgbClr val="795272"/>
      </a:accent5>
      <a:accent6>
        <a:srgbClr val="387D9D"/>
      </a:accent6>
      <a:hlink>
        <a:srgbClr val="387D9D"/>
      </a:hlink>
      <a:folHlink>
        <a:srgbClr val="AD6675"/>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7BB72121-E1DC-4E3B-8C88-6F44201D420D}"/>
    </a:ext>
  </a:extLst>
</a:theme>
</file>

<file path=docProps/app.xml><?xml version="1.0" encoding="utf-8"?>
<Properties xmlns="http://schemas.openxmlformats.org/officeDocument/2006/extended-properties" xmlns:vt="http://schemas.openxmlformats.org/officeDocument/2006/docPropsVTypes">
  <TotalTime>0</TotalTime>
  <Words>1292</Words>
  <Application>Microsoft Office PowerPoint</Application>
  <PresentationFormat>Widescreen</PresentationFormat>
  <Paragraphs>50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Century Schoolbook</vt:lpstr>
      <vt:lpstr>Corbel</vt:lpstr>
      <vt:lpstr>Feathered</vt:lpstr>
      <vt:lpstr>The War of Neighborhoods </vt:lpstr>
      <vt:lpstr>A. Introduction </vt:lpstr>
      <vt:lpstr>PowerPoint Presentation</vt:lpstr>
      <vt:lpstr>A.2 Data Description </vt:lpstr>
      <vt:lpstr>B. Methodology </vt:lpstr>
      <vt:lpstr>PowerPoint Presentation</vt:lpstr>
      <vt:lpstr>PowerPoint Presentation</vt:lpstr>
      <vt:lpstr>PowerPoint Presentation</vt:lpstr>
      <vt:lpstr>PowerPoint Presentation</vt:lpstr>
      <vt:lpstr>PowerPoint Presentation</vt:lpstr>
      <vt:lpstr>PowerPoint Presentation</vt:lpstr>
      <vt:lpstr>C. Result </vt:lpstr>
      <vt:lpstr>PowerPoint Presentation</vt:lpstr>
      <vt:lpstr>PowerPoint Presentation</vt:lpstr>
      <vt:lpstr>PowerPoint Presentation</vt:lpstr>
      <vt:lpstr>PowerPoint Presentation</vt:lpstr>
      <vt:lpstr>D. Discussion </vt:lpstr>
      <vt:lpstr>PowerPoint Presentation</vt:lpstr>
      <vt:lpstr>F. Conclusion </vt:lpstr>
      <vt:lpstr>G. 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War of Neighborhoods </dc:title>
  <dc:creator>SHIVAM GOSWAMI-180906506</dc:creator>
  <cp:lastModifiedBy>SHIVAM GOSWAMI-180906506</cp:lastModifiedBy>
  <cp:revision>1</cp:revision>
  <dcterms:created xsi:type="dcterms:W3CDTF">2020-07-25T13:37:02Z</dcterms:created>
  <dcterms:modified xsi:type="dcterms:W3CDTF">2020-07-25T13:37:41Z</dcterms:modified>
</cp:coreProperties>
</file>