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Noto Sans Symbols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White Hour Solutions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SJ572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b="0" i="0" u="none" strike="noStrike" dirty="0">
                <a:effectLst/>
                <a:latin typeface="Libre Franklin" pitchFamily="2" charset="0"/>
              </a:rPr>
              <a:t>Hosting a blockchain code on to a cloud network in order to create a prototype app in the Healthcare sector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SimpleSenary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Shubham Bhola</a:t>
            </a:r>
          </a:p>
          <a:p>
            <a:pPr marL="0" indent="0"/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U-1056</a:t>
            </a:r>
            <a:endParaRPr lang="en-US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Netaji Subhash University of Technology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latin typeface="Franklin Gothic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Libre Franklin" pitchFamily="2" charset="0"/>
              </a:rPr>
              <a:t>The idea is to store the data of patients, doctors and other staff on a blockchain so that a large amount of data can be stored very efficiently and securely.  Through this we can also establish a proper chain of custody in drug shipments also.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Libre Franklin" pitchFamily="2" charset="0"/>
              </a:rPr>
              <a:t>We can even implement a patient-centric electronic health record for better user experience</a:t>
            </a:r>
            <a:r>
              <a:rPr lang="en-US" dirty="0"/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41B81F6-BB4A-47CD-B7E5-6BD2ACCF3D3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846" r="846"/>
          <a:stretch>
            <a:fillRect/>
          </a:stretch>
        </p:blipFill>
        <p:spPr>
          <a:xfrm>
            <a:off x="7378700" y="123825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:</a:t>
            </a:r>
            <a:endParaRPr dirty="0">
              <a:latin typeface="Franklin Gothic" panose="020B060402020202020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React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Solidity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Ethereum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Metamask</a:t>
            </a:r>
            <a:endParaRPr dirty="0">
              <a:latin typeface="Libre Franklin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latin typeface="Franklin Gothic" panose="020B0604020202020204" charset="0"/>
              </a:rPr>
              <a:t>Describe your Use Cases here</a:t>
            </a:r>
            <a:endParaRPr dirty="0">
              <a:latin typeface="Franklin Gothic" panose="020B0604020202020204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Blockchain and Healthcare to Enhance the Security and Control of Healthcare Transactions.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Blockchain to Establish Proper Chain of Custody in Drug Shipments.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Patient-centric electronic health records.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Medical Staff credential verification.</a:t>
            </a:r>
            <a:endParaRPr sz="20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>
              <a:latin typeface="Franklin Gothic" panose="020B0604020202020204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Libre Franklin" pitchFamily="2" charset="0"/>
              </a:rPr>
              <a:t>Regulations have always struggled to keep up with advances in technology.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 err="1">
                <a:latin typeface="Libre Franklin" pitchFamily="2" charset="0"/>
              </a:rPr>
              <a:t>Decentralised</a:t>
            </a:r>
            <a:r>
              <a:rPr lang="en-US" sz="2000" dirty="0">
                <a:latin typeface="Libre Franklin" pitchFamily="2" charset="0"/>
              </a:rPr>
              <a:t> networks can be much less resilient to shocks, which can impact participants directly, unless careful thought is given to their design.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Libre Franklin" pitchFamily="2" charset="0"/>
              </a:rPr>
              <a:t>It places trust and authority in a decentralized network rather than in a powerful central institution. And for most, this loss of control can be deeply unsettling.</a:t>
            </a:r>
            <a:endParaRPr sz="2000" dirty="0"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84571" y="550290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794596" y="1468287"/>
            <a:ext cx="11283723" cy="567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Leader Name: Shubham Bhola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IT		Year (I,II,III,IV):  II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Member 1 Name:  Kartikey Mishra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 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IT		Year (I,II,III,IV):  II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Member 2 Name: Rohit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 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 CSE	Year (I,II,III,IV):  II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  <a:latin typeface="Libre Franklin" pitchFamily="2" charset="0"/>
              </a:rPr>
              <a:t>Krati</a:t>
            </a: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 Jain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 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ICE	Year (I,II,III,IV):  II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Member 4 Name: Pushkin</a:t>
            </a:r>
            <a:endParaRPr lang="en-US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 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ICE	Year (I,II,III,IV):  II</a:t>
            </a:r>
            <a:endParaRPr lang="en-US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Member 5 Name:  </a:t>
            </a:r>
            <a:r>
              <a:rPr lang="en-US" sz="1200" b="1" dirty="0" err="1">
                <a:solidFill>
                  <a:srgbClr val="5D7C3F"/>
                </a:solidFill>
                <a:latin typeface="Libre Franklin" pitchFamily="2" charset="0"/>
              </a:rPr>
              <a:t>Devansh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 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EE	Year (I,II,III,IV): 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Libre Franklin" pitchFamily="2" charset="0"/>
              </a:rPr>
              <a:t>Team Mentor 1 Name:  Dr. Mohinder Pal Singh Bhatia</a:t>
            </a:r>
            <a:endParaRPr lang="en-US" sz="1200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Category:  Academic			Expertise: Software Engineering, Operating Systems for software submissions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Domain Experience (in years): 30+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Libre Franklin" pitchFamily="2" charset="0"/>
              </a:rPr>
              <a:t>Team Mentor 2 Name:  Dr. Pinaki</a:t>
            </a:r>
            <a:endParaRPr lang="en-US" sz="1200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Category: Academic		 	Expertise: UI/UX, Backend Engineering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Domain Experience (in years):  20+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547</Words>
  <Application>Microsoft Office PowerPoint</Application>
  <PresentationFormat>Widescreen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Franklin Gothic</vt:lpstr>
      <vt:lpstr>Noto Sans Symbols</vt:lpstr>
      <vt:lpstr>Calibri</vt:lpstr>
      <vt:lpstr>Arial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Kartikey Mishra</cp:lastModifiedBy>
  <cp:revision>8</cp:revision>
  <dcterms:created xsi:type="dcterms:W3CDTF">2022-02-11T07:14:46Z</dcterms:created>
  <dcterms:modified xsi:type="dcterms:W3CDTF">2022-03-28T16:42:52Z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