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749ED-06CF-44F5-A820-2D8F559E67F7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0A0B29-160A-4078-ABE5-AC3B1973725E}">
      <dgm:prSet phldrT="[Text]"/>
      <dgm:spPr/>
      <dgm:t>
        <a:bodyPr/>
        <a:lstStyle/>
        <a:p>
          <a:r>
            <a:rPr lang="en-IN" dirty="0"/>
            <a:t>Register for MB/S 100</a:t>
          </a:r>
        </a:p>
      </dgm:t>
    </dgm:pt>
    <dgm:pt modelId="{D0115166-5F59-4362-8098-ACEB60E1970F}" type="parTrans" cxnId="{54C24251-BEF5-4BB1-8A13-B104F3596DC2}">
      <dgm:prSet/>
      <dgm:spPr/>
      <dgm:t>
        <a:bodyPr/>
        <a:lstStyle/>
        <a:p>
          <a:endParaRPr lang="en-IN"/>
        </a:p>
      </dgm:t>
    </dgm:pt>
    <dgm:pt modelId="{8F31A7F2-224D-487D-B65A-E0C06457DF10}" type="sibTrans" cxnId="{54C24251-BEF5-4BB1-8A13-B104F3596DC2}">
      <dgm:prSet/>
      <dgm:spPr/>
      <dgm:t>
        <a:bodyPr/>
        <a:lstStyle/>
        <a:p>
          <a:endParaRPr lang="en-IN"/>
        </a:p>
      </dgm:t>
    </dgm:pt>
    <dgm:pt modelId="{4A42E828-41F4-4459-BFE2-083931B164CE}">
      <dgm:prSet phldrT="[Text]"/>
      <dgm:spPr/>
      <dgm:t>
        <a:bodyPr/>
        <a:lstStyle/>
        <a:p>
          <a:r>
            <a:rPr lang="en-IN" dirty="0"/>
            <a:t>Main Link</a:t>
          </a:r>
        </a:p>
      </dgm:t>
    </dgm:pt>
    <dgm:pt modelId="{5A35957F-5B6E-49B0-B3EC-EDE81125E749}" type="parTrans" cxnId="{49B3FEF3-94D5-48A6-831B-FAFAD8532B1E}">
      <dgm:prSet/>
      <dgm:spPr/>
      <dgm:t>
        <a:bodyPr/>
        <a:lstStyle/>
        <a:p>
          <a:endParaRPr lang="en-IN"/>
        </a:p>
      </dgm:t>
    </dgm:pt>
    <dgm:pt modelId="{B7208C00-06C2-4522-805A-3ED636C97AA0}" type="sibTrans" cxnId="{49B3FEF3-94D5-48A6-831B-FAFAD8532B1E}">
      <dgm:prSet/>
      <dgm:spPr/>
      <dgm:t>
        <a:bodyPr/>
        <a:lstStyle/>
        <a:p>
          <a:endParaRPr lang="en-IN"/>
        </a:p>
      </dgm:t>
    </dgm:pt>
    <dgm:pt modelId="{AF4E9D58-9D8E-4F2D-BD26-CEBE96271040}">
      <dgm:prSet phldrT="[Text]" custT="1"/>
      <dgm:spPr/>
      <dgm:t>
        <a:bodyPr/>
        <a:lstStyle/>
        <a:p>
          <a:r>
            <a:rPr lang="en-IN" sz="2000" dirty="0"/>
            <a:t>School/ABRC/Teacher Login/Signup</a:t>
          </a:r>
        </a:p>
      </dgm:t>
    </dgm:pt>
    <dgm:pt modelId="{B8EBD1C1-6FA1-4500-8FEC-FAFC7E7687CD}" type="parTrans" cxnId="{69E6AD3B-49EF-4D62-B7C5-EAB8582DC1C5}">
      <dgm:prSet/>
      <dgm:spPr/>
      <dgm:t>
        <a:bodyPr/>
        <a:lstStyle/>
        <a:p>
          <a:endParaRPr lang="en-IN"/>
        </a:p>
      </dgm:t>
    </dgm:pt>
    <dgm:pt modelId="{1C802834-6D28-457D-9F85-BA93AC691D33}" type="sibTrans" cxnId="{69E6AD3B-49EF-4D62-B7C5-EAB8582DC1C5}">
      <dgm:prSet/>
      <dgm:spPr/>
      <dgm:t>
        <a:bodyPr/>
        <a:lstStyle/>
        <a:p>
          <a:endParaRPr lang="en-IN"/>
        </a:p>
      </dgm:t>
    </dgm:pt>
    <dgm:pt modelId="{FE033E01-0EE7-4E6C-9783-011E987906FE}">
      <dgm:prSet phldrT="[Text]"/>
      <dgm:spPr/>
      <dgm:t>
        <a:bodyPr/>
        <a:lstStyle/>
        <a:p>
          <a:r>
            <a:rPr lang="en-IN" dirty="0"/>
            <a:t>Student Registration</a:t>
          </a:r>
        </a:p>
      </dgm:t>
    </dgm:pt>
    <dgm:pt modelId="{EFD8E47A-05E4-4B00-8386-47CFF74A44EB}" type="parTrans" cxnId="{213B6EB3-6D4E-455B-88C9-292C4190B225}">
      <dgm:prSet/>
      <dgm:spPr/>
      <dgm:t>
        <a:bodyPr/>
        <a:lstStyle/>
        <a:p>
          <a:endParaRPr lang="en-IN"/>
        </a:p>
      </dgm:t>
    </dgm:pt>
    <dgm:pt modelId="{149B1308-2A1A-43D5-B47D-0FD4D3DA1352}" type="sibTrans" cxnId="{213B6EB3-6D4E-455B-88C9-292C4190B225}">
      <dgm:prSet/>
      <dgm:spPr/>
      <dgm:t>
        <a:bodyPr/>
        <a:lstStyle/>
        <a:p>
          <a:endParaRPr lang="en-IN"/>
        </a:p>
      </dgm:t>
    </dgm:pt>
    <dgm:pt modelId="{2271A1D9-9456-4620-8A99-24D1245E10D8}" type="pres">
      <dgm:prSet presAssocID="{288749ED-06CF-44F5-A820-2D8F559E67F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6B27334-4472-4A28-8C7A-B3F4410BA4A0}" type="pres">
      <dgm:prSet presAssocID="{ED0A0B29-160A-4078-ABE5-AC3B1973725E}" presName="singleCycle" presStyleCnt="0"/>
      <dgm:spPr/>
    </dgm:pt>
    <dgm:pt modelId="{2C166638-BE52-4328-B494-02727AB8A851}" type="pres">
      <dgm:prSet presAssocID="{ED0A0B29-160A-4078-ABE5-AC3B1973725E}" presName="singleCenter" presStyleLbl="node1" presStyleIdx="0" presStyleCnt="4">
        <dgm:presLayoutVars>
          <dgm:chMax val="7"/>
          <dgm:chPref val="7"/>
        </dgm:presLayoutVars>
      </dgm:prSet>
      <dgm:spPr/>
    </dgm:pt>
    <dgm:pt modelId="{4AE85C9F-5C48-47CC-B6D5-5D0C728D75BE}" type="pres">
      <dgm:prSet presAssocID="{5A35957F-5B6E-49B0-B3EC-EDE81125E749}" presName="Name56" presStyleLbl="parChTrans1D2" presStyleIdx="0" presStyleCnt="3"/>
      <dgm:spPr/>
    </dgm:pt>
    <dgm:pt modelId="{581157F6-F377-4767-867E-C6D7BB3411C1}" type="pres">
      <dgm:prSet presAssocID="{4A42E828-41F4-4459-BFE2-083931B164CE}" presName="text0" presStyleLbl="node1" presStyleIdx="1" presStyleCnt="4">
        <dgm:presLayoutVars>
          <dgm:bulletEnabled val="1"/>
        </dgm:presLayoutVars>
      </dgm:prSet>
      <dgm:spPr/>
    </dgm:pt>
    <dgm:pt modelId="{FB6F3ABD-033E-4D1C-89DD-2D0E9C83AAAC}" type="pres">
      <dgm:prSet presAssocID="{B8EBD1C1-6FA1-4500-8FEC-FAFC7E7687CD}" presName="Name56" presStyleLbl="parChTrans1D2" presStyleIdx="1" presStyleCnt="3"/>
      <dgm:spPr/>
    </dgm:pt>
    <dgm:pt modelId="{5052C6B7-B830-4CC2-B381-77BC7E9C44F7}" type="pres">
      <dgm:prSet presAssocID="{AF4E9D58-9D8E-4F2D-BD26-CEBE96271040}" presName="text0" presStyleLbl="node1" presStyleIdx="2" presStyleCnt="4" custScaleX="190489" custScaleY="104601">
        <dgm:presLayoutVars>
          <dgm:bulletEnabled val="1"/>
        </dgm:presLayoutVars>
      </dgm:prSet>
      <dgm:spPr/>
    </dgm:pt>
    <dgm:pt modelId="{7B49DDDD-FF79-4027-A05C-0457BBE30B88}" type="pres">
      <dgm:prSet presAssocID="{EFD8E47A-05E4-4B00-8386-47CFF74A44EB}" presName="Name56" presStyleLbl="parChTrans1D2" presStyleIdx="2" presStyleCnt="3"/>
      <dgm:spPr/>
    </dgm:pt>
    <dgm:pt modelId="{D1C1E974-E19B-4094-BAED-52697E3F546F}" type="pres">
      <dgm:prSet presAssocID="{FE033E01-0EE7-4E6C-9783-011E987906FE}" presName="text0" presStyleLbl="node1" presStyleIdx="3" presStyleCnt="4" custScaleX="214384" custScaleY="100317">
        <dgm:presLayoutVars>
          <dgm:bulletEnabled val="1"/>
        </dgm:presLayoutVars>
      </dgm:prSet>
      <dgm:spPr/>
    </dgm:pt>
  </dgm:ptLst>
  <dgm:cxnLst>
    <dgm:cxn modelId="{61768C31-FCC8-4CC2-9C97-202274DF7441}" type="presOf" srcId="{5A35957F-5B6E-49B0-B3EC-EDE81125E749}" destId="{4AE85C9F-5C48-47CC-B6D5-5D0C728D75BE}" srcOrd="0" destOrd="0" presId="urn:microsoft.com/office/officeart/2008/layout/RadialCluster"/>
    <dgm:cxn modelId="{7268BF39-753F-4EFE-AD85-52BECF5A03B0}" type="presOf" srcId="{4A42E828-41F4-4459-BFE2-083931B164CE}" destId="{581157F6-F377-4767-867E-C6D7BB3411C1}" srcOrd="0" destOrd="0" presId="urn:microsoft.com/office/officeart/2008/layout/RadialCluster"/>
    <dgm:cxn modelId="{69E6AD3B-49EF-4D62-B7C5-EAB8582DC1C5}" srcId="{ED0A0B29-160A-4078-ABE5-AC3B1973725E}" destId="{AF4E9D58-9D8E-4F2D-BD26-CEBE96271040}" srcOrd="1" destOrd="0" parTransId="{B8EBD1C1-6FA1-4500-8FEC-FAFC7E7687CD}" sibTransId="{1C802834-6D28-457D-9F85-BA93AC691D33}"/>
    <dgm:cxn modelId="{54C24251-BEF5-4BB1-8A13-B104F3596DC2}" srcId="{288749ED-06CF-44F5-A820-2D8F559E67F7}" destId="{ED0A0B29-160A-4078-ABE5-AC3B1973725E}" srcOrd="0" destOrd="0" parTransId="{D0115166-5F59-4362-8098-ACEB60E1970F}" sibTransId="{8F31A7F2-224D-487D-B65A-E0C06457DF10}"/>
    <dgm:cxn modelId="{E5598B78-9983-4620-A48D-B655A2ECE0F9}" type="presOf" srcId="{ED0A0B29-160A-4078-ABE5-AC3B1973725E}" destId="{2C166638-BE52-4328-B494-02727AB8A851}" srcOrd="0" destOrd="0" presId="urn:microsoft.com/office/officeart/2008/layout/RadialCluster"/>
    <dgm:cxn modelId="{974ED996-DA14-4061-8394-F3E7C670994A}" type="presOf" srcId="{EFD8E47A-05E4-4B00-8386-47CFF74A44EB}" destId="{7B49DDDD-FF79-4027-A05C-0457BBE30B88}" srcOrd="0" destOrd="0" presId="urn:microsoft.com/office/officeart/2008/layout/RadialCluster"/>
    <dgm:cxn modelId="{EACC2EA2-3F64-4DFA-967E-6BE760E20A70}" type="presOf" srcId="{B8EBD1C1-6FA1-4500-8FEC-FAFC7E7687CD}" destId="{FB6F3ABD-033E-4D1C-89DD-2D0E9C83AAAC}" srcOrd="0" destOrd="0" presId="urn:microsoft.com/office/officeart/2008/layout/RadialCluster"/>
    <dgm:cxn modelId="{96EF93AB-A01C-43DC-AE4D-DED47E0F4664}" type="presOf" srcId="{288749ED-06CF-44F5-A820-2D8F559E67F7}" destId="{2271A1D9-9456-4620-8A99-24D1245E10D8}" srcOrd="0" destOrd="0" presId="urn:microsoft.com/office/officeart/2008/layout/RadialCluster"/>
    <dgm:cxn modelId="{213B6EB3-6D4E-455B-88C9-292C4190B225}" srcId="{ED0A0B29-160A-4078-ABE5-AC3B1973725E}" destId="{FE033E01-0EE7-4E6C-9783-011E987906FE}" srcOrd="2" destOrd="0" parTransId="{EFD8E47A-05E4-4B00-8386-47CFF74A44EB}" sibTransId="{149B1308-2A1A-43D5-B47D-0FD4D3DA1352}"/>
    <dgm:cxn modelId="{48F5EEDD-1DEA-4056-856E-BDBD254C32F0}" type="presOf" srcId="{FE033E01-0EE7-4E6C-9783-011E987906FE}" destId="{D1C1E974-E19B-4094-BAED-52697E3F546F}" srcOrd="0" destOrd="0" presId="urn:microsoft.com/office/officeart/2008/layout/RadialCluster"/>
    <dgm:cxn modelId="{49B3FEF3-94D5-48A6-831B-FAFAD8532B1E}" srcId="{ED0A0B29-160A-4078-ABE5-AC3B1973725E}" destId="{4A42E828-41F4-4459-BFE2-083931B164CE}" srcOrd="0" destOrd="0" parTransId="{5A35957F-5B6E-49B0-B3EC-EDE81125E749}" sibTransId="{B7208C00-06C2-4522-805A-3ED636C97AA0}"/>
    <dgm:cxn modelId="{703FD5FD-783F-4187-9013-68F54A0B2539}" type="presOf" srcId="{AF4E9D58-9D8E-4F2D-BD26-CEBE96271040}" destId="{5052C6B7-B830-4CC2-B381-77BC7E9C44F7}" srcOrd="0" destOrd="0" presId="urn:microsoft.com/office/officeart/2008/layout/RadialCluster"/>
    <dgm:cxn modelId="{958FD7CD-2598-4033-AC09-47B267DFD16A}" type="presParOf" srcId="{2271A1D9-9456-4620-8A99-24D1245E10D8}" destId="{76B27334-4472-4A28-8C7A-B3F4410BA4A0}" srcOrd="0" destOrd="0" presId="urn:microsoft.com/office/officeart/2008/layout/RadialCluster"/>
    <dgm:cxn modelId="{B0A7E3EB-10C3-4B45-80C2-C25B930FF682}" type="presParOf" srcId="{76B27334-4472-4A28-8C7A-B3F4410BA4A0}" destId="{2C166638-BE52-4328-B494-02727AB8A851}" srcOrd="0" destOrd="0" presId="urn:microsoft.com/office/officeart/2008/layout/RadialCluster"/>
    <dgm:cxn modelId="{93A784ED-0EEC-482D-826C-41E4F5ACD549}" type="presParOf" srcId="{76B27334-4472-4A28-8C7A-B3F4410BA4A0}" destId="{4AE85C9F-5C48-47CC-B6D5-5D0C728D75BE}" srcOrd="1" destOrd="0" presId="urn:microsoft.com/office/officeart/2008/layout/RadialCluster"/>
    <dgm:cxn modelId="{FB7CDF7F-1AC2-48D1-83DC-A8E490B33F7C}" type="presParOf" srcId="{76B27334-4472-4A28-8C7A-B3F4410BA4A0}" destId="{581157F6-F377-4767-867E-C6D7BB3411C1}" srcOrd="2" destOrd="0" presId="urn:microsoft.com/office/officeart/2008/layout/RadialCluster"/>
    <dgm:cxn modelId="{ED7493FF-BFED-4849-BC46-471C6CAD3F8D}" type="presParOf" srcId="{76B27334-4472-4A28-8C7A-B3F4410BA4A0}" destId="{FB6F3ABD-033E-4D1C-89DD-2D0E9C83AAAC}" srcOrd="3" destOrd="0" presId="urn:microsoft.com/office/officeart/2008/layout/RadialCluster"/>
    <dgm:cxn modelId="{6EC5BCC7-BD4A-4AEE-AE02-5EF85FCE5C62}" type="presParOf" srcId="{76B27334-4472-4A28-8C7A-B3F4410BA4A0}" destId="{5052C6B7-B830-4CC2-B381-77BC7E9C44F7}" srcOrd="4" destOrd="0" presId="urn:microsoft.com/office/officeart/2008/layout/RadialCluster"/>
    <dgm:cxn modelId="{3158E7B4-8349-4E38-A0D3-6263DDD478E9}" type="presParOf" srcId="{76B27334-4472-4A28-8C7A-B3F4410BA4A0}" destId="{7B49DDDD-FF79-4027-A05C-0457BBE30B88}" srcOrd="5" destOrd="0" presId="urn:microsoft.com/office/officeart/2008/layout/RadialCluster"/>
    <dgm:cxn modelId="{4A67AEED-4471-4977-85AE-0E6713F69D8B}" type="presParOf" srcId="{76B27334-4472-4A28-8C7A-B3F4410BA4A0}" destId="{D1C1E974-E19B-4094-BAED-52697E3F546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66638-BE52-4328-B494-02727AB8A851}">
      <dsp:nvSpPr>
        <dsp:cNvPr id="0" name=""/>
        <dsp:cNvSpPr/>
      </dsp:nvSpPr>
      <dsp:spPr>
        <a:xfrm>
          <a:off x="3316263" y="2508422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Register for MB/S 100</a:t>
          </a:r>
        </a:p>
      </dsp:txBody>
      <dsp:txXfrm>
        <a:off x="3395618" y="2587777"/>
        <a:ext cx="1466890" cy="1466890"/>
      </dsp:txXfrm>
    </dsp:sp>
    <dsp:sp modelId="{4AE85C9F-5C48-47CC-B6D5-5D0C728D75BE}">
      <dsp:nvSpPr>
        <dsp:cNvPr id="0" name=""/>
        <dsp:cNvSpPr/>
      </dsp:nvSpPr>
      <dsp:spPr>
        <a:xfrm rot="16200000">
          <a:off x="3558917" y="1938276"/>
          <a:ext cx="1140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157F6-F377-4767-867E-C6D7BB3411C1}">
      <dsp:nvSpPr>
        <dsp:cNvPr id="0" name=""/>
        <dsp:cNvSpPr/>
      </dsp:nvSpPr>
      <dsp:spPr>
        <a:xfrm>
          <a:off x="3584487" y="278979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Main Link</a:t>
          </a:r>
        </a:p>
      </dsp:txBody>
      <dsp:txXfrm>
        <a:off x="3637655" y="332147"/>
        <a:ext cx="982816" cy="982816"/>
      </dsp:txXfrm>
    </dsp:sp>
    <dsp:sp modelId="{FB6F3ABD-033E-4D1C-89DD-2D0E9C83AAAC}">
      <dsp:nvSpPr>
        <dsp:cNvPr id="0" name=""/>
        <dsp:cNvSpPr/>
      </dsp:nvSpPr>
      <dsp:spPr>
        <a:xfrm rot="1800000">
          <a:off x="4913737" y="3895458"/>
          <a:ext cx="4198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986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2C6B7-B830-4CC2-B381-77BC7E9C44F7}">
      <dsp:nvSpPr>
        <dsp:cNvPr id="0" name=""/>
        <dsp:cNvSpPr/>
      </dsp:nvSpPr>
      <dsp:spPr>
        <a:xfrm>
          <a:off x="5254748" y="4000423"/>
          <a:ext cx="2074714" cy="1139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School/ABRC/Teacher Login/Signup</a:t>
          </a:r>
        </a:p>
      </dsp:txBody>
      <dsp:txXfrm>
        <a:off x="5310362" y="4056037"/>
        <a:ext cx="1963486" cy="1028035"/>
      </dsp:txXfrm>
    </dsp:sp>
    <dsp:sp modelId="{7B49DDDD-FF79-4027-A05C-0457BBE30B88}">
      <dsp:nvSpPr>
        <dsp:cNvPr id="0" name=""/>
        <dsp:cNvSpPr/>
      </dsp:nvSpPr>
      <dsp:spPr>
        <a:xfrm rot="9000000">
          <a:off x="2880992" y="3907122"/>
          <a:ext cx="4665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65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1E974-E19B-4094-BAED-52697E3F546F}">
      <dsp:nvSpPr>
        <dsp:cNvPr id="0" name=""/>
        <dsp:cNvSpPr/>
      </dsp:nvSpPr>
      <dsp:spPr>
        <a:xfrm>
          <a:off x="798536" y="4023753"/>
          <a:ext cx="2334967" cy="1092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Student Registration</a:t>
          </a:r>
        </a:p>
      </dsp:txBody>
      <dsp:txXfrm>
        <a:off x="851873" y="4077090"/>
        <a:ext cx="2228293" cy="98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2FD6-B8D3-4A96-AB18-6A67D5F171DA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096E9-6F32-41C5-A4BB-2324BE4F6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9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3792-8029-4461-B9B3-BB6494440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B917-86FA-4B3A-87D2-6EA2BCF6A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C195-F41C-4CA2-9A6D-EF11435B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D96E-5AC8-4644-A331-5FF2601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556C-EDFA-4CDD-98B6-B529740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6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E18B-711D-4589-8330-296E9078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8D577-5151-4AF1-8A42-FF348224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A8905-24E9-4A0B-97AC-A88AE117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ADEF-6EB6-4DAA-B404-2BD75B04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7690-2573-4A16-B131-CAC644D7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9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5FBB2-4B91-4289-B994-1169ABF49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11BDA-C27F-4BA5-94D8-5FF12BF9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896F-7D6A-4A23-ABD0-BA9DFFA3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91C5-DF3C-4D20-B776-F7881C5F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C261-D625-49F9-801C-14341AA6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0FD0-D7B4-44E8-B21F-AA872E44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DE38-A8FE-4DA7-93ED-9B20604B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70F6-59E6-4625-8818-B448168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9FE4-713A-4921-98D6-B3603FF6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29BF-9A31-49D8-8395-952C2544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4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DA3-F3C4-4586-AC1F-9117DC5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FB9A-EF9B-4D41-986F-A093051F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6F23-5993-41D2-BC74-43C1E9DF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39AA-2422-4D6E-9737-4AC08B73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923C-A3AF-494C-9B02-B8DA226D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5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C1AE-7ADA-496F-9696-0595F965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052E-6D0C-49BF-9D72-493669B5A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DE243-03D2-46B4-BE28-43386981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97B2A-5E23-4BC8-B68B-3755E5AF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563B-BC3D-4D37-9AD4-04B38D06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9208-42FC-4218-94D3-1C5C2D37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46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5106-CF65-4EB7-A052-E96499A3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2CCD-51E6-434A-8C91-6CB5A677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B25EA-BA26-470A-BCF7-2492BB27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113ED-9807-4ACF-ADA6-BAEB90E41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40436-23ED-4AAC-8A6B-28214C013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949EF-2078-4A0D-B3CF-DADC732A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CBE09-95FC-42E2-9064-D22C0936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64C19-150E-4310-A6C8-0F999DA1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7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660A-15C1-4DF7-BA47-DEEA415E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21AEC-1374-4B91-B7E2-C7CB6C92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B02D8-E9AE-4DA0-98BD-292CAFEA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31828-A223-455E-AFD0-64C67EB2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8E19C-1C28-455D-9ED3-F0A33310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0CBF6-E0AB-423E-9057-A4582598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77FAE-E03F-48D3-AFEF-5A6D07CA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D7F-477D-4308-AD51-564A4E2D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CB20-0E40-42F2-AE77-EA168F86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C792E-0AEA-4D11-BB39-AF85867AC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4ECA1-ACDA-4C2A-9B24-A19FE181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5F20-DE68-4A71-9BC8-E472B179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FAC8D-1B51-419E-BAF7-3B2D136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1708-FC0B-4105-B657-2A9B91DA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815E1-D2B5-41F7-A939-E9F981E5D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B0C1B-1DD3-4BBF-B665-B3BD4EC20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2C369-339D-411F-BD2B-977B6041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2D4F9-2C53-42FD-9F8E-E40CEB06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5BCE4-15AB-4112-8B66-0A04369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0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D5E63-EDBF-427F-ACC0-45192AC0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6732-614F-4AEC-8EA5-22EF52B7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BE24-B0DF-486C-A1E8-47974A99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8DD7-F742-41EA-A42D-742E79B606F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B542-AF4A-4B01-882A-CD45A3984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5D1C-D8BC-4820-8628-703AAC34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7298-58FF-47BC-878D-7DEAB2F55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6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BD5EB-EEF3-4F2F-9B1A-CF4B85174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6062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0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D3E8B5-A0D4-4A1F-AC43-35601F963908}"/>
              </a:ext>
            </a:extLst>
          </p:cNvPr>
          <p:cNvSpPr/>
          <p:nvPr/>
        </p:nvSpPr>
        <p:spPr>
          <a:xfrm>
            <a:off x="1107140" y="71716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Self Registration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01341-4EA8-499C-84F8-521D3F46838C}"/>
              </a:ext>
            </a:extLst>
          </p:cNvPr>
          <p:cNvSpPr/>
          <p:nvPr/>
        </p:nvSpPr>
        <p:spPr>
          <a:xfrm>
            <a:off x="7669305" y="0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School/ABRC/Teacher Login/Signup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120D7D-E61A-4194-8A27-D87C13E79196}"/>
              </a:ext>
            </a:extLst>
          </p:cNvPr>
          <p:cNvCxnSpPr>
            <a:cxnSpLocks/>
          </p:cNvCxnSpPr>
          <p:nvPr/>
        </p:nvCxnSpPr>
        <p:spPr>
          <a:xfrm>
            <a:off x="-71718" y="152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9BEABC-C2BF-4C1D-9180-A1A6638AB715}"/>
              </a:ext>
            </a:extLst>
          </p:cNvPr>
          <p:cNvSpPr/>
          <p:nvPr/>
        </p:nvSpPr>
        <p:spPr>
          <a:xfrm>
            <a:off x="1107140" y="1344715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SRN Input(If matches with the </a:t>
            </a:r>
            <a:r>
              <a:rPr lang="en-IN" sz="1400" dirty="0" err="1"/>
              <a:t>db</a:t>
            </a:r>
            <a:r>
              <a:rPr lang="en-IN" sz="1400" dirty="0"/>
              <a:t>, then returns pre-filled form/otherwise blank form.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7E04CC-1F41-443C-9712-290609F84048}"/>
              </a:ext>
            </a:extLst>
          </p:cNvPr>
          <p:cNvSpPr/>
          <p:nvPr/>
        </p:nvSpPr>
        <p:spPr>
          <a:xfrm>
            <a:off x="1151961" y="2949392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 submission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CB4790-C573-4134-B1F5-DF56D31B9C28}"/>
              </a:ext>
            </a:extLst>
          </p:cNvPr>
          <p:cNvSpPr/>
          <p:nvPr/>
        </p:nvSpPr>
        <p:spPr>
          <a:xfrm>
            <a:off x="1151960" y="4710954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Acknowledgment Slip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9F30A1-7AB4-4E52-8742-1442DB7438E9}"/>
              </a:ext>
            </a:extLst>
          </p:cNvPr>
          <p:cNvSpPr/>
          <p:nvPr/>
        </p:nvSpPr>
        <p:spPr>
          <a:xfrm>
            <a:off x="5905500" y="1295405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Individual Registration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D7AFF5-8D28-4634-BF4E-186A44390E2C}"/>
              </a:ext>
            </a:extLst>
          </p:cNvPr>
          <p:cNvCxnSpPr>
            <a:cxnSpLocks/>
          </p:cNvCxnSpPr>
          <p:nvPr/>
        </p:nvCxnSpPr>
        <p:spPr>
          <a:xfrm>
            <a:off x="7270376" y="1631574"/>
            <a:ext cx="0" cy="2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3033C8-4470-482F-A4D2-1F25FDDE0BDE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3177987" y="1797429"/>
            <a:ext cx="2727513" cy="4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8C9B77-49DD-4DD9-A81C-7965CA4D857E}"/>
              </a:ext>
            </a:extLst>
          </p:cNvPr>
          <p:cNvSpPr/>
          <p:nvPr/>
        </p:nvSpPr>
        <p:spPr>
          <a:xfrm>
            <a:off x="9341222" y="1295405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Bulk Registration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FBA423-494F-434E-A040-58CE84BD3518}"/>
              </a:ext>
            </a:extLst>
          </p:cNvPr>
          <p:cNvSpPr/>
          <p:nvPr/>
        </p:nvSpPr>
        <p:spPr>
          <a:xfrm>
            <a:off x="9341221" y="2644590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Downloads a CSV Template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A2684C-5B01-41EB-9EB1-4ED79152EE33}"/>
              </a:ext>
            </a:extLst>
          </p:cNvPr>
          <p:cNvSpPr/>
          <p:nvPr/>
        </p:nvSpPr>
        <p:spPr>
          <a:xfrm>
            <a:off x="9341220" y="3953439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Uploads a CSV Template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BACAFC-E396-4EAC-B49E-042942DB705E}"/>
              </a:ext>
            </a:extLst>
          </p:cNvPr>
          <p:cNvSpPr/>
          <p:nvPr/>
        </p:nvSpPr>
        <p:spPr>
          <a:xfrm>
            <a:off x="9341220" y="5302624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Downloads a confirmation Pdf/then uploads it having a school  authorized stamp or signature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89AD2B-4469-4E80-B3E2-5E7C840F4E3D}"/>
              </a:ext>
            </a:extLst>
          </p:cNvPr>
          <p:cNvSpPr/>
          <p:nvPr/>
        </p:nvSpPr>
        <p:spPr>
          <a:xfrm>
            <a:off x="6947653" y="5302624"/>
            <a:ext cx="2070847" cy="100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Uploads the confirmation pdf with signature on it.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C80928-A9F1-4D8B-9946-1B446437DB89}"/>
              </a:ext>
            </a:extLst>
          </p:cNvPr>
          <p:cNvCxnSpPr>
            <a:stCxn id="7" idx="2"/>
          </p:cNvCxnSpPr>
          <p:nvPr/>
        </p:nvCxnSpPr>
        <p:spPr>
          <a:xfrm flipH="1">
            <a:off x="7976347" y="1004047"/>
            <a:ext cx="728382" cy="29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148B93-520F-4AF4-BD62-43A7ABEEDB8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704729" y="1004047"/>
            <a:ext cx="636491" cy="3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525F94-B9D0-48C0-BA79-D71B961DD239}"/>
              </a:ext>
            </a:extLst>
          </p:cNvPr>
          <p:cNvCxnSpPr>
            <a:cxnSpLocks/>
          </p:cNvCxnSpPr>
          <p:nvPr/>
        </p:nvCxnSpPr>
        <p:spPr>
          <a:xfrm>
            <a:off x="10367678" y="1978953"/>
            <a:ext cx="0" cy="66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29191B-C909-4258-8C52-E31430C4D897}"/>
              </a:ext>
            </a:extLst>
          </p:cNvPr>
          <p:cNvCxnSpPr>
            <a:cxnSpLocks/>
          </p:cNvCxnSpPr>
          <p:nvPr/>
        </p:nvCxnSpPr>
        <p:spPr>
          <a:xfrm>
            <a:off x="10390086" y="3287802"/>
            <a:ext cx="0" cy="66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DC19E8-5FF5-4C6E-ACA8-1688415492AC}"/>
              </a:ext>
            </a:extLst>
          </p:cNvPr>
          <p:cNvCxnSpPr>
            <a:cxnSpLocks/>
          </p:cNvCxnSpPr>
          <p:nvPr/>
        </p:nvCxnSpPr>
        <p:spPr>
          <a:xfrm>
            <a:off x="10390086" y="4624667"/>
            <a:ext cx="0" cy="66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4D557D-0660-4429-8B28-F7259293AA65}"/>
              </a:ext>
            </a:extLst>
          </p:cNvPr>
          <p:cNvCxnSpPr>
            <a:cxnSpLocks/>
          </p:cNvCxnSpPr>
          <p:nvPr/>
        </p:nvCxnSpPr>
        <p:spPr>
          <a:xfrm flipH="1">
            <a:off x="9018500" y="5804647"/>
            <a:ext cx="50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72EC85-3D46-4550-AD1D-2105C3E86815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222807" y="5336236"/>
            <a:ext cx="3724846" cy="46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D7AB12-3D72-42AB-9233-EAAFA848893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42564" y="1075763"/>
            <a:ext cx="0" cy="28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E7DE99-5DCE-4059-8ACF-8FB751216CA0}"/>
              </a:ext>
            </a:extLst>
          </p:cNvPr>
          <p:cNvCxnSpPr>
            <a:cxnSpLocks/>
          </p:cNvCxnSpPr>
          <p:nvPr/>
        </p:nvCxnSpPr>
        <p:spPr>
          <a:xfrm>
            <a:off x="2133598" y="2357716"/>
            <a:ext cx="0" cy="59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13AD98-8621-403C-9F29-AA854E97A4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187384" y="3953439"/>
            <a:ext cx="1" cy="75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3F6890-C0B6-492D-B863-A71AFD98F059}"/>
              </a:ext>
            </a:extLst>
          </p:cNvPr>
          <p:cNvSpPr txBox="1"/>
          <p:nvPr/>
        </p:nvSpPr>
        <p:spPr>
          <a:xfrm>
            <a:off x="905436" y="1900518"/>
            <a:ext cx="9341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Important Points for Student Self Registration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Registration form, photo will not be mandatory. But at the time of downloading of admit card, we will let the student to update his photo.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Student can use his SRN or Aadhar to download his admit card, or to check his result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3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85FD5-535D-47B2-B18F-CB653715AC91}"/>
              </a:ext>
            </a:extLst>
          </p:cNvPr>
          <p:cNvSpPr txBox="1"/>
          <p:nvPr/>
        </p:nvSpPr>
        <p:spPr>
          <a:xfrm>
            <a:off x="1434353" y="815788"/>
            <a:ext cx="10094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When a user Registers a student/Bulk Student Registrations.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will register himself first on the exam portal by providing asked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account creation will be done on the OTP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either individually register students or in bulk.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School user will have to provide a confirmation pdf with having a school authorized signature on the pdf for the final submission of the students. Then, student’s acknowledgment slip will be downloadable.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will either register students individually or in bulk.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registrations, user can download admit card using his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3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F669D-D794-4C93-AF97-780A96EAC826}"/>
              </a:ext>
            </a:extLst>
          </p:cNvPr>
          <p:cNvSpPr txBox="1"/>
          <p:nvPr/>
        </p:nvSpPr>
        <p:spPr>
          <a:xfrm>
            <a:off x="1147483" y="721658"/>
            <a:ext cx="10901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School Level Dashboard	</a:t>
            </a:r>
          </a:p>
          <a:p>
            <a:r>
              <a:rPr lang="en-IN" dirty="0"/>
              <a:t>	Functionality: District, Block, School (Drop down School level dashboard).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Block Level Dashboard: </a:t>
            </a:r>
          </a:p>
          <a:p>
            <a:r>
              <a:rPr lang="en-IN" dirty="0"/>
              <a:t>	Functionality: District, Block, School(Shows count of students in schools under corresponding blocks)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 Level Dashboard: </a:t>
            </a:r>
          </a:p>
          <a:p>
            <a:r>
              <a:rPr lang="en-IN" dirty="0"/>
              <a:t>	Functionality: Shows District, Block (Shows block wise count under corresponding districts)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70309-EE0C-40FA-9296-1E7C8EAEF510}"/>
              </a:ext>
            </a:extLst>
          </p:cNvPr>
          <p:cNvSpPr txBox="1"/>
          <p:nvPr/>
        </p:nvSpPr>
        <p:spPr>
          <a:xfrm>
            <a:off x="1147482" y="3312458"/>
            <a:ext cx="8032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dashboards will be rendered for the following: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Registrations count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Admit card download count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Result status count</a:t>
            </a:r>
          </a:p>
        </p:txBody>
      </p:sp>
    </p:spTree>
    <p:extLst>
      <p:ext uri="{BB962C8B-B14F-4D97-AF65-F5344CB8AC3E}">
        <p14:creationId xmlns:p14="http://schemas.microsoft.com/office/powerpoint/2010/main" val="303719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68634E-2AC7-45B7-8E8D-7EDAE5BF45B5}"/>
              </a:ext>
            </a:extLst>
          </p:cNvPr>
          <p:cNvSpPr txBox="1"/>
          <p:nvPr/>
        </p:nvSpPr>
        <p:spPr>
          <a:xfrm>
            <a:off x="878541" y="340657"/>
            <a:ext cx="8875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 after registrations: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Center</a:t>
            </a:r>
            <a:r>
              <a:rPr lang="en-IN" dirty="0"/>
              <a:t>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Admit card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Admit card generation along with live registration and live admit card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Rsult</a:t>
            </a:r>
            <a:r>
              <a:rPr lang="en-IN" dirty="0"/>
              <a:t>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Level 2 Admit card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Level 2 Result Declaration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576B-F292-4BC1-B27A-8F26EC2C82A9}"/>
              </a:ext>
            </a:extLst>
          </p:cNvPr>
          <p:cNvSpPr txBox="1"/>
          <p:nvPr/>
        </p:nvSpPr>
        <p:spPr>
          <a:xfrm>
            <a:off x="412376" y="5440125"/>
            <a:ext cx="9986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Note: From user P.O.V, guided videos will be provided for the users’ convenience.</a:t>
            </a:r>
          </a:p>
        </p:txBody>
      </p:sp>
    </p:spTree>
    <p:extLst>
      <p:ext uri="{BB962C8B-B14F-4D97-AF65-F5344CB8AC3E}">
        <p14:creationId xmlns:p14="http://schemas.microsoft.com/office/powerpoint/2010/main" val="216074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4C85-DC83-4E69-AD30-635C9416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0F91-0270-4FE6-AF10-CF1AD1D1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District_Block</a:t>
            </a:r>
            <a:r>
              <a:rPr lang="en-IN" dirty="0"/>
              <a:t>	</a:t>
            </a:r>
          </a:p>
          <a:p>
            <a:r>
              <a:rPr lang="en-IN" dirty="0"/>
              <a:t>Schools</a:t>
            </a:r>
          </a:p>
          <a:p>
            <a:r>
              <a:rPr lang="en-IN" dirty="0"/>
              <a:t>Students</a:t>
            </a:r>
          </a:p>
          <a:p>
            <a:r>
              <a:rPr lang="en-IN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06471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35DE-0998-4A47-9EA3-5796372D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schema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737B-A19D-47E0-8416-2EC5DD6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srn</a:t>
            </a:r>
            <a:r>
              <a:rPr lang="en-IN" dirty="0"/>
              <a:t>, name, father, mother, gender, category, dob, </a:t>
            </a:r>
            <a:r>
              <a:rPr lang="en-IN" dirty="0" err="1"/>
              <a:t>aadhar</a:t>
            </a:r>
            <a:r>
              <a:rPr lang="en-IN" dirty="0"/>
              <a:t>, mobile, </a:t>
            </a:r>
            <a:r>
              <a:rPr lang="en-IN" dirty="0" err="1"/>
              <a:t>whatsapp</a:t>
            </a:r>
            <a:r>
              <a:rPr lang="en-IN" dirty="0"/>
              <a:t>, address, district, block, school, </a:t>
            </a:r>
            <a:r>
              <a:rPr lang="en-IN" dirty="0" err="1"/>
              <a:t>schoolCode</a:t>
            </a:r>
            <a:r>
              <a:rPr lang="en-IN" dirty="0"/>
              <a:t>, grade, </a:t>
            </a:r>
            <a:r>
              <a:rPr lang="en-IN" dirty="0" err="1"/>
              <a:t>rollNumber</a:t>
            </a:r>
            <a:r>
              <a:rPr lang="en-IN" dirty="0"/>
              <a:t>, </a:t>
            </a:r>
            <a:r>
              <a:rPr lang="en-IN" dirty="0" err="1"/>
              <a:t>examType</a:t>
            </a:r>
            <a:r>
              <a:rPr lang="en-IN" dirty="0"/>
              <a:t>, centerAllocation1, centerAllocation2, centerAllocation3, admitCard1, admitCard2, admitCard3,  resultStatus1, resultStatus2, resultStatus3, isQualified1, isQualified2, isQualified3, image, </a:t>
            </a:r>
            <a:r>
              <a:rPr lang="en-IN" dirty="0" err="1"/>
              <a:t>imageUrl</a:t>
            </a:r>
            <a:r>
              <a:rPr lang="en-IN" dirty="0"/>
              <a:t>, </a:t>
            </a:r>
            <a:r>
              <a:rPr lang="en-IN" dirty="0" err="1"/>
              <a:t>isRegisteredby</a:t>
            </a:r>
            <a:r>
              <a:rPr lang="en-IN" dirty="0"/>
              <a:t>, </a:t>
            </a:r>
            <a:r>
              <a:rPr lang="en-IN" dirty="0" err="1"/>
              <a:t>isVerifiedBy</a:t>
            </a:r>
            <a:r>
              <a:rPr lang="en-IN" dirty="0"/>
              <a:t>, </a:t>
            </a:r>
            <a:r>
              <a:rPr lang="en-IN" dirty="0" err="1"/>
              <a:t>timeStamp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11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464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</vt:lpstr>
      <vt:lpstr>Student schema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Shah</dc:creator>
  <cp:lastModifiedBy>Shubham Shah</cp:lastModifiedBy>
  <cp:revision>15</cp:revision>
  <dcterms:created xsi:type="dcterms:W3CDTF">2024-10-01T02:45:55Z</dcterms:created>
  <dcterms:modified xsi:type="dcterms:W3CDTF">2024-10-01T16:58:37Z</dcterms:modified>
</cp:coreProperties>
</file>