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0" r:id="rId3"/>
    <p:sldId id="257" r:id="rId4"/>
    <p:sldId id="305" r:id="rId5"/>
    <p:sldId id="282" r:id="rId6"/>
    <p:sldId id="302" r:id="rId7"/>
    <p:sldId id="310" r:id="rId8"/>
    <p:sldId id="315" r:id="rId9"/>
    <p:sldId id="308" r:id="rId10"/>
    <p:sldId id="274" r:id="rId11"/>
    <p:sldId id="283" r:id="rId12"/>
    <p:sldId id="288" r:id="rId13"/>
    <p:sldId id="309" r:id="rId14"/>
  </p:sldIdLst>
  <p:sldSz cx="18288000" cy="10287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Bold" panose="020B0604020202020204" charset="0"/>
      <p:regular r:id="rId20"/>
      <p:bold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0B4"/>
    <a:srgbClr val="548235"/>
    <a:srgbClr val="CA6F06"/>
    <a:srgbClr val="EBD1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Relationship Id="rId4" Type="http://schemas.openxmlformats.org/officeDocument/2006/relationships/image" Target="../media/image6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Relationship Id="rId4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0.emf"/><Relationship Id="rId1" Type="http://schemas.openxmlformats.org/officeDocument/2006/relationships/image" Target="../media/image19.emf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4" Type="http://schemas.openxmlformats.org/officeDocument/2006/relationships/image" Target="../media/image22.e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emf"/><Relationship Id="rId1" Type="http://schemas.openxmlformats.org/officeDocument/2006/relationships/image" Target="../media/image26.emf"/><Relationship Id="rId4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DCDAE-3A91-4D50-B4FC-D22084253781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1EB482-3584-4E92-8AEB-E4B6B9D29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7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1EB482-3584-4E92-8AEB-E4B6B9D290A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32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emf"/><Relationship Id="rId4" Type="http://schemas.openxmlformats.org/officeDocument/2006/relationships/oleObject" Target="file:///C:\Users\Krishna\Desktop\Community%20Report%20Main.xlsx!Community!R1C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emf"/><Relationship Id="rId13" Type="http://schemas.openxmlformats.org/officeDocument/2006/relationships/oleObject" Target="file:///C:\Users\Krishna\Desktop\Community%20Report%20Main.xlsx!Operations!R1C3:R3C3" TargetMode="External"/><Relationship Id="rId3" Type="http://schemas.openxmlformats.org/officeDocument/2006/relationships/notesSlide" Target="../notesSlides/notesSlide1.xml"/><Relationship Id="rId7" Type="http://schemas.openxmlformats.org/officeDocument/2006/relationships/oleObject" Target="file:///C:\Users\Krishna\Desktop\Community%20Report%20Main.xlsx!Operations!%5bCommunity%20Report%20Main.xlsx%5dOperations%20Chart%201" TargetMode="External"/><Relationship Id="rId12" Type="http://schemas.openxmlformats.org/officeDocument/2006/relationships/image" Target="../media/image22.emf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24.e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emf"/><Relationship Id="rId11" Type="http://schemas.openxmlformats.org/officeDocument/2006/relationships/oleObject" Target="file:///C:\Users\Krishna\Desktop\Community%20Report%20Main.xlsx!Operations!R18C5:R20C6" TargetMode="External"/><Relationship Id="rId5" Type="http://schemas.openxmlformats.org/officeDocument/2006/relationships/oleObject" Target="file:///C:\Users\Krishna\Desktop\Community%20Report%20Main.xlsx!Operations!%5bCommunity%20Report%20Main.xlsx%5dOperations%20Chart%206" TargetMode="External"/><Relationship Id="rId15" Type="http://schemas.openxmlformats.org/officeDocument/2006/relationships/oleObject" Target="file:///C:\Users\Krishna\Desktop\Community%20Report%20Main.xlsx!Operations!R15C3:R17C3" TargetMode="External"/><Relationship Id="rId10" Type="http://schemas.openxmlformats.org/officeDocument/2006/relationships/image" Target="../media/image21.emf"/><Relationship Id="rId4" Type="http://schemas.openxmlformats.org/officeDocument/2006/relationships/image" Target="../media/image25.png"/><Relationship Id="rId9" Type="http://schemas.openxmlformats.org/officeDocument/2006/relationships/oleObject" Target="file:///C:\Users\Krishna\Desktop\Community%20Report%20Main.xlsx!Operations!R7C5:R9C6" TargetMode="External"/><Relationship Id="rId14" Type="http://schemas.openxmlformats.org/officeDocument/2006/relationships/image" Target="../media/image23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3" Type="http://schemas.openxmlformats.org/officeDocument/2006/relationships/oleObject" Target="file:///C:\Users\Krishna\Desktop\Community%20Report%20Main.xlsx!Community!R42C12:R51C14" TargetMode="External"/><Relationship Id="rId7" Type="http://schemas.openxmlformats.org/officeDocument/2006/relationships/oleObject" Target="file:///C:\Users\Krishna\Desktop\Community%20Report%20Main.xlsx!Community!R28C12:R37C14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emf"/><Relationship Id="rId5" Type="http://schemas.openxmlformats.org/officeDocument/2006/relationships/oleObject" Target="file:///C:\Users\Krishna\Desktop\Community%20Report%20Main.xlsx!Community!%5bCommunity%20Report%20Main.xlsx%5dCommunity%20Chart%206" TargetMode="External"/><Relationship Id="rId10" Type="http://schemas.openxmlformats.org/officeDocument/2006/relationships/image" Target="../media/image29.emf"/><Relationship Id="rId4" Type="http://schemas.openxmlformats.org/officeDocument/2006/relationships/image" Target="../media/image26.emf"/><Relationship Id="rId9" Type="http://schemas.openxmlformats.org/officeDocument/2006/relationships/oleObject" Target="file:///C:\Users\Krishna\Desktop\Community%20Report%20Main.xlsx!Community!%5bCommunity%20Report%20Main.xlsx%5dCommunity%20Chart%205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oleObject" Target="file:///C:\Users\Krishna\Desktop\Community%20Report%20Main.xlsx!student%20attendance!R5C4:R12C6" TargetMode="External"/><Relationship Id="rId7" Type="http://schemas.openxmlformats.org/officeDocument/2006/relationships/oleObject" Target="file:///C:\Users\Krishna\Desktop\Community%20Report%20Main.xlsx!student%20attendance!%5bCommunity%20Report%20Main.xlsx%5dstudent%20attendance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emf"/><Relationship Id="rId5" Type="http://schemas.openxmlformats.org/officeDocument/2006/relationships/oleObject" Target="file:///C:\Users\Krishna\Desktop\Community%20Report%20Main.xlsx!student%20attendance!R5C8:R12C10" TargetMode="External"/><Relationship Id="rId10" Type="http://schemas.openxmlformats.org/officeDocument/2006/relationships/image" Target="../media/image6.emf"/><Relationship Id="rId4" Type="http://schemas.openxmlformats.org/officeDocument/2006/relationships/image" Target="../media/image3.emf"/><Relationship Id="rId9" Type="http://schemas.openxmlformats.org/officeDocument/2006/relationships/oleObject" Target="file:///C:\Users\Krishna\Desktop\Community%20Report%20Main.xlsx!student%20attendance!%5bCommunity%20Report%20Main.xlsx%5dstudent%20attendance%20Chart%202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file:///C:\Users\Krishna\Desktop\Community%20Report%209th%20sept.xlsx!student%20attendance!R38C4:R39C6" TargetMode="External"/><Relationship Id="rId7" Type="http://schemas.openxmlformats.org/officeDocument/2006/relationships/oleObject" Target="file:///C:\Users\Krishna\Desktop\Community%20Report%20Main.xlsx!student%20attendance!%5bCommunity%20Report%20Main.xlsx%5dstudent%20attendance%20Chart%209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emf"/><Relationship Id="rId5" Type="http://schemas.openxmlformats.org/officeDocument/2006/relationships/oleObject" Target="file:///C:\Users\Krishna\Desktop\Community%20Report%209th%20sept.xlsx!student%20attendance!R38C9:R39C11" TargetMode="External"/><Relationship Id="rId10" Type="http://schemas.openxmlformats.org/officeDocument/2006/relationships/image" Target="../media/image10.emf"/><Relationship Id="rId4" Type="http://schemas.openxmlformats.org/officeDocument/2006/relationships/image" Target="../media/image7.emf"/><Relationship Id="rId9" Type="http://schemas.openxmlformats.org/officeDocument/2006/relationships/oleObject" Target="file:///C:\Users\Krishna\Desktop\Community%20Report%20Main.xlsx!student%20attendance!%5bCommunity%20Report%20Main.xlsx%5dstudent%20attendance%20Chart%20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na\Desktop\Community%20Report%20Main.xlsx!Community!R1C1:R34C2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emf"/><Relationship Id="rId5" Type="http://schemas.openxmlformats.org/officeDocument/2006/relationships/oleObject" Target="file:///C:\Users\Krishna\Desktop\Community%20Report%20Main.xlsx!Community!R40C1" TargetMode="External"/><Relationship Id="rId4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na\Desktop\Community%20Report%20Main.xlsx!Community!R1C4:R6C5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emf"/><Relationship Id="rId5" Type="http://schemas.openxmlformats.org/officeDocument/2006/relationships/oleObject" Target="file:///C:\Users\Krishna\Desktop\Community%20Report%20Main.xlsx!Community!R8C4:R16C5" TargetMode="External"/><Relationship Id="rId4" Type="http://schemas.openxmlformats.org/officeDocument/2006/relationships/image" Target="../media/image13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rishna\Desktop\Community%20Report%20Main.xlsx!EXTRA%3e%3e!R2C4:R4C8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emf"/><Relationship Id="rId5" Type="http://schemas.openxmlformats.org/officeDocument/2006/relationships/oleObject" Target="file:///C:\Users\Krishna\Desktop\Community%20Report%20Main.xlsx!EXTRA%3e%3e!R6C4:R8C8" TargetMode="External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955056" y="-1580290"/>
            <a:ext cx="13447579" cy="1344757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969EF668-0178-49EC-B93A-A28B9678677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4545" y="342900"/>
            <a:ext cx="7848600" cy="8664854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028700" y="2704673"/>
            <a:ext cx="14864183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590"/>
              </a:lnSpc>
            </a:pPr>
            <a:r>
              <a:rPr lang="en-IN" sz="12355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M</a:t>
            </a:r>
            <a:r>
              <a:rPr lang="en-US" sz="12355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ISSION BUNIYAAD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E66610A2-B67F-4EB4-9A59-970996C34990}"/>
              </a:ext>
            </a:extLst>
          </p:cNvPr>
          <p:cNvSpPr txBox="1"/>
          <p:nvPr/>
        </p:nvSpPr>
        <p:spPr>
          <a:xfrm>
            <a:off x="1088108" y="4312416"/>
            <a:ext cx="5600700" cy="13336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713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Daily Summary Report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CD7AE1E-BC16-93C3-D3FC-A8E1A38B993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188953"/>
              </p:ext>
            </p:extLst>
          </p:nvPr>
        </p:nvGraphicFramePr>
        <p:xfrm>
          <a:off x="13367020" y="9486900"/>
          <a:ext cx="4920980" cy="6313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r:id="rId4" imgW="1682812" imgH="215988" progId="Excel.Sheet.12">
                  <p:link updateAutomatic="1"/>
                </p:oleObj>
              </mc:Choice>
              <mc:Fallback>
                <p:oleObj name="Worksheet" r:id="rId4" imgW="1682812" imgH="2159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367020" y="9486900"/>
                        <a:ext cx="4920980" cy="63137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420210" y="-1580290"/>
            <a:ext cx="13447579" cy="1344757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4221798"/>
            <a:ext cx="16325848" cy="176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39"/>
              </a:lnSpc>
            </a:pPr>
            <a:r>
              <a:rPr lang="en-US" sz="12399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Community</a:t>
            </a:r>
          </a:p>
        </p:txBody>
      </p:sp>
    </p:spTree>
    <p:extLst>
      <p:ext uri="{BB962C8B-B14F-4D97-AF65-F5344CB8AC3E}">
        <p14:creationId xmlns:p14="http://schemas.microsoft.com/office/powerpoint/2010/main" val="3113482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F3B5EE6D-F98A-41FB-BD29-681730680C6B}"/>
              </a:ext>
            </a:extLst>
          </p:cNvPr>
          <p:cNvGrpSpPr/>
          <p:nvPr/>
        </p:nvGrpSpPr>
        <p:grpSpPr>
          <a:xfrm>
            <a:off x="1066800" y="1005840"/>
            <a:ext cx="949598" cy="474799"/>
            <a:chOff x="1057275" y="1028700"/>
            <a:chExt cx="949598" cy="474799"/>
          </a:xfrm>
        </p:grpSpPr>
        <p:grpSp>
          <p:nvGrpSpPr>
            <p:cNvPr id="12" name="Group 2">
              <a:extLst>
                <a:ext uri="{FF2B5EF4-FFF2-40B4-BE49-F238E27FC236}">
                  <a16:creationId xmlns:a16="http://schemas.microsoft.com/office/drawing/2014/main" id="{5152D94E-EC8E-48B5-B53E-0C4B6A0EE202}"/>
                </a:ext>
              </a:extLst>
            </p:cNvPr>
            <p:cNvGrpSpPr/>
            <p:nvPr/>
          </p:nvGrpSpPr>
          <p:grpSpPr>
            <a:xfrm>
              <a:off x="1532074" y="1028700"/>
              <a:ext cx="474799" cy="474799"/>
              <a:chOff x="0" y="0"/>
              <a:chExt cx="6350000" cy="6350000"/>
            </a:xfrm>
          </p:grpSpPr>
          <p:sp>
            <p:nvSpPr>
              <p:cNvPr id="15" name="Freeform 3">
                <a:extLst>
                  <a:ext uri="{FF2B5EF4-FFF2-40B4-BE49-F238E27FC236}">
                    <a16:creationId xmlns:a16="http://schemas.microsoft.com/office/drawing/2014/main" id="{7E2FA6B0-6DCF-4A87-8CAB-88CE87CF2DBB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  <p:grpSp>
          <p:nvGrpSpPr>
            <p:cNvPr id="13" name="Group 4">
              <a:extLst>
                <a:ext uri="{FF2B5EF4-FFF2-40B4-BE49-F238E27FC236}">
                  <a16:creationId xmlns:a16="http://schemas.microsoft.com/office/drawing/2014/main" id="{BFFC9E77-53B7-43A5-A74C-3257E92456E9}"/>
                </a:ext>
              </a:extLst>
            </p:cNvPr>
            <p:cNvGrpSpPr/>
            <p:nvPr/>
          </p:nvGrpSpPr>
          <p:grpSpPr>
            <a:xfrm>
              <a:off x="1057275" y="1028700"/>
              <a:ext cx="474799" cy="474799"/>
              <a:chOff x="0" y="0"/>
              <a:chExt cx="1913890" cy="1913890"/>
            </a:xfrm>
          </p:grpSpPr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58F2E287-A557-4BE5-93ED-BF106CDE3B38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</p:grpSp>
      <p:sp>
        <p:nvSpPr>
          <p:cNvPr id="26" name="TextBox 9">
            <a:extLst>
              <a:ext uri="{FF2B5EF4-FFF2-40B4-BE49-F238E27FC236}">
                <a16:creationId xmlns:a16="http://schemas.microsoft.com/office/drawing/2014/main" id="{9827224D-F859-4E0A-BDAA-BCD32209EAD7}"/>
              </a:ext>
            </a:extLst>
          </p:cNvPr>
          <p:cNvSpPr txBox="1"/>
          <p:nvPr/>
        </p:nvSpPr>
        <p:spPr>
          <a:xfrm>
            <a:off x="2140570" y="986292"/>
            <a:ext cx="5357403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Tech Check Status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AFD05AC-4D26-49A0-B7C5-7C64E710A4B3}"/>
              </a:ext>
            </a:extLst>
          </p:cNvPr>
          <p:cNvGrpSpPr/>
          <p:nvPr/>
        </p:nvGrpSpPr>
        <p:grpSpPr>
          <a:xfrm>
            <a:off x="376268" y="8692046"/>
            <a:ext cx="3528604" cy="1013161"/>
            <a:chOff x="12268200" y="517072"/>
            <a:chExt cx="3528604" cy="154197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737AC46C-9B02-4535-B8B8-2B3668E5EE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268200" y="550706"/>
              <a:ext cx="450069" cy="1508338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39A31EC-76B3-4DCB-A935-1239CBFB60D3}"/>
                </a:ext>
              </a:extLst>
            </p:cNvPr>
            <p:cNvSpPr txBox="1"/>
            <p:nvPr/>
          </p:nvSpPr>
          <p:spPr>
            <a:xfrm>
              <a:off x="12804341" y="517072"/>
              <a:ext cx="2435659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00" b="1" dirty="0"/>
                <a:t>Tech Check Done</a:t>
              </a:r>
              <a:endParaRPr lang="en-US" sz="2500" b="1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1B4EC7AC-9CE9-4C45-821F-7B46418D4A19}"/>
                </a:ext>
              </a:extLst>
            </p:cNvPr>
            <p:cNvSpPr txBox="1"/>
            <p:nvPr/>
          </p:nvSpPr>
          <p:spPr>
            <a:xfrm>
              <a:off x="12826112" y="1460966"/>
              <a:ext cx="2970692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500" b="1" dirty="0"/>
                <a:t>Tech Check Pending</a:t>
              </a:r>
              <a:endParaRPr lang="en-US" sz="2500" b="1" dirty="0"/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37AA5C8F-C59B-4658-91AF-F4FB68BEB4E2}"/>
              </a:ext>
            </a:extLst>
          </p:cNvPr>
          <p:cNvSpPr/>
          <p:nvPr/>
        </p:nvSpPr>
        <p:spPr>
          <a:xfrm>
            <a:off x="376268" y="8838591"/>
            <a:ext cx="450069" cy="267309"/>
          </a:xfrm>
          <a:prstGeom prst="rect">
            <a:avLst/>
          </a:prstGeom>
          <a:solidFill>
            <a:srgbClr val="5482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A4B5DA3-60B8-4615-91C7-10C3B5B9EED2}"/>
              </a:ext>
            </a:extLst>
          </p:cNvPr>
          <p:cNvSpPr/>
          <p:nvPr/>
        </p:nvSpPr>
        <p:spPr>
          <a:xfrm>
            <a:off x="376268" y="9410700"/>
            <a:ext cx="450069" cy="267309"/>
          </a:xfrm>
          <a:prstGeom prst="rect">
            <a:avLst/>
          </a:prstGeom>
          <a:solidFill>
            <a:srgbClr val="C5E0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5BF33CE-FD45-26C4-8545-DD360E1784A9}"/>
              </a:ext>
            </a:extLst>
          </p:cNvPr>
          <p:cNvGrpSpPr/>
          <p:nvPr/>
        </p:nvGrpSpPr>
        <p:grpSpPr>
          <a:xfrm>
            <a:off x="10790029" y="444500"/>
            <a:ext cx="6928059" cy="4413250"/>
            <a:chOff x="11206843" y="5317759"/>
            <a:chExt cx="6928059" cy="441325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E124E9C-87EB-49C0-B894-07D5456FE306}"/>
                </a:ext>
              </a:extLst>
            </p:cNvPr>
            <p:cNvSpPr txBox="1"/>
            <p:nvPr/>
          </p:nvSpPr>
          <p:spPr>
            <a:xfrm>
              <a:off x="11206843" y="9116080"/>
              <a:ext cx="16248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CLASS 9</a:t>
              </a:r>
              <a:r>
                <a:rPr lang="en-IN" sz="2800" b="1" baseline="30000" dirty="0"/>
                <a:t>TH</a:t>
              </a:r>
              <a:endParaRPr lang="en-IN" sz="2800" b="1" dirty="0"/>
            </a:p>
          </p:txBody>
        </p:sp>
        <p:graphicFrame>
          <p:nvGraphicFramePr>
            <p:cNvPr id="2" name="Object 1">
              <a:extLst>
                <a:ext uri="{FF2B5EF4-FFF2-40B4-BE49-F238E27FC236}">
                  <a16:creationId xmlns:a16="http://schemas.microsoft.com/office/drawing/2014/main" id="{E41BB580-82A8-88CC-DC07-68A0BA6ED25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47948570"/>
                </p:ext>
              </p:extLst>
            </p:nvPr>
          </p:nvGraphicFramePr>
          <p:xfrm>
            <a:off x="12019852" y="5317759"/>
            <a:ext cx="6115050" cy="44132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0" name="Worksheet" r:id="rId5" imgW="2711438" imgH="1956107" progId="Excel.Sheet.12">
                    <p:link updateAutomatic="1"/>
                  </p:oleObj>
                </mc:Choice>
                <mc:Fallback>
                  <p:oleObj name="Worksheet" r:id="rId5" imgW="2711438" imgH="1956107" progId="Excel.Sheet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2019852" y="5317759"/>
                          <a:ext cx="6115050" cy="44132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AFF737-EC50-EAB2-984D-A8948C0DA3ED}"/>
              </a:ext>
            </a:extLst>
          </p:cNvPr>
          <p:cNvGrpSpPr/>
          <p:nvPr/>
        </p:nvGrpSpPr>
        <p:grpSpPr>
          <a:xfrm>
            <a:off x="10869032" y="4921250"/>
            <a:ext cx="7418968" cy="4704438"/>
            <a:chOff x="11206843" y="581282"/>
            <a:chExt cx="7418968" cy="4704438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961D0D8-DD95-4875-8D79-B3E7E115B6A7}"/>
                </a:ext>
              </a:extLst>
            </p:cNvPr>
            <p:cNvSpPr txBox="1"/>
            <p:nvPr/>
          </p:nvSpPr>
          <p:spPr>
            <a:xfrm>
              <a:off x="11206843" y="4762500"/>
              <a:ext cx="192960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800" b="1" dirty="0"/>
                <a:t>CLASS 10</a:t>
              </a:r>
              <a:r>
                <a:rPr lang="en-IN" sz="2800" b="1" baseline="30000" dirty="0"/>
                <a:t>TH</a:t>
              </a:r>
              <a:endParaRPr lang="en-IN" sz="2800" b="1" dirty="0"/>
            </a:p>
          </p:txBody>
        </p:sp>
        <p:graphicFrame>
          <p:nvGraphicFramePr>
            <p:cNvPr id="5" name="Object 4">
              <a:extLst>
                <a:ext uri="{FF2B5EF4-FFF2-40B4-BE49-F238E27FC236}">
                  <a16:creationId xmlns:a16="http://schemas.microsoft.com/office/drawing/2014/main" id="{6DA464A4-37F2-44B9-4F99-8D088FBB499C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4380703"/>
                </p:ext>
              </p:extLst>
            </p:nvPr>
          </p:nvGraphicFramePr>
          <p:xfrm>
            <a:off x="11529686" y="581282"/>
            <a:ext cx="7096125" cy="446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71" name="Worksheet" r:id="rId7" imgW="3111525" imgH="1956107" progId="Excel.Sheet.12">
                    <p:link updateAutomatic="1"/>
                  </p:oleObj>
                </mc:Choice>
                <mc:Fallback>
                  <p:oleObj name="Worksheet" r:id="rId7" imgW="3111525" imgH="1956107" progId="Excel.Sheet.12">
                    <p:link updateAutomatic="1"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1529686" y="581282"/>
                          <a:ext cx="7096125" cy="446087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94F84F-F997-F57C-0D1C-7E296F15F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255751"/>
              </p:ext>
            </p:extLst>
          </p:nvPr>
        </p:nvGraphicFramePr>
        <p:xfrm>
          <a:off x="2409462" y="2943211"/>
          <a:ext cx="5849257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Worksheet" r:id="rId9" imgW="2641600" imgH="577806" progId="Excel.Sheet.12">
                  <p:link updateAutomatic="1"/>
                </p:oleObj>
              </mc:Choice>
              <mc:Fallback>
                <p:oleObj name="Worksheet" r:id="rId9" imgW="2641600" imgH="5778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09462" y="2943211"/>
                        <a:ext cx="5849257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AEC8E835-45D2-9DE5-658D-9B5E4B4386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596439"/>
              </p:ext>
            </p:extLst>
          </p:nvPr>
        </p:nvGraphicFramePr>
        <p:xfrm>
          <a:off x="2419526" y="6741552"/>
          <a:ext cx="5839193" cy="12773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Worksheet" r:id="rId11" imgW="2641600" imgH="577806" progId="Excel.Sheet.12">
                  <p:link updateAutomatic="1"/>
                </p:oleObj>
              </mc:Choice>
              <mc:Fallback>
                <p:oleObj name="Worksheet" r:id="rId11" imgW="2641600" imgH="5778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419526" y="6741552"/>
                        <a:ext cx="5839193" cy="12773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531F597-039C-627F-D8EF-B77ED47E82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0059240"/>
              </p:ext>
            </p:extLst>
          </p:nvPr>
        </p:nvGraphicFramePr>
        <p:xfrm>
          <a:off x="14091749" y="2014630"/>
          <a:ext cx="1300651" cy="1376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Worksheet" r:id="rId13" imgW="546075" imgH="577806" progId="Excel.Sheet.12">
                  <p:link updateAutomatic="1"/>
                </p:oleObj>
              </mc:Choice>
              <mc:Fallback>
                <p:oleObj name="Worksheet" r:id="rId13" imgW="546075" imgH="5778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4091749" y="2014630"/>
                        <a:ext cx="1300651" cy="13762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2BECC722-6FBF-1E06-692A-635F9DC9126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7075034"/>
              </p:ext>
            </p:extLst>
          </p:nvPr>
        </p:nvGraphicFramePr>
        <p:xfrm>
          <a:off x="14146212" y="6523443"/>
          <a:ext cx="1187450" cy="125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Worksheet" r:id="rId15" imgW="546075" imgH="577806" progId="Excel.Sheet.12">
                  <p:link updateAutomatic="1"/>
                </p:oleObj>
              </mc:Choice>
              <mc:Fallback>
                <p:oleObj name="Worksheet" r:id="rId15" imgW="546075" imgH="5778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4146212" y="6523443"/>
                        <a:ext cx="1187450" cy="1256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857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6A4C0877-C254-3855-13AC-956F842681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2384145"/>
              </p:ext>
            </p:extLst>
          </p:nvPr>
        </p:nvGraphicFramePr>
        <p:xfrm>
          <a:off x="1017700" y="1291506"/>
          <a:ext cx="8126300" cy="385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Worksheet" r:id="rId3" imgW="4032435" imgH="1911175" progId="Excel.Sheet.12">
                  <p:link updateAutomatic="1"/>
                </p:oleObj>
              </mc:Choice>
              <mc:Fallback>
                <p:oleObj name="Worksheet" r:id="rId3" imgW="4032435" imgH="19111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7700" y="1291506"/>
                        <a:ext cx="8126300" cy="385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BEE16280-535D-598A-11C7-287C039D9C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0103833"/>
              </p:ext>
            </p:extLst>
          </p:nvPr>
        </p:nvGraphicFramePr>
        <p:xfrm>
          <a:off x="9448800" y="814388"/>
          <a:ext cx="8661400" cy="414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Worksheet" r:id="rId5" imgW="4978597" imgH="2381381" progId="Excel.Sheet.12">
                  <p:link updateAutomatic="1"/>
                </p:oleObj>
              </mc:Choice>
              <mc:Fallback>
                <p:oleObj name="Worksheet" r:id="rId5" imgW="4978597" imgH="23813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448800" y="814388"/>
                        <a:ext cx="8661400" cy="4143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B12C3F99-E649-D301-3E46-0357C0DD98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6278540"/>
              </p:ext>
            </p:extLst>
          </p:nvPr>
        </p:nvGraphicFramePr>
        <p:xfrm>
          <a:off x="9880121" y="5939706"/>
          <a:ext cx="8126300" cy="38519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Worksheet" r:id="rId7" imgW="4032435" imgH="1911175" progId="Excel.Sheet.12">
                  <p:link updateAutomatic="1"/>
                </p:oleObj>
              </mc:Choice>
              <mc:Fallback>
                <p:oleObj name="Worksheet" r:id="rId7" imgW="4032435" imgH="191117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880121" y="5939706"/>
                        <a:ext cx="8126300" cy="385199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8FCB221A-2BFB-1A02-C306-F33E162B67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0046823"/>
              </p:ext>
            </p:extLst>
          </p:nvPr>
        </p:nvGraphicFramePr>
        <p:xfrm>
          <a:off x="668338" y="5353050"/>
          <a:ext cx="8901112" cy="4287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Worksheet" r:id="rId9" imgW="4997536" imgH="2407000" progId="Excel.Sheet.12">
                  <p:link updateAutomatic="1"/>
                </p:oleObj>
              </mc:Choice>
              <mc:Fallback>
                <p:oleObj name="Worksheet" r:id="rId9" imgW="4997536" imgH="24070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8338" y="5353050"/>
                        <a:ext cx="8901112" cy="42878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94908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FAD34-C99D-797B-656B-7B482E7BC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149" y="2655014"/>
            <a:ext cx="8815083" cy="497697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64685D-4C99-21C4-ED87-896E6BD494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6851" y="2655014"/>
            <a:ext cx="8763000" cy="4976972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4A39803-66EC-97EA-8F77-EB649B0CBC00}"/>
              </a:ext>
            </a:extLst>
          </p:cNvPr>
          <p:cNvGrpSpPr/>
          <p:nvPr/>
        </p:nvGrpSpPr>
        <p:grpSpPr>
          <a:xfrm>
            <a:off x="10896601" y="647700"/>
            <a:ext cx="6781800" cy="666849"/>
            <a:chOff x="10744200" y="932674"/>
            <a:chExt cx="6781800" cy="666849"/>
          </a:xfrm>
        </p:grpSpPr>
        <p:grpSp>
          <p:nvGrpSpPr>
            <p:cNvPr id="16" name="Group 4">
              <a:extLst>
                <a:ext uri="{FF2B5EF4-FFF2-40B4-BE49-F238E27FC236}">
                  <a16:creationId xmlns:a16="http://schemas.microsoft.com/office/drawing/2014/main" id="{4564AAE7-77FD-D1F8-A1EE-2E1F5307022B}"/>
                </a:ext>
              </a:extLst>
            </p:cNvPr>
            <p:cNvGrpSpPr/>
            <p:nvPr/>
          </p:nvGrpSpPr>
          <p:grpSpPr>
            <a:xfrm>
              <a:off x="17051201" y="1028700"/>
              <a:ext cx="474799" cy="474799"/>
              <a:chOff x="0" y="0"/>
              <a:chExt cx="1913890" cy="1913890"/>
            </a:xfrm>
          </p:grpSpPr>
          <p:sp>
            <p:nvSpPr>
              <p:cNvPr id="20" name="Freeform 5">
                <a:extLst>
                  <a:ext uri="{FF2B5EF4-FFF2-40B4-BE49-F238E27FC236}">
                    <a16:creationId xmlns:a16="http://schemas.microsoft.com/office/drawing/2014/main" id="{7A052243-D922-A9D7-8F8D-47A13BD8F8F3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  <p:sp>
          <p:nvSpPr>
            <p:cNvPr id="17" name="TextBox 9">
              <a:extLst>
                <a:ext uri="{FF2B5EF4-FFF2-40B4-BE49-F238E27FC236}">
                  <a16:creationId xmlns:a16="http://schemas.microsoft.com/office/drawing/2014/main" id="{7BDA8E35-9346-4BA8-BE6C-BA9A95111AA4}"/>
                </a:ext>
              </a:extLst>
            </p:cNvPr>
            <p:cNvSpPr txBox="1"/>
            <p:nvPr/>
          </p:nvSpPr>
          <p:spPr>
            <a:xfrm>
              <a:off x="10744200" y="932674"/>
              <a:ext cx="5600700" cy="6668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5184"/>
                </a:lnSpc>
              </a:pPr>
              <a:r>
                <a:rPr lang="en-IN" sz="4500" b="1" dirty="0">
                  <a:solidFill>
                    <a:srgbClr val="00112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Absentee Calling</a:t>
              </a:r>
              <a:endPara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grpSp>
          <p:nvGrpSpPr>
            <p:cNvPr id="18" name="Group 2">
              <a:extLst>
                <a:ext uri="{FF2B5EF4-FFF2-40B4-BE49-F238E27FC236}">
                  <a16:creationId xmlns:a16="http://schemas.microsoft.com/office/drawing/2014/main" id="{2A755FC2-49DB-1621-2B8B-D578B44F7024}"/>
                </a:ext>
              </a:extLst>
            </p:cNvPr>
            <p:cNvGrpSpPr/>
            <p:nvPr/>
          </p:nvGrpSpPr>
          <p:grpSpPr>
            <a:xfrm>
              <a:off x="16594001" y="1028700"/>
              <a:ext cx="474799" cy="474799"/>
              <a:chOff x="0" y="0"/>
              <a:chExt cx="6350000" cy="6350000"/>
            </a:xfrm>
          </p:grpSpPr>
          <p:sp>
            <p:nvSpPr>
              <p:cNvPr id="19" name="Freeform 3">
                <a:extLst>
                  <a:ext uri="{FF2B5EF4-FFF2-40B4-BE49-F238E27FC236}">
                    <a16:creationId xmlns:a16="http://schemas.microsoft.com/office/drawing/2014/main" id="{536759B2-3052-352D-CF97-0CDDB862818F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</p:grpSp>
    </p:spTree>
    <p:extLst>
      <p:ext uri="{BB962C8B-B14F-4D97-AF65-F5344CB8AC3E}">
        <p14:creationId xmlns:p14="http://schemas.microsoft.com/office/powerpoint/2010/main" val="7240655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420210" y="-1580290"/>
            <a:ext cx="13447579" cy="1344757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4221798"/>
            <a:ext cx="16325848" cy="17672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39"/>
              </a:lnSpc>
            </a:pPr>
            <a:r>
              <a:rPr lang="en-US" sz="12399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9741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074" y="1028700"/>
            <a:ext cx="474799" cy="4747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12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57275" y="1028700"/>
            <a:ext cx="474799" cy="47479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12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81672" y="932674"/>
            <a:ext cx="56007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Student Attendance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A0F7A93D-08F4-CEC7-CEB4-DC7F5AE61BF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2641592"/>
              </p:ext>
            </p:extLst>
          </p:nvPr>
        </p:nvGraphicFramePr>
        <p:xfrm>
          <a:off x="1682248" y="2628900"/>
          <a:ext cx="7456309" cy="29030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Worksheet" r:id="rId3" imgW="3930638" imgH="1530438" progId="Excel.Sheet.12">
                  <p:link updateAutomatic="1"/>
                </p:oleObj>
              </mc:Choice>
              <mc:Fallback>
                <p:oleObj name="Worksheet" r:id="rId3" imgW="3930638" imgH="15304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82248" y="2628900"/>
                        <a:ext cx="7456309" cy="29030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675AFA8E-7B32-EE96-43B0-70C4ED37C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29582771"/>
              </p:ext>
            </p:extLst>
          </p:nvPr>
        </p:nvGraphicFramePr>
        <p:xfrm>
          <a:off x="1682247" y="6134100"/>
          <a:ext cx="7456309" cy="29555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Worksheet" r:id="rId5" imgW="3860800" imgH="1530438" progId="Excel.Sheet.12">
                  <p:link updateAutomatic="1"/>
                </p:oleObj>
              </mc:Choice>
              <mc:Fallback>
                <p:oleObj name="Worksheet" r:id="rId5" imgW="3860800" imgH="153043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682247" y="6134100"/>
                        <a:ext cx="7456309" cy="29555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6284F2A8-3B84-F8A9-3F5E-14D825AE330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1342223"/>
              </p:ext>
            </p:extLst>
          </p:nvPr>
        </p:nvGraphicFramePr>
        <p:xfrm>
          <a:off x="10750550" y="1558925"/>
          <a:ext cx="78359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Worksheet" r:id="rId7" imgW="4718186" imgH="2711669" progId="Excel.Sheet.12">
                  <p:link updateAutomatic="1"/>
                </p:oleObj>
              </mc:Choice>
              <mc:Fallback>
                <p:oleObj name="Worksheet" r:id="rId7" imgW="4718186" imgH="27116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0750550" y="1558925"/>
                        <a:ext cx="7835900" cy="45037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BFD933B-6405-1CDD-AF5D-D5CF2557B9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7664351"/>
              </p:ext>
            </p:extLst>
          </p:nvPr>
        </p:nvGraphicFramePr>
        <p:xfrm>
          <a:off x="10968038" y="5986463"/>
          <a:ext cx="5802312" cy="351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Worksheet" r:id="rId9" imgW="4165797" imgH="2521300" progId="Excel.Sheet.12">
                  <p:link updateAutomatic="1"/>
                </p:oleObj>
              </mc:Choice>
              <mc:Fallback>
                <p:oleObj name="Worksheet" r:id="rId9" imgW="4165797" imgH="2521300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968038" y="5986463"/>
                        <a:ext cx="5802312" cy="351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532074" y="1028700"/>
            <a:ext cx="474799" cy="474799"/>
            <a:chOff x="0" y="0"/>
            <a:chExt cx="6350000" cy="6350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126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1057275" y="1028700"/>
            <a:ext cx="474799" cy="474799"/>
            <a:chOff x="0" y="0"/>
            <a:chExt cx="1913890" cy="191389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126"/>
            </a:solidFill>
          </p:spPr>
        </p:sp>
      </p:grpSp>
      <p:sp>
        <p:nvSpPr>
          <p:cNvPr id="9" name="TextBox 9"/>
          <p:cNvSpPr txBox="1"/>
          <p:nvPr/>
        </p:nvSpPr>
        <p:spPr>
          <a:xfrm>
            <a:off x="2481672" y="932674"/>
            <a:ext cx="56007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84"/>
              </a:lnSpc>
            </a:pPr>
            <a:r>
              <a: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Student Attendance</a:t>
            </a:r>
          </a:p>
        </p:txBody>
      </p:sp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EF1B1992-C95C-4F39-A516-5C1B46F13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516478"/>
              </p:ext>
            </p:extLst>
          </p:nvPr>
        </p:nvGraphicFramePr>
        <p:xfrm>
          <a:off x="1057275" y="2679601"/>
          <a:ext cx="6804120" cy="666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Worksheet" r:id="rId3" imgW="3930638" imgH="374825" progId="Excel.Sheet.12">
                  <p:link updateAutomatic="1"/>
                </p:oleObj>
              </mc:Choice>
              <mc:Fallback>
                <p:oleObj name="Worksheet" r:id="rId3" imgW="3930638" imgH="37482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57275" y="2679601"/>
                        <a:ext cx="6804120" cy="6668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3594296-7163-4891-BFAC-CE80F52535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8581808"/>
              </p:ext>
            </p:extLst>
          </p:nvPr>
        </p:nvGraphicFramePr>
        <p:xfrm>
          <a:off x="10239375" y="2683043"/>
          <a:ext cx="6712780" cy="663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Worksheet" r:id="rId5" imgW="3987849" imgH="374825" progId="Excel.Sheet.12">
                  <p:link updateAutomatic="1"/>
                </p:oleObj>
              </mc:Choice>
              <mc:Fallback>
                <p:oleObj name="Worksheet" r:id="rId5" imgW="3987849" imgH="374825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0239375" y="2683043"/>
                        <a:ext cx="6712780" cy="66340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58189AE-25B0-8769-D696-6CB823A177C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41390838"/>
              </p:ext>
            </p:extLst>
          </p:nvPr>
        </p:nvGraphicFramePr>
        <p:xfrm>
          <a:off x="-374650" y="3792538"/>
          <a:ext cx="8521700" cy="467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Worksheet" r:id="rId7" imgW="5410249" imgH="2965494" progId="Excel.Sheet.12">
                  <p:link updateAutomatic="1"/>
                </p:oleObj>
              </mc:Choice>
              <mc:Fallback>
                <p:oleObj name="Worksheet" r:id="rId7" imgW="5410249" imgH="296549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-374650" y="3792538"/>
                        <a:ext cx="8521700" cy="467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16835F6-1EB0-9A87-E712-E7B4706FF5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5271456"/>
              </p:ext>
            </p:extLst>
          </p:nvPr>
        </p:nvGraphicFramePr>
        <p:xfrm>
          <a:off x="9588500" y="3751263"/>
          <a:ext cx="8013700" cy="4643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Worksheet" r:id="rId9" imgW="5073687" imgH="2940269" progId="Excel.Sheet.12">
                  <p:link updateAutomatic="1"/>
                </p:oleObj>
              </mc:Choice>
              <mc:Fallback>
                <p:oleObj name="Worksheet" r:id="rId9" imgW="5073687" imgH="294026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588500" y="3751263"/>
                        <a:ext cx="8013700" cy="46434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64233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6033ABD2-1CC4-DCF8-91EC-B787E89BB03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11286438"/>
              </p:ext>
            </p:extLst>
          </p:nvPr>
        </p:nvGraphicFramePr>
        <p:xfrm>
          <a:off x="6903085" y="634553"/>
          <a:ext cx="4481830" cy="96524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Worksheet" r:id="rId3" imgW="3016435" imgH="6496181" progId="Excel.Sheet.12">
                  <p:link updateAutomatic="1"/>
                </p:oleObj>
              </mc:Choice>
              <mc:Fallback>
                <p:oleObj name="Worksheet" r:id="rId3" imgW="3016435" imgH="6496181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903085" y="634553"/>
                        <a:ext cx="4481830" cy="965244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68D4995-57FE-C38D-4969-C327408D9B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6424047"/>
              </p:ext>
            </p:extLst>
          </p:nvPr>
        </p:nvGraphicFramePr>
        <p:xfrm>
          <a:off x="15087600" y="8801100"/>
          <a:ext cx="2990215" cy="1114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Worksheet" r:id="rId5" imgW="1498551" imgH="558888" progId="Excel.Sheet.12">
                  <p:link updateAutomatic="1"/>
                </p:oleObj>
              </mc:Choice>
              <mc:Fallback>
                <p:oleObj name="Worksheet" r:id="rId5" imgW="1498551" imgH="558888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087600" y="8801100"/>
                        <a:ext cx="2990215" cy="1114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8814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E87F6D12-8948-FC6B-2DB1-D16DAFF4BF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59882153"/>
              </p:ext>
            </p:extLst>
          </p:nvPr>
        </p:nvGraphicFramePr>
        <p:xfrm>
          <a:off x="6759235" y="2781300"/>
          <a:ext cx="4769529" cy="19526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Worksheet" r:id="rId3" imgW="2838487" imgH="1161919" progId="Excel.Sheet.12">
                  <p:link updateAutomatic="1"/>
                </p:oleObj>
              </mc:Choice>
              <mc:Fallback>
                <p:oleObj name="Worksheet" r:id="rId3" imgW="2838487" imgH="1161919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59235" y="2781300"/>
                        <a:ext cx="4769529" cy="195262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FCEDE9A8-1CEE-C6A8-BE46-903CE8AEBA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602956"/>
              </p:ext>
            </p:extLst>
          </p:nvPr>
        </p:nvGraphicFramePr>
        <p:xfrm>
          <a:off x="6759235" y="5558107"/>
          <a:ext cx="4769528" cy="2891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Worksheet" r:id="rId5" imgW="2838487" imgH="1720806" progId="Excel.Sheet.12">
                  <p:link updateAutomatic="1"/>
                </p:oleObj>
              </mc:Choice>
              <mc:Fallback>
                <p:oleObj name="Worksheet" r:id="rId5" imgW="2838487" imgH="1720806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759235" y="5558107"/>
                        <a:ext cx="4769528" cy="28915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487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2420210" y="-1580290"/>
            <a:ext cx="13447579" cy="13447579"/>
            <a:chOff x="0" y="0"/>
            <a:chExt cx="6350000" cy="6350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8" name="TextBox 8"/>
          <p:cNvSpPr txBox="1"/>
          <p:nvPr/>
        </p:nvSpPr>
        <p:spPr>
          <a:xfrm>
            <a:off x="1028700" y="4221798"/>
            <a:ext cx="16325848" cy="17440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639"/>
              </a:lnSpc>
            </a:pPr>
            <a:r>
              <a:rPr lang="en-US" sz="12399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Academic Progress</a:t>
            </a:r>
          </a:p>
        </p:txBody>
      </p:sp>
    </p:spTree>
    <p:extLst>
      <p:ext uri="{BB962C8B-B14F-4D97-AF65-F5344CB8AC3E}">
        <p14:creationId xmlns:p14="http://schemas.microsoft.com/office/powerpoint/2010/main" val="1903781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4">
            <a:extLst>
              <a:ext uri="{FF2B5EF4-FFF2-40B4-BE49-F238E27FC236}">
                <a16:creationId xmlns:a16="http://schemas.microsoft.com/office/drawing/2014/main" id="{973231CB-B80A-0174-B574-2E96116C1879}"/>
              </a:ext>
            </a:extLst>
          </p:cNvPr>
          <p:cNvGrpSpPr/>
          <p:nvPr/>
        </p:nvGrpSpPr>
        <p:grpSpPr>
          <a:xfrm>
            <a:off x="17068800" y="1028700"/>
            <a:ext cx="474799" cy="474799"/>
            <a:chOff x="0" y="0"/>
            <a:chExt cx="1913890" cy="1913890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6D748616-B783-99AB-D985-D7A8B2E899CD}"/>
                </a:ext>
              </a:extLst>
            </p:cNvPr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001126"/>
            </a:solidFill>
          </p:spPr>
        </p:sp>
      </p:grpSp>
      <p:sp>
        <p:nvSpPr>
          <p:cNvPr id="5" name="TextBox 9">
            <a:extLst>
              <a:ext uri="{FF2B5EF4-FFF2-40B4-BE49-F238E27FC236}">
                <a16:creationId xmlns:a16="http://schemas.microsoft.com/office/drawing/2014/main" id="{88298E04-0A1B-9424-CB10-FAA82489AF7C}"/>
              </a:ext>
            </a:extLst>
          </p:cNvPr>
          <p:cNvSpPr txBox="1"/>
          <p:nvPr/>
        </p:nvSpPr>
        <p:spPr>
          <a:xfrm>
            <a:off x="10744200" y="932674"/>
            <a:ext cx="5600700" cy="6668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5184"/>
              </a:lnSpc>
            </a:pPr>
            <a:r>
              <a: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rPr>
              <a:t>Half-yearly Exam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EB006B82-5D6B-DEB0-632E-B92DB1651DA6}"/>
              </a:ext>
            </a:extLst>
          </p:cNvPr>
          <p:cNvGrpSpPr/>
          <p:nvPr/>
        </p:nvGrpSpPr>
        <p:grpSpPr>
          <a:xfrm>
            <a:off x="16594001" y="1028700"/>
            <a:ext cx="474799" cy="474799"/>
            <a:chOff x="0" y="0"/>
            <a:chExt cx="6350000" cy="6350000"/>
          </a:xfrm>
        </p:grpSpPr>
        <p:sp>
          <p:nvSpPr>
            <p:cNvPr id="7" name="Freeform 3">
              <a:extLst>
                <a:ext uri="{FF2B5EF4-FFF2-40B4-BE49-F238E27FC236}">
                  <a16:creationId xmlns:a16="http://schemas.microsoft.com/office/drawing/2014/main" id="{AB7491C3-0C31-FAE3-3415-947183283190}"/>
                </a:ext>
              </a:extLst>
            </p:cNvPr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001126"/>
            </a:solidFill>
          </p:spPr>
        </p:sp>
      </p:grp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0EDA835F-B670-2435-0CC6-A19EBB5C5D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5685398"/>
              </p:ext>
            </p:extLst>
          </p:nvPr>
        </p:nvGraphicFramePr>
        <p:xfrm>
          <a:off x="5297590" y="3009900"/>
          <a:ext cx="732493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Worksheet" r:id="rId3" imgW="3816214" imgH="590419" progId="Excel.Sheet.12">
                  <p:link updateAutomatic="1"/>
                </p:oleObj>
              </mc:Choice>
              <mc:Fallback>
                <p:oleObj name="Worksheet" r:id="rId3" imgW="3816214" imgH="590419" progId="Excel.Sheet.12">
                  <p:link updateAutomatic="1"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0EDA835F-B670-2435-0CC6-A19EBB5C5D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97590" y="3009900"/>
                        <a:ext cx="732493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7DBE6648-84B9-8A47-3AD9-55CA9686BD5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1948851"/>
              </p:ext>
            </p:extLst>
          </p:nvPr>
        </p:nvGraphicFramePr>
        <p:xfrm>
          <a:off x="5297590" y="4987014"/>
          <a:ext cx="7324930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Worksheet" r:id="rId5" imgW="3816214" imgH="590419" progId="Excel.Sheet.12">
                  <p:link updateAutomatic="1"/>
                </p:oleObj>
              </mc:Choice>
              <mc:Fallback>
                <p:oleObj name="Worksheet" r:id="rId5" imgW="3816214" imgH="590419" progId="Excel.Sheet.12">
                  <p:link updateAutomatic="1"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7DBE6648-84B9-8A47-3AD9-55CA9686BD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97590" y="4987014"/>
                        <a:ext cx="7324930" cy="11334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49888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B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879781E-B77F-187F-C9EE-EA005CAA1615}"/>
              </a:ext>
            </a:extLst>
          </p:cNvPr>
          <p:cNvGrpSpPr/>
          <p:nvPr/>
        </p:nvGrpSpPr>
        <p:grpSpPr>
          <a:xfrm>
            <a:off x="10744201" y="495300"/>
            <a:ext cx="6781800" cy="666849"/>
            <a:chOff x="10744200" y="932674"/>
            <a:chExt cx="6781800" cy="666849"/>
          </a:xfrm>
        </p:grpSpPr>
        <p:grpSp>
          <p:nvGrpSpPr>
            <p:cNvPr id="3" name="Group 4">
              <a:extLst>
                <a:ext uri="{FF2B5EF4-FFF2-40B4-BE49-F238E27FC236}">
                  <a16:creationId xmlns:a16="http://schemas.microsoft.com/office/drawing/2014/main" id="{973231CB-B80A-0174-B574-2E96116C1879}"/>
                </a:ext>
              </a:extLst>
            </p:cNvPr>
            <p:cNvGrpSpPr/>
            <p:nvPr/>
          </p:nvGrpSpPr>
          <p:grpSpPr>
            <a:xfrm>
              <a:off x="17051201" y="1028700"/>
              <a:ext cx="474799" cy="474799"/>
              <a:chOff x="0" y="0"/>
              <a:chExt cx="1913890" cy="1913890"/>
            </a:xfrm>
          </p:grpSpPr>
          <p:sp>
            <p:nvSpPr>
              <p:cNvPr id="4" name="Freeform 5">
                <a:extLst>
                  <a:ext uri="{FF2B5EF4-FFF2-40B4-BE49-F238E27FC236}">
                    <a16:creationId xmlns:a16="http://schemas.microsoft.com/office/drawing/2014/main" id="{6D748616-B783-99AB-D985-D7A8B2E899CD}"/>
                  </a:ext>
                </a:extLst>
              </p:cNvPr>
              <p:cNvSpPr/>
              <p:nvPr/>
            </p:nvSpPr>
            <p:spPr>
              <a:xfrm>
                <a:off x="0" y="0"/>
                <a:ext cx="1913890" cy="1913890"/>
              </a:xfrm>
              <a:custGeom>
                <a:avLst/>
                <a:gdLst/>
                <a:ahLst/>
                <a:cxnLst/>
                <a:rect l="l" t="t" r="r" b="b"/>
                <a:pathLst>
                  <a:path w="1913890" h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88298E04-0A1B-9424-CB10-FAA82489AF7C}"/>
                </a:ext>
              </a:extLst>
            </p:cNvPr>
            <p:cNvSpPr txBox="1"/>
            <p:nvPr/>
          </p:nvSpPr>
          <p:spPr>
            <a:xfrm>
              <a:off x="10744200" y="932674"/>
              <a:ext cx="5600700" cy="666849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r">
                <a:lnSpc>
                  <a:spcPts val="5184"/>
                </a:lnSpc>
              </a:pPr>
              <a:r>
                <a:rPr lang="en-IN" sz="4500" b="1" dirty="0">
                  <a:solidFill>
                    <a:srgbClr val="001126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Exam Monitoring</a:t>
              </a:r>
              <a:endParaRPr lang="en-US" sz="4500" b="1" dirty="0">
                <a:solidFill>
                  <a:srgbClr val="001126"/>
                </a:solidFill>
                <a:latin typeface="Roboto Bold"/>
                <a:ea typeface="Roboto Bold"/>
                <a:cs typeface="Roboto Bold"/>
                <a:sym typeface="Roboto Bold"/>
              </a:endParaRPr>
            </a:p>
          </p:txBody>
        </p:sp>
        <p:grpSp>
          <p:nvGrpSpPr>
            <p:cNvPr id="6" name="Group 2">
              <a:extLst>
                <a:ext uri="{FF2B5EF4-FFF2-40B4-BE49-F238E27FC236}">
                  <a16:creationId xmlns:a16="http://schemas.microsoft.com/office/drawing/2014/main" id="{EB006B82-5D6B-DEB0-632E-B92DB1651DA6}"/>
                </a:ext>
              </a:extLst>
            </p:cNvPr>
            <p:cNvGrpSpPr/>
            <p:nvPr/>
          </p:nvGrpSpPr>
          <p:grpSpPr>
            <a:xfrm>
              <a:off x="16594001" y="1028700"/>
              <a:ext cx="474799" cy="474799"/>
              <a:chOff x="0" y="0"/>
              <a:chExt cx="6350000" cy="6350000"/>
            </a:xfrm>
          </p:grpSpPr>
          <p:sp>
            <p:nvSpPr>
              <p:cNvPr id="7" name="Freeform 3">
                <a:extLst>
                  <a:ext uri="{FF2B5EF4-FFF2-40B4-BE49-F238E27FC236}">
                    <a16:creationId xmlns:a16="http://schemas.microsoft.com/office/drawing/2014/main" id="{AB7491C3-0C31-FAE3-3415-947183283190}"/>
                  </a:ext>
                </a:extLst>
              </p:cNvPr>
              <p:cNvSpPr/>
              <p:nvPr/>
            </p:nvSpPr>
            <p:spPr>
              <a:xfrm>
                <a:off x="0" y="0"/>
                <a:ext cx="6350000" cy="6350000"/>
              </a:xfrm>
              <a:custGeom>
                <a:avLst/>
                <a:gdLst/>
                <a:ahLst/>
                <a:cxnLst/>
                <a:rect l="l" t="t" r="r" b="b"/>
                <a:pathLst>
                  <a:path w="6350000" h="6350000">
                    <a:moveTo>
                      <a:pt x="3175000" y="0"/>
                    </a:moveTo>
                    <a:cubicBezTo>
                      <a:pt x="1421496" y="0"/>
                      <a:pt x="0" y="1421496"/>
                      <a:pt x="0" y="3175000"/>
                    </a:cubicBezTo>
                    <a:cubicBezTo>
                      <a:pt x="0" y="4928504"/>
                      <a:pt x="1421496" y="6350000"/>
                      <a:pt x="3175000" y="6350000"/>
                    </a:cubicBezTo>
                    <a:cubicBezTo>
                      <a:pt x="4928504" y="6350000"/>
                      <a:pt x="6350000" y="4928504"/>
                      <a:pt x="6350000" y="3175000"/>
                    </a:cubicBezTo>
                    <a:cubicBezTo>
                      <a:pt x="6350000" y="1421496"/>
                      <a:pt x="4928504" y="0"/>
                      <a:pt x="3175000" y="0"/>
                    </a:cubicBezTo>
                    <a:close/>
                  </a:path>
                </a:pathLst>
              </a:custGeom>
              <a:solidFill>
                <a:srgbClr val="001126"/>
              </a:solidFill>
            </p:spPr>
          </p:sp>
        </p:grp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063ADFB0-97BF-F477-CE0A-ACDAD08AC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1503499"/>
            <a:ext cx="7848600" cy="76816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65A2A3-439E-6AF9-4566-1AEE792DD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402" y="1563165"/>
            <a:ext cx="7848599" cy="769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915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9454</TotalTime>
  <Words>34</Words>
  <Application>Microsoft Office PowerPoint</Application>
  <PresentationFormat>Custom</PresentationFormat>
  <Paragraphs>16</Paragraphs>
  <Slides>13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25</vt:i4>
      </vt:variant>
      <vt:variant>
        <vt:lpstr>Slide Titles</vt:lpstr>
      </vt:variant>
      <vt:variant>
        <vt:i4>13</vt:i4>
      </vt:variant>
    </vt:vector>
  </HeadingPairs>
  <TitlesOfParts>
    <vt:vector size="42" baseType="lpstr">
      <vt:lpstr>Calibri</vt:lpstr>
      <vt:lpstr>Roboto Bold</vt:lpstr>
      <vt:lpstr>Arial</vt:lpstr>
      <vt:lpstr>Office Theme</vt:lpstr>
      <vt:lpstr>file:///C:\Users\Krishna\Desktop\Community%20Report%20Main.xlsx!Community!R1C7</vt:lpstr>
      <vt:lpstr>file:///C:\Users\Krishna\Desktop\Community%20Report%20Main.xlsx!student%20attendance!R5C4:R12C6</vt:lpstr>
      <vt:lpstr>file:///C:\Users\Krishna\Desktop\Community%20Report%20Main.xlsx!student%20attendance!R5C8:R12C10</vt:lpstr>
      <vt:lpstr>file:///C:\Users\Krishna\Desktop\Community%20Report%20Main.xlsx!student%20attendance!%5bCommunity%20Report%20Main.xlsx%5dstudent%20attendance%20Chart%201</vt:lpstr>
      <vt:lpstr>file:///C:\Users\Krishna\Desktop\Community%20Report%20Main.xlsx!student%20attendance!%5bCommunity%20Report%20Main.xlsx%5dstudent%20attendance%20Chart%202</vt:lpstr>
      <vt:lpstr>file:///C:\Users\Krishna\Desktop\Community%20Report%209th%20sept.xlsx!student%20attendance!R38C4:R39C6</vt:lpstr>
      <vt:lpstr>file:///C:\Users\Krishna\Desktop\Community%20Report%209th%20sept.xlsx!student%20attendance!R38C9:R39C11</vt:lpstr>
      <vt:lpstr>file:///C:\Users\Krishna\Desktop\Community%20Report%20Main.xlsx!student%20attendance!%5bCommunity%20Report%20Main.xlsx%5dstudent%20attendance%20Chart%209</vt:lpstr>
      <vt:lpstr>file:///C:\Users\Krishna\Desktop\Community%20Report%20Main.xlsx!student%20attendance!%5bCommunity%20Report%20Main.xlsx%5dstudent%20attendance%20Chart%205</vt:lpstr>
      <vt:lpstr>file:///C:\Users\Krishna\Desktop\Community%20Report%20Main.xlsx!Community!R1C1:R34C2</vt:lpstr>
      <vt:lpstr>file:///C:\Users\Krishna\Desktop\Community%20Report%20Main.xlsx!Community!R40C1</vt:lpstr>
      <vt:lpstr>file:///C:\Users\Krishna\Desktop\Community%20Report%20Main.xlsx!Community!R1C4:R6C5</vt:lpstr>
      <vt:lpstr>file:///C:\Users\Krishna\Desktop\Community%20Report%20Main.xlsx!Community!R8C4:R16C5</vt:lpstr>
      <vt:lpstr>file:///C:\Users\Krishna\Desktop\Community%20Report%20Main.xlsx!EXTRA%3e%3e!R2C4:R4C8</vt:lpstr>
      <vt:lpstr>file:///C:\Users\Krishna\Desktop\Community%20Report%20Main.xlsx!EXTRA%3e%3e!R6C4:R8C8</vt:lpstr>
      <vt:lpstr>file:///C:\Users\Krishna\Desktop\Community%20Report%20Main.xlsx!Operations!%5bCommunity%20Report%20Main.xlsx%5dOperations%20Chart%206</vt:lpstr>
      <vt:lpstr>file:///C:\Users\Krishna\Desktop\Community%20Report%20Main.xlsx!Operations!%5bCommunity%20Report%20Main.xlsx%5dOperations%20Chart%201</vt:lpstr>
      <vt:lpstr>file:///C:\Users\Krishna\Desktop\Community%20Report%20Main.xlsx!Operations!R7C5:R9C6</vt:lpstr>
      <vt:lpstr>file:///C:\Users\Krishna\Desktop\Community%20Report%20Main.xlsx!Operations!R18C5:R20C6</vt:lpstr>
      <vt:lpstr>file:///C:\Users\Krishna\Desktop\Community%20Report%20Main.xlsx!Operations!R1C3:R3C3</vt:lpstr>
      <vt:lpstr>file:///C:\Users\Krishna\Desktop\Community%20Report%20Main.xlsx!Operations!R15C3:R17C3</vt:lpstr>
      <vt:lpstr>file:///C:\Users\Krishna\Desktop\Community%20Report%20Main.xlsx!Community!R42C12:R51C14</vt:lpstr>
      <vt:lpstr>file:///C:\Users\Krishna\Desktop\Community%20Report%20Main.xlsx!Community!%5bCommunity%20Report%20Main.xlsx%5dCommunity%20Chart%206</vt:lpstr>
      <vt:lpstr>file:///C:\Users\Krishna\Desktop\Community%20Report%20Main.xlsx!Community!R28C12:R37C14</vt:lpstr>
      <vt:lpstr>file:///C:\Users\Krishna\Desktop\Community%20Report%20Main.xlsx!Community!%5bCommunity%20Report%20Main.xlsx%5dCommunity%20Chart%205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Monthly Social Media Content Presentation</dc:title>
  <dc:creator>Krishna</dc:creator>
  <cp:lastModifiedBy>Shubham Shah</cp:lastModifiedBy>
  <cp:revision>177</cp:revision>
  <dcterms:created xsi:type="dcterms:W3CDTF">2006-08-16T00:00:00Z</dcterms:created>
  <dcterms:modified xsi:type="dcterms:W3CDTF">2024-10-07T12:41:00Z</dcterms:modified>
  <dc:identifier>DAGP9uGoz-4</dc:identifier>
</cp:coreProperties>
</file>