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2"/>
    <p:sldMasterId id="2147483678" r:id="rId3"/>
  </p:sldMasterIdLst>
  <p:notesMasterIdLst>
    <p:notesMasterId r:id="rId11"/>
  </p:notesMasterIdLst>
  <p:handoutMasterIdLst>
    <p:handoutMasterId r:id="rId12"/>
  </p:handoutMasterIdLst>
  <p:sldIdLst>
    <p:sldId id="280" r:id="rId4"/>
    <p:sldId id="281" r:id="rId5"/>
    <p:sldId id="282" r:id="rId6"/>
    <p:sldId id="283" r:id="rId7"/>
    <p:sldId id="290" r:id="rId8"/>
    <p:sldId id="291" r:id="rId9"/>
    <p:sldId id="284" r:id="rId1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51" y="91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A785B-D11D-476E-8FE3-B9A32AAEF3ED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BAD6D-9C3B-46AE-9ED7-53C2ADD3C8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19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6EEAB-DFFE-48A0-95F8-1347266830D1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1AB1-D682-4F2C-8579-D9DF0DCC07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5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C1AB1-D682-4F2C-8579-D9DF0DCC073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3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C1AB1-D682-4F2C-8579-D9DF0DCC073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957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C1AB1-D682-4F2C-8579-D9DF0DCC073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32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C1AB1-D682-4F2C-8579-D9DF0DCC073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7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2041822" y="1371600"/>
            <a:ext cx="5819775" cy="41148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8380" y="1557867"/>
            <a:ext cx="5349240" cy="256032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37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8380" y="4185919"/>
            <a:ext cx="5349240" cy="1097278"/>
          </a:xfrm>
        </p:spPr>
        <p:txBody>
          <a:bodyPr>
            <a:normAutofit/>
          </a:bodyPr>
          <a:lstStyle>
            <a:lvl1pPr marL="0" indent="0" algn="ctr">
              <a:spcBef>
                <a:spcPts val="675"/>
              </a:spcBef>
              <a:buNone/>
              <a:defRPr sz="1125"/>
            </a:lvl1pPr>
            <a:lvl2pPr marL="257187" indent="0" algn="ctr">
              <a:buNone/>
              <a:defRPr sz="1125"/>
            </a:lvl2pPr>
            <a:lvl3pPr marL="514376" indent="0" algn="ctr">
              <a:buNone/>
              <a:defRPr sz="1013"/>
            </a:lvl3pPr>
            <a:lvl4pPr marL="771563" indent="0" algn="ctr">
              <a:buNone/>
              <a:defRPr sz="900"/>
            </a:lvl4pPr>
            <a:lvl5pPr marL="1028752" indent="0" algn="ctr">
              <a:buNone/>
              <a:defRPr sz="900"/>
            </a:lvl5pPr>
            <a:lvl6pPr marL="1285939" indent="0" algn="ctr">
              <a:buNone/>
              <a:defRPr sz="900"/>
            </a:lvl6pPr>
            <a:lvl7pPr marL="1543128" indent="0" algn="ctr">
              <a:buNone/>
              <a:defRPr sz="900"/>
            </a:lvl7pPr>
            <a:lvl8pPr marL="1800315" indent="0" algn="ctr">
              <a:buNone/>
              <a:defRPr sz="900"/>
            </a:lvl8pPr>
            <a:lvl9pPr marL="2057503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9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47" y="1143014"/>
            <a:ext cx="2820460" cy="2285999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2" y="982132"/>
            <a:ext cx="5683568" cy="507492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0243" y="3513665"/>
            <a:ext cx="2820458" cy="2103120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sz="900"/>
            </a:lvl1pPr>
            <a:lvl2pPr marL="257187" indent="0">
              <a:buNone/>
              <a:defRPr sz="788"/>
            </a:lvl2pPr>
            <a:lvl3pPr marL="514376" indent="0">
              <a:buNone/>
              <a:defRPr sz="675"/>
            </a:lvl3pPr>
            <a:lvl4pPr marL="771563" indent="0">
              <a:buNone/>
              <a:defRPr sz="563"/>
            </a:lvl4pPr>
            <a:lvl5pPr marL="1028752" indent="0">
              <a:buNone/>
              <a:defRPr sz="563"/>
            </a:lvl5pPr>
            <a:lvl6pPr marL="1285939" indent="0">
              <a:buNone/>
              <a:defRPr sz="563"/>
            </a:lvl6pPr>
            <a:lvl7pPr marL="1543128" indent="0">
              <a:buNone/>
              <a:defRPr sz="563"/>
            </a:lvl7pPr>
            <a:lvl8pPr marL="1800315" indent="0">
              <a:buNone/>
              <a:defRPr sz="563"/>
            </a:lvl8pPr>
            <a:lvl9pPr marL="2057503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0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47" y="1143014"/>
            <a:ext cx="2820460" cy="2285999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0243" y="3513665"/>
            <a:ext cx="2820458" cy="2103120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sz="900"/>
            </a:lvl1pPr>
            <a:lvl2pPr marL="257187" indent="0">
              <a:buNone/>
              <a:defRPr sz="788"/>
            </a:lvl2pPr>
            <a:lvl3pPr marL="514376" indent="0">
              <a:buNone/>
              <a:defRPr sz="675"/>
            </a:lvl3pPr>
            <a:lvl4pPr marL="771563" indent="0">
              <a:buNone/>
              <a:defRPr sz="563"/>
            </a:lvl4pPr>
            <a:lvl5pPr marL="1028752" indent="0">
              <a:buNone/>
              <a:defRPr sz="563"/>
            </a:lvl5pPr>
            <a:lvl6pPr marL="1285939" indent="0">
              <a:buNone/>
              <a:defRPr sz="563"/>
            </a:lvl6pPr>
            <a:lvl7pPr marL="1543128" indent="0">
              <a:buNone/>
              <a:defRPr sz="563"/>
            </a:lvl7pPr>
            <a:lvl8pPr marL="1800315" indent="0">
              <a:buNone/>
              <a:defRPr sz="563"/>
            </a:lvl8pPr>
            <a:lvl9pPr marL="2057503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564090" y="1051560"/>
            <a:ext cx="5572125" cy="493776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295" y="1143000"/>
            <a:ext cx="5432395" cy="4754880"/>
          </a:xfrm>
          <a:solidFill>
            <a:schemeClr val="bg2">
              <a:lumMod val="40000"/>
              <a:lumOff val="60000"/>
            </a:schemeClr>
          </a:solidFill>
        </p:spPr>
        <p:txBody>
          <a:bodyPr tIns="274320">
            <a:normAutofit/>
          </a:bodyPr>
          <a:lstStyle>
            <a:lvl1pPr marL="0" indent="0" algn="ctr">
              <a:buNone/>
              <a:defRPr sz="1350"/>
            </a:lvl1pPr>
            <a:lvl2pPr marL="257187" indent="0">
              <a:buNone/>
              <a:defRPr sz="1575"/>
            </a:lvl2pPr>
            <a:lvl3pPr marL="514376" indent="0">
              <a:buNone/>
              <a:defRPr sz="1350"/>
            </a:lvl3pPr>
            <a:lvl4pPr marL="771563" indent="0">
              <a:buNone/>
              <a:defRPr sz="1125"/>
            </a:lvl4pPr>
            <a:lvl5pPr marL="1028752" indent="0">
              <a:buNone/>
              <a:defRPr sz="1125"/>
            </a:lvl5pPr>
            <a:lvl6pPr marL="1285939" indent="0">
              <a:buNone/>
              <a:defRPr sz="1125"/>
            </a:lvl6pPr>
            <a:lvl7pPr marL="1543128" indent="0">
              <a:buNone/>
              <a:defRPr sz="1125"/>
            </a:lvl7pPr>
            <a:lvl8pPr marL="1800315" indent="0">
              <a:buNone/>
              <a:defRPr sz="1125"/>
            </a:lvl8pPr>
            <a:lvl9pPr marL="2057503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48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2" y="457200"/>
            <a:ext cx="9903420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2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2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1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3325" y="846669"/>
            <a:ext cx="1485900" cy="5554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74" y="846669"/>
            <a:ext cx="6389370" cy="5554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03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2041822" y="1371600"/>
            <a:ext cx="5819775" cy="41148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8380" y="1557867"/>
            <a:ext cx="5349240" cy="256032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8380" y="4185919"/>
            <a:ext cx="5349240" cy="1097278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3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-1" y="457200"/>
            <a:ext cx="9903421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1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1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44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462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mmer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396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utumn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392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2" y="457200"/>
            <a:ext cx="9903420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2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2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2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Winter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192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-1" y="457200"/>
            <a:ext cx="9903421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1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ltGray">
          <a:xfrm>
            <a:off x="1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2057400"/>
            <a:ext cx="3937635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590" y="2057400"/>
            <a:ext cx="3937635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6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-1" y="457200"/>
            <a:ext cx="9903421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ltGray">
          <a:xfrm>
            <a:off x="1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ltGray">
          <a:xfrm>
            <a:off x="1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2057400"/>
            <a:ext cx="3937635" cy="868681"/>
          </a:xfrm>
        </p:spPr>
        <p:txBody>
          <a:bodyPr anchor="ctr"/>
          <a:lstStyle>
            <a:lvl1pPr marL="0" indent="0">
              <a:buNone/>
              <a:defRPr sz="2400" b="0" cap="sm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775" y="2926080"/>
            <a:ext cx="3937635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590" y="2057400"/>
            <a:ext cx="3937635" cy="868681"/>
          </a:xfrm>
        </p:spPr>
        <p:txBody>
          <a:bodyPr anchor="ctr"/>
          <a:lstStyle>
            <a:lvl1pPr marL="0" indent="0">
              <a:buNone/>
              <a:defRPr sz="2400" b="0" cap="sm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590" y="2926080"/>
            <a:ext cx="3937635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87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ltGray">
          <a:xfrm>
            <a:off x="-1" y="457200"/>
            <a:ext cx="9903421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1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3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1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42" y="1143001"/>
            <a:ext cx="2820459" cy="22859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982132"/>
            <a:ext cx="5683568" cy="5074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0242" y="3513665"/>
            <a:ext cx="2820458" cy="210312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9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42" y="1143001"/>
            <a:ext cx="2820459" cy="22859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0242" y="3513665"/>
            <a:ext cx="2820458" cy="210312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564090" y="1051560"/>
            <a:ext cx="5572125" cy="493776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291" y="1143000"/>
            <a:ext cx="5432395" cy="4754880"/>
          </a:xfrm>
          <a:solidFill>
            <a:schemeClr val="bg2">
              <a:lumMod val="40000"/>
              <a:lumOff val="60000"/>
            </a:schemeClr>
          </a:solidFill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4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-1" y="457200"/>
            <a:ext cx="9903421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1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1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92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3325" y="846667"/>
            <a:ext cx="1485900" cy="5554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73" y="846667"/>
            <a:ext cx="6389370" cy="5554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16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30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675"/>
              </a:spcBef>
              <a:buNone/>
              <a:defRPr sz="1125">
                <a:solidFill>
                  <a:schemeClr val="tx1"/>
                </a:solidFill>
              </a:defRPr>
            </a:lvl1pPr>
            <a:lvl2pPr marL="25718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76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6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93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12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31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655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mmer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30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675"/>
              </a:spcBef>
              <a:buNone/>
              <a:defRPr sz="1125">
                <a:solidFill>
                  <a:schemeClr val="tx1"/>
                </a:solidFill>
              </a:defRPr>
            </a:lvl1pPr>
            <a:lvl2pPr marL="25718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76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6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93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12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31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12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utumn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30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675"/>
              </a:spcBef>
              <a:buNone/>
              <a:defRPr sz="1125">
                <a:solidFill>
                  <a:schemeClr val="tx1"/>
                </a:solidFill>
              </a:defRPr>
            </a:lvl1pPr>
            <a:lvl2pPr marL="25718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76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6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93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12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31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37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Winter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30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675"/>
              </a:spcBef>
              <a:buNone/>
              <a:defRPr sz="1125">
                <a:solidFill>
                  <a:schemeClr val="tx1"/>
                </a:solidFill>
              </a:defRPr>
            </a:lvl1pPr>
            <a:lvl2pPr marL="25718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76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6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93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12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31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4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2" y="457200"/>
            <a:ext cx="9903420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2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ltGray">
          <a:xfrm>
            <a:off x="2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7" y="2057413"/>
            <a:ext cx="3937635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592" y="2057413"/>
            <a:ext cx="3937635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10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2" y="457200"/>
            <a:ext cx="9903420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ltGray">
          <a:xfrm>
            <a:off x="2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ltGray">
          <a:xfrm>
            <a:off x="2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7" y="2057413"/>
            <a:ext cx="3937635" cy="868681"/>
          </a:xfrm>
        </p:spPr>
        <p:txBody>
          <a:bodyPr anchor="ctr"/>
          <a:lstStyle>
            <a:lvl1pPr marL="0" indent="0">
              <a:buNone/>
              <a:defRPr sz="1350" b="0" cap="small" baseline="0">
                <a:latin typeface="+mj-lt"/>
              </a:defRPr>
            </a:lvl1pPr>
            <a:lvl2pPr marL="257187" indent="0">
              <a:buNone/>
              <a:defRPr sz="1125" b="1"/>
            </a:lvl2pPr>
            <a:lvl3pPr marL="514376" indent="0">
              <a:buNone/>
              <a:defRPr sz="1013" b="1"/>
            </a:lvl3pPr>
            <a:lvl4pPr marL="771563" indent="0">
              <a:buNone/>
              <a:defRPr sz="900" b="1"/>
            </a:lvl4pPr>
            <a:lvl5pPr marL="1028752" indent="0">
              <a:buNone/>
              <a:defRPr sz="900" b="1"/>
            </a:lvl5pPr>
            <a:lvl6pPr marL="1285939" indent="0">
              <a:buNone/>
              <a:defRPr sz="900" b="1"/>
            </a:lvl6pPr>
            <a:lvl7pPr marL="1543128" indent="0">
              <a:buNone/>
              <a:defRPr sz="900" b="1"/>
            </a:lvl7pPr>
            <a:lvl8pPr marL="1800315" indent="0">
              <a:buNone/>
              <a:defRPr sz="900" b="1"/>
            </a:lvl8pPr>
            <a:lvl9pPr marL="205750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777" y="2926080"/>
            <a:ext cx="3937635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592" y="2057413"/>
            <a:ext cx="3937635" cy="868681"/>
          </a:xfrm>
        </p:spPr>
        <p:txBody>
          <a:bodyPr anchor="ctr"/>
          <a:lstStyle>
            <a:lvl1pPr marL="0" indent="0">
              <a:buNone/>
              <a:defRPr sz="1350" b="0" cap="small" baseline="0">
                <a:latin typeface="+mj-lt"/>
              </a:defRPr>
            </a:lvl1pPr>
            <a:lvl2pPr marL="257187" indent="0">
              <a:buNone/>
              <a:defRPr sz="1125" b="1"/>
            </a:lvl2pPr>
            <a:lvl3pPr marL="514376" indent="0">
              <a:buNone/>
              <a:defRPr sz="1013" b="1"/>
            </a:lvl3pPr>
            <a:lvl4pPr marL="771563" indent="0">
              <a:buNone/>
              <a:defRPr sz="900" b="1"/>
            </a:lvl4pPr>
            <a:lvl5pPr marL="1028752" indent="0">
              <a:buNone/>
              <a:defRPr sz="900" b="1"/>
            </a:lvl5pPr>
            <a:lvl6pPr marL="1285939" indent="0">
              <a:buNone/>
              <a:defRPr sz="900" b="1"/>
            </a:lvl6pPr>
            <a:lvl7pPr marL="1543128" indent="0">
              <a:buNone/>
              <a:defRPr sz="900" b="1"/>
            </a:lvl7pPr>
            <a:lvl8pPr marL="1800315" indent="0">
              <a:buNone/>
              <a:defRPr sz="900" b="1"/>
            </a:lvl8pPr>
            <a:lvl9pPr marL="205750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592" y="2926080"/>
            <a:ext cx="3937635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9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ltGray">
          <a:xfrm>
            <a:off x="2" y="457200"/>
            <a:ext cx="9903420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2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2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54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9903524" cy="45541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ltGray">
          <a:xfrm>
            <a:off x="2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562302"/>
            <a:ext cx="817245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2057400"/>
            <a:ext cx="817245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1" y="6519333"/>
            <a:ext cx="1300163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781" y="6519333"/>
            <a:ext cx="5757863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519333"/>
            <a:ext cx="742950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/>
                </a:solidFill>
              </a:defRPr>
            </a:lvl1pPr>
          </a:lstStyle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9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514376" rtl="0" eaLnBrk="1" latinLnBrk="0" hangingPunct="1">
        <a:lnSpc>
          <a:spcPct val="90000"/>
        </a:lnSpc>
        <a:spcBef>
          <a:spcPct val="0"/>
        </a:spcBef>
        <a:buNone/>
        <a:defRPr sz="2025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94" indent="-128594" algn="l" defTabSz="514376" rtl="0" eaLnBrk="1" latinLnBrk="0" hangingPunct="1">
        <a:lnSpc>
          <a:spcPct val="90000"/>
        </a:lnSpc>
        <a:spcBef>
          <a:spcPts val="1013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282907" indent="-128594" algn="l" defTabSz="514376" rtl="0" eaLnBrk="1" latinLnBrk="0" hangingPunct="1">
        <a:lnSpc>
          <a:spcPct val="90000"/>
        </a:lnSpc>
        <a:spcBef>
          <a:spcPts val="675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37220" indent="-128594" algn="l" defTabSz="514376" rtl="0" eaLnBrk="1" latinLnBrk="0" hangingPunct="1">
        <a:lnSpc>
          <a:spcPct val="90000"/>
        </a:lnSpc>
        <a:spcBef>
          <a:spcPts val="45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591533" indent="-102875" algn="l" defTabSz="514376" rtl="0" eaLnBrk="1" latinLnBrk="0" hangingPunct="1">
        <a:lnSpc>
          <a:spcPct val="90000"/>
        </a:lnSpc>
        <a:spcBef>
          <a:spcPts val="338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745845" indent="-102875" algn="l" defTabSz="514376" rtl="0" eaLnBrk="1" latinLnBrk="0" hangingPunct="1">
        <a:lnSpc>
          <a:spcPct val="90000"/>
        </a:lnSpc>
        <a:spcBef>
          <a:spcPts val="338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900158" indent="-102875" algn="l" defTabSz="514376" rtl="0" eaLnBrk="1" latinLnBrk="0" hangingPunct="1">
        <a:lnSpc>
          <a:spcPct val="90000"/>
        </a:lnSpc>
        <a:spcBef>
          <a:spcPts val="338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054471" indent="-102875" algn="l" defTabSz="514376" rtl="0" eaLnBrk="1" latinLnBrk="0" hangingPunct="1">
        <a:lnSpc>
          <a:spcPct val="90000"/>
        </a:lnSpc>
        <a:spcBef>
          <a:spcPts val="338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208783" indent="-102875" algn="l" defTabSz="514376" rtl="0" eaLnBrk="1" latinLnBrk="0" hangingPunct="1">
        <a:lnSpc>
          <a:spcPct val="90000"/>
        </a:lnSpc>
        <a:spcBef>
          <a:spcPts val="338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363096" indent="-102875" algn="l" defTabSz="514376" rtl="0" eaLnBrk="1" latinLnBrk="0" hangingPunct="1">
        <a:lnSpc>
          <a:spcPct val="90000"/>
        </a:lnSpc>
        <a:spcBef>
          <a:spcPts val="338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87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76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63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52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939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128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315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503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53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03524" cy="45541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ltGray">
          <a:xfrm>
            <a:off x="1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562302"/>
            <a:ext cx="817245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2057400"/>
            <a:ext cx="817245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75" y="6519333"/>
            <a:ext cx="1300163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775" y="6519333"/>
            <a:ext cx="5757863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519333"/>
            <a:ext cx="742950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0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11474" y="3423427"/>
            <a:ext cx="4680585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51437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Gesture Controlled Robot</a:t>
            </a:r>
            <a:endParaRPr kumimoji="0" lang="en-US" sz="6000" b="1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11474" y="5318518"/>
            <a:ext cx="4680585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514376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 SESSION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4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Connections: </a:t>
            </a:r>
            <a:r>
              <a:rPr lang="en-US" b="1" u="sng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Motors -&gt; L293D</a:t>
            </a:r>
            <a:endParaRPr lang="en-US" b="1" u="sng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1825578"/>
            <a:ext cx="8172450" cy="362829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Motors have a RED wire and a BLACK wire.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Each of these wires is to be connected to </a:t>
            </a:r>
            <a:r>
              <a:rPr lang="en-US" u="sng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MOT1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u="sng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MOT2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ports on the L293D. 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BLACK wire is to be connected to the side the port labels are printed on as illustrated below.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62498" y="3966748"/>
            <a:ext cx="1868873" cy="233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5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Connections: </a:t>
            </a:r>
            <a:r>
              <a:rPr lang="en-US" b="1" u="sng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Arduino -&gt; L293D</a:t>
            </a:r>
            <a:endParaRPr lang="en-US" b="1" u="sng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2057400"/>
            <a:ext cx="8172450" cy="362829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connections have to be made between the two boards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-&gt; PIN 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A’ -&gt; PIN 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-&gt; PIN 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B’ -&gt; PIN 2 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Note : The pins mentioned are the Digital Pins and not the Analog ones. </a:t>
            </a:r>
          </a:p>
        </p:txBody>
      </p:sp>
    </p:spTree>
    <p:extLst>
      <p:ext uri="{BB962C8B-B14F-4D97-AF65-F5344CB8AC3E}">
        <p14:creationId xmlns:p14="http://schemas.microsoft.com/office/powerpoint/2010/main" val="6710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Connections: </a:t>
            </a:r>
            <a:r>
              <a:rPr lang="en-US" sz="3200" b="1" u="sng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Arduino -&gt; ADXL335</a:t>
            </a:r>
            <a:endParaRPr lang="en-US" sz="3200" b="1" u="sng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2071255"/>
            <a:ext cx="8172450" cy="36282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connections are to be made between the two boards : 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840" y="3135085"/>
            <a:ext cx="8386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A1 -&gt; VCC</a:t>
            </a:r>
            <a:br>
              <a:rPr lang="en-IN" sz="2400" dirty="0" smtClean="0">
                <a:solidFill>
                  <a:schemeClr val="bg1"/>
                </a:solidFill>
              </a:rPr>
            </a:br>
            <a:r>
              <a:rPr lang="en-IN" sz="2400" dirty="0" smtClean="0">
                <a:solidFill>
                  <a:schemeClr val="bg1"/>
                </a:solidFill>
              </a:rPr>
              <a:t>A2 -&gt;X_OUT</a:t>
            </a:r>
            <a:br>
              <a:rPr lang="en-IN" sz="2400" dirty="0" smtClean="0">
                <a:solidFill>
                  <a:schemeClr val="bg1"/>
                </a:solidFill>
              </a:rPr>
            </a:br>
            <a:r>
              <a:rPr lang="en-IN" sz="2400" dirty="0" smtClean="0">
                <a:solidFill>
                  <a:schemeClr val="bg1"/>
                </a:solidFill>
              </a:rPr>
              <a:t>A3 -&gt; Y_OUT</a:t>
            </a:r>
            <a:br>
              <a:rPr lang="en-IN" sz="2400" dirty="0" smtClean="0">
                <a:solidFill>
                  <a:schemeClr val="bg1"/>
                </a:solidFill>
              </a:rPr>
            </a:br>
            <a:r>
              <a:rPr lang="en-IN" sz="2400" dirty="0" smtClean="0">
                <a:solidFill>
                  <a:schemeClr val="bg1"/>
                </a:solidFill>
              </a:rPr>
              <a:t>A4 -&gt; Z_OUT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A5 -&gt; GND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747" y="4667976"/>
            <a:ext cx="1791854" cy="13286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43757" cy="45706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3" y="97465"/>
            <a:ext cx="8683214" cy="4473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71" y="-2402257"/>
            <a:ext cx="11587423" cy="59886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71" y="-1816506"/>
            <a:ext cx="11535647" cy="59426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593" y="4508253"/>
            <a:ext cx="2347755" cy="1740824"/>
          </a:xfrm>
          <a:prstGeom prst="rect">
            <a:avLst/>
          </a:prstGeom>
        </p:spPr>
      </p:pic>
      <p:cxnSp>
        <p:nvCxnSpPr>
          <p:cNvPr id="13" name="Elbow Connector 12"/>
          <p:cNvCxnSpPr/>
          <p:nvPr/>
        </p:nvCxnSpPr>
        <p:spPr>
          <a:xfrm rot="16200000" flipV="1">
            <a:off x="4167948" y="4449703"/>
            <a:ext cx="2431451" cy="776934"/>
          </a:xfrm>
          <a:prstGeom prst="bentConnector3">
            <a:avLst>
              <a:gd name="adj1" fmla="val 48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>
            <a:off x="4241944" y="3625915"/>
            <a:ext cx="1556632" cy="1117552"/>
          </a:xfrm>
          <a:prstGeom prst="bentConnector3">
            <a:avLst>
              <a:gd name="adj1" fmla="val 9993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V="1">
            <a:off x="4351746" y="3682519"/>
            <a:ext cx="1475016" cy="1364677"/>
          </a:xfrm>
          <a:prstGeom prst="bentConnector3">
            <a:avLst>
              <a:gd name="adj1" fmla="val 92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V="1">
            <a:off x="4305142" y="3939226"/>
            <a:ext cx="1809119" cy="1175559"/>
          </a:xfrm>
          <a:prstGeom prst="bentConnector3">
            <a:avLst>
              <a:gd name="adj1" fmla="val -12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V="1">
            <a:off x="4245035" y="4201330"/>
            <a:ext cx="2125960" cy="969820"/>
          </a:xfrm>
          <a:prstGeom prst="bentConnector3">
            <a:avLst>
              <a:gd name="adj1" fmla="val 17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2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00" y="457798"/>
            <a:ext cx="8172450" cy="109728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Uploading Program:</a:t>
            </a:r>
            <a:endParaRPr lang="en-US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2059321"/>
            <a:ext cx="8172450" cy="45230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Your connections are now ready.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Make sure to </a:t>
            </a:r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cs typeface="Segoe UI" pitchFamily="34" charset="0"/>
              </a:rPr>
              <a:t>remove the jumper wire to the GND pin</a:t>
            </a:r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on the Arduino board coming from L293D board before uploading.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Connect the USB to the USB port.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Switch on the USB communication.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Open Arduino IDE.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Compile and upload the program.</a:t>
            </a:r>
          </a:p>
          <a:p>
            <a:endParaRPr lang="en-US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our Seasons 16x9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Seasons_16x9.potx" id="{C09F2ED6-7B68-4305-826F-E326D3225887}" vid="{B7CA04BF-89D1-446E-AA25-D46A14229824}"/>
    </a:ext>
  </a:extLst>
</a:theme>
</file>

<file path=ppt/theme/theme2.xml><?xml version="1.0" encoding="utf-8"?>
<a:theme xmlns:a="http://schemas.openxmlformats.org/drawingml/2006/main" name="2_Four Seasons 16x9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FourSeasons_16x9.potx" id="{C09F2ED6-7B68-4305-826F-E326D3225887}" vid="{B7CA04BF-89D1-446E-AA25-D46A14229824}"/>
    </a:ext>
  </a:extLst>
</a:theme>
</file>

<file path=ppt/theme/theme3.xml><?xml version="1.0" encoding="utf-8"?>
<a:theme xmlns:a="http://schemas.openxmlformats.org/drawingml/2006/main" name="Office Theme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C88A576-A2E7-4760-927D-B5BF8CF93C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Four seasons nature presentation (widescreen)</Template>
  <TotalTime>0</TotalTime>
  <Words>191</Words>
  <Application>Microsoft Office PowerPoint</Application>
  <PresentationFormat>A4 Paper (210x297 mm)</PresentationFormat>
  <Paragraphs>29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Constantia</vt:lpstr>
      <vt:lpstr>Segoe UI</vt:lpstr>
      <vt:lpstr>Wingdings</vt:lpstr>
      <vt:lpstr>1_Four Seasons 16x9</vt:lpstr>
      <vt:lpstr>2_Four Seasons 16x9</vt:lpstr>
      <vt:lpstr>PowerPoint Presentation</vt:lpstr>
      <vt:lpstr>Connections: Motors -&gt; L293D</vt:lpstr>
      <vt:lpstr>Connections: Arduino -&gt; L293D</vt:lpstr>
      <vt:lpstr>Connections: Arduino -&gt; ADXL335</vt:lpstr>
      <vt:lpstr>PowerPoint Presentation</vt:lpstr>
      <vt:lpstr>PowerPoint Presentation</vt:lpstr>
      <vt:lpstr>Uploading Program: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2013-09-12T06:55:07Z</dcterms:created>
  <dcterms:modified xsi:type="dcterms:W3CDTF">2016-09-18T03:46:41Z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TC040015419991</vt:lpwstr>
  </property>
</Properties>
</file>