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2"/>
    <p:sldMasterId id="2147483678" r:id="rId3"/>
  </p:sldMasterIdLst>
  <p:notesMasterIdLst>
    <p:notesMasterId r:id="rId10"/>
  </p:notesMasterIdLst>
  <p:handoutMasterIdLst>
    <p:handoutMasterId r:id="rId11"/>
  </p:handoutMasterIdLst>
  <p:sldIdLst>
    <p:sldId id="280" r:id="rId4"/>
    <p:sldId id="281" r:id="rId5"/>
    <p:sldId id="282" r:id="rId6"/>
    <p:sldId id="283" r:id="rId7"/>
    <p:sldId id="285" r:id="rId8"/>
    <p:sldId id="28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1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8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5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7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/>
            </a:lvl1pPr>
            <a:lvl2pPr marL="257187" indent="0" algn="ctr">
              <a:buNone/>
              <a:defRPr sz="1125"/>
            </a:lvl2pPr>
            <a:lvl3pPr marL="514376" indent="0" algn="ctr">
              <a:buNone/>
              <a:defRPr sz="1013"/>
            </a:lvl3pPr>
            <a:lvl4pPr marL="771563" indent="0" algn="ctr">
              <a:buNone/>
              <a:defRPr sz="900"/>
            </a:lvl4pPr>
            <a:lvl5pPr marL="1028752" indent="0" algn="ctr">
              <a:buNone/>
              <a:defRPr sz="900"/>
            </a:lvl5pPr>
            <a:lvl6pPr marL="1285939" indent="0" algn="ctr">
              <a:buNone/>
              <a:defRPr sz="900"/>
            </a:lvl6pPr>
            <a:lvl7pPr marL="1543128" indent="0" algn="ctr">
              <a:buNone/>
              <a:defRPr sz="900"/>
            </a:lvl7pPr>
            <a:lvl8pPr marL="1800315" indent="0" algn="ctr">
              <a:buNone/>
              <a:defRPr sz="900"/>
            </a:lvl8pPr>
            <a:lvl9pPr marL="2057503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982132"/>
            <a:ext cx="5683568" cy="507492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5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1350"/>
            </a:lvl1pPr>
            <a:lvl2pPr marL="257187" indent="0">
              <a:buNone/>
              <a:defRPr sz="1575"/>
            </a:lvl2pPr>
            <a:lvl3pPr marL="514376" indent="0">
              <a:buNone/>
              <a:defRPr sz="1350"/>
            </a:lvl3pPr>
            <a:lvl4pPr marL="771563" indent="0">
              <a:buNone/>
              <a:defRPr sz="1125"/>
            </a:lvl4pPr>
            <a:lvl5pPr marL="1028752" indent="0">
              <a:buNone/>
              <a:defRPr sz="1125"/>
            </a:lvl5pPr>
            <a:lvl6pPr marL="1285939" indent="0">
              <a:buNone/>
              <a:defRPr sz="1125"/>
            </a:lvl6pPr>
            <a:lvl7pPr marL="1543128" indent="0">
              <a:buNone/>
              <a:defRPr sz="1125"/>
            </a:lvl7pPr>
            <a:lvl8pPr marL="1800315" indent="0">
              <a:buNone/>
              <a:defRPr sz="1125"/>
            </a:lvl8pPr>
            <a:lvl9pPr marL="2057503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2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9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4" y="846669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3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3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0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0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0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982132"/>
            <a:ext cx="5683568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4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1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7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3" y="846667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0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7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5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7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2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7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7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2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2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1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81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76" rtl="0" eaLnBrk="1" latinLnBrk="0" hangingPunct="1">
        <a:lnSpc>
          <a:spcPct val="90000"/>
        </a:lnSpc>
        <a:spcBef>
          <a:spcPct val="0"/>
        </a:spcBef>
        <a:buNone/>
        <a:defRPr sz="2025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4" indent="-128594" algn="l" defTabSz="514376" rtl="0" eaLnBrk="1" latinLnBrk="0" hangingPunct="1">
        <a:lnSpc>
          <a:spcPct val="90000"/>
        </a:lnSpc>
        <a:spcBef>
          <a:spcPts val="1013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82907" indent="-128594" algn="l" defTabSz="514376" rtl="0" eaLnBrk="1" latinLnBrk="0" hangingPunct="1">
        <a:lnSpc>
          <a:spcPct val="90000"/>
        </a:lnSpc>
        <a:spcBef>
          <a:spcPts val="675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37220" indent="-128594" algn="l" defTabSz="514376" rtl="0" eaLnBrk="1" latinLnBrk="0" hangingPunct="1">
        <a:lnSpc>
          <a:spcPct val="90000"/>
        </a:lnSpc>
        <a:spcBef>
          <a:spcPts val="45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59153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45845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900158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4471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20878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363096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87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76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6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39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28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15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0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53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75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75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6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2285" y="2622733"/>
            <a:ext cx="4680585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51437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" b="1" i="0" u="none" strike="noStrike" kern="1200" cap="sm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Laptop Controlled Robot</a:t>
            </a:r>
            <a:endParaRPr kumimoji="0" lang="en-US" sz="3713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72285" y="4586999"/>
            <a:ext cx="468058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514376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SESSION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Motors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51336"/>
            <a:ext cx="8172450" cy="36282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Motors have a RED wire and a BLACK wire.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of these wires is to be connected to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MOT1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MOT2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ports on the L293D.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BLACK wire is to be connected to the side the port labels are printed on as illustrated below.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0474" y="3914200"/>
            <a:ext cx="1934994" cy="24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Arduino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7400"/>
            <a:ext cx="8172450" cy="36282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connections have to be made between the two boards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-&gt; PIN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A’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-&gt; PIN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  -&gt;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PIN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B’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-&gt; PIN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 : The pins mentioned are the Digital Pins and not the Analog ones. </a:t>
            </a:r>
          </a:p>
        </p:txBody>
      </p:sp>
    </p:spTree>
    <p:extLst>
      <p:ext uri="{BB962C8B-B14F-4D97-AF65-F5344CB8AC3E}">
        <p14:creationId xmlns:p14="http://schemas.microsoft.com/office/powerpoint/2010/main" val="4498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Arduino -&gt; Laptop 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7400"/>
            <a:ext cx="8172450" cy="3628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Laptop Controlled Robot just needs the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USB cable to be connected to the Arduino board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all times.</a:t>
            </a:r>
          </a:p>
        </p:txBody>
      </p:sp>
    </p:spTree>
    <p:extLst>
      <p:ext uri="{BB962C8B-B14F-4D97-AF65-F5344CB8AC3E}">
        <p14:creationId xmlns:p14="http://schemas.microsoft.com/office/powerpoint/2010/main" val="7165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525"/>
            <a:ext cx="8843757" cy="4570636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0" y="2398144"/>
            <a:ext cx="1492370" cy="1112807"/>
          </a:xfrm>
          <a:prstGeom prst="donut">
            <a:avLst>
              <a:gd name="adj" fmla="val 67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3643" y="1259457"/>
            <a:ext cx="125083" cy="15009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81155" y="672858"/>
            <a:ext cx="123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USB CABLE PORT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00" y="457798"/>
            <a:ext cx="8172450" cy="109728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Uploading Program: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9321"/>
            <a:ext cx="8172450" cy="4523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Your connections are now ready.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Make sure to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rPr>
              <a:t>remove the jumper wire to the GND pin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on the Arduino board coming from L293D board before uploading.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Connect the USB to the USB port.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Switch on the USB communication.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Open Arduino IDE.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Compile and upload the program.</a:t>
            </a:r>
          </a:p>
          <a:p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2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88A576-A2E7-4760-927D-B5BF8CF93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Four seasons nature presentation (widescreen)</Template>
  <TotalTime>0</TotalTime>
  <Words>196</Words>
  <Application>Microsoft Office PowerPoint</Application>
  <PresentationFormat>A4 Paper (210x297 mm)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Constantia</vt:lpstr>
      <vt:lpstr>Segoe UI</vt:lpstr>
      <vt:lpstr>Wingdings</vt:lpstr>
      <vt:lpstr>1_Four Seasons 16x9</vt:lpstr>
      <vt:lpstr>2_Four Seasons 16x9</vt:lpstr>
      <vt:lpstr>PowerPoint Presentation</vt:lpstr>
      <vt:lpstr>Connections: Motors -&gt; L293D</vt:lpstr>
      <vt:lpstr>Connections: Arduino -&gt; L293D</vt:lpstr>
      <vt:lpstr>Connections: Arduino -&gt; Laptop </vt:lpstr>
      <vt:lpstr>PowerPoint Presentation</vt:lpstr>
      <vt:lpstr>Uploading Program: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2013-09-12T06:55:07Z</dcterms:created>
  <dcterms:modified xsi:type="dcterms:W3CDTF">2016-09-17T06:17:20Z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</Properties>
</file>