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hant Arya" userId="10b1c708845397bc" providerId="LiveId" clId="{FEA2F48F-4168-4D54-9BE6-00D2CD17C6A6}"/>
    <pc:docChg chg="custSel modSld">
      <pc:chgData name="Sidhant Arya" userId="10b1c708845397bc" providerId="LiveId" clId="{FEA2F48F-4168-4D54-9BE6-00D2CD17C6A6}" dt="2023-06-10T17:04:12.361" v="25" actId="20577"/>
      <pc:docMkLst>
        <pc:docMk/>
      </pc:docMkLst>
      <pc:sldChg chg="modSp mod">
        <pc:chgData name="Sidhant Arya" userId="10b1c708845397bc" providerId="LiveId" clId="{FEA2F48F-4168-4D54-9BE6-00D2CD17C6A6}" dt="2023-06-10T17:04:12.361" v="25" actId="20577"/>
        <pc:sldMkLst>
          <pc:docMk/>
          <pc:sldMk cId="392056069" sldId="256"/>
        </pc:sldMkLst>
        <pc:spChg chg="mod">
          <ac:chgData name="Sidhant Arya" userId="10b1c708845397bc" providerId="LiveId" clId="{FEA2F48F-4168-4D54-9BE6-00D2CD17C6A6}" dt="2023-06-10T17:04:12.361" v="25" actId="20577"/>
          <ac:spMkLst>
            <pc:docMk/>
            <pc:sldMk cId="392056069" sldId="256"/>
            <ac:spMk id="3" creationId="{990F3813-1208-DC2F-E650-5C3B5409F0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5DBF-5988-1819-9D76-5A7320552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0EC66-B66F-1C29-6605-3F40428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E34C-614D-3A9E-E735-08187AC5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390C-20D2-4BE3-B257-64ECF5633F9E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B93F5-3AB0-F601-6774-A46CB2E2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E74B-13FE-C635-2A15-B196A000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01C2-67B0-4F92-A843-56BCFE594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D260-0CD8-9078-4077-818E4479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507CB-1137-2C5E-EA4A-9B5A41543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1E41-35E9-8888-5700-4AB4D610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390C-20D2-4BE3-B257-64ECF5633F9E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60125-5D7A-536E-9C12-F942A2D4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1CAC2-89F6-CE98-8F6C-BE7C4093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01C2-67B0-4F92-A843-56BCFE594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6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5248C-2023-1033-9803-04CEAEE46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9D72D-BDE6-BA69-3F74-46AD043A1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3CFA-981D-EEC5-ACAE-DF64C361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390C-20D2-4BE3-B257-64ECF5633F9E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A988-7C2F-631A-216C-AD6C413C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83CEE-B434-7470-D5F8-C581F784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01C2-67B0-4F92-A843-56BCFE594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65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E7B8-247C-D698-F024-8F3E7E90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5AF2-DD01-DD5D-24D0-6C50496C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36656-9BEE-BB64-1603-B25E00AB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390C-20D2-4BE3-B257-64ECF5633F9E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F459-4B8B-456B-CD3F-02688FE3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DD1E-7BE2-E2A3-E755-F568418D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01C2-67B0-4F92-A843-56BCFE594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4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FB12-3D82-E6C7-7A8C-3F17B147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A9BC6-7164-35C0-CC2C-4A5212F2B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ED83-4F4A-3A0C-0041-1B4838D6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390C-20D2-4BE3-B257-64ECF5633F9E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779B-E9BA-EAB3-C205-DC090463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123A-4380-CF2F-9894-FD38C53C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01C2-67B0-4F92-A843-56BCFE594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0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5FE5-4B06-37F9-09E1-6F753791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8EC0-2A22-E3D4-6992-3FDB30F89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0DA06-72FE-FD7D-BDC9-EF0D3980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CFC7C-7672-187E-2082-B8E8BE7A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390C-20D2-4BE3-B257-64ECF5633F9E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4F58-D164-603B-FDF5-F1682271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B7E0-7209-218A-5BC9-292C4644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01C2-67B0-4F92-A843-56BCFE594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56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B1BC-20DD-E7C5-E133-45A7CAF4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FBEBE-C780-A684-95E0-9B3F143B6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2D1BB-4271-8180-AF51-D83858FF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7BB32-5EF5-FE0F-8ABA-871026F2A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03ABF-5A90-EBD3-D3BE-992603C1A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4B061-56E8-2AD8-801C-A663F549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390C-20D2-4BE3-B257-64ECF5633F9E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E8762-F592-2EA1-F19B-A7DDE215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D16A7-C8CE-896E-73F2-AE0DFDA6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01C2-67B0-4F92-A843-56BCFE594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20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ECC7-411E-2EDC-4402-49D34BA2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CB35A-2236-556A-04C0-B03BB4C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390C-20D2-4BE3-B257-64ECF5633F9E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9CED0-383D-B1C3-4375-3FB9CBF4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C0D84-1A88-F7CF-F28B-C47DCE1D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01C2-67B0-4F92-A843-56BCFE594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4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125F6-E2C8-456B-4071-08D0BC4F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390C-20D2-4BE3-B257-64ECF5633F9E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BF4E0-34B1-7CC0-9C3C-848A9ED8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7A5E8-2763-1509-58B5-55CE2AC9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01C2-67B0-4F92-A843-56BCFE594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58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D8EC-1EBF-B0D5-2E92-E3CC9187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8EEF-CC59-E1AF-95ED-77D2FBC3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51AA5-9DC1-D293-8369-AD688B72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7D7E-C871-D476-4C04-382AABF9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390C-20D2-4BE3-B257-64ECF5633F9E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4ED2D-2751-3043-97BF-9ABEDF4B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BEBF1-D480-8E97-612C-AB8FBC2B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01C2-67B0-4F92-A843-56BCFE594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7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58D7-F37D-D3F7-FF29-5EE32CB8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D5532-9892-C731-9D31-38041C915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3F571-066F-435F-CE25-59446644E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F450-FFD4-1AB3-9198-FFA96B90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390C-20D2-4BE3-B257-64ECF5633F9E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6B1CC-313C-FB72-3EF6-A4B49CA3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1DC07-6204-DE5A-13B9-76454D1C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01C2-67B0-4F92-A843-56BCFE594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1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F7237-76A5-5059-C638-54FDDEA0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D2E83-9E05-C3F1-0D65-600551A1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CD457-DE36-E958-DFB2-B2378B3EE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3390C-20D2-4BE3-B257-64ECF5633F9E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FE37-5050-D99B-26FA-87B19EFC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AB72-2EE2-8960-E13C-C978994D9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01C2-67B0-4F92-A843-56BCFE594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1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247F-AA17-806D-E09C-1B9E85D55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sedfm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F3813-1208-DC2F-E650-5C3B5409F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 es </a:t>
            </a:r>
            <a:r>
              <a:rPr lang="en-IN" dirty="0" err="1"/>
              <a:t>es</a:t>
            </a:r>
            <a:r>
              <a:rPr lang="en-IN" dirty="0"/>
              <a:t> </a:t>
            </a:r>
            <a:r>
              <a:rPr lang="en-IN" dirty="0" err="1"/>
              <a:t>es</a:t>
            </a:r>
            <a:r>
              <a:rPr lang="en-IN" dirty="0"/>
              <a:t> se </a:t>
            </a:r>
            <a:r>
              <a:rPr lang="en-IN"/>
              <a:t>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5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sedfm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sedfm</dc:title>
  <dc:creator>Sidhant Arya</dc:creator>
  <cp:lastModifiedBy>Sidhant Arya</cp:lastModifiedBy>
  <cp:revision>1</cp:revision>
  <dcterms:created xsi:type="dcterms:W3CDTF">2023-06-10T16:46:02Z</dcterms:created>
  <dcterms:modified xsi:type="dcterms:W3CDTF">2023-06-10T17:04:14Z</dcterms:modified>
</cp:coreProperties>
</file>