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AFEDF-1DE5-4321-B3B8-915A9BE1FB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D8A8ED-004F-4A6A-8911-59BD28B4F9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DC98C-B9AB-490B-9942-8766788C8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9664-E975-44AF-BDF6-481F45523C05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4FDB8-C1C9-4632-8DA2-4847D6AB7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277A3-2B1B-478F-AE87-8DE95DF5B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74F9-4454-4E22-932C-DCEB15212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20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80511-3426-44EB-8235-41615D334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607893-7AC8-4C7E-8623-3823503077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AF8FE-8D50-4602-B24B-21B82325C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9664-E975-44AF-BDF6-481F45523C05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15F75-DB3D-4EE9-8513-A2C3D5F1C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59C13-92A5-4E22-A269-CCEF13097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74F9-4454-4E22-932C-DCEB15212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660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609DB8-1C33-4D78-A8A3-38F5F473EB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37F000-40ED-4A53-B5FD-2727D598F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617A0-3832-480D-8E3B-D0A23EB24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9664-E975-44AF-BDF6-481F45523C05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E303A-EFDD-4D28-8F90-E4A04980F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77D11-9D43-47B5-B4D7-CBC7DEAD6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74F9-4454-4E22-932C-DCEB15212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460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9FDAB-BE7F-46F9-AF06-6924935D5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BDE70-703D-46E6-84DD-B635DF2EB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45406-4214-4FEE-96C7-506B154D8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9664-E975-44AF-BDF6-481F45523C05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67B0-2EB5-4044-A9D2-99B800537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F5619-AAC1-4336-8B03-D1AAEA6AA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74F9-4454-4E22-932C-DCEB15212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6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BD480-430C-49B9-8DC5-5D4CBC206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DBAED-C15A-47A5-89DB-432C17A1E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AAF52-06D0-427E-B3E4-BA3175B1C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9664-E975-44AF-BDF6-481F45523C05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776F2-F287-4528-8972-5C471584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FB3D2-D653-415F-8AD1-0897BAB46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74F9-4454-4E22-932C-DCEB15212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71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E0D67-D958-454F-B111-B16BA97D3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04D1D-7D55-4F7E-AA0A-88D14487AC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449A80-072D-4EF0-A80B-131AD4A5F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7A9A8-0503-4BC0-AFCE-AF4FE8A64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9664-E975-44AF-BDF6-481F45523C05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08F67F-70C3-4126-9CEC-3E97B7F07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564410-327C-42B6-AE75-676D090F9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74F9-4454-4E22-932C-DCEB15212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878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494BC-EF87-4932-AFD3-6323EDE23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4CF4A-ED31-4873-83C9-4AAB32C1E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14C23C-205F-46A0-8100-4C64C37907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3EC4FF-02F3-411D-AA62-5F943D9BD2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EDFFB3-F5D7-4A76-A63A-2DFE1298F6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347938-CAA4-443F-A8B2-AD3D34FD2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9664-E975-44AF-BDF6-481F45523C05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B539D5-EA60-450D-81CB-F51D770B4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A5915F-1BF9-4F5D-8BAB-0637FBCE3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74F9-4454-4E22-932C-DCEB15212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15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7A44A-40EA-4FBA-8434-83B63E5AE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B62A21-1D7D-46CF-927D-AB0227E01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9664-E975-44AF-BDF6-481F45523C05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E071C7-948E-4EA0-96BF-FFD237D45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442139-A241-45D4-BD0D-2767261B5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74F9-4454-4E22-932C-DCEB15212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90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D329CA-61B3-4E08-8A79-768D9AE6D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9664-E975-44AF-BDF6-481F45523C05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EAAE8F-E46C-4527-9058-C014B7212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54C45F-3FAA-49E0-B975-326D2EAD1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74F9-4454-4E22-932C-DCEB15212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5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2E081-3557-4019-8870-94B5EBAD2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0B04C-F292-459E-93BE-00C45FC96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81816-68A6-437B-B88C-65B993CB2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BA31DC-B76E-4932-A49E-F6CA1ABB3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9664-E975-44AF-BDF6-481F45523C05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E5369-0EA6-4DFD-8E78-501E93F0B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69260-0F2A-4001-B962-8D36F0687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74F9-4454-4E22-932C-DCEB15212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41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F819-CEBF-4A22-9B08-B4E562C46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7BB546-09C7-4328-B3D5-026B19C3D0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FA59B5-4B98-45DA-B302-DF21F0AC4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7495AE-7772-4B7A-9054-32847F026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9664-E975-44AF-BDF6-481F45523C05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C7E376-E13D-488C-AF38-10AAF536A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E0CFA-0794-44BE-B8B3-4DAC75637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74F9-4454-4E22-932C-DCEB15212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620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98ED0F-53CF-488A-A5C0-DE10F79A2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F0F4E-862E-41AE-A034-EF3BB35C1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8204E-BF59-4FD8-A4DE-58FD3DF01A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C9664-E975-44AF-BDF6-481F45523C05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C85BF-AEA0-4030-BBF5-81EE59B21A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3007-5F69-4834-B4FA-76BE8C819C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074F9-4454-4E22-932C-DCEB15212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73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6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EB52A7-1421-4145-97D4-4DFE506755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7689" y="3071183"/>
            <a:ext cx="9910296" cy="2590027"/>
          </a:xfrm>
        </p:spPr>
        <p:txBody>
          <a:bodyPr anchor="t">
            <a:normAutofit/>
          </a:bodyPr>
          <a:lstStyle/>
          <a:p>
            <a:pPr algn="l"/>
            <a:r>
              <a:rPr lang="en-US" sz="8000"/>
              <a:t>Power BI Installation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26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3644BFD-D22E-4019-B666-387DA51AE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FE9FE4C-C9E0-4C54-8010-EA9D29CD4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7956356" y="1890469"/>
            <a:ext cx="5860051" cy="2079143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6FAD6EF-0374-46BD-901E-E901DCA01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847ABE-275E-4DCA-B164-A672D517F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58749C4-E829-472A-A8C5-5E78740030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69"/>
          <a:stretch/>
        </p:blipFill>
        <p:spPr>
          <a:xfrm>
            <a:off x="781812" y="1201134"/>
            <a:ext cx="10628376" cy="51510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00E5BE-52C9-4108-9701-59AEB14A6D49}"/>
              </a:ext>
            </a:extLst>
          </p:cNvPr>
          <p:cNvSpPr txBox="1"/>
          <p:nvPr/>
        </p:nvSpPr>
        <p:spPr>
          <a:xfrm>
            <a:off x="500743" y="227925"/>
            <a:ext cx="616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Screen shot of  Report view page</a:t>
            </a:r>
          </a:p>
        </p:txBody>
      </p:sp>
    </p:spTree>
    <p:extLst>
      <p:ext uri="{BB962C8B-B14F-4D97-AF65-F5344CB8AC3E}">
        <p14:creationId xmlns:p14="http://schemas.microsoft.com/office/powerpoint/2010/main" val="2440302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3644BFD-D22E-4019-B666-387DA51AE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FE9FE4C-C9E0-4C54-8010-EA9D29CD4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7956356" y="1890469"/>
            <a:ext cx="5860051" cy="2079143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6FAD6EF-0374-46BD-901E-E901DCA01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847ABE-275E-4DCA-B164-A672D517F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EDDB6C-2691-400C-A3F3-185E725F7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529" y="1026160"/>
            <a:ext cx="10393272" cy="51883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C3E85A-DE5F-4676-80E9-E1BB00B78489}"/>
              </a:ext>
            </a:extLst>
          </p:cNvPr>
          <p:cNvSpPr txBox="1"/>
          <p:nvPr/>
        </p:nvSpPr>
        <p:spPr>
          <a:xfrm>
            <a:off x="687195" y="274135"/>
            <a:ext cx="430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Report View</a:t>
            </a:r>
          </a:p>
        </p:txBody>
      </p:sp>
    </p:spTree>
    <p:extLst>
      <p:ext uri="{BB962C8B-B14F-4D97-AF65-F5344CB8AC3E}">
        <p14:creationId xmlns:p14="http://schemas.microsoft.com/office/powerpoint/2010/main" val="3126395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3644BFD-D22E-4019-B666-387DA51AE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FE9FE4C-C9E0-4C54-8010-EA9D29CD4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7956356" y="1890469"/>
            <a:ext cx="5860051" cy="2079143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6FAD6EF-0374-46BD-901E-E901DCA01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847ABE-275E-4DCA-B164-A672D517F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C3E85A-DE5F-4676-80E9-E1BB00B78489}"/>
              </a:ext>
            </a:extLst>
          </p:cNvPr>
          <p:cNvSpPr txBox="1"/>
          <p:nvPr/>
        </p:nvSpPr>
        <p:spPr>
          <a:xfrm>
            <a:off x="687195" y="274135"/>
            <a:ext cx="430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Data View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F54734-D695-41A3-A678-C717EA912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528" y="917602"/>
            <a:ext cx="11032944" cy="553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764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3644BFD-D22E-4019-B666-387DA51AE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FE9FE4C-C9E0-4C54-8010-EA9D29CD4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7956356" y="1890469"/>
            <a:ext cx="5860051" cy="2079143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6FAD6EF-0374-46BD-901E-E901DCA01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847ABE-275E-4DCA-B164-A672D517F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C3E85A-DE5F-4676-80E9-E1BB00B78489}"/>
              </a:ext>
            </a:extLst>
          </p:cNvPr>
          <p:cNvSpPr txBox="1"/>
          <p:nvPr/>
        </p:nvSpPr>
        <p:spPr>
          <a:xfrm>
            <a:off x="687195" y="274135"/>
            <a:ext cx="430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Model 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F90493-7D9C-4DA5-A4E7-51273FC60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17" y="835675"/>
            <a:ext cx="11209223" cy="559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150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3644BFD-D22E-4019-B666-387DA51AE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FE9FE4C-C9E0-4C54-8010-EA9D29CD4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7956356" y="1890469"/>
            <a:ext cx="5860051" cy="2079143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6FAD6EF-0374-46BD-901E-E901DCA01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847ABE-275E-4DCA-B164-A672D517F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C3E85A-DE5F-4676-80E9-E1BB00B78489}"/>
              </a:ext>
            </a:extLst>
          </p:cNvPr>
          <p:cNvSpPr txBox="1"/>
          <p:nvPr/>
        </p:nvSpPr>
        <p:spPr>
          <a:xfrm>
            <a:off x="697355" y="274135"/>
            <a:ext cx="430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Power Query Editor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8A93C5-7C4C-4FC8-8F29-1D22FEE26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95" y="997933"/>
            <a:ext cx="10925278" cy="555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734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3644BFD-D22E-4019-B666-387DA51AE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FE9FE4C-C9E0-4C54-8010-EA9D29CD4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7956356" y="1890469"/>
            <a:ext cx="5860051" cy="2079143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6FAD6EF-0374-46BD-901E-E901DCA01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847ABE-275E-4DCA-B164-A672D517F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C3E85A-DE5F-4676-80E9-E1BB00B78489}"/>
              </a:ext>
            </a:extLst>
          </p:cNvPr>
          <p:cNvSpPr txBox="1"/>
          <p:nvPr/>
        </p:nvSpPr>
        <p:spPr>
          <a:xfrm>
            <a:off x="697355" y="274135"/>
            <a:ext cx="430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Advance Editor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4CF3EE-FFB7-4757-ABB0-3D9A27B3C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355" y="917602"/>
            <a:ext cx="10915117" cy="534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810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3644BFD-D22E-4019-B666-387DA51AE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FE9FE4C-C9E0-4C54-8010-EA9D29CD4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7956356" y="1890469"/>
            <a:ext cx="5860051" cy="2079143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6FAD6EF-0374-46BD-901E-E901DCA01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847ABE-275E-4DCA-B164-A672D517F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4D452C-C5DE-47C8-A16A-E23379EB3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39" y="902685"/>
            <a:ext cx="10696615" cy="9362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55EF59A-EC43-45DA-9E7D-D79D64EDF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0891" y="2920143"/>
            <a:ext cx="2546986" cy="8038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B0672E-CD96-43A9-AC80-94D2FFDA33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0786" y="2898876"/>
            <a:ext cx="2546987" cy="80384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49B91E0-2D70-4CF2-BA4B-C9FDB3832818}"/>
              </a:ext>
            </a:extLst>
          </p:cNvPr>
          <p:cNvSpPr txBox="1"/>
          <p:nvPr/>
        </p:nvSpPr>
        <p:spPr>
          <a:xfrm>
            <a:off x="701038" y="1954279"/>
            <a:ext cx="1069661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Power BI comes in three levels – Desktop, Pro, and Premium. The Desktop level is free for individual users, while the Pro plan costs 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$9.99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per user per month. The Premium plan starts at $4,995 a month per dedicated cloud compute and storage resource.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CDC1C0B-9DCD-4EB6-8041-C86D8FFA22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993" y="3723986"/>
            <a:ext cx="10696615" cy="256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566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72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</vt:lpstr>
      <vt:lpstr>Calibri</vt:lpstr>
      <vt:lpstr>Calibri Light</vt:lpstr>
      <vt:lpstr>Office Theme</vt:lpstr>
      <vt:lpstr>Power BI Installation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 Installation </dc:title>
  <dc:creator>CHANDAN KUMAR JHA</dc:creator>
  <cp:lastModifiedBy>CHANDAN KUMAR JHA</cp:lastModifiedBy>
  <cp:revision>6</cp:revision>
  <dcterms:created xsi:type="dcterms:W3CDTF">2020-05-08T07:17:07Z</dcterms:created>
  <dcterms:modified xsi:type="dcterms:W3CDTF">2020-05-08T07:33:57Z</dcterms:modified>
</cp:coreProperties>
</file>