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EDF-1DE5-4321-B3B8-915A9BE1F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8A8ED-004F-4A6A-8911-59BD28B4F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C98C-B9AB-490B-9942-8766788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FDB8-C1C9-4632-8DA2-4847D6AB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77A3-2B1B-478F-AE87-8DE95DF5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0511-3426-44EB-8235-41615D3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7893-7AC8-4C7E-8623-38235030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F8FE-8D50-4602-B24B-21B82325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5F75-DB3D-4EE9-8513-A2C3D5F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9C13-92A5-4E22-A269-CCEF1309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09DB8-1C33-4D78-A8A3-38F5F473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F000-40ED-4A53-B5FD-2727D598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17A0-3832-480D-8E3B-D0A23EB2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303A-EFDD-4D28-8F90-E4A04980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7D11-9D43-47B5-B4D7-CBC7DEA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FDAB-BE7F-46F9-AF06-6924935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DE70-703D-46E6-84DD-B635DF2E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5406-4214-4FEE-96C7-506B154D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67B0-2EB5-4044-A9D2-99B80053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5619-AAC1-4336-8B03-D1AAEA6A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D480-430C-49B9-8DC5-5D4CBC20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DBAED-C15A-47A5-89DB-432C17A1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AF52-06D0-427E-B3E4-BA3175B1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76F2-F287-4528-8972-5C471584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B3D2-D653-415F-8AD1-0897BAB4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0D67-D958-454F-B111-B16BA97D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4D1D-7D55-4F7E-AA0A-88D14487A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9A80-072D-4EF0-A80B-131AD4A5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A9A8-0503-4BC0-AFCE-AF4FE8A6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8F67F-70C3-4126-9CEC-3E97B7F0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4410-327C-42B6-AE75-676D090F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94BC-EF87-4932-AFD3-6323EDE2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CF4A-ED31-4873-83C9-4AAB32C1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4C23C-205F-46A0-8100-4C64C379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EC4FF-02F3-411D-AA62-5F943D9BD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DFFB3-F5D7-4A76-A63A-2DFE1298F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47938-CAA4-443F-A8B2-AD3D34FD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539D5-EA60-450D-81CB-F51D770B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5915F-1BF9-4F5D-8BAB-0637FBC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A44A-40EA-4FBA-8434-83B63E5A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62A21-1D7D-46CF-927D-AB0227E0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071C7-948E-4EA0-96BF-FFD237D4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42139-A241-45D4-BD0D-2767261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329CA-61B3-4E08-8A79-768D9AE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AAE8F-E46C-4527-9058-C014B721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C45F-3FAA-49E0-B975-326D2EAD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E081-3557-4019-8870-94B5EBAD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B04C-F292-459E-93BE-00C45FC9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1816-68A6-437B-B88C-65B993CB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A31DC-B76E-4932-A49E-F6CA1ABB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5369-0EA6-4DFD-8E78-501E93F0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9260-0F2A-4001-B962-8D36F068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819-CEBF-4A22-9B08-B4E562C4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BB546-09C7-4328-B3D5-026B19C3D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A59B5-4B98-45DA-B302-DF21F0AC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95AE-7772-4B7A-9054-32847F02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376-E13D-488C-AF38-10AAF536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0CFA-0794-44BE-B8B3-4DAC7563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8ED0F-53CF-488A-A5C0-DE10F79A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0F4E-862E-41AE-A034-EF3BB35C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204E-BF59-4FD8-A4DE-58FD3DF01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9664-E975-44AF-BDF6-481F45523C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85BF-AEA0-4030-BBF5-81EE59B2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3007-5F69-4834-B4FA-76BE8C819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52A7-1421-4145-97D4-4DFE50675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150081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/>
              <a:t>Assignment-2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Assignment-2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D319D-4644-4B2E-AE16-FE35AF22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806027"/>
            <a:ext cx="11111729" cy="57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Installation </dc:title>
  <dc:creator>CHANDAN KUMAR JHA</dc:creator>
  <cp:lastModifiedBy>CHANDAN KUMAR JHA</cp:lastModifiedBy>
  <cp:revision>9</cp:revision>
  <dcterms:created xsi:type="dcterms:W3CDTF">2020-05-08T07:17:07Z</dcterms:created>
  <dcterms:modified xsi:type="dcterms:W3CDTF">2020-05-11T11:19:44Z</dcterms:modified>
</cp:coreProperties>
</file>