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96" r:id="rId2"/>
    <p:sldId id="2598" r:id="rId3"/>
    <p:sldId id="2599" r:id="rId4"/>
    <p:sldId id="2607" r:id="rId5"/>
    <p:sldId id="2600" r:id="rId6"/>
    <p:sldId id="2601" r:id="rId7"/>
    <p:sldId id="2602" r:id="rId8"/>
    <p:sldId id="2603" r:id="rId9"/>
    <p:sldId id="2604" r:id="rId10"/>
    <p:sldId id="2605" r:id="rId11"/>
    <p:sldId id="260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1F26"/>
    <a:srgbClr val="5DAAB0"/>
    <a:srgbClr val="3B7579"/>
    <a:srgbClr val="AAD3D6"/>
    <a:srgbClr val="418287"/>
    <a:srgbClr val="DFE3E9"/>
    <a:srgbClr val="D6DBE2"/>
    <a:srgbClr val="CCD2DA"/>
    <a:srgbClr val="BBC3CD"/>
    <a:srgbClr val="D3D8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95280" autoAdjust="0"/>
  </p:normalViewPr>
  <p:slideViewPr>
    <p:cSldViewPr snapToGrid="0" snapToObjects="1" showGuides="1">
      <p:cViewPr varScale="1">
        <p:scale>
          <a:sx n="81" d="100"/>
          <a:sy n="81" d="100"/>
        </p:scale>
        <p:origin x="754" y="6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4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5136"/>
    </p:cViewPr>
  </p:sorterViewPr>
  <p:notesViewPr>
    <p:cSldViewPr snapToGrid="0" snapToObjects="1">
      <p:cViewPr varScale="1">
        <p:scale>
          <a:sx n="60" d="100"/>
          <a:sy n="60" d="100"/>
        </p:scale>
        <p:origin x="318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nch\OneDrive\Documents\Data%20Analytics%20Projects\Project%206\Final%20Project%20Complea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nch\OneDrive\Documents\Data%20Analytics%20Projects\Project%206\Final%20Project%20Compleation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nch\OneDrive\Documents\Data%20Analytics%20Projects\Project%206\Final%20Project%20Compleation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nch\OneDrive\Documents\Data%20Analytics%20Projects\Project%206\Final%20Project%20Compleation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nch\OneDrive\Documents\Data%20Analytics%20Projects\Project%206\Final%20Project%20Compleation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nch\OneDrive\Documents\Data%20Analytics%20Projects\Project%206\Final%20Project%20Compleation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nch\OneDrive\Documents\Data%20Analytics%20Projects\Project%206\Final%20Project%20Compleation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nch\OneDrive\Documents\Data%20Analytics%20Projects\Project%206\Final%20Project%20Compleation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nch\OneDrive\Documents\Data%20Analytics%20Projects\Project%206\Final%20Project%20Complea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nch\OneDrive\Documents\Data%20Analytics%20Projects\Project%206\Final%20Project%20Compleatio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nch\OneDrive\Documents\Data%20Analytics%20Projects\Project%206\Final%20Project%20Compleatio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nch\OneDrive\Documents\Data%20Analytics%20Projects\Project%206\Final%20Project%20Compleation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nch\OneDrive\Documents\Data%20Analytics%20Projects\Project%206\Final%20Project%20Compleation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nch\OneDrive\Documents\Data%20Analytics%20Projects\Project%206\Final%20Project%20Compleation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nch\OneDrive\Documents\Data%20Analytics%20Projects\Project%206\Final%20Project%20Compleation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nch\OneDrive\Documents\Data%20Analytics%20Projects\Project%206\Final%20Project%20Compleation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pivotSource>
    <c:name>[Final Project Compleation.xlsx]Q1.Chart-Features&gt;30% NULL!PivotTable1</c:name>
    <c:fmtId val="1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Representation of Columns With &gt;30% NULL Values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9525" cap="flat" cmpd="sng" algn="ctr">
            <a:solidFill>
              <a:schemeClr val="accent2"/>
            </a:solidFill>
            <a:miter lim="800000"/>
          </a:ln>
          <a:effectLst>
            <a:glow rad="63500">
              <a:schemeClr val="accent2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noFill/>
          <a:ln w="9525" cap="flat" cmpd="sng" algn="ctr">
            <a:solidFill>
              <a:schemeClr val="accent2"/>
            </a:solidFill>
            <a:miter lim="800000"/>
          </a:ln>
          <a:effectLst>
            <a:glow rad="63500">
              <a:schemeClr val="accent2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noFill/>
          <a:ln w="9525" cap="flat" cmpd="sng" algn="ctr">
            <a:solidFill>
              <a:schemeClr val="accent2"/>
            </a:solidFill>
            <a:miter lim="800000"/>
          </a:ln>
          <a:effectLst>
            <a:glow rad="63500">
              <a:schemeClr val="accent2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'Q1.Chart-Features&gt;30% NULL'!$B$3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'Q1.Chart-Features&gt;30% NULL'!$A$4:$A$51</c:f>
              <c:strCache>
                <c:ptCount val="48"/>
                <c:pt idx="0">
                  <c:v>Sum of OWN_CAR_AGE</c:v>
                </c:pt>
                <c:pt idx="1">
                  <c:v>Sum of OCCUPATION_TYPE</c:v>
                </c:pt>
                <c:pt idx="2">
                  <c:v>Sum of EXT_SOURCE_1</c:v>
                </c:pt>
                <c:pt idx="3">
                  <c:v>Sum of APARTMENTS_AVG</c:v>
                </c:pt>
                <c:pt idx="4">
                  <c:v>Sum of BASEMENTAREA_AVG</c:v>
                </c:pt>
                <c:pt idx="5">
                  <c:v>Sum of YEARS_BEGINEXPLUATATION_AVG</c:v>
                </c:pt>
                <c:pt idx="6">
                  <c:v>Sum of YEARS_BUILD_AVG</c:v>
                </c:pt>
                <c:pt idx="7">
                  <c:v>Sum of COMMONAREA_AVG</c:v>
                </c:pt>
                <c:pt idx="8">
                  <c:v>Sum of ELEVATORS_AVG</c:v>
                </c:pt>
                <c:pt idx="9">
                  <c:v>Sum of ENTRANCES_AVG</c:v>
                </c:pt>
                <c:pt idx="10">
                  <c:v>Sum of FLOORSMAX_AVG</c:v>
                </c:pt>
                <c:pt idx="11">
                  <c:v>Sum of FLOORSMIN_AVG</c:v>
                </c:pt>
                <c:pt idx="12">
                  <c:v>Sum of LANDAREA_AVG</c:v>
                </c:pt>
                <c:pt idx="13">
                  <c:v>Sum of LIVINGAPARTMENTS_AVG</c:v>
                </c:pt>
                <c:pt idx="14">
                  <c:v>Sum of LIVINGAREA_AVG</c:v>
                </c:pt>
                <c:pt idx="15">
                  <c:v>Sum of NONLIVINGAPARTMENTS_AVG</c:v>
                </c:pt>
                <c:pt idx="16">
                  <c:v>Sum of NONLIVINGAREA_AVG</c:v>
                </c:pt>
                <c:pt idx="17">
                  <c:v>Sum of APARTMENTS_MODE</c:v>
                </c:pt>
                <c:pt idx="18">
                  <c:v>Sum of ELEVATORS_MODE</c:v>
                </c:pt>
                <c:pt idx="19">
                  <c:v>Sum of COMMONAREA_MODE</c:v>
                </c:pt>
                <c:pt idx="20">
                  <c:v>Sum of YEARS_BUILD_MODE</c:v>
                </c:pt>
                <c:pt idx="21">
                  <c:v>Sum of BASEMENTAREA_MODE</c:v>
                </c:pt>
                <c:pt idx="22">
                  <c:v>Sum of YEARS_BEGINEXPLUATATION_MODE</c:v>
                </c:pt>
                <c:pt idx="23">
                  <c:v>Sum of ENTRANCES_MODE</c:v>
                </c:pt>
                <c:pt idx="24">
                  <c:v>Sum of FLOORSMAX_MODE</c:v>
                </c:pt>
                <c:pt idx="25">
                  <c:v>Sum of FLOORSMIN_MODE</c:v>
                </c:pt>
                <c:pt idx="26">
                  <c:v>Sum of LANDAREA_MODE</c:v>
                </c:pt>
                <c:pt idx="27">
                  <c:v>Sum of LIVINGAPARTMENTS_MODE</c:v>
                </c:pt>
                <c:pt idx="28">
                  <c:v>Sum of LIVINGAREA_MODE</c:v>
                </c:pt>
                <c:pt idx="29">
                  <c:v>Sum of NONLIVINGAPARTMENTS_MODE</c:v>
                </c:pt>
                <c:pt idx="30">
                  <c:v>Sum of EMERGENCYSTATE_MODE</c:v>
                </c:pt>
                <c:pt idx="31">
                  <c:v>Sum of WALLSMATERIAL_MODE</c:v>
                </c:pt>
                <c:pt idx="32">
                  <c:v>Sum of TOTALAREA_MODE</c:v>
                </c:pt>
                <c:pt idx="33">
                  <c:v>Sum of HOUSETYPE_MODE</c:v>
                </c:pt>
                <c:pt idx="34">
                  <c:v>Sum of FONDKAPREMONT_MODE</c:v>
                </c:pt>
                <c:pt idx="35">
                  <c:v>Sum of NONLIVINGAREA_MEDI</c:v>
                </c:pt>
                <c:pt idx="36">
                  <c:v>Sum of NONLIVINGAPARTMENTS_MEDI</c:v>
                </c:pt>
                <c:pt idx="37">
                  <c:v>Sum of LIVINGAREA_MEDI</c:v>
                </c:pt>
                <c:pt idx="38">
                  <c:v>Sum of LIVINGAPARTMENTS_MEDI</c:v>
                </c:pt>
                <c:pt idx="39">
                  <c:v>Sum of LANDAREA_MEDI</c:v>
                </c:pt>
                <c:pt idx="40">
                  <c:v>Sum of FLOORSMIN_MEDI</c:v>
                </c:pt>
                <c:pt idx="41">
                  <c:v>Sum of FLOORSMAX_MEDI</c:v>
                </c:pt>
                <c:pt idx="42">
                  <c:v>Sum of COMMONAREA_MEDI</c:v>
                </c:pt>
                <c:pt idx="43">
                  <c:v>Sum of YEARS_BUILD_MEDI</c:v>
                </c:pt>
                <c:pt idx="44">
                  <c:v>Sum of YEARS_BEGINEXPLUATATION_MEDI</c:v>
                </c:pt>
                <c:pt idx="45">
                  <c:v>Sum of BASEMENTAREA_MEDI</c:v>
                </c:pt>
                <c:pt idx="46">
                  <c:v>Sum of APARTMENTS_MEDI</c:v>
                </c:pt>
                <c:pt idx="47">
                  <c:v>Sum of NONLIVINGAREA_MODE</c:v>
                </c:pt>
              </c:strCache>
            </c:strRef>
          </c:cat>
          <c:val>
            <c:numRef>
              <c:f>'Q1.Chart-Features&gt;30% NULL'!$B$4:$B$51</c:f>
              <c:numCache>
                <c:formatCode>General</c:formatCode>
                <c:ptCount val="48"/>
                <c:pt idx="0">
                  <c:v>0.66</c:v>
                </c:pt>
                <c:pt idx="1">
                  <c:v>0.31</c:v>
                </c:pt>
                <c:pt idx="2">
                  <c:v>0.56000000000000005</c:v>
                </c:pt>
                <c:pt idx="3">
                  <c:v>0.51</c:v>
                </c:pt>
                <c:pt idx="4">
                  <c:v>0.57999999999999996</c:v>
                </c:pt>
                <c:pt idx="5">
                  <c:v>0.49</c:v>
                </c:pt>
                <c:pt idx="6">
                  <c:v>0.66</c:v>
                </c:pt>
                <c:pt idx="7">
                  <c:v>0.7</c:v>
                </c:pt>
                <c:pt idx="8">
                  <c:v>0.53</c:v>
                </c:pt>
                <c:pt idx="9">
                  <c:v>0.5</c:v>
                </c:pt>
                <c:pt idx="10">
                  <c:v>0.5</c:v>
                </c:pt>
                <c:pt idx="11">
                  <c:v>0.68</c:v>
                </c:pt>
                <c:pt idx="12">
                  <c:v>0.59</c:v>
                </c:pt>
                <c:pt idx="13">
                  <c:v>0.68</c:v>
                </c:pt>
                <c:pt idx="14">
                  <c:v>0.5</c:v>
                </c:pt>
                <c:pt idx="15">
                  <c:v>0.69</c:v>
                </c:pt>
                <c:pt idx="16">
                  <c:v>0.55000000000000004</c:v>
                </c:pt>
                <c:pt idx="17">
                  <c:v>0.51</c:v>
                </c:pt>
                <c:pt idx="18">
                  <c:v>0.53</c:v>
                </c:pt>
                <c:pt idx="19">
                  <c:v>0.7</c:v>
                </c:pt>
                <c:pt idx="20">
                  <c:v>0.66</c:v>
                </c:pt>
                <c:pt idx="21">
                  <c:v>0.57999999999999996</c:v>
                </c:pt>
                <c:pt idx="22">
                  <c:v>0.49</c:v>
                </c:pt>
                <c:pt idx="23">
                  <c:v>0.5</c:v>
                </c:pt>
                <c:pt idx="24">
                  <c:v>0.5</c:v>
                </c:pt>
                <c:pt idx="25">
                  <c:v>0.68</c:v>
                </c:pt>
                <c:pt idx="26">
                  <c:v>0.59</c:v>
                </c:pt>
                <c:pt idx="27">
                  <c:v>0.68</c:v>
                </c:pt>
                <c:pt idx="28">
                  <c:v>0.5</c:v>
                </c:pt>
                <c:pt idx="29">
                  <c:v>0.69</c:v>
                </c:pt>
                <c:pt idx="30">
                  <c:v>0.47</c:v>
                </c:pt>
                <c:pt idx="31">
                  <c:v>0.51</c:v>
                </c:pt>
                <c:pt idx="32">
                  <c:v>0.48</c:v>
                </c:pt>
                <c:pt idx="33">
                  <c:v>0.5</c:v>
                </c:pt>
                <c:pt idx="34">
                  <c:v>0.68</c:v>
                </c:pt>
                <c:pt idx="35">
                  <c:v>0.55000000000000004</c:v>
                </c:pt>
                <c:pt idx="36">
                  <c:v>0.69</c:v>
                </c:pt>
                <c:pt idx="37">
                  <c:v>0.5</c:v>
                </c:pt>
                <c:pt idx="38">
                  <c:v>0.68</c:v>
                </c:pt>
                <c:pt idx="39">
                  <c:v>0.59</c:v>
                </c:pt>
                <c:pt idx="40">
                  <c:v>0.68</c:v>
                </c:pt>
                <c:pt idx="41">
                  <c:v>0.5</c:v>
                </c:pt>
                <c:pt idx="42">
                  <c:v>0.7</c:v>
                </c:pt>
                <c:pt idx="43">
                  <c:v>0.66</c:v>
                </c:pt>
                <c:pt idx="44">
                  <c:v>0.49</c:v>
                </c:pt>
                <c:pt idx="45">
                  <c:v>0.57999999999999996</c:v>
                </c:pt>
                <c:pt idx="46">
                  <c:v>0.51</c:v>
                </c:pt>
                <c:pt idx="47">
                  <c:v>0.55000000000000004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16-4FBC-A267-A00B32A0E30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15"/>
        <c:overlap val="-40"/>
        <c:axId val="699443384"/>
        <c:axId val="699442664"/>
      </c:barChart>
      <c:catAx>
        <c:axId val="69944338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Feature Names</a:t>
                </a:r>
              </a:p>
            </c:rich>
          </c:tx>
          <c:layout>
            <c:manualLayout>
              <c:xMode val="edge"/>
              <c:yMode val="edge"/>
              <c:x val="0.4642497211423669"/>
              <c:y val="0.8771759519710953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9442664"/>
        <c:crosses val="autoZero"/>
        <c:auto val="1"/>
        <c:lblAlgn val="ctr"/>
        <c:lblOffset val="100"/>
        <c:noMultiLvlLbl val="0"/>
      </c:catAx>
      <c:valAx>
        <c:axId val="699442664"/>
        <c:scaling>
          <c:orientation val="minMax"/>
          <c:max val="1"/>
          <c:min val="0.30000000000000004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9443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 Project Compleation.xlsx]Q4.The Pivot Tables!PivotTable7</c:name>
    <c:fmtId val="1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Segmented</a:t>
            </a:r>
            <a:r>
              <a:rPr lang="en-US" baseline="0"/>
              <a:t> employment years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'Q4.The Pivot Tables'!$B$21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rgbClr val="FF0000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'Q4.The Pivot Tables'!$A$22:$A$26</c:f>
              <c:strCache>
                <c:ptCount val="5"/>
                <c:pt idx="0">
                  <c:v>0-9</c:v>
                </c:pt>
                <c:pt idx="1">
                  <c:v>40 and Above</c:v>
                </c:pt>
                <c:pt idx="2">
                  <c:v>10-19</c:v>
                </c:pt>
                <c:pt idx="3">
                  <c:v>20-29</c:v>
                </c:pt>
                <c:pt idx="4">
                  <c:v>30-39</c:v>
                </c:pt>
              </c:strCache>
            </c:strRef>
          </c:cat>
          <c:val>
            <c:numRef>
              <c:f>'Q4.The Pivot Tables'!$B$22:$B$26</c:f>
              <c:numCache>
                <c:formatCode>0.00%</c:formatCode>
                <c:ptCount val="5"/>
                <c:pt idx="0">
                  <c:v>0.74813710879284645</c:v>
                </c:pt>
                <c:pt idx="1">
                  <c:v>0.12493790362642822</c:v>
                </c:pt>
                <c:pt idx="2">
                  <c:v>0.10233482364629906</c:v>
                </c:pt>
                <c:pt idx="3">
                  <c:v>2.0615996025832091E-2</c:v>
                </c:pt>
                <c:pt idx="4">
                  <c:v>3.9741679085941381E-3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299-416C-8F84-AFC7F94A315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569496192"/>
        <c:axId val="569495472"/>
      </c:lineChart>
      <c:catAx>
        <c:axId val="569496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9495472"/>
        <c:crosses val="autoZero"/>
        <c:auto val="1"/>
        <c:lblAlgn val="ctr"/>
        <c:lblOffset val="100"/>
        <c:noMultiLvlLbl val="0"/>
      </c:catAx>
      <c:valAx>
        <c:axId val="569495472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569496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 Project Compleation.xlsx]Q4.The Pivot Tables!PivotTable3</c:name>
    <c:fmtId val="2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Segmented</a:t>
            </a:r>
            <a:r>
              <a:rPr lang="en-US" baseline="0"/>
              <a:t> gender distribution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3.0555555555555555E-2"/>
          <c:y val="0.26791447944006996"/>
          <c:w val="0.93888888888888888"/>
          <c:h val="0.460437080781568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'Q4.The Pivot Tables'!$H$1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'Q4.The Pivot Tables'!$G$2:$G$8</c:f>
              <c:multiLvlStrCache>
                <c:ptCount val="5"/>
                <c:lvl>
                  <c:pt idx="0">
                    <c:v>0</c:v>
                  </c:pt>
                  <c:pt idx="1">
                    <c:v>1</c:v>
                  </c:pt>
                  <c:pt idx="2">
                    <c:v>0</c:v>
                  </c:pt>
                  <c:pt idx="3">
                    <c:v>1</c:v>
                  </c:pt>
                </c:lvl>
                <c:lvl>
                  <c:pt idx="0">
                    <c:v>F</c:v>
                  </c:pt>
                  <c:pt idx="2">
                    <c:v>M</c:v>
                  </c:pt>
                  <c:pt idx="4">
                    <c:v>XNA</c:v>
                  </c:pt>
                </c:lvl>
              </c:multiLvlStrCache>
            </c:multiLvlStrRef>
          </c:cat>
          <c:val>
            <c:numRef>
              <c:f>'Q4.The Pivot Tables'!$H$2:$H$8</c:f>
              <c:numCache>
                <c:formatCode>0.00%</c:formatCode>
                <c:ptCount val="5"/>
                <c:pt idx="0">
                  <c:v>0.61119222384447691</c:v>
                </c:pt>
                <c:pt idx="1">
                  <c:v>4.5280905618112363E-2</c:v>
                </c:pt>
                <c:pt idx="2">
                  <c:v>0.30824616492329848</c:v>
                </c:pt>
                <c:pt idx="3">
                  <c:v>3.5240704814096281E-2</c:v>
                </c:pt>
                <c:pt idx="4">
                  <c:v>4.0000800016000322E-5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0D-4B8C-BC94-55A82A0BCA0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69506992"/>
        <c:axId val="569506272"/>
      </c:barChart>
      <c:catAx>
        <c:axId val="569506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9506272"/>
        <c:crosses val="autoZero"/>
        <c:auto val="1"/>
        <c:lblAlgn val="ctr"/>
        <c:lblOffset val="100"/>
        <c:noMultiLvlLbl val="0"/>
      </c:catAx>
      <c:valAx>
        <c:axId val="569506272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569506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 Project Compleation.xlsx]Q4.The Pivot Tables!PivotTable9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Segmented</a:t>
            </a:r>
            <a:r>
              <a:rPr lang="en-US" baseline="0"/>
              <a:t> NAME_TYPE_SUITE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'Q4.The Pivot Tables'!$D$10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'Q4.The Pivot Tables'!$C$11:$C$17</c:f>
              <c:multiLvlStrCache>
                <c:ptCount val="5"/>
                <c:lvl>
                  <c:pt idx="1">
                    <c:v>0</c:v>
                  </c:pt>
                  <c:pt idx="2">
                    <c:v>1</c:v>
                  </c:pt>
                  <c:pt idx="3">
                    <c:v>0</c:v>
                  </c:pt>
                  <c:pt idx="4">
                    <c:v>1</c:v>
                  </c:pt>
                </c:lvl>
                <c:lvl>
                  <c:pt idx="0">
                    <c:v>Unaccompanied</c:v>
                  </c:pt>
                  <c:pt idx="1">
                    <c:v>Spouse, partner</c:v>
                  </c:pt>
                  <c:pt idx="3">
                    <c:v>Family</c:v>
                  </c:pt>
                </c:lvl>
              </c:multiLvlStrCache>
            </c:multiLvlStrRef>
          </c:cat>
          <c:val>
            <c:numRef>
              <c:f>'Q4.The Pivot Tables'!$D$11:$D$17</c:f>
              <c:numCache>
                <c:formatCode>0.00%</c:formatCode>
                <c:ptCount val="5"/>
                <c:pt idx="0">
                  <c:v>0.82802612987119362</c:v>
                </c:pt>
                <c:pt idx="1">
                  <c:v>3.4914914094976761E-2</c:v>
                </c:pt>
                <c:pt idx="2">
                  <c:v>2.9488255892531688E-3</c:v>
                </c:pt>
                <c:pt idx="3">
                  <c:v>0.12389163065959495</c:v>
                </c:pt>
                <c:pt idx="4">
                  <c:v>1.0218499784981468E-2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76-4FFC-87F1-A33038F9EE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42924648"/>
        <c:axId val="842921408"/>
      </c:barChart>
      <c:catAx>
        <c:axId val="842924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2921408"/>
        <c:crosses val="autoZero"/>
        <c:auto val="1"/>
        <c:lblAlgn val="ctr"/>
        <c:lblOffset val="100"/>
        <c:noMultiLvlLbl val="0"/>
      </c:catAx>
      <c:valAx>
        <c:axId val="842921408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842924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 Project Compleation.xlsx]Q4.The Pivot Tables!PivotTable12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Segmented</a:t>
            </a:r>
            <a:r>
              <a:rPr lang="en-US" baseline="0"/>
              <a:t> Education Type distribution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'Q4.The Pivot Tables'!$I$10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'Q4.The Pivot Tables'!$H$11:$H$18</c:f>
              <c:multiLvlStrCache>
                <c:ptCount val="6"/>
                <c:lvl>
                  <c:pt idx="0">
                    <c:v>0</c:v>
                  </c:pt>
                  <c:pt idx="1">
                    <c:v>0</c:v>
                  </c:pt>
                  <c:pt idx="2">
                    <c:v>1</c:v>
                  </c:pt>
                </c:lvl>
                <c:lvl>
                  <c:pt idx="0">
                    <c:v>Academic degree</c:v>
                  </c:pt>
                  <c:pt idx="1">
                    <c:v>Higher education</c:v>
                  </c:pt>
                  <c:pt idx="3">
                    <c:v>Incomplete higher</c:v>
                  </c:pt>
                  <c:pt idx="4">
                    <c:v>Lower secondary</c:v>
                  </c:pt>
                  <c:pt idx="5">
                    <c:v>Secondary / secondary special</c:v>
                  </c:pt>
                </c:lvl>
              </c:multiLvlStrCache>
            </c:multiLvlStrRef>
          </c:cat>
          <c:val>
            <c:numRef>
              <c:f>'Q4.The Pivot Tables'!$I$11:$I$18</c:f>
              <c:numCache>
                <c:formatCode>0.00%</c:formatCode>
                <c:ptCount val="6"/>
                <c:pt idx="0">
                  <c:v>4.0000800016000318E-4</c:v>
                </c:pt>
                <c:pt idx="1">
                  <c:v>0.23122462449248984</c:v>
                </c:pt>
                <c:pt idx="2">
                  <c:v>1.2120242404848098E-2</c:v>
                </c:pt>
                <c:pt idx="3">
                  <c:v>3.2400648012960262E-2</c:v>
                </c:pt>
                <c:pt idx="4">
                  <c:v>1.2400248004960099E-2</c:v>
                </c:pt>
                <c:pt idx="5">
                  <c:v>0.71145422908458167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E6-45C0-9749-C0FB1CC73FE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42918528"/>
        <c:axId val="842918168"/>
      </c:barChart>
      <c:catAx>
        <c:axId val="842918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2918168"/>
        <c:crosses val="autoZero"/>
        <c:auto val="1"/>
        <c:lblAlgn val="ctr"/>
        <c:lblOffset val="100"/>
        <c:noMultiLvlLbl val="0"/>
      </c:catAx>
      <c:valAx>
        <c:axId val="842918168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842918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 Project Compleation.xlsx]Q4.The Pivot Tables!PivotTable15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Segmented</a:t>
            </a:r>
            <a:r>
              <a:rPr lang="en-US" baseline="0"/>
              <a:t> organization type</a:t>
            </a:r>
            <a:endParaRPr lang="en-US"/>
          </a:p>
        </c:rich>
      </c:tx>
      <c:layout>
        <c:manualLayout>
          <c:xMode val="edge"/>
          <c:yMode val="edge"/>
          <c:x val="0.31424830132297848"/>
          <c:y val="4.99052201808107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'Q4.The Pivot Tables'!$J$27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'Q4.The Pivot Tables'!$I$28:$I$37</c:f>
              <c:strCache>
                <c:ptCount val="10"/>
                <c:pt idx="0">
                  <c:v>XNA</c:v>
                </c:pt>
                <c:pt idx="1">
                  <c:v>Trade: type 7</c:v>
                </c:pt>
                <c:pt idx="2">
                  <c:v>Self-employed</c:v>
                </c:pt>
                <c:pt idx="3">
                  <c:v>Other</c:v>
                </c:pt>
                <c:pt idx="4">
                  <c:v>Medicine</c:v>
                </c:pt>
                <c:pt idx="5">
                  <c:v>Government</c:v>
                </c:pt>
                <c:pt idx="6">
                  <c:v>Construction</c:v>
                </c:pt>
                <c:pt idx="7">
                  <c:v>Business Entity Type 3</c:v>
                </c:pt>
                <c:pt idx="8">
                  <c:v>Business Entity Type 2</c:v>
                </c:pt>
                <c:pt idx="9">
                  <c:v>Business Entity Type 1</c:v>
                </c:pt>
              </c:strCache>
            </c:strRef>
          </c:cat>
          <c:val>
            <c:numRef>
              <c:f>'Q4.The Pivot Tables'!$J$28:$J$37</c:f>
              <c:numCache>
                <c:formatCode>General</c:formatCode>
                <c:ptCount val="10"/>
                <c:pt idx="0">
                  <c:v>503</c:v>
                </c:pt>
                <c:pt idx="1">
                  <c:v>120</c:v>
                </c:pt>
                <c:pt idx="2">
                  <c:v>628</c:v>
                </c:pt>
                <c:pt idx="3">
                  <c:v>208</c:v>
                </c:pt>
                <c:pt idx="4">
                  <c:v>130</c:v>
                </c:pt>
                <c:pt idx="5">
                  <c:v>124</c:v>
                </c:pt>
                <c:pt idx="6">
                  <c:v>108</c:v>
                </c:pt>
                <c:pt idx="7">
                  <c:v>1014</c:v>
                </c:pt>
                <c:pt idx="8">
                  <c:v>133</c:v>
                </c:pt>
                <c:pt idx="9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0A-4493-99F0-76F2361271D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42920328"/>
        <c:axId val="842921408"/>
      </c:barChart>
      <c:catAx>
        <c:axId val="842920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2921408"/>
        <c:crosses val="autoZero"/>
        <c:auto val="1"/>
        <c:lblAlgn val="ctr"/>
        <c:lblOffset val="100"/>
        <c:noMultiLvlLbl val="0"/>
      </c:catAx>
      <c:valAx>
        <c:axId val="84292140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42920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 Project Compleation.xlsx]Q4.The Pivot Tables!PivotTable21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</a:t>
            </a:r>
            <a:r>
              <a:rPr lang="en-US" baseline="0"/>
              <a:t> amount credited per name income type segmented</a:t>
            </a:r>
            <a:endParaRPr lang="en-US"/>
          </a:p>
        </c:rich>
      </c:tx>
      <c:layout>
        <c:manualLayout>
          <c:xMode val="edge"/>
          <c:yMode val="edge"/>
          <c:x val="0.28249416604809796"/>
          <c:y val="5.45348498104403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00B0F0"/>
          </a:solidFill>
          <a:ln>
            <a:solidFill>
              <a:srgbClr val="FFC00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</c:pivotFmt>
      <c:pivotFmt>
        <c:idx val="4"/>
      </c:pivotFmt>
      <c:pivotFmt>
        <c:idx val="5"/>
        <c:spPr>
          <a:solidFill>
            <a:srgbClr val="FFC000"/>
          </a:solidFill>
          <a:ln>
            <a:solidFill>
              <a:srgbClr val="FFC000"/>
            </a:solidFill>
          </a:ln>
          <a:effectLst/>
        </c:spPr>
      </c:pivotFmt>
      <c:pivotFmt>
        <c:idx val="6"/>
        <c:spPr>
          <a:solidFill>
            <a:srgbClr val="FFC000"/>
          </a:solidFill>
          <a:ln>
            <a:solidFill>
              <a:srgbClr val="FFC000"/>
            </a:solidFill>
          </a:ln>
          <a:effectLst/>
        </c:spPr>
      </c:pivotFmt>
      <c:pivotFmt>
        <c:idx val="7"/>
        <c:spPr>
          <a:solidFill>
            <a:srgbClr val="FFC000"/>
          </a:solidFill>
          <a:ln>
            <a:solidFill>
              <a:srgbClr val="FFC000"/>
            </a:solidFill>
          </a:ln>
          <a:effectLst/>
        </c:spPr>
      </c:pivotFmt>
      <c:pivotFmt>
        <c:idx val="8"/>
        <c:spPr>
          <a:solidFill>
            <a:srgbClr val="FFC000"/>
          </a:solidFill>
          <a:ln>
            <a:solidFill>
              <a:srgbClr val="FFC000"/>
            </a:solidFill>
          </a:ln>
          <a:effectLst/>
        </c:spPr>
      </c:pivotFmt>
      <c:pivotFmt>
        <c:idx val="9"/>
        <c:spPr>
          <a:solidFill>
            <a:srgbClr val="FFC000"/>
          </a:solidFill>
          <a:ln>
            <a:solidFill>
              <a:srgbClr val="FFC000"/>
            </a:solidFill>
          </a:ln>
          <a:effectLst/>
        </c:spPr>
      </c:pivotFmt>
      <c:pivotFmt>
        <c:idx val="10"/>
        <c:spPr>
          <a:solidFill>
            <a:srgbClr val="FFC000"/>
          </a:solidFill>
          <a:ln>
            <a:solidFill>
              <a:srgbClr val="FFC000"/>
            </a:solidFill>
          </a:ln>
          <a:effectLst/>
        </c:spPr>
      </c:pivotFmt>
      <c:pivotFmt>
        <c:idx val="11"/>
        <c:spPr>
          <a:solidFill>
            <a:srgbClr val="FFC000"/>
          </a:solidFill>
          <a:ln>
            <a:solidFill>
              <a:srgbClr val="FFC000"/>
            </a:solidFill>
          </a:ln>
          <a:effectLst/>
        </c:spPr>
      </c:pivotFmt>
      <c:pivotFmt>
        <c:idx val="12"/>
        <c:spPr>
          <a:solidFill>
            <a:srgbClr val="FFC000"/>
          </a:solidFill>
          <a:ln>
            <a:solidFill>
              <a:srgbClr val="FFC000"/>
            </a:solidFill>
          </a:ln>
          <a:effectLst/>
        </c:spPr>
      </c:pivotFmt>
      <c:pivotFmt>
        <c:idx val="13"/>
        <c:spPr>
          <a:solidFill>
            <a:srgbClr val="00B0F0"/>
          </a:solidFill>
          <a:ln>
            <a:solidFill>
              <a:srgbClr val="FFC00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rgbClr val="00B0F0"/>
          </a:solidFill>
          <a:ln>
            <a:solidFill>
              <a:srgbClr val="FFC00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'Q4.The Pivot Tables'!$E$41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B0F0"/>
            </a:solidFill>
            <a:ln>
              <a:solidFill>
                <a:srgbClr val="FFC000"/>
              </a:solidFill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F781-46A6-9D93-0E149E5441E9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F781-46A6-9D93-0E149E5441E9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F781-46A6-9D93-0E149E5441E9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F781-46A6-9D93-0E149E5441E9}"/>
              </c:ext>
            </c:extLst>
          </c:dPt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F781-46A6-9D93-0E149E5441E9}"/>
              </c:ext>
            </c:extLst>
          </c:dPt>
          <c:dPt>
            <c:idx val="8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F781-46A6-9D93-0E149E5441E9}"/>
              </c:ext>
            </c:extLst>
          </c:dPt>
          <c:dPt>
            <c:idx val="9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F781-46A6-9D93-0E149E5441E9}"/>
              </c:ext>
            </c:extLst>
          </c:dPt>
          <c:dPt>
            <c:idx val="1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F781-46A6-9D93-0E149E5441E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'Q4.The Pivot Tables'!$D$42:$D$49</c:f>
              <c:strCache>
                <c:ptCount val="8"/>
                <c:pt idx="0">
                  <c:v>Businessman</c:v>
                </c:pt>
                <c:pt idx="1">
                  <c:v>Commercial associate</c:v>
                </c:pt>
                <c:pt idx="2">
                  <c:v>Maternity leave</c:v>
                </c:pt>
                <c:pt idx="3">
                  <c:v>Pensioner</c:v>
                </c:pt>
                <c:pt idx="4">
                  <c:v>State servant</c:v>
                </c:pt>
                <c:pt idx="5">
                  <c:v>Student</c:v>
                </c:pt>
                <c:pt idx="6">
                  <c:v>Unemployed</c:v>
                </c:pt>
                <c:pt idx="7">
                  <c:v>Working</c:v>
                </c:pt>
              </c:strCache>
            </c:strRef>
          </c:cat>
          <c:val>
            <c:numRef>
              <c:f>'Q4.The Pivot Tables'!$E$42:$E$49</c:f>
              <c:numCache>
                <c:formatCode>0</c:formatCode>
                <c:ptCount val="8"/>
                <c:pt idx="0">
                  <c:v>1800000</c:v>
                </c:pt>
                <c:pt idx="1">
                  <c:v>668056.15849432559</c:v>
                </c:pt>
                <c:pt idx="2">
                  <c:v>765000</c:v>
                </c:pt>
                <c:pt idx="3">
                  <c:v>539876.49013452919</c:v>
                </c:pt>
                <c:pt idx="4">
                  <c:v>680582.67027334857</c:v>
                </c:pt>
                <c:pt idx="5">
                  <c:v>539246.69999999995</c:v>
                </c:pt>
                <c:pt idx="6">
                  <c:v>648000</c:v>
                </c:pt>
                <c:pt idx="7">
                  <c:v>578862.10207612452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781-46A6-9D93-0E149E5441E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65756120"/>
        <c:axId val="1065744960"/>
      </c:barChart>
      <c:catAx>
        <c:axId val="1065756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5744960"/>
        <c:crosses val="autoZero"/>
        <c:auto val="1"/>
        <c:lblAlgn val="ctr"/>
        <c:lblOffset val="100"/>
        <c:noMultiLvlLbl val="0"/>
      </c:catAx>
      <c:valAx>
        <c:axId val="106574496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crossAx val="1065756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 Project Compleation.xlsx]Q4.The Pivot Tables!PivotTable18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Age</a:t>
            </a:r>
            <a:r>
              <a:rPr lang="en-US" baseline="0"/>
              <a:t> distribution with credit amount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'Q4.The Pivot Tables'!$B$41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'Q4.The Pivot Tables'!$A$42:$A$46</c:f>
              <c:strCache>
                <c:ptCount val="5"/>
                <c:pt idx="0">
                  <c:v>0-30</c:v>
                </c:pt>
                <c:pt idx="1">
                  <c:v>31-40</c:v>
                </c:pt>
                <c:pt idx="2">
                  <c:v>41-50</c:v>
                </c:pt>
                <c:pt idx="3">
                  <c:v>51-60</c:v>
                </c:pt>
                <c:pt idx="4">
                  <c:v>60+ and Above</c:v>
                </c:pt>
              </c:strCache>
            </c:strRef>
          </c:cat>
          <c:val>
            <c:numRef>
              <c:f>'Q4.The Pivot Tables'!$B$42:$B$46</c:f>
              <c:numCache>
                <c:formatCode>0</c:formatCode>
                <c:ptCount val="5"/>
                <c:pt idx="0">
                  <c:v>481020.527526705</c:v>
                </c:pt>
                <c:pt idx="1">
                  <c:v>600172.74843540462</c:v>
                </c:pt>
                <c:pt idx="2">
                  <c:v>656480.62707182323</c:v>
                </c:pt>
                <c:pt idx="3">
                  <c:v>651767.10966424679</c:v>
                </c:pt>
                <c:pt idx="4">
                  <c:v>526402.83636836626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CE-4E78-A80D-2530A4990D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65739560"/>
        <c:axId val="1065739920"/>
      </c:barChart>
      <c:catAx>
        <c:axId val="1065739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5739920"/>
        <c:crosses val="autoZero"/>
        <c:auto val="1"/>
        <c:lblAlgn val="ctr"/>
        <c:lblOffset val="100"/>
        <c:noMultiLvlLbl val="0"/>
      </c:catAx>
      <c:valAx>
        <c:axId val="1065739920"/>
        <c:scaling>
          <c:orientation val="minMax"/>
        </c:scaling>
        <c:delete val="1"/>
        <c:axPos val="l"/>
        <c:numFmt formatCode="0" sourceLinked="1"/>
        <c:majorTickMark val="none"/>
        <c:minorTickMark val="none"/>
        <c:tickLblPos val="nextTo"/>
        <c:crossAx val="1065739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 Project Compleation.xlsx]Q3.Data Imbalance!PivotTable3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Data Imbalance</a:t>
            </a:r>
          </a:p>
        </c:rich>
      </c:tx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2"/>
        <c:spPr>
          <a:gradFill rotWithShape="1"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50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3"/>
      </c:pivotFmt>
      <c:pivotFmt>
        <c:idx val="4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6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7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9483675018982534E-2"/>
          <c:y val="0.29022433986011248"/>
          <c:w val="0.92221907341308995"/>
          <c:h val="0.64738525324128549"/>
        </c:manualLayout>
      </c:layout>
      <c:pie3DChart>
        <c:varyColors val="1"/>
        <c:ser>
          <c:idx val="0"/>
          <c:order val="0"/>
          <c:tx>
            <c:strRef>
              <c:f>'Q3.Data Imbalance'!$B$3</c:f>
              <c:strCache>
                <c:ptCount val="1"/>
                <c:pt idx="0">
                  <c:v>Total</c:v>
                </c:pt>
              </c:strCache>
            </c:strRef>
          </c:tx>
          <c:explosion val="37"/>
          <c:dPt>
            <c:idx val="0"/>
            <c:bubble3D val="0"/>
            <c:explosion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A526-4606-88E3-3452B34C0FA9}"/>
              </c:ext>
            </c:extLst>
          </c:dPt>
          <c:dPt>
            <c:idx val="1"/>
            <c:bubble3D val="0"/>
            <c:explosion val="5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A526-4606-88E3-3452B34C0FA9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A526-4606-88E3-3452B34C0FA9}"/>
              </c:ext>
            </c:extLst>
          </c:dPt>
          <c:dLbls>
            <c:spPr>
              <a:solidFill>
                <a:srgbClr val="FF0000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'Q3.Data Imbalance'!$A$4:$A$6</c:f>
              <c:strCache>
                <c:ptCount val="2"/>
                <c:pt idx="0">
                  <c:v>0</c:v>
                </c:pt>
                <c:pt idx="1">
                  <c:v>1</c:v>
                </c:pt>
              </c:strCache>
            </c:strRef>
          </c:cat>
          <c:val>
            <c:numRef>
              <c:f>'Q3.Data Imbalance'!$B$4:$B$6</c:f>
              <c:numCache>
                <c:formatCode>General</c:formatCode>
                <c:ptCount val="2"/>
                <c:pt idx="0">
                  <c:v>45973</c:v>
                </c:pt>
                <c:pt idx="1">
                  <c:v>4026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526-4606-88E3-3452B34C0FA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6956253475149303"/>
          <c:y val="0.32424559891906712"/>
          <c:w val="7.5767761376069442E-2"/>
          <c:h val="0.42108362098277308"/>
        </c:manualLayout>
      </c:layout>
      <c:overlay val="0"/>
      <c:spPr>
        <a:solidFill>
          <a:schemeClr val="bg1"/>
        </a:solidFill>
        <a:ln>
          <a:solidFill>
            <a:schemeClr val="accent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92D050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 Project Compleation.xlsx]Q4.The Pivot Tables!PivotTable8</c:name>
    <c:fmtId val="2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Percentage</a:t>
            </a:r>
            <a:r>
              <a:rPr lang="en-US" baseline="0"/>
              <a:t> Defaulters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'Q4.The Pivot Tables'!$D$21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'Q4.The Pivot Tables'!$C$22:$C$26</c:f>
              <c:strCache>
                <c:ptCount val="5"/>
                <c:pt idx="0">
                  <c:v>0-30</c:v>
                </c:pt>
                <c:pt idx="1">
                  <c:v>31-40</c:v>
                </c:pt>
                <c:pt idx="2">
                  <c:v>41-50</c:v>
                </c:pt>
                <c:pt idx="3">
                  <c:v>51-60</c:v>
                </c:pt>
                <c:pt idx="4">
                  <c:v>60+ and Above</c:v>
                </c:pt>
              </c:strCache>
            </c:strRef>
          </c:cat>
          <c:val>
            <c:numRef>
              <c:f>'Q4.The Pivot Tables'!$D$22:$D$26</c:f>
              <c:numCache>
                <c:formatCode>0.00%</c:formatCode>
                <c:ptCount val="5"/>
                <c:pt idx="0">
                  <c:v>0.14604292085841716</c:v>
                </c:pt>
                <c:pt idx="1">
                  <c:v>0.26844536890737813</c:v>
                </c:pt>
                <c:pt idx="2">
                  <c:v>0.249784995699914</c:v>
                </c:pt>
                <c:pt idx="3">
                  <c:v>0.22040440808816175</c:v>
                </c:pt>
                <c:pt idx="4">
                  <c:v>0.11532230644612892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E9-4E9D-A06B-9AF462B8636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89542088"/>
        <c:axId val="489543888"/>
      </c:barChart>
      <c:catAx>
        <c:axId val="489542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9543888"/>
        <c:crosses val="autoZero"/>
        <c:auto val="1"/>
        <c:lblAlgn val="ctr"/>
        <c:lblOffset val="100"/>
        <c:noMultiLvlLbl val="0"/>
      </c:catAx>
      <c:valAx>
        <c:axId val="489543888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489542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 </a:t>
            </a: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Distribution of</a:t>
            </a:r>
            <a:r>
              <a:rPr lang="en-US" sz="11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 </a:t>
            </a:r>
            <a:r>
              <a:rPr lang="en-US" baseline="0"/>
              <a:t>Employment Years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00B0F0"/>
          </a:solidFill>
          <a:ln>
            <a:solidFill>
              <a:srgbClr val="00B0F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00B0F0"/>
          </a:solidFill>
          <a:ln>
            <a:solidFill>
              <a:srgbClr val="00B0F0"/>
            </a:solidFill>
          </a:ln>
          <a:effectLst/>
        </c:spPr>
        <c:dLbl>
          <c:idx val="0"/>
          <c:layout>
            <c:manualLayout>
              <c:x val="2.7777777777777779E-3"/>
              <c:y val="0.1053261321522531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00B0F0"/>
          </a:solidFill>
          <a:ln>
            <a:solidFill>
              <a:srgbClr val="00B0F0"/>
            </a:solidFill>
          </a:ln>
          <a:effectLst/>
        </c:spPr>
        <c:dLbl>
          <c:idx val="0"/>
          <c:layout>
            <c:manualLayout>
              <c:x val="0"/>
              <c:y val="8.138837484492290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00B0F0"/>
          </a:solidFill>
          <a:ln>
            <a:solidFill>
              <a:srgbClr val="00B0F0"/>
            </a:solidFill>
          </a:ln>
          <a:effectLst/>
        </c:spPr>
        <c:dLbl>
          <c:idx val="0"/>
          <c:layout>
            <c:manualLayout>
              <c:x val="-1.0185067526415994E-16"/>
              <c:y val="9.575102922932107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00B0F0"/>
          </a:solidFill>
          <a:ln>
            <a:solidFill>
              <a:srgbClr val="00B0F0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00B0F0"/>
          </a:solidFill>
          <a:ln>
            <a:solidFill>
              <a:srgbClr val="00B0F0"/>
            </a:solidFill>
          </a:ln>
          <a:effectLst/>
        </c:spPr>
        <c:dLbl>
          <c:idx val="0"/>
          <c:layout>
            <c:manualLayout>
              <c:x val="2.7777777777777779E-3"/>
              <c:y val="0.1053261321522531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00B0F0"/>
          </a:solidFill>
          <a:ln>
            <a:solidFill>
              <a:srgbClr val="00B0F0"/>
            </a:solidFill>
          </a:ln>
          <a:effectLst/>
        </c:spPr>
        <c:dLbl>
          <c:idx val="0"/>
          <c:layout>
            <c:manualLayout>
              <c:x val="0"/>
              <c:y val="8.138837484492290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00B0F0"/>
          </a:solidFill>
          <a:ln>
            <a:solidFill>
              <a:srgbClr val="00B0F0"/>
            </a:solidFill>
          </a:ln>
          <a:effectLst/>
        </c:spPr>
        <c:dLbl>
          <c:idx val="0"/>
          <c:layout>
            <c:manualLayout>
              <c:x val="-1.0185067526415994E-16"/>
              <c:y val="9.575102922932107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3.6111111111111108E-2"/>
          <c:y val="0.19741845497069802"/>
          <c:w val="0.93888888888888888"/>
          <c:h val="0.67910443069673132"/>
        </c:manualLayout>
      </c:layout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solidFill>
              <a:srgbClr val="00B0F0"/>
            </a:solidFill>
            <a:ln>
              <a:solidFill>
                <a:srgbClr val="00B0F0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2.7777777777777779E-3"/>
                  <c:y val="0.10532613215225314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911-4F39-88C1-D9794BE7A1C6}"/>
                </c:ext>
              </c:extLst>
            </c:dLbl>
            <c:dLbl>
              <c:idx val="1"/>
              <c:layout>
                <c:manualLayout>
                  <c:x val="0"/>
                  <c:y val="8.138837484492290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911-4F39-88C1-D9794BE7A1C6}"/>
                </c:ext>
              </c:extLst>
            </c:dLbl>
            <c:dLbl>
              <c:idx val="3"/>
              <c:layout>
                <c:manualLayout>
                  <c:x val="-1.0185067526415994E-16"/>
                  <c:y val="9.575102922932107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911-4F39-88C1-D9794BE7A1C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0-9</c:v>
              </c:pt>
              <c:pt idx="1">
                <c:v>40 and Above</c:v>
              </c:pt>
              <c:pt idx="2">
                <c:v>20-29</c:v>
              </c:pt>
              <c:pt idx="3">
                <c:v>10-19</c:v>
              </c:pt>
              <c:pt idx="4">
                <c:v>30-39</c:v>
              </c:pt>
            </c:strLit>
          </c:cat>
          <c:val>
            <c:numLit>
              <c:formatCode>General</c:formatCode>
              <c:ptCount val="5"/>
              <c:pt idx="0">
                <c:v>31172</c:v>
              </c:pt>
              <c:pt idx="1">
                <c:v>8983</c:v>
              </c:pt>
              <c:pt idx="2">
                <c:v>1842</c:v>
              </c:pt>
              <c:pt idx="3">
                <c:v>7481</c:v>
              </c:pt>
              <c:pt idx="4">
                <c:v>521</c:v>
              </c:pt>
            </c:numLit>
          </c:val>
          <c:extLst>
            <c:ext xmlns:c16="http://schemas.microsoft.com/office/drawing/2014/chart" uri="{C3380CC4-5D6E-409C-BE32-E72D297353CC}">
              <c16:uniqueId val="{00000003-9911-4F39-88C1-D9794BE7A1C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69059840"/>
        <c:axId val="769060560"/>
      </c:barChart>
      <c:catAx>
        <c:axId val="769059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9060560"/>
        <c:crosses val="autoZero"/>
        <c:auto val="1"/>
        <c:lblAlgn val="ctr"/>
        <c:lblOffset val="100"/>
        <c:noMultiLvlLbl val="0"/>
      </c:catAx>
      <c:valAx>
        <c:axId val="7690605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69059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Gender</a:t>
            </a:r>
            <a:r>
              <a:rPr lang="en-US" baseline="0"/>
              <a:t> distribution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2.7777777777777776E-2"/>
          <c:y val="0.29721734783152104"/>
          <c:w val="0.93888888888888888"/>
          <c:h val="0.53684583056442847"/>
        </c:manualLayout>
      </c:layout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3"/>
              <c:pt idx="0">
                <c:v>F</c:v>
              </c:pt>
              <c:pt idx="1">
                <c:v>M</c:v>
              </c:pt>
              <c:pt idx="2">
                <c:v>XNA</c:v>
              </c:pt>
            </c:strLit>
          </c:cat>
          <c:val>
            <c:numLit>
              <c:formatCode>General</c:formatCode>
              <c:ptCount val="3"/>
              <c:pt idx="0">
                <c:v>32823</c:v>
              </c:pt>
              <c:pt idx="1">
                <c:v>17174</c:v>
              </c:pt>
              <c:pt idx="2">
                <c:v>2</c:v>
              </c:pt>
            </c:numLit>
          </c:val>
          <c:extLst>
            <c:ext xmlns:c16="http://schemas.microsoft.com/office/drawing/2014/chart" uri="{C3380CC4-5D6E-409C-BE32-E72D297353CC}">
              <c16:uniqueId val="{00000000-FE4B-4DD8-BD59-D458343CB8E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57672512"/>
        <c:axId val="657670352"/>
      </c:barChart>
      <c:catAx>
        <c:axId val="657672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7670352"/>
        <c:crosses val="autoZero"/>
        <c:auto val="1"/>
        <c:lblAlgn val="ctr"/>
        <c:lblOffset val="100"/>
        <c:noMultiLvlLbl val="0"/>
      </c:catAx>
      <c:valAx>
        <c:axId val="6576703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57672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 Project Compleation.xlsx]Q4.BIN REFERENCES!PivotTable2</c:name>
    <c:fmtId val="9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'Q4.BIN REFERENCES'!$M$4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'Q4.BIN REFERENCES'!$L$5:$L$10</c:f>
              <c:strCache>
                <c:ptCount val="5"/>
                <c:pt idx="0">
                  <c:v>0-30</c:v>
                </c:pt>
                <c:pt idx="1">
                  <c:v>31-40</c:v>
                </c:pt>
                <c:pt idx="2">
                  <c:v>41-50</c:v>
                </c:pt>
                <c:pt idx="3">
                  <c:v>51-60</c:v>
                </c:pt>
                <c:pt idx="4">
                  <c:v>60+ and Above</c:v>
                </c:pt>
              </c:strCache>
            </c:strRef>
          </c:cat>
          <c:val>
            <c:numRef>
              <c:f>'Q4.BIN REFERENCES'!$M$5:$M$10</c:f>
              <c:numCache>
                <c:formatCode>General</c:formatCode>
                <c:ptCount val="5"/>
                <c:pt idx="0">
                  <c:v>7302</c:v>
                </c:pt>
                <c:pt idx="1">
                  <c:v>13422</c:v>
                </c:pt>
                <c:pt idx="2">
                  <c:v>12489</c:v>
                </c:pt>
                <c:pt idx="3">
                  <c:v>11020</c:v>
                </c:pt>
                <c:pt idx="4">
                  <c:v>5766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7D-4B2C-95CF-082CA3F0F73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97376384"/>
        <c:axId val="1997361024"/>
      </c:barChart>
      <c:catAx>
        <c:axId val="1997376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7361024"/>
        <c:crosses val="autoZero"/>
        <c:auto val="1"/>
        <c:lblAlgn val="ctr"/>
        <c:lblOffset val="100"/>
        <c:noMultiLvlLbl val="0"/>
      </c:catAx>
      <c:valAx>
        <c:axId val="1997361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7376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 Project Compleation.xlsx]Q4.The Pivot Tables!PivotTable6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Distribution</a:t>
            </a:r>
            <a:r>
              <a:rPr lang="en-US" baseline="0"/>
              <a:t> of NAME_TYPE_SUITE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'Q4.The Pivot Tables'!$B$10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'Q4.The Pivot Tables'!$A$11:$A$17</c:f>
              <c:strCache>
                <c:ptCount val="7"/>
                <c:pt idx="0">
                  <c:v>Unaccompanied</c:v>
                </c:pt>
                <c:pt idx="1">
                  <c:v>Spouse, partner</c:v>
                </c:pt>
                <c:pt idx="2">
                  <c:v>Other_B</c:v>
                </c:pt>
                <c:pt idx="3">
                  <c:v>Other_A</c:v>
                </c:pt>
                <c:pt idx="4">
                  <c:v>Group of people</c:v>
                </c:pt>
                <c:pt idx="5">
                  <c:v>Family</c:v>
                </c:pt>
                <c:pt idx="6">
                  <c:v>Children</c:v>
                </c:pt>
              </c:strCache>
            </c:strRef>
          </c:cat>
          <c:val>
            <c:numRef>
              <c:f>'Q4.The Pivot Tables'!$B$11:$B$17</c:f>
              <c:numCache>
                <c:formatCode>General</c:formatCode>
                <c:ptCount val="7"/>
                <c:pt idx="0">
                  <c:v>40435</c:v>
                </c:pt>
                <c:pt idx="1">
                  <c:v>1849</c:v>
                </c:pt>
                <c:pt idx="2">
                  <c:v>259</c:v>
                </c:pt>
                <c:pt idx="3">
                  <c:v>137</c:v>
                </c:pt>
                <c:pt idx="4">
                  <c:v>36</c:v>
                </c:pt>
                <c:pt idx="5">
                  <c:v>6549</c:v>
                </c:pt>
                <c:pt idx="6">
                  <c:v>542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29-4226-9CE5-1F85B61A17C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42927168"/>
        <c:axId val="842923568"/>
      </c:barChart>
      <c:catAx>
        <c:axId val="842927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2923568"/>
        <c:crosses val="autoZero"/>
        <c:auto val="1"/>
        <c:lblAlgn val="ctr"/>
        <c:lblOffset val="100"/>
        <c:noMultiLvlLbl val="0"/>
      </c:catAx>
      <c:valAx>
        <c:axId val="8429235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42927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 Project Compleation.xlsx]Q4.The Pivot Tables!PivotTable14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Client</a:t>
            </a:r>
            <a:r>
              <a:rPr lang="en-US" baseline="0"/>
              <a:t> organization type</a:t>
            </a:r>
            <a:endParaRPr lang="en-US"/>
          </a:p>
        </c:rich>
      </c:tx>
      <c:layout>
        <c:manualLayout>
          <c:xMode val="edge"/>
          <c:yMode val="edge"/>
          <c:x val="0.30465266841644795"/>
          <c:y val="4.527559055118110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'Q4.The Pivot Tables'!$G$27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'Q4.The Pivot Tables'!$F$28:$F$37</c:f>
              <c:strCache>
                <c:ptCount val="10"/>
                <c:pt idx="0">
                  <c:v>XNA</c:v>
                </c:pt>
                <c:pt idx="1">
                  <c:v>Trade: type 7</c:v>
                </c:pt>
                <c:pt idx="2">
                  <c:v>Self-employed</c:v>
                </c:pt>
                <c:pt idx="3">
                  <c:v>School</c:v>
                </c:pt>
                <c:pt idx="4">
                  <c:v>Other</c:v>
                </c:pt>
                <c:pt idx="5">
                  <c:v>Medicine</c:v>
                </c:pt>
                <c:pt idx="6">
                  <c:v>Kindergarten</c:v>
                </c:pt>
                <c:pt idx="7">
                  <c:v>Government</c:v>
                </c:pt>
                <c:pt idx="8">
                  <c:v>Business Entity Type 3</c:v>
                </c:pt>
                <c:pt idx="9">
                  <c:v>Business Entity Type 2</c:v>
                </c:pt>
              </c:strCache>
            </c:strRef>
          </c:cat>
          <c:val>
            <c:numRef>
              <c:f>'Q4.The Pivot Tables'!$G$28:$G$37</c:f>
              <c:numCache>
                <c:formatCode>General</c:formatCode>
                <c:ptCount val="10"/>
                <c:pt idx="0">
                  <c:v>8924</c:v>
                </c:pt>
                <c:pt idx="1">
                  <c:v>1210</c:v>
                </c:pt>
                <c:pt idx="2">
                  <c:v>6240</c:v>
                </c:pt>
                <c:pt idx="3">
                  <c:v>1450</c:v>
                </c:pt>
                <c:pt idx="4">
                  <c:v>2717</c:v>
                </c:pt>
                <c:pt idx="5">
                  <c:v>1817</c:v>
                </c:pt>
                <c:pt idx="6">
                  <c:v>1090</c:v>
                </c:pt>
                <c:pt idx="7">
                  <c:v>1716</c:v>
                </c:pt>
                <c:pt idx="8">
                  <c:v>11101</c:v>
                </c:pt>
                <c:pt idx="9">
                  <c:v>1704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97-48B2-A277-D7FB6E04D22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33865168"/>
        <c:axId val="633860128"/>
      </c:barChart>
      <c:catAx>
        <c:axId val="633865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3860128"/>
        <c:crosses val="autoZero"/>
        <c:auto val="1"/>
        <c:lblAlgn val="ctr"/>
        <c:lblOffset val="100"/>
        <c:noMultiLvlLbl val="0"/>
      </c:catAx>
      <c:valAx>
        <c:axId val="6338601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33865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 Project Compleation.xlsx]Q4.The Pivot Tables!PivotTable11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EDUCATION</a:t>
            </a:r>
            <a:r>
              <a:rPr lang="en-IN" baseline="0"/>
              <a:t> TYPE Distribution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00B0F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'Q4.The Pivot Tables'!$G$10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'Q4.The Pivot Tables'!$F$11:$F$15</c:f>
              <c:strCache>
                <c:ptCount val="5"/>
                <c:pt idx="0">
                  <c:v>Academic degree</c:v>
                </c:pt>
                <c:pt idx="1">
                  <c:v>Higher education</c:v>
                </c:pt>
                <c:pt idx="2">
                  <c:v>Incomplete higher</c:v>
                </c:pt>
                <c:pt idx="3">
                  <c:v>Lower secondary</c:v>
                </c:pt>
                <c:pt idx="4">
                  <c:v>Secondary / secondary special</c:v>
                </c:pt>
              </c:strCache>
            </c:strRef>
          </c:cat>
          <c:val>
            <c:numRef>
              <c:f>'Q4.The Pivot Tables'!$G$11:$G$15</c:f>
              <c:numCache>
                <c:formatCode>General</c:formatCode>
                <c:ptCount val="5"/>
                <c:pt idx="0">
                  <c:v>20</c:v>
                </c:pt>
                <c:pt idx="1">
                  <c:v>12167</c:v>
                </c:pt>
                <c:pt idx="2">
                  <c:v>1620</c:v>
                </c:pt>
                <c:pt idx="3">
                  <c:v>620</c:v>
                </c:pt>
                <c:pt idx="4">
                  <c:v>35572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0F-4714-A911-2B8A57811D6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42910968"/>
        <c:axId val="842915648"/>
      </c:barChart>
      <c:catAx>
        <c:axId val="842910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2915648"/>
        <c:crosses val="autoZero"/>
        <c:auto val="1"/>
        <c:lblAlgn val="ctr"/>
        <c:lblOffset val="100"/>
        <c:noMultiLvlLbl val="0"/>
      </c:catAx>
      <c:valAx>
        <c:axId val="8429156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42910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018837-64B5-4E20-83A5-89B993CB3C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C2A4FB-A56B-4413-A08B-0E9894B98B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8B25D-8766-427E-8C9E-4845048D8DFC}" type="datetimeFigureOut">
              <a:rPr lang="en-US" smtClean="0"/>
              <a:t>6/2/2024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977F36-950D-4655-BC4A-F80BE1DBF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C246FD-229D-4B04-9855-212AD8D784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8A28B-0568-4092-BB1A-13C9B073E3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52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F439B-391B-4B41-826A-951FCF412C34}" type="datetimeFigureOut">
              <a:rPr lang="en-US" smtClean="0"/>
              <a:t>6/2/2024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A0038-7055-434C-B6C4-B8C69565C6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64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4288"/>
            <a:ext cx="12192000" cy="46185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B940F57-02B1-4B56-8BA7-24557BFCBB01}"/>
              </a:ext>
            </a:extLst>
          </p:cNvPr>
          <p:cNvSpPr/>
          <p:nvPr userDrawn="1"/>
        </p:nvSpPr>
        <p:spPr>
          <a:xfrm>
            <a:off x="0" y="4622800"/>
            <a:ext cx="12192000" cy="22309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037721"/>
            <a:ext cx="9575801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6125744"/>
            <a:ext cx="9575800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2079137" y="4855144"/>
            <a:ext cx="0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39946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ivider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title="Decorative"/>
          <p:cNvSpPr/>
          <p:nvPr userDrawn="1"/>
        </p:nvSpPr>
        <p:spPr>
          <a:xfrm>
            <a:off x="4769712" y="3138616"/>
            <a:ext cx="7422288" cy="32127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4413" y="4304207"/>
            <a:ext cx="6439156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14413" y="5505120"/>
            <a:ext cx="6439155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208815" y="4226947"/>
            <a:ext cx="1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4235650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d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title="Decorative"/>
          <p:cNvSpPr/>
          <p:nvPr userDrawn="1"/>
        </p:nvSpPr>
        <p:spPr>
          <a:xfrm>
            <a:off x="0" y="4387695"/>
            <a:ext cx="12192000" cy="219678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821" y="4395670"/>
            <a:ext cx="6826342" cy="2188805"/>
          </a:xfrm>
        </p:spPr>
        <p:txBody>
          <a:bodyPr rIns="457200" anchor="ctr">
            <a:noAutofit/>
          </a:bodyPr>
          <a:lstStyle>
            <a:lvl1pPr algn="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37164" y="4387695"/>
            <a:ext cx="4527458" cy="2196780"/>
          </a:xfrm>
          <a:noFill/>
        </p:spPr>
        <p:txBody>
          <a:bodyPr lIns="274320" tIns="182880" rIns="182880" bIns="182880" anchor="ctr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3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flipV="1">
            <a:off x="7337163" y="4742580"/>
            <a:ext cx="1" cy="1494984"/>
          </a:xfrm>
          <a:prstGeom prst="line">
            <a:avLst/>
          </a:prstGeom>
          <a:ln w="762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934178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26" y="3727361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Agenda</a:t>
            </a:r>
          </a:p>
        </p:txBody>
      </p:sp>
      <p:sp>
        <p:nvSpPr>
          <p:cNvPr id="29" name="Picture Placeholder 28" title="Decorative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34413" y="812800"/>
            <a:ext cx="3557587" cy="52324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5313" y="879710"/>
            <a:ext cx="4294206" cy="75565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55313" y="1956155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55313" y="3032600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55313" y="4109045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55313" y="5185490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42" name="Shape 62" title="Decorative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1791782" y="3899540"/>
            <a:ext cx="0" cy="1930310"/>
          </a:xfrm>
          <a:prstGeom prst="line">
            <a:avLst/>
          </a:prstGeom>
          <a:ln w="76200">
            <a:solidFill>
              <a:schemeClr val="accent1">
                <a:alpha val="97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226060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 title="Decorative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61244" y="2225040"/>
            <a:ext cx="4536079" cy="463296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21031" y="2055335"/>
            <a:ext cx="4294206" cy="755650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1031" y="2782449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21031" y="4352427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21031" y="3567438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21031" y="5137415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" name="Rectangle 2" title="Decorative">
            <a:extLst>
              <a:ext uri="{FF2B5EF4-FFF2-40B4-BE49-F238E27FC236}">
                <a16:creationId xmlns:a16="http://schemas.microsoft.com/office/drawing/2014/main" id="{E2F3CED5-D6C7-4A0B-B731-FDB78F4E3341}"/>
              </a:ext>
            </a:extLst>
          </p:cNvPr>
          <p:cNvSpPr/>
          <p:nvPr userDrawn="1"/>
        </p:nvSpPr>
        <p:spPr>
          <a:xfrm>
            <a:off x="353385" y="0"/>
            <a:ext cx="4572513" cy="2059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hape 62" title="Decorative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1560255" y="445140"/>
            <a:ext cx="0" cy="1930310"/>
          </a:xfrm>
          <a:prstGeom prst="line">
            <a:avLst/>
          </a:prstGeom>
          <a:ln w="76200">
            <a:solidFill>
              <a:schemeClr val="accent2">
                <a:lumMod val="75000"/>
                <a:lumOff val="25000"/>
                <a:alpha val="97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5100" y="192385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bg1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595043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 title="Decorative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64877" y="0"/>
            <a:ext cx="5927124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529" y="2348736"/>
            <a:ext cx="4294206" cy="755650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1529" y="3075850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1529" y="4645828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1529" y="3860839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1529" y="5430816"/>
            <a:ext cx="4294206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" name="Rectangle 2" title="Decorative">
            <a:extLst>
              <a:ext uri="{FF2B5EF4-FFF2-40B4-BE49-F238E27FC236}">
                <a16:creationId xmlns:a16="http://schemas.microsoft.com/office/drawing/2014/main" id="{E2F3CED5-D6C7-4A0B-B731-FDB78F4E3341}"/>
              </a:ext>
            </a:extLst>
          </p:cNvPr>
          <p:cNvSpPr/>
          <p:nvPr userDrawn="1"/>
        </p:nvSpPr>
        <p:spPr>
          <a:xfrm>
            <a:off x="353385" y="0"/>
            <a:ext cx="4572513" cy="2059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hape 62" title="Decorative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1560255" y="445140"/>
            <a:ext cx="0" cy="1930310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  <a:alpha val="97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5100" y="192385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bg1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573412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8" title="Decorative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" y="0"/>
            <a:ext cx="4910666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Rectangle 2" title="Decorative"/>
          <p:cNvSpPr/>
          <p:nvPr userDrawn="1"/>
        </p:nvSpPr>
        <p:spPr>
          <a:xfrm>
            <a:off x="4910667" y="0"/>
            <a:ext cx="11740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5131" y="879710"/>
            <a:ext cx="4801847" cy="75565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5131" y="1956155"/>
            <a:ext cx="4801847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95131" y="3032600"/>
            <a:ext cx="4801847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95131" y="4109045"/>
            <a:ext cx="4801847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5131" y="5185490"/>
            <a:ext cx="4801847" cy="7556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text styles</a:t>
            </a:r>
          </a:p>
        </p:txBody>
      </p:sp>
      <p:sp>
        <p:nvSpPr>
          <p:cNvPr id="37" name="Text Placeholder 30">
            <a:extLst>
              <a:ext uri="{FF2B5EF4-FFF2-40B4-BE49-F238E27FC236}">
                <a16:creationId xmlns:a16="http://schemas.microsoft.com/office/drawing/2014/main" id="{2D435A30-7C8E-4847-B027-91CBFA1592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84074" y="879710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8" name="Text Placeholder 30">
            <a:extLst>
              <a:ext uri="{FF2B5EF4-FFF2-40B4-BE49-F238E27FC236}">
                <a16:creationId xmlns:a16="http://schemas.microsoft.com/office/drawing/2014/main" id="{819BB324-34C6-4FF7-8780-D294AC6EC5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84074" y="1956155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39" name="Text Placeholder 30">
            <a:extLst>
              <a:ext uri="{FF2B5EF4-FFF2-40B4-BE49-F238E27FC236}">
                <a16:creationId xmlns:a16="http://schemas.microsoft.com/office/drawing/2014/main" id="{43B3C496-FB0A-4924-A341-696D17E2D9C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84074" y="3032600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40" name="Text Placeholder 30">
            <a:extLst>
              <a:ext uri="{FF2B5EF4-FFF2-40B4-BE49-F238E27FC236}">
                <a16:creationId xmlns:a16="http://schemas.microsoft.com/office/drawing/2014/main" id="{FEACD5FF-800E-4BB0-82F3-2E0AEF1215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84074" y="4109045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4</a:t>
            </a:r>
          </a:p>
        </p:txBody>
      </p:sp>
      <p:sp>
        <p:nvSpPr>
          <p:cNvPr id="41" name="Text Placeholder 30">
            <a:extLst>
              <a:ext uri="{FF2B5EF4-FFF2-40B4-BE49-F238E27FC236}">
                <a16:creationId xmlns:a16="http://schemas.microsoft.com/office/drawing/2014/main" id="{58B97284-E1BE-4DCD-9CC1-C441D1A8573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84074" y="5185490"/>
            <a:ext cx="741082" cy="755650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5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26" y="3727361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tx2"/>
                </a:solidFill>
                <a:latin typeface="+mj-lt"/>
              </a:defRPr>
            </a:lvl1pPr>
          </a:lstStyle>
          <a:p>
            <a:pPr marL="0" lvl="0"/>
            <a:r>
              <a:rPr lang="en-US" noProof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83145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354" y="2596916"/>
            <a:ext cx="4385841" cy="1325563"/>
          </a:xfrm>
        </p:spPr>
        <p:txBody>
          <a:bodyPr anchor="b"/>
          <a:lstStyle>
            <a:lvl1pPr algn="l"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1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9353" y="4628132"/>
            <a:ext cx="4385841" cy="132556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9353" y="4165142"/>
            <a:ext cx="4385841" cy="382749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hape 62" title="Decorative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flipV="1">
            <a:off x="527427" y="1631760"/>
            <a:ext cx="0" cy="4321933"/>
          </a:xfrm>
          <a:prstGeom prst="line">
            <a:avLst/>
          </a:prstGeom>
          <a:ln w="76200">
            <a:solidFill>
              <a:schemeClr val="accent1">
                <a:alpha val="97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9" name="Picture Placeholder 5" title="Decorative">
            <a:extLst>
              <a:ext uri="{FF2B5EF4-FFF2-40B4-BE49-F238E27FC236}">
                <a16:creationId xmlns:a16="http://schemas.microsoft.com/office/drawing/2014/main" id="{EADDC907-00BA-437D-8631-DCDAA19616A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9354" y="1631760"/>
            <a:ext cx="804759" cy="80475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9342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2808079"/>
            <a:ext cx="6096000" cy="404992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1465"/>
            <a:ext cx="5257801" cy="1325563"/>
          </a:xfrm>
        </p:spPr>
        <p:txBody>
          <a:bodyPr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87825" y="2808079"/>
            <a:ext cx="4312353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+mj-lt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add title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87825" y="3212363"/>
            <a:ext cx="4312353" cy="2962659"/>
          </a:xfrm>
        </p:spPr>
        <p:txBody>
          <a:bodyPr lIns="0" tIns="72000"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100">
                <a:latin typeface="+mn-lt"/>
              </a:defRPr>
            </a:lvl3pPr>
            <a:lvl4pPr>
              <a:defRPr sz="1050">
                <a:latin typeface="+mn-lt"/>
              </a:defRPr>
            </a:lvl4pPr>
            <a:lvl5pPr>
              <a:defRPr sz="105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hape 62" title="Decorative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5130846" y="1256529"/>
            <a:ext cx="0" cy="1930310"/>
          </a:xfrm>
          <a:prstGeom prst="line">
            <a:avLst/>
          </a:prstGeom>
          <a:ln w="76200">
            <a:solidFill>
              <a:schemeClr val="accent1">
                <a:alpha val="97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41144141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E5DCEB-1CC8-4AEE-9DEC-6C62AD4FB42C}"/>
              </a:ext>
            </a:extLst>
          </p:cNvPr>
          <p:cNvSpPr/>
          <p:nvPr userDrawn="1"/>
        </p:nvSpPr>
        <p:spPr>
          <a:xfrm>
            <a:off x="0" y="3429000"/>
            <a:ext cx="6096001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6096000" cy="3429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7825" y="1190909"/>
            <a:ext cx="4554008" cy="1325563"/>
          </a:xfrm>
        </p:spPr>
        <p:txBody>
          <a:bodyPr lIns="0" anchor="b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97253" y="2516138"/>
            <a:ext cx="4544580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+mj-lt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add title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97253" y="2920422"/>
            <a:ext cx="4544580" cy="3226378"/>
          </a:xfrm>
        </p:spPr>
        <p:txBody>
          <a:bodyPr lIns="0" tIns="72000"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3606800"/>
            <a:ext cx="4927601" cy="2540000"/>
          </a:xfrm>
        </p:spPr>
        <p:txBody>
          <a:bodyPr lIns="0" tIns="72000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6034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37084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 title="Decorative"/>
          <p:cNvSpPr/>
          <p:nvPr userDrawn="1"/>
        </p:nvSpPr>
        <p:spPr>
          <a:xfrm>
            <a:off x="3708400" y="0"/>
            <a:ext cx="4775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2921" y="936980"/>
            <a:ext cx="3686159" cy="1466055"/>
          </a:xfrm>
        </p:spPr>
        <p:txBody>
          <a:bodyPr lIns="0" anchor="t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52988" y="2407322"/>
            <a:ext cx="3686025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52921" y="2811606"/>
            <a:ext cx="3686159" cy="3044825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483600" y="0"/>
            <a:ext cx="37084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06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4288"/>
            <a:ext cx="121920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90444"/>
            <a:ext cx="7252504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WWW.WEBSITENAME.COM</a:t>
            </a:r>
          </a:p>
        </p:txBody>
      </p:sp>
      <p:sp>
        <p:nvSpPr>
          <p:cNvPr id="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918496" y="1819845"/>
            <a:ext cx="1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36047623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 title="Decorative">
            <a:extLst>
              <a:ext uri="{FF2B5EF4-FFF2-40B4-BE49-F238E27FC236}">
                <a16:creationId xmlns:a16="http://schemas.microsoft.com/office/drawing/2014/main" id="{60EEF041-4EFF-410A-AFB4-25A65B462B2D}"/>
              </a:ext>
            </a:extLst>
          </p:cNvPr>
          <p:cNvSpPr/>
          <p:nvPr userDrawn="1"/>
        </p:nvSpPr>
        <p:spPr>
          <a:xfrm>
            <a:off x="8181847" y="0"/>
            <a:ext cx="401015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 title="Decorative">
            <a:extLst>
              <a:ext uri="{FF2B5EF4-FFF2-40B4-BE49-F238E27FC236}">
                <a16:creationId xmlns:a16="http://schemas.microsoft.com/office/drawing/2014/main" id="{60EEF041-4EFF-410A-AFB4-25A65B462B2D}"/>
              </a:ext>
            </a:extLst>
          </p:cNvPr>
          <p:cNvSpPr/>
          <p:nvPr userDrawn="1"/>
        </p:nvSpPr>
        <p:spPr>
          <a:xfrm>
            <a:off x="4171694" y="0"/>
            <a:ext cx="40101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33757" y="1680547"/>
            <a:ext cx="3686025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5228" y="1680547"/>
            <a:ext cx="3658010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33454" y="2084831"/>
            <a:ext cx="3686159" cy="3044825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75228" y="2084831"/>
            <a:ext cx="3658010" cy="3044825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410" y="1670007"/>
            <a:ext cx="3686159" cy="1466055"/>
          </a:xfrm>
        </p:spPr>
        <p:txBody>
          <a:bodyPr lIns="0" anchor="t">
            <a:normAutofit/>
          </a:bodyPr>
          <a:lstStyle>
            <a:lvl1pPr algn="l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4906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 title="Decorative">
            <a:extLst>
              <a:ext uri="{FF2B5EF4-FFF2-40B4-BE49-F238E27FC236}">
                <a16:creationId xmlns:a16="http://schemas.microsoft.com/office/drawing/2014/main" id="{09156155-C47D-47A0-A08D-DCAC4D742D3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2000" cy="340889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 title="Decorative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-1" y="3408891"/>
            <a:ext cx="12203575" cy="3449109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68750" y="3666354"/>
            <a:ext cx="3448800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54055" y="3666354"/>
            <a:ext cx="3450265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68447" y="4070639"/>
            <a:ext cx="3448800" cy="2253961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54055" y="4070639"/>
            <a:ext cx="3450265" cy="2253961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49104"/>
            <a:ext cx="3136900" cy="2168682"/>
          </a:xfrm>
        </p:spPr>
        <p:txBody>
          <a:bodyPr lIns="0" anchor="ctr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104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 title="Decorative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-1" y="2360141"/>
            <a:ext cx="6096001" cy="4497859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itle 1" title="Decorative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6095999" y="2360141"/>
            <a:ext cx="6096001" cy="44978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7607" y="2962016"/>
            <a:ext cx="4340785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72685" y="2962016"/>
            <a:ext cx="4342629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77607" y="3366301"/>
            <a:ext cx="4340785" cy="2253961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72685" y="3366301"/>
            <a:ext cx="4342629" cy="2253961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8215" y="358610"/>
            <a:ext cx="7135570" cy="822240"/>
          </a:xfrm>
        </p:spPr>
        <p:txBody>
          <a:bodyPr lIns="0" anchor="t">
            <a:normAutofit/>
          </a:bodyPr>
          <a:lstStyle>
            <a:lvl1pPr algn="ct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22583"/>
            <a:ext cx="0" cy="2188805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7234858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 title="Decorative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-1" y="2360141"/>
            <a:ext cx="6096001" cy="4497859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itle 1" title="Decorative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6095999" y="2360141"/>
            <a:ext cx="6096001" cy="4497859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7607" y="2962016"/>
            <a:ext cx="4340785" cy="382749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72685" y="2962016"/>
            <a:ext cx="4342629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dirty="0"/>
              <a:t>Click to add title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77607" y="3366301"/>
            <a:ext cx="4340785" cy="2253961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72685" y="3366301"/>
            <a:ext cx="4342629" cy="2253961"/>
          </a:xfrm>
        </p:spPr>
        <p:txBody>
          <a:bodyPr lIns="0" tIns="72000"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8215" y="358610"/>
            <a:ext cx="7135570" cy="822240"/>
          </a:xfrm>
        </p:spPr>
        <p:txBody>
          <a:bodyPr lIns="0" anchor="t">
            <a:normAutofit/>
          </a:bodyPr>
          <a:lstStyle>
            <a:lvl1pPr algn="ct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22583"/>
            <a:ext cx="0" cy="2188805"/>
          </a:xfrm>
          <a:prstGeom prst="line">
            <a:avLst/>
          </a:prstGeom>
          <a:ln w="76200">
            <a:solidFill>
              <a:schemeClr val="accent2">
                <a:lumMod val="50000"/>
                <a:lumOff val="5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8496472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948" y="1193765"/>
            <a:ext cx="4385841" cy="1325563"/>
          </a:xfrm>
        </p:spPr>
        <p:txBody>
          <a:bodyPr anchor="b">
            <a:normAutofit/>
          </a:bodyPr>
          <a:lstStyle>
            <a:lvl1pPr algn="r">
              <a:defRPr sz="4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8814" y="2632337"/>
            <a:ext cx="4385841" cy="33575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82016" y="1598619"/>
            <a:ext cx="4869806" cy="1896435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82016" y="1194294"/>
            <a:ext cx="4869806" cy="382749"/>
          </a:xfrm>
        </p:spPr>
        <p:txBody>
          <a:bodyPr lIns="0" anchor="b">
            <a:noAutofit/>
          </a:bodyPr>
          <a:lstStyle>
            <a:lvl1pPr marL="0" indent="0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2C5FA2F-DD81-4A72-AB26-A4C663724F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82018" y="4093464"/>
            <a:ext cx="4869806" cy="1896435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2017" y="3689139"/>
            <a:ext cx="4832794" cy="382749"/>
          </a:xfrm>
        </p:spPr>
        <p:txBody>
          <a:bodyPr lIns="0" anchor="b">
            <a:noAutofit/>
          </a:bodyPr>
          <a:lstStyle>
            <a:lvl1pPr marL="0" indent="0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10" name="Shape 62" title="Decorative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flipV="1">
            <a:off x="830507" y="1194294"/>
            <a:ext cx="0" cy="4795606"/>
          </a:xfrm>
          <a:prstGeom prst="line">
            <a:avLst/>
          </a:prstGeom>
          <a:ln w="76200">
            <a:solidFill>
              <a:schemeClr val="accent1">
                <a:alpha val="97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39708105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28658" y="836271"/>
            <a:ext cx="4263342" cy="518545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 title="Decorative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57597" y="836271"/>
            <a:ext cx="4262400" cy="5185458"/>
          </a:xfrm>
          <a:solidFill>
            <a:schemeClr val="accent1"/>
          </a:solidFill>
        </p:spPr>
        <p:txBody>
          <a:bodyPr lIns="252000" tIns="144000" rIns="14400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5033" y="1659770"/>
            <a:ext cx="2558005" cy="1325563"/>
          </a:xfrm>
        </p:spPr>
        <p:txBody>
          <a:bodyPr anchor="t"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Title</a:t>
            </a:r>
          </a:p>
        </p:txBody>
      </p:sp>
      <p:sp>
        <p:nvSpPr>
          <p:cNvPr id="9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756506" y="1915220"/>
            <a:ext cx="0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32174074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 title="Decorative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3206186"/>
            <a:ext cx="12192000" cy="3651813"/>
          </a:xfrm>
          <a:solidFill>
            <a:schemeClr val="accent2"/>
          </a:solidFill>
        </p:spPr>
        <p:txBody>
          <a:bodyPr lIns="5400000" tIns="216000" rIns="180000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78053" y="1775520"/>
            <a:ext cx="6435524" cy="1325563"/>
          </a:xfrm>
        </p:spPr>
        <p:txBody>
          <a:bodyPr anchor="b"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71836" y="1"/>
            <a:ext cx="3523423" cy="320618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71836" y="3358587"/>
            <a:ext cx="3523423" cy="320618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2271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199" y="4586456"/>
            <a:ext cx="10349090" cy="1577281"/>
          </a:xfrm>
          <a:noFill/>
          <a:ln>
            <a:noFill/>
          </a:ln>
        </p:spPr>
        <p:txBody>
          <a:bodyPr lIns="0" tIns="216000" r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717212"/>
            <a:ext cx="10349089" cy="854791"/>
          </a:xfrm>
        </p:spPr>
        <p:txBody>
          <a:bodyPr lIns="0" rIns="0" anchor="b"/>
          <a:lstStyle>
            <a:lvl1pPr algn="ctr"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836271"/>
            <a:ext cx="10349089" cy="251652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1282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title="Decorative">
            <a:extLst>
              <a:ext uri="{FF2B5EF4-FFF2-40B4-BE49-F238E27FC236}">
                <a16:creationId xmlns:a16="http://schemas.microsoft.com/office/drawing/2014/main" id="{9DF8596F-E730-47C4-86C3-F4A9B3F78268}"/>
              </a:ext>
            </a:extLst>
          </p:cNvPr>
          <p:cNvSpPr/>
          <p:nvPr userDrawn="1"/>
        </p:nvSpPr>
        <p:spPr>
          <a:xfrm>
            <a:off x="0" y="0"/>
            <a:ext cx="4745620" cy="3428990"/>
          </a:xfrm>
          <a:prstGeom prst="rect">
            <a:avLst/>
          </a:prstGeom>
          <a:solidFill>
            <a:schemeClr val="accent2"/>
          </a:solidFill>
        </p:spPr>
        <p:txBody>
          <a:bodyPr vert="horz" lIns="252000" tIns="144000" rIns="144000" bIns="4572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sz="1400" b="0" i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5620" y="3428990"/>
            <a:ext cx="7446380" cy="342900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659770"/>
            <a:ext cx="3085618" cy="1325563"/>
          </a:xfrm>
        </p:spPr>
        <p:txBody>
          <a:bodyPr lIns="0" anchor="t"/>
          <a:lstStyle>
            <a:lvl1pPr algn="l"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Title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2E0AB4DF-4264-4631-9A72-72B25F9BEED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59078" y="1197273"/>
            <a:ext cx="6121722" cy="382749"/>
          </a:xfrm>
        </p:spPr>
        <p:txBody>
          <a:bodyPr lIns="0" tIns="0" anchor="t">
            <a:norm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E3F0CD0-D764-45BB-9798-E9046593B3A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359078" y="1588155"/>
            <a:ext cx="6121722" cy="1397178"/>
          </a:xfrm>
        </p:spPr>
        <p:txBody>
          <a:bodyPr lIns="0" tIns="0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E3F0CD0-D764-45BB-9798-E9046593B3A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3737092"/>
            <a:ext cx="3085618" cy="2663707"/>
          </a:xfrm>
        </p:spPr>
        <p:txBody>
          <a:bodyPr lIns="0" tIns="0">
            <a:normAutofit/>
          </a:bodyPr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63622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9B9B3BD2-24FF-4E30-B0DA-4DCD6E57D9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F92C0C-7E68-45AE-8824-6858C68747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2502" y="4973519"/>
            <a:ext cx="7299618" cy="1440000"/>
          </a:xfrm>
          <a:solidFill>
            <a:schemeClr val="accent1"/>
          </a:solidFill>
        </p:spPr>
        <p:txBody>
          <a:bodyPr lIns="216000"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3602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95899" y="4288"/>
            <a:ext cx="68961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CBA09E-664D-42AC-81A8-E6756A655750}"/>
              </a:ext>
            </a:extLst>
          </p:cNvPr>
          <p:cNvSpPr/>
          <p:nvPr userDrawn="1"/>
        </p:nvSpPr>
        <p:spPr>
          <a:xfrm>
            <a:off x="0" y="1539433"/>
            <a:ext cx="8866207" cy="5318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 title="Decorative"/>
          <p:cNvSpPr/>
          <p:nvPr userDrawn="1"/>
        </p:nvSpPr>
        <p:spPr>
          <a:xfrm>
            <a:off x="0" y="0"/>
            <a:ext cx="5295899" cy="6858000"/>
          </a:xfrm>
          <a:prstGeom prst="rect">
            <a:avLst/>
          </a:pr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8690" y="2040520"/>
            <a:ext cx="4120444" cy="1818655"/>
          </a:xfrm>
        </p:spPr>
        <p:txBody>
          <a:bodyPr anchor="b">
            <a:noAutofit/>
          </a:bodyPr>
          <a:lstStyle>
            <a:lvl1pPr algn="l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8690" y="4031658"/>
            <a:ext cx="4120443" cy="338549"/>
          </a:xfrm>
        </p:spPr>
        <p:txBody>
          <a:bodyPr>
            <a:normAutofit/>
          </a:bodyPr>
          <a:lstStyle>
            <a:lvl1pPr marL="0" indent="0" algn="l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893092" y="2764774"/>
            <a:ext cx="0" cy="218880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l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5588500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9B9B3BD2-24FF-4E30-B0DA-4DCD6E57D9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0271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87474" y="3665204"/>
            <a:ext cx="7304526" cy="2196780"/>
          </a:xfrm>
          <a:solidFill>
            <a:schemeClr val="accent1"/>
          </a:solidFill>
        </p:spPr>
        <p:txBody>
          <a:bodyPr lIns="274320" tIns="182880" rIns="182880" bIns="18288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spc="-150" dirty="0">
                <a:solidFill>
                  <a:schemeClr val="bg1"/>
                </a:solidFill>
                <a:latin typeface="+mj-lt"/>
                <a:ea typeface="+mj-ea"/>
                <a:cs typeface="Gill Sans" panose="020B0502020104020203" pitchFamily="34" charset="-79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flipV="1">
            <a:off x="4887473" y="3665204"/>
            <a:ext cx="1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42597402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87474" y="3665204"/>
            <a:ext cx="7304526" cy="2196780"/>
          </a:xfrm>
          <a:solidFill>
            <a:schemeClr val="accent2"/>
          </a:solidFill>
        </p:spPr>
        <p:txBody>
          <a:bodyPr lIns="274320" tIns="182880" rIns="182880" bIns="18288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spc="-150" dirty="0">
                <a:solidFill>
                  <a:schemeClr val="bg1"/>
                </a:solidFill>
                <a:latin typeface="+mj-lt"/>
                <a:ea typeface="+mj-ea"/>
                <a:cs typeface="Gill Sans" panose="020B0502020104020203" pitchFamily="34" charset="-79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flipV="1">
            <a:off x="4887473" y="3665204"/>
            <a:ext cx="1" cy="2188805"/>
          </a:xfrm>
          <a:prstGeom prst="line">
            <a:avLst/>
          </a:prstGeom>
          <a:ln w="76200">
            <a:solidFill>
              <a:schemeClr val="accent2">
                <a:lumMod val="75000"/>
                <a:lumOff val="25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29559417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4979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8DF09845-7890-4D10-A53B-2A4D05316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5688402"/>
            <a:ext cx="8717280" cy="823070"/>
          </a:xfrm>
          <a:noFill/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472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680013"/>
            <a:ext cx="12192000" cy="54979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9541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4979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8DF09845-7890-4D10-A53B-2A4D05316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5688402"/>
            <a:ext cx="8717280" cy="823070"/>
          </a:xfrm>
          <a:noFill/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3891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680013"/>
            <a:ext cx="12192000" cy="54979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582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4735870"/>
            <a:ext cx="12192000" cy="150043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7EBB9618-FC05-4C85-8241-A1EFCE81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96" y="5074550"/>
            <a:ext cx="8717280" cy="823070"/>
          </a:xfrm>
          <a:noFill/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6611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 title="Decorative"/>
          <p:cNvSpPr/>
          <p:nvPr userDrawn="1"/>
        </p:nvSpPr>
        <p:spPr>
          <a:xfrm>
            <a:off x="0" y="4735870"/>
            <a:ext cx="12192000" cy="1500431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7EBB9618-FC05-4C85-8241-A1EFCE81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96" y="5074550"/>
            <a:ext cx="8717280" cy="823070"/>
          </a:xfrm>
          <a:noFill/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7970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 title="Decorative"/>
          <p:cNvSpPr/>
          <p:nvPr userDrawn="1"/>
        </p:nvSpPr>
        <p:spPr>
          <a:xfrm>
            <a:off x="0" y="4735870"/>
            <a:ext cx="12192000" cy="1500431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7EBB9618-FC05-4C85-8241-A1EFCE81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96" y="5074550"/>
            <a:ext cx="8717280" cy="823070"/>
          </a:xfrm>
          <a:noFill/>
        </p:spPr>
        <p:txBody>
          <a:bodyPr l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3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72090" y="2905535"/>
            <a:ext cx="4120444" cy="891250"/>
          </a:xfrm>
        </p:spPr>
        <p:txBody>
          <a:bodyPr anchor="t">
            <a:noAutofit/>
          </a:bodyPr>
          <a:lstStyle>
            <a:lvl1pPr algn="ct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72090" y="3993558"/>
            <a:ext cx="4120443" cy="338549"/>
          </a:xfrm>
        </p:spPr>
        <p:txBody>
          <a:bodyPr>
            <a:normAutofit/>
          </a:bodyPr>
          <a:lstStyle>
            <a:lvl1pPr marL="0" indent="0" algn="ctr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WWW.WEBSITENAME.COM</a:t>
            </a:r>
          </a:p>
        </p:txBody>
      </p:sp>
      <p:sp>
        <p:nvSpPr>
          <p:cNvPr id="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5932310" y="2726675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2" name="Rectangle 1" title="Decorative"/>
          <p:cNvSpPr/>
          <p:nvPr userDrawn="1"/>
        </p:nvSpPr>
        <p:spPr>
          <a:xfrm>
            <a:off x="3872089" y="860778"/>
            <a:ext cx="4120444" cy="5136445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6583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3413895" y="419827"/>
            <a:ext cx="7939904" cy="6018346"/>
            <a:chOff x="8585200" y="440266"/>
            <a:chExt cx="14753564" cy="11183013"/>
          </a:xfrm>
        </p:grpSpPr>
        <p:sp>
          <p:nvSpPr>
            <p:cNvPr id="5" name="Dikdörtgen" title="Decorative"/>
            <p:cNvSpPr/>
            <p:nvPr userDrawn="1"/>
          </p:nvSpPr>
          <p:spPr>
            <a:xfrm>
              <a:off x="8585200" y="440266"/>
              <a:ext cx="6156127" cy="9967848"/>
            </a:xfrm>
            <a:prstGeom prst="rect">
              <a:avLst/>
            </a:prstGeom>
            <a:solidFill>
              <a:srgbClr val="1F1F2A">
                <a:alpha val="13798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  <p:sp>
          <p:nvSpPr>
            <p:cNvPr id="6" name="IMAGE PLACEHOLDER" title="Decorative"/>
            <p:cNvSpPr/>
            <p:nvPr userDrawn="1"/>
          </p:nvSpPr>
          <p:spPr>
            <a:xfrm>
              <a:off x="10168466" y="1092200"/>
              <a:ext cx="13170298" cy="10531079"/>
            </a:xfrm>
            <a:prstGeom prst="rect">
              <a:avLst/>
            </a:prstGeom>
            <a:solidFill>
              <a:schemeClr val="accent2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b="0">
                  <a:solidFill>
                    <a:srgbClr val="F3F3F3"/>
                  </a:solidFill>
                  <a:latin typeface="Raleway"/>
                  <a:ea typeface="Raleway"/>
                  <a:cs typeface="Raleway"/>
                  <a:sym typeface="Raleway"/>
                </a:defRPr>
              </a:lvl1pPr>
            </a:lstStyle>
            <a:p>
              <a:endParaRPr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10961-EE19-42C5-8B1B-B6C9862262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69027"/>
            <a:ext cx="2489200" cy="3124200"/>
          </a:xfrm>
        </p:spPr>
        <p:txBody>
          <a:bodyPr tIns="0" bIns="0" anchor="b">
            <a:noAutofit/>
          </a:bodyPr>
          <a:lstStyle>
            <a:lvl1pPr marL="0" indent="0" algn="r">
              <a:buNone/>
              <a:defRPr sz="30000">
                <a:solidFill>
                  <a:schemeClr val="accent2">
                    <a:lumMod val="75000"/>
                    <a:lumOff val="25000"/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575" y="4500560"/>
            <a:ext cx="6536692" cy="1325563"/>
          </a:xfrm>
        </p:spPr>
        <p:txBody>
          <a:bodyPr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9480432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3413895" y="419827"/>
            <a:ext cx="7939904" cy="6018346"/>
            <a:chOff x="8585200" y="440266"/>
            <a:chExt cx="14753564" cy="11183013"/>
          </a:xfrm>
        </p:grpSpPr>
        <p:sp>
          <p:nvSpPr>
            <p:cNvPr id="5" name="Dikdörtgen" title="Decorative"/>
            <p:cNvSpPr/>
            <p:nvPr userDrawn="1"/>
          </p:nvSpPr>
          <p:spPr>
            <a:xfrm>
              <a:off x="8585200" y="440266"/>
              <a:ext cx="6156127" cy="9967848"/>
            </a:xfrm>
            <a:prstGeom prst="rect">
              <a:avLst/>
            </a:prstGeom>
            <a:solidFill>
              <a:srgbClr val="1F1F2A">
                <a:alpha val="13798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  <p:sp>
          <p:nvSpPr>
            <p:cNvPr id="6" name="IMAGE PLACEHOLDER" title="Decorative"/>
            <p:cNvSpPr/>
            <p:nvPr userDrawn="1"/>
          </p:nvSpPr>
          <p:spPr>
            <a:xfrm>
              <a:off x="10168466" y="1092200"/>
              <a:ext cx="13170298" cy="10531079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b="0">
                  <a:solidFill>
                    <a:srgbClr val="F3F3F3"/>
                  </a:solidFill>
                  <a:latin typeface="Raleway"/>
                  <a:ea typeface="Raleway"/>
                  <a:cs typeface="Raleway"/>
                  <a:sym typeface="Raleway"/>
                </a:defRPr>
              </a:lvl1pPr>
            </a:lstStyle>
            <a:p>
              <a:endParaRPr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10961-EE19-42C5-8B1B-B6C9862262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69027"/>
            <a:ext cx="2489200" cy="3124200"/>
          </a:xfrm>
        </p:spPr>
        <p:txBody>
          <a:bodyPr tIns="0" bIns="0" anchor="b">
            <a:noAutofit/>
          </a:bodyPr>
          <a:lstStyle>
            <a:lvl1pPr marL="0" indent="0" algn="r">
              <a:buNone/>
              <a:defRPr sz="30000">
                <a:solidFill>
                  <a:schemeClr val="accent1">
                    <a:lumMod val="60000"/>
                    <a:lumOff val="40000"/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575" y="4500560"/>
            <a:ext cx="6536692" cy="1325563"/>
          </a:xfrm>
        </p:spPr>
        <p:txBody>
          <a:bodyPr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6495172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3413895" y="419827"/>
            <a:ext cx="7939904" cy="6018346"/>
            <a:chOff x="8585200" y="440266"/>
            <a:chExt cx="14753564" cy="11183013"/>
          </a:xfrm>
        </p:grpSpPr>
        <p:sp>
          <p:nvSpPr>
            <p:cNvPr id="5" name="Dikdörtgen" title="Decorative"/>
            <p:cNvSpPr/>
            <p:nvPr userDrawn="1"/>
          </p:nvSpPr>
          <p:spPr>
            <a:xfrm>
              <a:off x="8585200" y="440266"/>
              <a:ext cx="6156127" cy="9967848"/>
            </a:xfrm>
            <a:prstGeom prst="rect">
              <a:avLst/>
            </a:prstGeom>
            <a:solidFill>
              <a:srgbClr val="1F1F2A">
                <a:alpha val="13798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dirty="0"/>
            </a:p>
          </p:txBody>
        </p:sp>
        <p:sp>
          <p:nvSpPr>
            <p:cNvPr id="6" name="IMAGE PLACEHOLDER" title="Decorative"/>
            <p:cNvSpPr/>
            <p:nvPr userDrawn="1"/>
          </p:nvSpPr>
          <p:spPr>
            <a:xfrm>
              <a:off x="10168466" y="1092200"/>
              <a:ext cx="13170298" cy="10531079"/>
            </a:xfrm>
            <a:prstGeom prst="rect">
              <a:avLst/>
            </a:prstGeom>
            <a:solidFill>
              <a:schemeClr val="accent4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b="0">
                  <a:solidFill>
                    <a:srgbClr val="F3F3F3"/>
                  </a:solidFill>
                  <a:latin typeface="Raleway"/>
                  <a:ea typeface="Raleway"/>
                  <a:cs typeface="Raleway"/>
                  <a:sym typeface="Raleway"/>
                </a:defRPr>
              </a:lvl1pPr>
            </a:lstStyle>
            <a:p>
              <a:endParaRPr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10961-EE19-42C5-8B1B-B6C9862262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69027"/>
            <a:ext cx="2489200" cy="3124200"/>
          </a:xfrm>
        </p:spPr>
        <p:txBody>
          <a:bodyPr tIns="0" bIns="0" anchor="b">
            <a:noAutofit/>
          </a:bodyPr>
          <a:lstStyle>
            <a:lvl1pPr marL="0" indent="0" algn="r">
              <a:buNone/>
              <a:defRPr sz="30000">
                <a:solidFill>
                  <a:schemeClr val="accent4">
                    <a:lumMod val="40000"/>
                    <a:lumOff val="60000"/>
                    <a:alpha val="20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575" y="4500560"/>
            <a:ext cx="6536692" cy="1325563"/>
          </a:xfrm>
        </p:spPr>
        <p:txBody>
          <a:bodyPr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6834422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 title="Decorative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0" y="1405466"/>
            <a:ext cx="12192000" cy="365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1906059"/>
            <a:ext cx="7882467" cy="1694180"/>
          </a:xfrm>
        </p:spPr>
        <p:txBody>
          <a:bodyPr lIns="0" anchor="t">
            <a:noAutofit/>
          </a:bodyPr>
          <a:lstStyle>
            <a:lvl1pPr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E820AC0-D6D8-48F9-9D9F-A17400A404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554447"/>
            <a:ext cx="2489200" cy="3124198"/>
          </a:xfrm>
          <a:solidFill>
            <a:schemeClr val="accent2">
              <a:lumMod val="75000"/>
              <a:lumOff val="25000"/>
            </a:schemeClr>
          </a:solidFill>
        </p:spPr>
        <p:txBody>
          <a:bodyPr bIns="0" anchor="b">
            <a:noAutofit/>
          </a:bodyPr>
          <a:lstStyle>
            <a:lvl1pPr marL="0" indent="0" algn="ctr">
              <a:buNone/>
              <a:defRPr sz="25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552306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 title="Decorative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0" y="1405466"/>
            <a:ext cx="12192000" cy="365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1906059"/>
            <a:ext cx="7882467" cy="1694180"/>
          </a:xfrm>
        </p:spPr>
        <p:txBody>
          <a:bodyPr lIns="0" anchor="t">
            <a:noAutofit/>
          </a:bodyPr>
          <a:lstStyle>
            <a:lvl1pPr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E820AC0-D6D8-48F9-9D9F-A17400A404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554447"/>
            <a:ext cx="2489200" cy="3124198"/>
          </a:xfrm>
          <a:solidFill>
            <a:schemeClr val="accent1">
              <a:lumMod val="60000"/>
              <a:lumOff val="40000"/>
            </a:schemeClr>
          </a:solidFill>
        </p:spPr>
        <p:txBody>
          <a:bodyPr bIns="0" anchor="b">
            <a:noAutofit/>
          </a:bodyPr>
          <a:lstStyle>
            <a:lvl1pPr marL="0" indent="0" algn="ctr">
              <a:buNone/>
              <a:defRPr sz="25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7176887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 title="Decorative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0" y="1405466"/>
            <a:ext cx="12192000" cy="365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1906059"/>
            <a:ext cx="7882467" cy="1694180"/>
          </a:xfrm>
        </p:spPr>
        <p:txBody>
          <a:bodyPr lIns="0" anchor="t">
            <a:noAutofit/>
          </a:bodyPr>
          <a:lstStyle>
            <a:lvl1pPr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E820AC0-D6D8-48F9-9D9F-A17400A404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554447"/>
            <a:ext cx="2489200" cy="3124198"/>
          </a:xfrm>
          <a:solidFill>
            <a:schemeClr val="accent4">
              <a:lumMod val="40000"/>
              <a:lumOff val="60000"/>
            </a:schemeClr>
          </a:solidFill>
        </p:spPr>
        <p:txBody>
          <a:bodyPr bIns="0" anchor="b">
            <a:noAutofit/>
          </a:bodyPr>
          <a:lstStyle>
            <a:lvl1pPr marL="0" indent="0" algn="ctr">
              <a:buNone/>
              <a:defRPr sz="25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2174979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497916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title="Decorative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0" y="0"/>
            <a:ext cx="6057900" cy="6857995"/>
          </a:xfrm>
          <a:prstGeom prst="rect">
            <a:avLst/>
          </a:prstGeom>
          <a:solidFill>
            <a:schemeClr val="accent2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en-US" sz="1400" b="0" i="0" spc="0" noProof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Picture Placeholder 5" title="Decorative">
            <a:extLst>
              <a:ext uri="{FF2B5EF4-FFF2-40B4-BE49-F238E27FC236}">
                <a16:creationId xmlns:a16="http://schemas.microsoft.com/office/drawing/2014/main" id="{EADDC907-00BA-437D-8631-DCDAA19616A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49917" y="1002146"/>
            <a:ext cx="885235" cy="885235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5" title="Decorative">
            <a:extLst>
              <a:ext uri="{FF2B5EF4-FFF2-40B4-BE49-F238E27FC236}">
                <a16:creationId xmlns:a16="http://schemas.microsoft.com/office/drawing/2014/main" id="{44A0EDB5-B80A-4225-9741-99690ADBCE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49917" y="2291505"/>
            <a:ext cx="885235" cy="885235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5" title="Decorative">
            <a:extLst>
              <a:ext uri="{FF2B5EF4-FFF2-40B4-BE49-F238E27FC236}">
                <a16:creationId xmlns:a16="http://schemas.microsoft.com/office/drawing/2014/main" id="{E5C18081-A6EE-421D-96AC-0A7FA46F74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9917" y="3580864"/>
            <a:ext cx="885235" cy="885235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5" title="Decorative">
            <a:extLst>
              <a:ext uri="{FF2B5EF4-FFF2-40B4-BE49-F238E27FC236}">
                <a16:creationId xmlns:a16="http://schemas.microsoft.com/office/drawing/2014/main" id="{1D21CB0A-3210-4B51-85A0-5111AEBA214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49917" y="4870223"/>
            <a:ext cx="885235" cy="885235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602887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bg1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3498661"/>
            <a:ext cx="4008438" cy="25608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918496" y="2124643"/>
            <a:ext cx="0" cy="2188806"/>
          </a:xfrm>
          <a:prstGeom prst="line">
            <a:avLst/>
          </a:prstGeom>
          <a:ln w="76200">
            <a:solidFill>
              <a:schemeClr val="accent2">
                <a:lumMod val="50000"/>
                <a:lumOff val="5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4264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382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58980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anchor="b"/>
          <a:lstStyle>
            <a:lvl1pPr>
              <a:defRPr b="1"/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602887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3498661"/>
            <a:ext cx="4008438" cy="256089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918496" y="2124643"/>
            <a:ext cx="0" cy="2188806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E5B409A-28A1-4F13-9C1C-E15291930DF1}"/>
              </a:ext>
            </a:extLst>
          </p:cNvPr>
          <p:cNvSpPr/>
          <p:nvPr userDrawn="1"/>
        </p:nvSpPr>
        <p:spPr>
          <a:xfrm>
            <a:off x="6721671" y="1047456"/>
            <a:ext cx="754743" cy="7547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0A9508C-D302-4643-AFFA-37BE20A4CF91}"/>
              </a:ext>
            </a:extLst>
          </p:cNvPr>
          <p:cNvSpPr/>
          <p:nvPr userDrawn="1"/>
        </p:nvSpPr>
        <p:spPr>
          <a:xfrm>
            <a:off x="6721671" y="2342488"/>
            <a:ext cx="754743" cy="7547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C430BF1-F654-4C13-9094-97AE78B80696}"/>
              </a:ext>
            </a:extLst>
          </p:cNvPr>
          <p:cNvSpPr/>
          <p:nvPr userDrawn="1"/>
        </p:nvSpPr>
        <p:spPr>
          <a:xfrm>
            <a:off x="6721671" y="3644740"/>
            <a:ext cx="754743" cy="7547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4F3E6A2-CCB8-4870-9797-40002216D2B3}"/>
              </a:ext>
            </a:extLst>
          </p:cNvPr>
          <p:cNvSpPr/>
          <p:nvPr userDrawn="1"/>
        </p:nvSpPr>
        <p:spPr>
          <a:xfrm>
            <a:off x="6721671" y="4935469"/>
            <a:ext cx="754743" cy="7547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3725AD6-E3CC-4FAC-94F3-1F4CB56D222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874411" y="1200196"/>
            <a:ext cx="449262" cy="4492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C80D4B49-1275-4A83-A987-EC233FB6CC3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74411" y="2506752"/>
            <a:ext cx="449262" cy="4492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7B475AE2-C1A9-4191-A31B-5D6893397E2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874411" y="3797479"/>
            <a:ext cx="449262" cy="4492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C29F28E2-C28B-447C-818F-8676A82EEAA9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874411" y="5088208"/>
            <a:ext cx="449262" cy="4492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922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3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title="Decorative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0" y="3721472"/>
            <a:ext cx="12192000" cy="3136523"/>
          </a:xfrm>
          <a:prstGeom prst="rect">
            <a:avLst/>
          </a:prstGeom>
          <a:solidFill>
            <a:schemeClr val="accent2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en-US" sz="1400" b="0" i="0" spc="0" noProof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543" y="358610"/>
            <a:ext cx="10854914" cy="804759"/>
          </a:xfrm>
        </p:spPr>
        <p:txBody>
          <a:bodyPr lIns="0" anchor="b">
            <a:normAutofit/>
          </a:bodyPr>
          <a:lstStyle>
            <a:lvl1pPr algn="ctr">
              <a:defRPr sz="4000" b="1"/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6" name="Picture Placeholder 5" title="Decorative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78803" y="2592710"/>
            <a:ext cx="973759" cy="973759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5" title="Decorative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26108" y="2592710"/>
            <a:ext cx="973759" cy="973759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5" title="Decorative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73413" y="2592710"/>
            <a:ext cx="973759" cy="973759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5" title="Decorative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920718" y="2592710"/>
            <a:ext cx="973759" cy="973759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780" y="3920809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76825" y="3923752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2870" y="3920809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68916" y="3916626"/>
            <a:ext cx="2469806" cy="73169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8544" y="1489701"/>
            <a:ext cx="10854914" cy="541483"/>
          </a:xfrm>
        </p:spPr>
        <p:txBody>
          <a:bodyPr l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22583"/>
            <a:ext cx="0" cy="2188805"/>
          </a:xfrm>
          <a:prstGeom prst="line">
            <a:avLst/>
          </a:prstGeom>
          <a:ln w="76200">
            <a:solidFill>
              <a:schemeClr val="accent2">
                <a:lumMod val="75000"/>
                <a:lumOff val="25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</p:spTree>
    <p:extLst>
      <p:ext uri="{BB962C8B-B14F-4D97-AF65-F5344CB8AC3E}">
        <p14:creationId xmlns:p14="http://schemas.microsoft.com/office/powerpoint/2010/main" val="6384102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5399" y="3107447"/>
            <a:ext cx="7252505" cy="891250"/>
          </a:xfrm>
        </p:spPr>
        <p:txBody>
          <a:bodyPr anchor="t">
            <a:noAutofit/>
          </a:bodyPr>
          <a:lstStyle>
            <a:lvl1pPr algn="ct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65400" y="4195470"/>
            <a:ext cx="7252504" cy="338549"/>
          </a:xfrm>
        </p:spPr>
        <p:txBody>
          <a:bodyPr>
            <a:normAutofit/>
          </a:bodyPr>
          <a:lstStyle>
            <a:lvl1pPr marL="0" indent="0" algn="ctr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924870"/>
            <a:ext cx="0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7" name="Rectangle 6" title="Decorative"/>
          <p:cNvSpPr/>
          <p:nvPr userDrawn="1"/>
        </p:nvSpPr>
        <p:spPr>
          <a:xfrm>
            <a:off x="1238104" y="860778"/>
            <a:ext cx="9715792" cy="5136445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32850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780" y="4601529"/>
            <a:ext cx="2469806" cy="156215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76825" y="4604472"/>
            <a:ext cx="2469806" cy="156215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2870" y="4601529"/>
            <a:ext cx="2469806" cy="156215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68916" y="4597346"/>
            <a:ext cx="2469806" cy="156215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543" y="358610"/>
            <a:ext cx="10854914" cy="804759"/>
          </a:xfrm>
        </p:spPr>
        <p:txBody>
          <a:bodyPr lIns="0" anchor="b">
            <a:normAutofit/>
          </a:bodyPr>
          <a:lstStyle>
            <a:lvl1pPr algn="ctr">
              <a:defRPr sz="4000" b="1"/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8544" y="1489701"/>
            <a:ext cx="10854914" cy="731691"/>
          </a:xfrm>
        </p:spPr>
        <p:txBody>
          <a:bodyPr l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22583"/>
            <a:ext cx="0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D7457D0-C252-49A3-9635-C29B38A49BDC}"/>
              </a:ext>
            </a:extLst>
          </p:cNvPr>
          <p:cNvSpPr/>
          <p:nvPr userDrawn="1"/>
        </p:nvSpPr>
        <p:spPr>
          <a:xfrm>
            <a:off x="1179625" y="3047656"/>
            <a:ext cx="1372116" cy="13721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66715FF-568E-4151-A75B-79EC2EC52AED}"/>
              </a:ext>
            </a:extLst>
          </p:cNvPr>
          <p:cNvSpPr/>
          <p:nvPr userDrawn="1"/>
        </p:nvSpPr>
        <p:spPr>
          <a:xfrm>
            <a:off x="4025670" y="3047656"/>
            <a:ext cx="1372116" cy="13721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E41CAAB-44C4-48D7-80E1-3BF0D8006A5A}"/>
              </a:ext>
            </a:extLst>
          </p:cNvPr>
          <p:cNvSpPr/>
          <p:nvPr userDrawn="1"/>
        </p:nvSpPr>
        <p:spPr>
          <a:xfrm>
            <a:off x="6871715" y="3047656"/>
            <a:ext cx="1372116" cy="13721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251A171-181E-416A-9BB8-F6DBEB470707}"/>
              </a:ext>
            </a:extLst>
          </p:cNvPr>
          <p:cNvSpPr/>
          <p:nvPr userDrawn="1"/>
        </p:nvSpPr>
        <p:spPr>
          <a:xfrm>
            <a:off x="9717761" y="3047656"/>
            <a:ext cx="1372116" cy="13721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FE6EF7CF-2190-49FE-8BAE-D2863ECD5CA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395525" y="3263556"/>
            <a:ext cx="940316" cy="940316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47D99824-ECF4-4A44-A7CE-84F3AC262C3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214925" y="3263556"/>
            <a:ext cx="940316" cy="940316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F1AE9D02-1431-4CC3-8919-5D21732C45C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097825" y="3263556"/>
            <a:ext cx="940316" cy="940316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69207058-4EB8-4D3C-B236-53DC24F30D9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955325" y="3263556"/>
            <a:ext cx="940316" cy="940316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0055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title="Decorative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6134100" y="0"/>
            <a:ext cx="6057900" cy="6857995"/>
          </a:xfrm>
          <a:prstGeom prst="rect">
            <a:avLst/>
          </a:prstGeom>
          <a:solidFill>
            <a:srgbClr val="DFE3E9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en-US" sz="1400" b="0" i="0" spc="0" noProof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2234610"/>
            <a:ext cx="4008437" cy="1395208"/>
          </a:xfrm>
        </p:spPr>
        <p:txBody>
          <a:bodyPr lIns="0" anchor="b"/>
          <a:lstStyle>
            <a:lvl1pPr>
              <a:defRPr b="1"/>
            </a:lvl1pPr>
          </a:lstStyle>
          <a:p>
            <a:r>
              <a:rPr lang="en-US" noProof="0"/>
              <a:t>Click to Add Slide Title Here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3695479"/>
            <a:ext cx="4008437" cy="602887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6" name="Picture Placeholder 5" title="Decorative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2922" y="954224"/>
            <a:ext cx="973759" cy="973759"/>
          </a:xfrm>
          <a:prstGeom prst="ellipse">
            <a:avLst/>
          </a:prstGeom>
          <a:noFill/>
          <a:ln w="38100">
            <a:noFill/>
          </a:ln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5" title="Decorative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02922" y="2245735"/>
            <a:ext cx="973759" cy="973759"/>
          </a:xfrm>
          <a:prstGeom prst="ellipse">
            <a:avLst/>
          </a:prstGeom>
          <a:noFill/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5" title="Decorative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02922" y="3537246"/>
            <a:ext cx="973759" cy="973759"/>
          </a:xfrm>
          <a:prstGeom prst="ellipse">
            <a:avLst/>
          </a:prstGeom>
          <a:noFill/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5" title="Decorative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602922" y="4828757"/>
            <a:ext cx="973759" cy="973759"/>
          </a:xfrm>
          <a:prstGeom prst="ellipse">
            <a:avLst/>
          </a:prstGeom>
          <a:noFill/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918496" y="3276108"/>
            <a:ext cx="0" cy="2188805"/>
          </a:xfrm>
          <a:prstGeom prst="line">
            <a:avLst/>
          </a:prstGeom>
          <a:ln w="76200">
            <a:solidFill>
              <a:schemeClr val="accent4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</p:spTree>
    <p:extLst>
      <p:ext uri="{BB962C8B-B14F-4D97-AF65-F5344CB8AC3E}">
        <p14:creationId xmlns:p14="http://schemas.microsoft.com/office/powerpoint/2010/main" val="4194667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title="Decorative"/>
          <p:cNvSpPr/>
          <p:nvPr userDrawn="1"/>
        </p:nvSpPr>
        <p:spPr>
          <a:xfrm>
            <a:off x="0" y="0"/>
            <a:ext cx="12192000" cy="28096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BBE79-9A2D-485C-A5FF-D6F6AFD2A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3581" y="597067"/>
            <a:ext cx="8768625" cy="1149325"/>
          </a:xfrm>
        </p:spPr>
        <p:txBody>
          <a:bodyPr lIns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0D8C8A61-C19F-4EF6-A991-5B6EFC5F7A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8871" y="3050995"/>
            <a:ext cx="1643384" cy="16433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4" title="Decorative">
            <a:extLst>
              <a:ext uri="{FF2B5EF4-FFF2-40B4-BE49-F238E27FC236}">
                <a16:creationId xmlns:a16="http://schemas.microsoft.com/office/drawing/2014/main" id="{FB28CC40-CBF3-4E1C-841D-45C7739F95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842264" y="3050995"/>
            <a:ext cx="1643384" cy="16433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" title="Decorative">
            <a:extLst>
              <a:ext uri="{FF2B5EF4-FFF2-40B4-BE49-F238E27FC236}">
                <a16:creationId xmlns:a16="http://schemas.microsoft.com/office/drawing/2014/main" id="{12606688-9042-46BE-82EA-2A9034C212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5657" y="3061267"/>
            <a:ext cx="1643384" cy="16433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" title="Decorative">
            <a:extLst>
              <a:ext uri="{FF2B5EF4-FFF2-40B4-BE49-F238E27FC236}">
                <a16:creationId xmlns:a16="http://schemas.microsoft.com/office/drawing/2014/main" id="{94A72397-DF36-48ED-9888-0827D143B9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449049" y="3061267"/>
            <a:ext cx="1643384" cy="16433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D736A8B-DD51-4DE5-A500-3F2E06CA9E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4711" y="5272005"/>
            <a:ext cx="2517605" cy="1029458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088F0D2C-15BE-4CDF-B390-80500DDD74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4711" y="4791479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BC14EC5C-D80F-42F2-A5F0-D4F07AADAE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10942" y="5272005"/>
            <a:ext cx="2517605" cy="1029458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35DD3B7-76E7-45B9-B75B-30D7AFC8EE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10942" y="4791479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5A499762-AEDB-43BC-89CC-CC0602BEAF7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217173" y="5282275"/>
            <a:ext cx="2517605" cy="1029458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880EDD7E-326D-47DC-B58D-88ECE1D00F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17173" y="4801749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DB92C933-F978-486C-A305-0BAC73E0F15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023403" y="5282275"/>
            <a:ext cx="2517605" cy="1029458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B18BFAE0-942E-42DB-BD07-596D50E07E3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023403" y="4801749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21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759266"/>
            <a:ext cx="0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76455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title="Decorative"/>
          <p:cNvSpPr/>
          <p:nvPr userDrawn="1"/>
        </p:nvSpPr>
        <p:spPr>
          <a:xfrm>
            <a:off x="0" y="1964267"/>
            <a:ext cx="3052729" cy="24435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 title="Decorative"/>
          <p:cNvSpPr/>
          <p:nvPr userDrawn="1"/>
        </p:nvSpPr>
        <p:spPr>
          <a:xfrm>
            <a:off x="6092848" y="1964267"/>
            <a:ext cx="3052729" cy="244350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 title="Decorative"/>
          <p:cNvSpPr/>
          <p:nvPr userDrawn="1"/>
        </p:nvSpPr>
        <p:spPr>
          <a:xfrm>
            <a:off x="9139272" y="4414498"/>
            <a:ext cx="3052729" cy="2443502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BBE79-9A2D-485C-A5FF-D6F6AFD2AFC3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2106887" y="616350"/>
            <a:ext cx="7978227" cy="1062602"/>
          </a:xfrm>
        </p:spPr>
        <p:txBody>
          <a:bodyPr lIns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Picture Placeholder 4" title="Decorative">
            <a:extLst>
              <a:ext uri="{FF2B5EF4-FFF2-40B4-BE49-F238E27FC236}">
                <a16:creationId xmlns:a16="http://schemas.microsoft.com/office/drawing/2014/main" id="{0D8C8A61-C19F-4EF6-A991-5B6EFC5F7A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416552"/>
            <a:ext cx="3054096" cy="24414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4" title="Decorative">
            <a:extLst>
              <a:ext uri="{FF2B5EF4-FFF2-40B4-BE49-F238E27FC236}">
                <a16:creationId xmlns:a16="http://schemas.microsoft.com/office/drawing/2014/main" id="{12606688-9042-46BE-82EA-2A9034C212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46424" y="1964267"/>
            <a:ext cx="3054096" cy="24414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4" title="Decorative">
            <a:extLst>
              <a:ext uri="{FF2B5EF4-FFF2-40B4-BE49-F238E27FC236}">
                <a16:creationId xmlns:a16="http://schemas.microsoft.com/office/drawing/2014/main" id="{94A72397-DF36-48ED-9888-0827D143B9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37904" y="1964267"/>
            <a:ext cx="3054096" cy="24414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Rectangle 25" title="Decorative"/>
          <p:cNvSpPr/>
          <p:nvPr userDrawn="1"/>
        </p:nvSpPr>
        <p:spPr>
          <a:xfrm>
            <a:off x="3046424" y="4414498"/>
            <a:ext cx="3052729" cy="244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D736A8B-DD51-4DE5-A500-3F2E06CA9E12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264410" y="3652861"/>
            <a:ext cx="2517605" cy="484146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088F0D2C-15BE-4CDF-B390-80500DDD7436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264410" y="3248535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BC14EC5C-D80F-42F2-A5F0-D4F07AADAECE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6359042" y="3652861"/>
            <a:ext cx="2517605" cy="484146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35DD3B7-76E7-45B9-B75B-30D7AFC8EE6C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359042" y="3248535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B9FAC90-EA8D-4C0E-A0D1-0D252B50A12F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3288925" y="5167572"/>
            <a:ext cx="2517605" cy="484146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5556F808-0B84-4923-9C86-83F13CFABBB6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3288925" y="4763246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D49870F-68D7-4CDC-8F2A-696151FA2B90}"/>
              </a:ext>
            </a:extLst>
          </p:cNvPr>
          <p:cNvSpPr>
            <a:spLocks noGrp="1"/>
          </p:cNvSpPr>
          <p:nvPr userDrawn="1">
            <p:ph type="body" sz="quarter" idx="21"/>
          </p:nvPr>
        </p:nvSpPr>
        <p:spPr>
          <a:xfrm>
            <a:off x="9412281" y="5167572"/>
            <a:ext cx="2517605" cy="484146"/>
          </a:xfrm>
        </p:spPr>
        <p:txBody>
          <a:bodyPr lIns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530C251D-6B9A-485B-A02D-AAF34ECA7B5D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9412281" y="4763246"/>
            <a:ext cx="2517605" cy="382749"/>
          </a:xfrm>
        </p:spPr>
        <p:txBody>
          <a:bodyPr lIns="0" anchor="b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NAME HERE</a:t>
            </a:r>
          </a:p>
        </p:txBody>
      </p:sp>
      <p:sp>
        <p:nvSpPr>
          <p:cNvPr id="31" name="Picture Placeholder 4" title="Decorative">
            <a:extLst>
              <a:ext uri="{FF2B5EF4-FFF2-40B4-BE49-F238E27FC236}">
                <a16:creationId xmlns:a16="http://schemas.microsoft.com/office/drawing/2014/main" id="{FB28CC40-CBF3-4E1C-841D-45C7739F95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2848" y="4416552"/>
            <a:ext cx="3054096" cy="24414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17509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9972"/>
            <a:ext cx="4767262" cy="1342045"/>
          </a:xfrm>
        </p:spPr>
        <p:txBody>
          <a:bodyPr lIns="0" anchor="b"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635242"/>
            <a:ext cx="4767262" cy="34832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  <a:latin typeface="+mn-lt"/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BC005EA5-AC3E-B248-B6E7-9CA2F3092A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247679"/>
            <a:ext cx="4767262" cy="321901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3" name="Chart Placeholder 2" title="Decorative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937569" y="2247900"/>
            <a:ext cx="5620473" cy="3870325"/>
          </a:xfr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5F4DF3-3822-4AC9-9C82-C8D284E443EB}"/>
              </a:ext>
            </a:extLst>
          </p:cNvPr>
          <p:cNvSpPr/>
          <p:nvPr userDrawn="1"/>
        </p:nvSpPr>
        <p:spPr>
          <a:xfrm>
            <a:off x="5937569" y="2082800"/>
            <a:ext cx="5620473" cy="10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096353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9972"/>
            <a:ext cx="4767262" cy="1342045"/>
          </a:xfrm>
        </p:spPr>
        <p:txBody>
          <a:bodyPr lIns="0" anchor="b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635242"/>
            <a:ext cx="4767262" cy="34832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  <a:latin typeface="+mn-lt"/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BC005EA5-AC3E-B248-B6E7-9CA2F3092A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247679"/>
            <a:ext cx="4767262" cy="321901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3" name="Chart Placeholder 2" title="Decorative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937569" y="839972"/>
            <a:ext cx="5620473" cy="5278253"/>
          </a:xfr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Shape 62" title="Decorative">
            <a:extLst>
              <a:ext uri="{FF2B5EF4-FFF2-40B4-BE49-F238E27FC236}">
                <a16:creationId xmlns:a16="http://schemas.microsoft.com/office/drawing/2014/main" id="{5C48ADE8-5D65-4FF2-93E1-D504137454D1}"/>
              </a:ext>
            </a:extLst>
          </p:cNvPr>
          <p:cNvSpPr/>
          <p:nvPr userDrawn="1"/>
        </p:nvSpPr>
        <p:spPr>
          <a:xfrm flipV="1">
            <a:off x="5770807" y="839972"/>
            <a:ext cx="0" cy="5370328"/>
          </a:xfrm>
          <a:prstGeom prst="line">
            <a:avLst/>
          </a:prstGeom>
          <a:ln w="76200">
            <a:solidFill>
              <a:schemeClr val="accent1">
                <a:alpha val="97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</p:spTree>
    <p:extLst>
      <p:ext uri="{BB962C8B-B14F-4D97-AF65-F5344CB8AC3E}">
        <p14:creationId xmlns:p14="http://schemas.microsoft.com/office/powerpoint/2010/main" val="131012737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EE74C1-9E1A-46A4-9261-8F389FEAB7F4}"/>
              </a:ext>
            </a:extLst>
          </p:cNvPr>
          <p:cNvSpPr/>
          <p:nvPr userDrawn="1"/>
        </p:nvSpPr>
        <p:spPr>
          <a:xfrm>
            <a:off x="5727700" y="0"/>
            <a:ext cx="64643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9972"/>
            <a:ext cx="4767262" cy="1342045"/>
          </a:xfrm>
        </p:spPr>
        <p:txBody>
          <a:bodyPr lIns="0" anchor="b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635242"/>
            <a:ext cx="4767262" cy="34832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  <a:latin typeface="+mn-lt"/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BC005EA5-AC3E-B248-B6E7-9CA2F3092A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247679"/>
            <a:ext cx="4767262" cy="321901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3" name="Chart Placeholder 2" title="Decorative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937569" y="839972"/>
            <a:ext cx="5620473" cy="527825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476893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EE74C1-9E1A-46A4-9261-8F389FEAB7F4}"/>
              </a:ext>
            </a:extLst>
          </p:cNvPr>
          <p:cNvSpPr/>
          <p:nvPr userDrawn="1"/>
        </p:nvSpPr>
        <p:spPr>
          <a:xfrm>
            <a:off x="5727700" y="0"/>
            <a:ext cx="64643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9972"/>
            <a:ext cx="4767262" cy="1342045"/>
          </a:xfrm>
        </p:spPr>
        <p:txBody>
          <a:bodyPr lIns="0" anchor="b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635242"/>
            <a:ext cx="4767262" cy="34832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  <a:latin typeface="+mn-lt"/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BC005EA5-AC3E-B248-B6E7-9CA2F3092A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247679"/>
            <a:ext cx="4767262" cy="321901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SUBTITLE HERE</a:t>
            </a:r>
          </a:p>
        </p:txBody>
      </p:sp>
      <p:sp>
        <p:nvSpPr>
          <p:cNvPr id="3" name="Chart Placeholder 2" title="Decorative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937569" y="839972"/>
            <a:ext cx="5620473" cy="527825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542580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180" y="687572"/>
            <a:ext cx="4767262" cy="1342045"/>
          </a:xfrm>
        </p:spPr>
        <p:txBody>
          <a:bodyPr lIns="0" anchor="b">
            <a:normAutofit/>
          </a:bodyPr>
          <a:lstStyle>
            <a:lvl1pPr algn="r">
              <a:defRPr sz="4000"/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15420" y="687573"/>
            <a:ext cx="5370740" cy="1342044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Chart Placeholder 2" title="Decorative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392680"/>
            <a:ext cx="10719842" cy="4167505"/>
          </a:xfr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456074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180" y="687572"/>
            <a:ext cx="4767262" cy="1342045"/>
          </a:xfrm>
        </p:spPr>
        <p:txBody>
          <a:bodyPr lIns="0" anchor="b">
            <a:normAutofit/>
          </a:bodyPr>
          <a:lstStyle>
            <a:lvl1pPr algn="r">
              <a:defRPr sz="4000"/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15420" y="687573"/>
            <a:ext cx="5370740" cy="1342044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Chart Placeholder 2" title="Decorative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815420" y="2392680"/>
            <a:ext cx="5742622" cy="4023995"/>
          </a:xfrm>
        </p:spPr>
        <p:txBody>
          <a:bodyPr/>
          <a:lstStyle/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4" name="Picture Placeholder 3" title="Decorative">
            <a:extLst>
              <a:ext uri="{FF2B5EF4-FFF2-40B4-BE49-F238E27FC236}">
                <a16:creationId xmlns:a16="http://schemas.microsoft.com/office/drawing/2014/main" id="{C9E9201F-1E54-4CE0-974D-2A45F04F48B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200" y="2392045"/>
            <a:ext cx="4776788" cy="4023995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8514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 with Im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5399" y="3107447"/>
            <a:ext cx="7252505" cy="891250"/>
          </a:xfrm>
        </p:spPr>
        <p:txBody>
          <a:bodyPr anchor="t">
            <a:noAutofit/>
          </a:bodyPr>
          <a:lstStyle>
            <a:lvl1pPr algn="ct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65400" y="4195470"/>
            <a:ext cx="7252504" cy="338549"/>
          </a:xfrm>
        </p:spPr>
        <p:txBody>
          <a:bodyPr>
            <a:normAutofit/>
          </a:bodyPr>
          <a:lstStyle>
            <a:lvl1pPr marL="0" indent="0" algn="ctr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924870"/>
            <a:ext cx="0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7" name="Rectangle 6" title="Decorative"/>
          <p:cNvSpPr/>
          <p:nvPr userDrawn="1"/>
        </p:nvSpPr>
        <p:spPr>
          <a:xfrm>
            <a:off x="1238104" y="860778"/>
            <a:ext cx="9715792" cy="5136445"/>
          </a:xfrm>
          <a:prstGeom prst="rect">
            <a:avLst/>
          </a:prstGeom>
          <a:noFill/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76062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4535-13A9-914D-A6BC-97AFF2883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700" y="289560"/>
            <a:ext cx="10896600" cy="89321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43A40995-514F-A74C-B120-F2ADB49206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7700" y="1097363"/>
            <a:ext cx="10896600" cy="6028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" name="Table Placeholder 3" title="Decorative">
            <a:extLst>
              <a:ext uri="{FF2B5EF4-FFF2-40B4-BE49-F238E27FC236}">
                <a16:creationId xmlns:a16="http://schemas.microsoft.com/office/drawing/2014/main" id="{EC1740A4-BBA1-4296-9738-ADD3B80B2439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47700" y="1806575"/>
            <a:ext cx="10896600" cy="4578350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82984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97232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 title="Decorative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3659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 title="Decorative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Picture Placeholder 6" title="Decorative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31D0563-B39F-46E6-AC0D-1CDBD9E89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160" y="450030"/>
            <a:ext cx="2578099" cy="2508588"/>
          </a:xfrm>
        </p:spPr>
        <p:txBody>
          <a:bodyPr lIns="0" anchor="b">
            <a:normAutofit/>
          </a:bodyPr>
          <a:lstStyle>
            <a:lvl1pPr algn="l">
              <a:defRPr sz="4000"/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0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612562" y="1959892"/>
            <a:ext cx="0" cy="2188805"/>
          </a:xfrm>
          <a:prstGeom prst="line">
            <a:avLst/>
          </a:prstGeom>
          <a:ln w="76200">
            <a:solidFill>
              <a:schemeClr val="accent4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</p:spTree>
    <p:extLst>
      <p:ext uri="{BB962C8B-B14F-4D97-AF65-F5344CB8AC3E}">
        <p14:creationId xmlns:p14="http://schemas.microsoft.com/office/powerpoint/2010/main" val="125293779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 title="Decorative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15" y="1497808"/>
            <a:ext cx="3129335" cy="536019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 title="Decorative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66714" y="-20671"/>
            <a:ext cx="3129336" cy="53970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31D0563-B39F-46E6-AC0D-1CDBD9E89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61446" y="2718684"/>
            <a:ext cx="3415560" cy="2508588"/>
          </a:xfrm>
        </p:spPr>
        <p:txBody>
          <a:bodyPr lIns="0" anchor="b">
            <a:normAutofit/>
          </a:bodyPr>
          <a:lstStyle>
            <a:lvl1pPr algn="l">
              <a:defRPr sz="4000"/>
            </a:lvl1pPr>
          </a:lstStyle>
          <a:p>
            <a:r>
              <a:rPr lang="en-US" noProof="0"/>
              <a:t>Click to Add </a:t>
            </a:r>
            <a:br>
              <a:rPr lang="en-US" noProof="0"/>
            </a:br>
            <a:r>
              <a:rPr lang="en-US" noProof="0"/>
              <a:t>Slide Title Here</a:t>
            </a:r>
          </a:p>
        </p:txBody>
      </p:sp>
      <p:sp>
        <p:nvSpPr>
          <p:cNvPr id="10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8555848" y="4281994"/>
            <a:ext cx="0" cy="2188805"/>
          </a:xfrm>
          <a:prstGeom prst="line">
            <a:avLst/>
          </a:prstGeom>
          <a:ln w="76200">
            <a:solidFill>
              <a:schemeClr val="accent4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500" noProof="0" dirty="0"/>
          </a:p>
        </p:txBody>
      </p:sp>
    </p:spTree>
    <p:extLst>
      <p:ext uri="{BB962C8B-B14F-4D97-AF65-F5344CB8AC3E}">
        <p14:creationId xmlns:p14="http://schemas.microsoft.com/office/powerpoint/2010/main" val="109676180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 title="Decorative">
            <a:extLst>
              <a:ext uri="{FF2B5EF4-FFF2-40B4-BE49-F238E27FC236}">
                <a16:creationId xmlns:a16="http://schemas.microsoft.com/office/drawing/2014/main" id="{AC817481-FC70-46B9-B779-4E5C04778C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2725" y="1260389"/>
            <a:ext cx="2816352" cy="317381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Picture Placeholder 4" title="Decorative">
            <a:extLst>
              <a:ext uri="{FF2B5EF4-FFF2-40B4-BE49-F238E27FC236}">
                <a16:creationId xmlns:a16="http://schemas.microsoft.com/office/drawing/2014/main" id="{D653D0B5-B695-4544-91E9-B8223EA713F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94701" y="0"/>
            <a:ext cx="2817564" cy="317568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4" title="Decorative">
            <a:extLst>
              <a:ext uri="{FF2B5EF4-FFF2-40B4-BE49-F238E27FC236}">
                <a16:creationId xmlns:a16="http://schemas.microsoft.com/office/drawing/2014/main" id="{00DB6AEA-811C-4554-97AF-7D4F2639BDC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13361" y="4586414"/>
            <a:ext cx="5798904" cy="227158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4" title="Decorative">
            <a:extLst>
              <a:ext uri="{FF2B5EF4-FFF2-40B4-BE49-F238E27FC236}">
                <a16:creationId xmlns:a16="http://schemas.microsoft.com/office/drawing/2014/main" id="{75694821-2A94-40B8-8AAD-3E3762AFD3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79737" y="4586414"/>
            <a:ext cx="2817564" cy="227158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" title="Decorative">
            <a:extLst>
              <a:ext uri="{FF2B5EF4-FFF2-40B4-BE49-F238E27FC236}">
                <a16:creationId xmlns:a16="http://schemas.microsoft.com/office/drawing/2014/main" id="{D653D0B5-B695-4544-91E9-B8223EA713F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7889" y="2030436"/>
            <a:ext cx="2817564" cy="240376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" title="Decorative">
            <a:extLst>
              <a:ext uri="{FF2B5EF4-FFF2-40B4-BE49-F238E27FC236}">
                <a16:creationId xmlns:a16="http://schemas.microsoft.com/office/drawing/2014/main" id="{D653D0B5-B695-4544-91E9-B8223EA713F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61076" y="0"/>
            <a:ext cx="2817564" cy="443420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title="Decorative"/>
          <p:cNvSpPr/>
          <p:nvPr userDrawn="1"/>
        </p:nvSpPr>
        <p:spPr>
          <a:xfrm>
            <a:off x="213361" y="0"/>
            <a:ext cx="2815716" cy="10997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title="Decorative"/>
          <p:cNvSpPr/>
          <p:nvPr userDrawn="1"/>
        </p:nvSpPr>
        <p:spPr>
          <a:xfrm>
            <a:off x="3196549" y="3334454"/>
            <a:ext cx="2815716" cy="10997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 title="Decorative"/>
          <p:cNvSpPr/>
          <p:nvPr userDrawn="1"/>
        </p:nvSpPr>
        <p:spPr>
          <a:xfrm>
            <a:off x="6179737" y="0"/>
            <a:ext cx="2815716" cy="18782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 title="Decorative"/>
          <p:cNvSpPr/>
          <p:nvPr userDrawn="1"/>
        </p:nvSpPr>
        <p:spPr>
          <a:xfrm>
            <a:off x="9162924" y="4598770"/>
            <a:ext cx="2815716" cy="22592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277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with Ima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5399" y="3107447"/>
            <a:ext cx="7252505" cy="891250"/>
          </a:xfrm>
        </p:spPr>
        <p:txBody>
          <a:bodyPr anchor="t">
            <a:noAutofit/>
          </a:bodyPr>
          <a:lstStyle>
            <a:lvl1pPr algn="ct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65400" y="4195470"/>
            <a:ext cx="7252504" cy="338549"/>
          </a:xfrm>
        </p:spPr>
        <p:txBody>
          <a:bodyPr>
            <a:normAutofit/>
          </a:bodyPr>
          <a:lstStyle>
            <a:lvl1pPr marL="0" indent="0" algn="ctr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924870"/>
            <a:ext cx="0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7" name="Rectangle 6" title="Decorative"/>
          <p:cNvSpPr/>
          <p:nvPr userDrawn="1"/>
        </p:nvSpPr>
        <p:spPr>
          <a:xfrm>
            <a:off x="1238104" y="860778"/>
            <a:ext cx="9715792" cy="5136445"/>
          </a:xfrm>
          <a:prstGeom prst="rect">
            <a:avLst/>
          </a:prstGeom>
          <a:noFill/>
          <a:ln w="76200">
            <a:solidFill>
              <a:schemeClr val="accent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89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der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73179"/>
            <a:ext cx="6826342" cy="2188805"/>
          </a:xfrm>
        </p:spPr>
        <p:txBody>
          <a:bodyPr rIns="457200" anchor="ctr">
            <a:noAutofit/>
          </a:bodyPr>
          <a:lstStyle>
            <a:lvl1pPr algn="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2" title="Decorative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4542" y="3665204"/>
            <a:ext cx="4527458" cy="2196780"/>
          </a:xfrm>
          <a:solidFill>
            <a:schemeClr val="accent1"/>
          </a:solidFill>
        </p:spPr>
        <p:txBody>
          <a:bodyPr lIns="274320" tIns="182880" rIns="182880" bIns="182880" anchor="ctr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flipV="1">
            <a:off x="7664541" y="3673179"/>
            <a:ext cx="1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132737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ivider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37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73179"/>
            <a:ext cx="6826342" cy="2188805"/>
          </a:xfrm>
        </p:spPr>
        <p:txBody>
          <a:bodyPr rIns="457200" anchor="ctr">
            <a:noAutofit/>
          </a:bodyPr>
          <a:lstStyle>
            <a:lvl1pPr algn="r"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2" title="Decorative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4542" y="3665204"/>
            <a:ext cx="4527458" cy="2196780"/>
          </a:xfrm>
          <a:solidFill>
            <a:schemeClr val="accent2"/>
          </a:solidFill>
        </p:spPr>
        <p:txBody>
          <a:bodyPr lIns="274320" tIns="182880" rIns="182880" bIns="182880" anchor="ctr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flipV="1">
            <a:off x="7664541" y="3673179"/>
            <a:ext cx="1" cy="2188805"/>
          </a:xfrm>
          <a:prstGeom prst="line">
            <a:avLst/>
          </a:prstGeom>
          <a:ln w="76200">
            <a:solidFill>
              <a:schemeClr val="accent2">
                <a:lumMod val="75000"/>
                <a:lumOff val="25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1420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F0FA98-2EE8-734A-95BB-A4637DCA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5A45B-F495-F641-AA7A-36292C3CC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27B26-65C5-5A4B-AAEC-70B3B5201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73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36" r:id="rId2"/>
    <p:sldLayoutId id="2147483689" r:id="rId3"/>
    <p:sldLayoutId id="2147483735" r:id="rId4"/>
    <p:sldLayoutId id="2147483684" r:id="rId5"/>
    <p:sldLayoutId id="2147483752" r:id="rId6"/>
    <p:sldLayoutId id="2147483737" r:id="rId7"/>
    <p:sldLayoutId id="2147483651" r:id="rId8"/>
    <p:sldLayoutId id="2147483738" r:id="rId9"/>
    <p:sldLayoutId id="2147483685" r:id="rId10"/>
    <p:sldLayoutId id="2147483674" r:id="rId11"/>
    <p:sldLayoutId id="2147483690" r:id="rId12"/>
    <p:sldLayoutId id="2147483694" r:id="rId13"/>
    <p:sldLayoutId id="2147483748" r:id="rId14"/>
    <p:sldLayoutId id="2147483693" r:id="rId15"/>
    <p:sldLayoutId id="2147483686" r:id="rId16"/>
    <p:sldLayoutId id="2147483703" r:id="rId17"/>
    <p:sldLayoutId id="2147483709" r:id="rId18"/>
    <p:sldLayoutId id="2147483710" r:id="rId19"/>
    <p:sldLayoutId id="2147483711" r:id="rId20"/>
    <p:sldLayoutId id="2147483712" r:id="rId21"/>
    <p:sldLayoutId id="2147483749" r:id="rId22"/>
    <p:sldLayoutId id="2147483751" r:id="rId23"/>
    <p:sldLayoutId id="2147483704" r:id="rId24"/>
    <p:sldLayoutId id="2147483702" r:id="rId25"/>
    <p:sldLayoutId id="2147483713" r:id="rId26"/>
    <p:sldLayoutId id="2147483714" r:id="rId27"/>
    <p:sldLayoutId id="2147483715" r:id="rId28"/>
    <p:sldLayoutId id="2147483695" r:id="rId29"/>
    <p:sldLayoutId id="2147483730" r:id="rId30"/>
    <p:sldLayoutId id="2147483698" r:id="rId31"/>
    <p:sldLayoutId id="2147483731" r:id="rId32"/>
    <p:sldLayoutId id="2147483699" r:id="rId33"/>
    <p:sldLayoutId id="2147483732" r:id="rId34"/>
    <p:sldLayoutId id="2147483739" r:id="rId35"/>
    <p:sldLayoutId id="2147483740" r:id="rId36"/>
    <p:sldLayoutId id="2147483700" r:id="rId37"/>
    <p:sldLayoutId id="2147483741" r:id="rId38"/>
    <p:sldLayoutId id="2147483742" r:id="rId39"/>
    <p:sldLayoutId id="2147483696" r:id="rId40"/>
    <p:sldLayoutId id="2147483743" r:id="rId41"/>
    <p:sldLayoutId id="2147483744" r:id="rId42"/>
    <p:sldLayoutId id="2147483745" r:id="rId43"/>
    <p:sldLayoutId id="2147483705" r:id="rId44"/>
    <p:sldLayoutId id="2147483746" r:id="rId45"/>
    <p:sldLayoutId id="2147483687" r:id="rId46"/>
    <p:sldLayoutId id="2147483719" r:id="rId47"/>
    <p:sldLayoutId id="2147483720" r:id="rId48"/>
    <p:sldLayoutId id="2147483718" r:id="rId49"/>
    <p:sldLayoutId id="2147483721" r:id="rId50"/>
    <p:sldLayoutId id="2147483716" r:id="rId51"/>
    <p:sldLayoutId id="2147483722" r:id="rId52"/>
    <p:sldLayoutId id="2147483723" r:id="rId53"/>
    <p:sldLayoutId id="2147483753" r:id="rId54"/>
    <p:sldLayoutId id="2147483754" r:id="rId55"/>
    <p:sldLayoutId id="2147483755" r:id="rId56"/>
    <p:sldLayoutId id="2147483756" r:id="rId57"/>
    <p:sldLayoutId id="2147483725" r:id="rId58"/>
    <p:sldLayoutId id="2147483726" r:id="rId59"/>
    <p:sldLayoutId id="2147483675" r:id="rId60"/>
    <p:sldLayoutId id="2147483677" r:id="rId61"/>
    <p:sldLayoutId id="2147483729" r:id="rId62"/>
    <p:sldLayoutId id="2147483747" r:id="rId63"/>
    <p:sldLayoutId id="2147483728" r:id="rId6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-150">
          <a:solidFill>
            <a:schemeClr val="tx2"/>
          </a:solidFill>
          <a:latin typeface="+mj-lt"/>
          <a:ea typeface="+mj-ea"/>
          <a:cs typeface="Gill Sans" panose="020B05020201040202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8" userDrawn="1">
          <p15:clr>
            <a:srgbClr val="F26B43"/>
          </p15:clr>
        </p15:guide>
        <p15:guide id="2" orient="horz" pos="404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cvos-uv.blogspot.com/2018/04/learning-analytic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6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1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1.xml"/><Relationship Id="rId4" Type="http://schemas.openxmlformats.org/officeDocument/2006/relationships/chart" Target="../charts/char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61.xml"/><Relationship Id="rId6" Type="http://schemas.openxmlformats.org/officeDocument/2006/relationships/chart" Target="../charts/chart14.xml"/><Relationship Id="rId5" Type="http://schemas.openxmlformats.org/officeDocument/2006/relationships/chart" Target="../charts/chart13.xml"/><Relationship Id="rId4" Type="http://schemas.openxmlformats.org/officeDocument/2006/relationships/chart" Target="../charts/char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590AA8F-AE3A-0E0C-90FB-82033E694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5928" cy="46474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823991-6F5F-45D3-883F-8179BE103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87" y="5037721"/>
            <a:ext cx="11739513" cy="89125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/>
            <a:r>
              <a:rPr lang="en-US" b="1" i="0" dirty="0">
                <a:solidFill>
                  <a:srgbClr val="3C4858"/>
                </a:solidFill>
                <a:effectLst/>
                <a:highlight>
                  <a:srgbClr val="FFFFFF"/>
                </a:highlight>
                <a:latin typeface="Manrope"/>
              </a:rPr>
              <a:t>Bank Loan Case Study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5E40E-3256-4272-A29D-F2438D5C13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93775" y="6153633"/>
            <a:ext cx="9575800" cy="33854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By. Kanchan Kumar Pandit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FA5178-A64B-8470-03BC-9BF9625A5089}"/>
              </a:ext>
            </a:extLst>
          </p:cNvPr>
          <p:cNvSpPr txBox="1"/>
          <p:nvPr/>
        </p:nvSpPr>
        <p:spPr>
          <a:xfrm>
            <a:off x="534186" y="3697140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educaticvos-uv.blogspot.com/2018/04/learning-analytic.html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sa/3.0/"/>
              </a:rPr>
              <a:t>CC BY-SA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79592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6B013E-8BBE-1B5D-4244-246910070D49}"/>
              </a:ext>
            </a:extLst>
          </p:cNvPr>
          <p:cNvSpPr txBox="1"/>
          <p:nvPr/>
        </p:nvSpPr>
        <p:spPr>
          <a:xfrm>
            <a:off x="0" y="301658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u="sng" dirty="0">
                <a:solidFill>
                  <a:srgbClr val="FF0000"/>
                </a:solidFill>
                <a:latin typeface="Manrope"/>
              </a:rPr>
              <a:t>4. 3.</a:t>
            </a:r>
            <a:r>
              <a:rPr lang="en-US" sz="2800" b="1" i="0" dirty="0">
                <a:solidFill>
                  <a:srgbClr val="8492A6"/>
                </a:solidFill>
                <a:effectLst/>
                <a:highlight>
                  <a:srgbClr val="FFFFFF"/>
                </a:highlight>
                <a:latin typeface="Manrope"/>
              </a:rPr>
              <a:t> Bivariate Analysis</a:t>
            </a:r>
            <a:endParaRPr lang="en-IN" sz="2800" u="sng" dirty="0">
              <a:solidFill>
                <a:srgbClr val="FF0000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DE72B86-952F-0797-EA8D-D9A8BADDB92B}"/>
              </a:ext>
            </a:extLst>
          </p:cNvPr>
          <p:cNvCxnSpPr>
            <a:cxnSpLocks/>
          </p:cNvCxnSpPr>
          <p:nvPr/>
        </p:nvCxnSpPr>
        <p:spPr>
          <a:xfrm>
            <a:off x="0" y="82487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FAE28228-2127-4C61-82E6-909D9C544B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6248356"/>
              </p:ext>
            </p:extLst>
          </p:nvPr>
        </p:nvGraphicFramePr>
        <p:xfrm>
          <a:off x="398225" y="4095020"/>
          <a:ext cx="11109596" cy="2636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134AC28E-8156-4F3D-BAFD-F1ED15C8BB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7708124"/>
              </p:ext>
            </p:extLst>
          </p:nvPr>
        </p:nvGraphicFramePr>
        <p:xfrm>
          <a:off x="398225" y="1695038"/>
          <a:ext cx="4572000" cy="21358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58985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6B013E-8BBE-1B5D-4244-246910070D49}"/>
              </a:ext>
            </a:extLst>
          </p:cNvPr>
          <p:cNvSpPr txBox="1"/>
          <p:nvPr/>
        </p:nvSpPr>
        <p:spPr>
          <a:xfrm>
            <a:off x="0" y="301658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rgbClr val="FF0000"/>
                </a:solidFill>
                <a:latin typeface="Manrope"/>
              </a:rPr>
              <a:t>5.Different Co-Relation</a:t>
            </a:r>
            <a:endParaRPr lang="en-IN" sz="2800" u="sng" dirty="0">
              <a:solidFill>
                <a:srgbClr val="FF0000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DE72B86-952F-0797-EA8D-D9A8BADDB92B}"/>
              </a:ext>
            </a:extLst>
          </p:cNvPr>
          <p:cNvCxnSpPr>
            <a:cxnSpLocks/>
          </p:cNvCxnSpPr>
          <p:nvPr/>
        </p:nvCxnSpPr>
        <p:spPr>
          <a:xfrm>
            <a:off x="0" y="82487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6094EA0-099A-DDB0-E77D-1C1531D77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1077"/>
            <a:ext cx="12192000" cy="587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285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6B013E-8BBE-1B5D-4244-246910070D49}"/>
              </a:ext>
            </a:extLst>
          </p:cNvPr>
          <p:cNvSpPr txBox="1"/>
          <p:nvPr/>
        </p:nvSpPr>
        <p:spPr>
          <a:xfrm>
            <a:off x="0" y="301658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u="sng" dirty="0">
                <a:solidFill>
                  <a:srgbClr val="FF0000"/>
                </a:solidFill>
                <a:effectLst/>
                <a:latin typeface="Manrope"/>
              </a:rPr>
              <a:t>Data </a:t>
            </a:r>
            <a:r>
              <a:rPr lang="en-IN" sz="2800" b="1" u="sng" dirty="0" err="1">
                <a:solidFill>
                  <a:srgbClr val="FF0000"/>
                </a:solidFill>
                <a:effectLst/>
                <a:latin typeface="Manrope"/>
              </a:rPr>
              <a:t>Filteration</a:t>
            </a:r>
            <a:endParaRPr lang="en-IN" sz="2800" u="sng" dirty="0">
              <a:solidFill>
                <a:srgbClr val="FF0000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DE72B86-952F-0797-EA8D-D9A8BADDB92B}"/>
              </a:ext>
            </a:extLst>
          </p:cNvPr>
          <p:cNvCxnSpPr>
            <a:cxnSpLocks/>
          </p:cNvCxnSpPr>
          <p:nvPr/>
        </p:nvCxnSpPr>
        <p:spPr>
          <a:xfrm>
            <a:off x="0" y="82487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F6B2A28-E318-B96A-3D61-2452A7C4BB0D}"/>
              </a:ext>
            </a:extLst>
          </p:cNvPr>
          <p:cNvSpPr txBox="1"/>
          <p:nvPr/>
        </p:nvSpPr>
        <p:spPr>
          <a:xfrm>
            <a:off x="292231" y="1234911"/>
            <a:ext cx="11925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Data after Filtration :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Before cleaning the data there were 50000 rows and 172 columns. There are blank and data also available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upon removing the columns of more than 30% blanks Left with 62columns.</a:t>
            </a:r>
            <a:endParaRPr lang="en-IN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A2C71B-AF59-0817-377A-DD733C4C0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5617"/>
            <a:ext cx="12192000" cy="481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397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6B013E-8BBE-1B5D-4244-246910070D49}"/>
              </a:ext>
            </a:extLst>
          </p:cNvPr>
          <p:cNvSpPr txBox="1"/>
          <p:nvPr/>
        </p:nvSpPr>
        <p:spPr>
          <a:xfrm>
            <a:off x="0" y="301658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u="sng" dirty="0">
                <a:solidFill>
                  <a:srgbClr val="FF0000"/>
                </a:solidFill>
                <a:effectLst/>
                <a:latin typeface="Manrope"/>
              </a:rPr>
              <a:t>1.Data </a:t>
            </a:r>
            <a:r>
              <a:rPr lang="en-IN" sz="2800" b="1" u="sng" dirty="0" err="1">
                <a:solidFill>
                  <a:srgbClr val="FF0000"/>
                </a:solidFill>
                <a:effectLst/>
                <a:latin typeface="Manrope"/>
              </a:rPr>
              <a:t>Filteration</a:t>
            </a:r>
            <a:endParaRPr lang="en-IN" sz="2800" u="sng" dirty="0">
              <a:solidFill>
                <a:srgbClr val="FF0000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DE72B86-952F-0797-EA8D-D9A8BADDB92B}"/>
              </a:ext>
            </a:extLst>
          </p:cNvPr>
          <p:cNvCxnSpPr>
            <a:cxnSpLocks/>
          </p:cNvCxnSpPr>
          <p:nvPr/>
        </p:nvCxnSpPr>
        <p:spPr>
          <a:xfrm>
            <a:off x="0" y="82487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F6B2A28-E318-B96A-3D61-2452A7C4BB0D}"/>
              </a:ext>
            </a:extLst>
          </p:cNvPr>
          <p:cNvSpPr txBox="1"/>
          <p:nvPr/>
        </p:nvSpPr>
        <p:spPr>
          <a:xfrm>
            <a:off x="292231" y="1234911"/>
            <a:ext cx="6344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Data after Filtration : Columns with &gt;30% Null values representation </a:t>
            </a:r>
            <a:endParaRPr lang="en-IN" dirty="0">
              <a:solidFill>
                <a:schemeClr val="tx1">
                  <a:lumMod val="50000"/>
                </a:schemeClr>
              </a:solidFill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CB9D65F-2B3B-2688-35F9-7685DCCD00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0467416"/>
              </p:ext>
            </p:extLst>
          </p:nvPr>
        </p:nvGraphicFramePr>
        <p:xfrm>
          <a:off x="292231" y="2566319"/>
          <a:ext cx="11575514" cy="39900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58439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6B013E-8BBE-1B5D-4244-246910070D49}"/>
              </a:ext>
            </a:extLst>
          </p:cNvPr>
          <p:cNvSpPr txBox="1"/>
          <p:nvPr/>
        </p:nvSpPr>
        <p:spPr>
          <a:xfrm>
            <a:off x="0" y="301658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u="sng" dirty="0">
                <a:solidFill>
                  <a:srgbClr val="FF0000"/>
                </a:solidFill>
                <a:latin typeface="Manrope"/>
              </a:rPr>
              <a:t>2. Outliers</a:t>
            </a:r>
            <a:endParaRPr lang="en-IN" sz="2800" u="sng" dirty="0">
              <a:solidFill>
                <a:srgbClr val="FF0000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DE72B86-952F-0797-EA8D-D9A8BADDB92B}"/>
              </a:ext>
            </a:extLst>
          </p:cNvPr>
          <p:cNvCxnSpPr>
            <a:cxnSpLocks/>
          </p:cNvCxnSpPr>
          <p:nvPr/>
        </p:nvCxnSpPr>
        <p:spPr>
          <a:xfrm>
            <a:off x="0" y="82487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F6B2A28-E318-B96A-3D61-2452A7C4BB0D}"/>
              </a:ext>
            </a:extLst>
          </p:cNvPr>
          <p:cNvSpPr txBox="1"/>
          <p:nvPr/>
        </p:nvSpPr>
        <p:spPr>
          <a:xfrm>
            <a:off x="546755" y="1234910"/>
            <a:ext cx="106994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To Calculate Q1 = QUARTILE(A2:A50000, 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To Calculate Q2 = QUARTILE(A2:A50000,3)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To find IQR = Q1 – Q2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Lower Bound = Q1-1.5 * IQR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Upper Bound = Q2+1.5*IQR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Here we are taking 4 outliers as  Income, Children , Amount Credit, employment of Borrower</a:t>
            </a:r>
          </a:p>
        </p:txBody>
      </p:sp>
    </p:spTree>
    <p:extLst>
      <p:ext uri="{BB962C8B-B14F-4D97-AF65-F5344CB8AC3E}">
        <p14:creationId xmlns:p14="http://schemas.microsoft.com/office/powerpoint/2010/main" val="2538866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6B013E-8BBE-1B5D-4244-246910070D49}"/>
              </a:ext>
            </a:extLst>
          </p:cNvPr>
          <p:cNvSpPr txBox="1"/>
          <p:nvPr/>
        </p:nvSpPr>
        <p:spPr>
          <a:xfrm>
            <a:off x="0" y="301658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u="sng" dirty="0">
                <a:solidFill>
                  <a:srgbClr val="FF0000"/>
                </a:solidFill>
                <a:latin typeface="Manrope"/>
              </a:rPr>
              <a:t>2. Outliers</a:t>
            </a:r>
            <a:endParaRPr lang="en-IN" sz="2800" u="sng" dirty="0">
              <a:solidFill>
                <a:srgbClr val="FF0000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DE72B86-952F-0797-EA8D-D9A8BADDB92B}"/>
              </a:ext>
            </a:extLst>
          </p:cNvPr>
          <p:cNvCxnSpPr>
            <a:cxnSpLocks/>
          </p:cNvCxnSpPr>
          <p:nvPr/>
        </p:nvCxnSpPr>
        <p:spPr>
          <a:xfrm>
            <a:off x="0" y="82487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7753211-4442-56A2-3110-D391E205FF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85" y="1235701"/>
            <a:ext cx="5184742" cy="24381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A44F90-D290-D2F1-E972-37F6877455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281" y="3931892"/>
            <a:ext cx="5493078" cy="23572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F85D84-FC16-EC21-45F7-7274BC0DF7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85" y="3931892"/>
            <a:ext cx="5184742" cy="23572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E7E1BD-D272-532C-5D75-7C9184A7D4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281" y="1348098"/>
            <a:ext cx="5370921" cy="232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25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6B013E-8BBE-1B5D-4244-246910070D49}"/>
              </a:ext>
            </a:extLst>
          </p:cNvPr>
          <p:cNvSpPr txBox="1"/>
          <p:nvPr/>
        </p:nvSpPr>
        <p:spPr>
          <a:xfrm>
            <a:off x="0" y="301658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u="sng" dirty="0">
                <a:solidFill>
                  <a:srgbClr val="FF0000"/>
                </a:solidFill>
                <a:latin typeface="Manrope"/>
              </a:rPr>
              <a:t>3. Data Imbalance</a:t>
            </a:r>
            <a:endParaRPr lang="en-IN" sz="2800" u="sng" dirty="0">
              <a:solidFill>
                <a:srgbClr val="FF0000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DE72B86-952F-0797-EA8D-D9A8BADDB92B}"/>
              </a:ext>
            </a:extLst>
          </p:cNvPr>
          <p:cNvCxnSpPr>
            <a:cxnSpLocks/>
          </p:cNvCxnSpPr>
          <p:nvPr/>
        </p:nvCxnSpPr>
        <p:spPr>
          <a:xfrm>
            <a:off x="0" y="82487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CDF99CB-ECC3-060F-BCE5-75BBA3CA0D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1432426"/>
              </p:ext>
            </p:extLst>
          </p:nvPr>
        </p:nvGraphicFramePr>
        <p:xfrm>
          <a:off x="832512" y="1642816"/>
          <a:ext cx="10578437" cy="32995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10805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6B013E-8BBE-1B5D-4244-246910070D49}"/>
              </a:ext>
            </a:extLst>
          </p:cNvPr>
          <p:cNvSpPr txBox="1"/>
          <p:nvPr/>
        </p:nvSpPr>
        <p:spPr>
          <a:xfrm>
            <a:off x="0" y="301658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u="sng" dirty="0">
                <a:solidFill>
                  <a:srgbClr val="FF0000"/>
                </a:solidFill>
                <a:latin typeface="Manrope"/>
              </a:rPr>
              <a:t>4. 1.</a:t>
            </a:r>
            <a:r>
              <a:rPr lang="en-US" sz="2800" b="1" i="0" dirty="0">
                <a:solidFill>
                  <a:srgbClr val="8492A6"/>
                </a:solidFill>
                <a:effectLst/>
                <a:highlight>
                  <a:srgbClr val="FFFFFF"/>
                </a:highlight>
                <a:latin typeface="Manrope"/>
              </a:rPr>
              <a:t> Univariate</a:t>
            </a:r>
            <a:endParaRPr lang="en-IN" sz="2800" u="sng" dirty="0">
              <a:solidFill>
                <a:srgbClr val="FF0000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DE72B86-952F-0797-EA8D-D9A8BADDB92B}"/>
              </a:ext>
            </a:extLst>
          </p:cNvPr>
          <p:cNvCxnSpPr>
            <a:cxnSpLocks/>
          </p:cNvCxnSpPr>
          <p:nvPr/>
        </p:nvCxnSpPr>
        <p:spPr>
          <a:xfrm>
            <a:off x="0" y="82487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F6B2A28-E318-B96A-3D61-2452A7C4BB0D}"/>
              </a:ext>
            </a:extLst>
          </p:cNvPr>
          <p:cNvSpPr txBox="1"/>
          <p:nvPr/>
        </p:nvSpPr>
        <p:spPr>
          <a:xfrm>
            <a:off x="292231" y="1234911"/>
            <a:ext cx="11741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Univariate Keeps and eye on unique object and evaluate mathematical expression with train the algorithm for accurate decision.</a:t>
            </a:r>
            <a:endParaRPr lang="en-IN" dirty="0">
              <a:solidFill>
                <a:schemeClr val="tx1">
                  <a:lumMod val="50000"/>
                </a:schemeClr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6B05537-A542-471C-8035-D61FBFE55A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0394763"/>
              </p:ext>
            </p:extLst>
          </p:nvPr>
        </p:nvGraphicFramePr>
        <p:xfrm>
          <a:off x="6361012" y="4164639"/>
          <a:ext cx="5048250" cy="2035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63CABD6-B81E-4F30-9CB5-2F9A693682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5682952"/>
              </p:ext>
            </p:extLst>
          </p:nvPr>
        </p:nvGraphicFramePr>
        <p:xfrm>
          <a:off x="6295024" y="1764604"/>
          <a:ext cx="5048250" cy="1885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4DEAAB7F-4754-4BC1-AC6A-F0C694881E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5394434"/>
              </p:ext>
            </p:extLst>
          </p:nvPr>
        </p:nvGraphicFramePr>
        <p:xfrm>
          <a:off x="702728" y="4164640"/>
          <a:ext cx="4802525" cy="2035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3F8DC964-8ABF-E907-5169-B55A238635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9768786"/>
              </p:ext>
            </p:extLst>
          </p:nvPr>
        </p:nvGraphicFramePr>
        <p:xfrm>
          <a:off x="702728" y="1764604"/>
          <a:ext cx="4802524" cy="18859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454089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6B013E-8BBE-1B5D-4244-246910070D49}"/>
              </a:ext>
            </a:extLst>
          </p:cNvPr>
          <p:cNvSpPr txBox="1"/>
          <p:nvPr/>
        </p:nvSpPr>
        <p:spPr>
          <a:xfrm>
            <a:off x="0" y="301658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u="sng" dirty="0">
                <a:solidFill>
                  <a:srgbClr val="FF0000"/>
                </a:solidFill>
                <a:latin typeface="Manrope"/>
              </a:rPr>
              <a:t>4. 1.</a:t>
            </a:r>
            <a:r>
              <a:rPr lang="en-US" sz="2800" b="1" i="0" dirty="0">
                <a:solidFill>
                  <a:srgbClr val="8492A6"/>
                </a:solidFill>
                <a:effectLst/>
                <a:highlight>
                  <a:srgbClr val="FFFFFF"/>
                </a:highlight>
                <a:latin typeface="Manrope"/>
              </a:rPr>
              <a:t> Univariate</a:t>
            </a:r>
            <a:endParaRPr lang="en-IN" sz="2800" u="sng" dirty="0">
              <a:solidFill>
                <a:srgbClr val="FF0000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DE72B86-952F-0797-EA8D-D9A8BADDB92B}"/>
              </a:ext>
            </a:extLst>
          </p:cNvPr>
          <p:cNvCxnSpPr>
            <a:cxnSpLocks/>
          </p:cNvCxnSpPr>
          <p:nvPr/>
        </p:nvCxnSpPr>
        <p:spPr>
          <a:xfrm>
            <a:off x="0" y="82487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B5E0CE6-61AB-48D1-AFD4-61FAB8229D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1753542"/>
              </p:ext>
            </p:extLst>
          </p:nvPr>
        </p:nvGraphicFramePr>
        <p:xfrm>
          <a:off x="527901" y="1951783"/>
          <a:ext cx="4876800" cy="2156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2F8635FD-ACDE-4DF0-B56C-C55B49A67F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8024543"/>
              </p:ext>
            </p:extLst>
          </p:nvPr>
        </p:nvGraphicFramePr>
        <p:xfrm>
          <a:off x="6309675" y="1951782"/>
          <a:ext cx="5143892" cy="45150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9E2D8120-6827-4CDC-AE25-109BC34730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7642184"/>
              </p:ext>
            </p:extLst>
          </p:nvPr>
        </p:nvGraphicFramePr>
        <p:xfrm>
          <a:off x="527901" y="4275759"/>
          <a:ext cx="4876800" cy="2191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324869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6B013E-8BBE-1B5D-4244-246910070D49}"/>
              </a:ext>
            </a:extLst>
          </p:cNvPr>
          <p:cNvSpPr txBox="1"/>
          <p:nvPr/>
        </p:nvSpPr>
        <p:spPr>
          <a:xfrm>
            <a:off x="0" y="301658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u="sng" dirty="0">
                <a:solidFill>
                  <a:srgbClr val="FF0000"/>
                </a:solidFill>
                <a:latin typeface="Manrope"/>
              </a:rPr>
              <a:t>4. 2.</a:t>
            </a:r>
            <a:r>
              <a:rPr lang="en-US" sz="2800" b="1" i="0" dirty="0">
                <a:solidFill>
                  <a:srgbClr val="8492A6"/>
                </a:solidFill>
                <a:effectLst/>
                <a:highlight>
                  <a:srgbClr val="FFFFFF"/>
                </a:highlight>
                <a:latin typeface="Manrope"/>
              </a:rPr>
              <a:t> Segmented Univariate</a:t>
            </a:r>
            <a:endParaRPr lang="en-IN" sz="2800" u="sng" dirty="0">
              <a:solidFill>
                <a:srgbClr val="FF0000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DE72B86-952F-0797-EA8D-D9A8BADDB92B}"/>
              </a:ext>
            </a:extLst>
          </p:cNvPr>
          <p:cNvCxnSpPr>
            <a:cxnSpLocks/>
          </p:cNvCxnSpPr>
          <p:nvPr/>
        </p:nvCxnSpPr>
        <p:spPr>
          <a:xfrm>
            <a:off x="0" y="82487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4A26412-F44A-4F33-8711-515CEA291D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4668549"/>
              </p:ext>
            </p:extLst>
          </p:nvPr>
        </p:nvGraphicFramePr>
        <p:xfrm>
          <a:off x="6095999" y="4082434"/>
          <a:ext cx="5674348" cy="2377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3AA30F9-23F5-434A-983D-318A8AF568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7027583"/>
              </p:ext>
            </p:extLst>
          </p:nvPr>
        </p:nvGraphicFramePr>
        <p:xfrm>
          <a:off x="421653" y="1776218"/>
          <a:ext cx="3790950" cy="1947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3113F65-A649-410E-B92D-3FD0459E9D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9494593"/>
              </p:ext>
            </p:extLst>
          </p:nvPr>
        </p:nvGraphicFramePr>
        <p:xfrm>
          <a:off x="8419267" y="1776219"/>
          <a:ext cx="3351080" cy="1947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903BC99-7EC3-4CB2-AA7C-0C14F1AA82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9074418"/>
              </p:ext>
            </p:extLst>
          </p:nvPr>
        </p:nvGraphicFramePr>
        <p:xfrm>
          <a:off x="421653" y="4082434"/>
          <a:ext cx="5307938" cy="2377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ED9913CC-8B7D-4BC8-AEBA-F53859069E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3012383"/>
              </p:ext>
            </p:extLst>
          </p:nvPr>
        </p:nvGraphicFramePr>
        <p:xfrm>
          <a:off x="4348556" y="1776218"/>
          <a:ext cx="3934758" cy="1947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509106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6">
      <a:dk1>
        <a:srgbClr val="3F3F3F"/>
      </a:dk1>
      <a:lt1>
        <a:srgbClr val="FFFFFF"/>
      </a:lt1>
      <a:dk2>
        <a:srgbClr val="000000"/>
      </a:dk2>
      <a:lt2>
        <a:srgbClr val="A5A5A5"/>
      </a:lt2>
      <a:accent1>
        <a:srgbClr val="954F72"/>
      </a:accent1>
      <a:accent2>
        <a:srgbClr val="0F3955"/>
      </a:accent2>
      <a:accent3>
        <a:srgbClr val="BBC3CD"/>
      </a:accent3>
      <a:accent4>
        <a:srgbClr val="484848"/>
      </a:accent4>
      <a:accent5>
        <a:srgbClr val="1F1F26"/>
      </a:accent5>
      <a:accent6>
        <a:srgbClr val="F2CAA2"/>
      </a:accent6>
      <a:hlink>
        <a:srgbClr val="00194C"/>
      </a:hlink>
      <a:folHlink>
        <a:srgbClr val="954F72"/>
      </a:folHlink>
    </a:clrScheme>
    <a:fontScheme name="MSFT template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ICK TO ADD TITLE" id="{634D9E51-4949-4732-B929-C29E3E42414E}" vid="{5842DBD6-7D6C-4C1A-8AA9-69FB39037E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 bold sophisticated presentation</Template>
  <TotalTime>477</TotalTime>
  <Words>258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Corbel</vt:lpstr>
      <vt:lpstr>Manrope</vt:lpstr>
      <vt:lpstr>Office Theme</vt:lpstr>
      <vt:lpstr>Bank Loan Case Study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Data Analytics in Real Life</dc:title>
  <dc:creator>Kanchan Kumar Pandit</dc:creator>
  <cp:lastModifiedBy>Kanchan Kumar Pandit</cp:lastModifiedBy>
  <cp:revision>6</cp:revision>
  <dcterms:created xsi:type="dcterms:W3CDTF">2024-04-03T11:37:49Z</dcterms:created>
  <dcterms:modified xsi:type="dcterms:W3CDTF">2024-06-02T17:28:48Z</dcterms:modified>
</cp:coreProperties>
</file>