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F1987-75C8-4A28-ADC9-F8AEFB31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AB20F0-A40C-480D-92F2-B5AC9467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DC67D-02C6-4146-99A0-68DF2E73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3EF58-E1EA-4B60-B38C-82AE245D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46DCE-A038-48CA-961E-0D855AE3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BC990-2BB0-4C06-A6AB-9E8F8D10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7BA9B8-E677-4F8B-B919-2D9A47A6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8EF01-447A-408B-A460-48B8374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72FA3-47C7-4042-80E4-0FD2BC0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40018-3FF3-4BEE-8511-715144AA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33FD93-E4C9-4F6F-961D-A2E04F81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75EBA4-8C53-45D8-A420-D5D69AB19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E04D7-1720-4D89-A258-80DDC10C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BBDEB-7C34-4BD8-9EE1-3F0C1055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2B45C-86FA-415C-BC32-247E4FC3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9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72389-52A6-4ACC-9818-027D0281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610E4-C329-4C8C-A223-0339DF4C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30B75-937F-43FC-A730-C6F449BA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7AC493-3853-40F0-B10A-32848D11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A461B-3B03-4DD5-8717-5966D7D0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2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A849A-EE80-4C16-A49E-F3A16B20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960D70-CE9B-4D8C-9837-16C7261B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0C54C-77C4-4F39-B47D-BFCB03DB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55845-9751-49D1-B43E-CFB89705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B4D7-C2AA-4FAD-97C0-08E3C46C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3C326-7F6E-44F1-AAF6-78098816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1265F-4625-43B4-ABB7-5B18F41D0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32B7EB-84D7-477D-8E17-DC54BD06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573CC3-9DBD-4E75-BA8D-C3D84850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047D48-034F-411E-B6CB-FCC11E1A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8D0A8-4543-48E2-B5C2-4D8C9A3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1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B87CD-75FD-4E22-B58B-82A72BF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49748C-5BE4-492A-87D6-DAF5FFEA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B1A04-E36F-40B0-B0EA-E53287944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F7EE28-6A54-4A65-8B76-11C915B9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9EF98F-5E98-48A2-9C8C-A7612752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B92896-6E98-4FEA-A5D1-827BA18B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F78AB0-379E-4BBC-B904-6865AF1F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EA4D1C-B10A-4467-9415-E542AC4C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7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77581-FE18-4078-9E31-3C94D7D3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4A6020-6A7B-4466-A1AE-BD0B1EB3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779760-A3B7-4719-8E5D-9F4A0C60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31D702-73A1-42C8-8237-59B0653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EC2AA-7576-4B96-953D-4A69DD48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53FBA-EA2B-4900-90AF-720A970D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13998C-0CB5-4872-8FFA-60E6214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8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C4708-149F-41E0-8516-EA2EBAAD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043CF-1237-4AC5-BBEB-52DCDFA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9219-D528-4634-A440-183A8294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5CB8B-158B-4D0F-BF15-5A71B613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7D125-8125-4A62-939A-4C42E40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F500A-AADA-42A0-867A-9E29103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7CEA4-9DC7-42D6-BBD2-BEAF420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B89229-36CA-40CE-9909-E3C87E4E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FA5BAA-B588-43A4-9225-C962BDAA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2E599-4136-497A-BC82-5A3F543F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10F93A-32F8-4BA1-8753-51BB2088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FFB16-106B-4352-8734-1C994BA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1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B8C9D-1517-49A7-8323-7FF28A81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564B51-0222-4038-9930-849EE64E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3B110-8B4F-47E8-96C9-EC66CFF2D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6987-4CB8-4DB8-A480-0E56D830361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4C241-0334-4C87-983F-759E23B6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71CC4-816C-4422-AB6D-B04F3396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998B-B8D7-49CF-AD02-F6509FDA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EF480-BCA5-41C8-AB01-527E07668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Bluetooth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99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7F83C-0048-42B0-8E69-B7DAB07B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Process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42746-6F04-475E-A96A-632FB06F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 err="1"/>
              <a:t>bluetooth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Enable </a:t>
            </a:r>
            <a:r>
              <a:rPr lang="en-US" altLang="ja-JP" dirty="0" err="1"/>
              <a:t>bluetooth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Discover </a:t>
            </a:r>
            <a:r>
              <a:rPr lang="en-US" altLang="ja-JP" dirty="0" err="1"/>
              <a:t>bluetooth</a:t>
            </a:r>
            <a:r>
              <a:rPr lang="en-US" altLang="ja-JP" dirty="0"/>
              <a:t> devices and list them</a:t>
            </a:r>
          </a:p>
        </p:txBody>
      </p:sp>
    </p:spTree>
    <p:extLst>
      <p:ext uri="{BB962C8B-B14F-4D97-AF65-F5344CB8AC3E}">
        <p14:creationId xmlns:p14="http://schemas.microsoft.com/office/powerpoint/2010/main" val="424482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C472F-724C-43D6-877B-3A542DDA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 up </a:t>
            </a:r>
            <a:r>
              <a:rPr lang="en-US" altLang="ja-JP" dirty="0" err="1"/>
              <a:t>bluetooth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05D5ED-E649-45C5-8A0C-CBBA2C40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070"/>
            <a:ext cx="5898391" cy="10440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94F2BB-B3B2-40E5-B336-66BFE0E1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067739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C472F-724C-43D6-877B-3A542DDA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Enable </a:t>
            </a:r>
            <a:r>
              <a:rPr lang="en-US" altLang="ja-JP" dirty="0" err="1"/>
              <a:t>bluetooth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F883CA-8FE6-45E7-BCB6-B3AAA34F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9204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B8-FF23-4376-A027-579795CB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Enable </a:t>
            </a:r>
            <a:r>
              <a:rPr lang="en-US" altLang="ja-JP" dirty="0" err="1"/>
              <a:t>bluetooth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1849E4-5A89-4CB7-AE8A-C61ECD32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2051"/>
            <a:ext cx="890855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C472F-724C-43D6-877B-3A542DDA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Discover </a:t>
            </a:r>
            <a:r>
              <a:rPr lang="en-US" altLang="ja-JP" dirty="0" err="1"/>
              <a:t>bluetooth</a:t>
            </a:r>
            <a:r>
              <a:rPr lang="en-US" altLang="ja-JP" dirty="0"/>
              <a:t> devices and list them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43627D-E70D-4EF0-8C9E-B3071705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496"/>
            <a:ext cx="8130702" cy="50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DA9FAFAE-D927-470D-AA86-0BAB389FA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88" y="0"/>
            <a:ext cx="3165231" cy="6858000"/>
          </a:xfrm>
          <a:prstGeom prst="rect">
            <a:avLst/>
          </a:prstGeom>
        </p:spPr>
      </p:pic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E640624-20D1-4F35-B2F6-3DDBC4E2F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38" y="0"/>
            <a:ext cx="3165231" cy="6858000"/>
          </a:xfrm>
          <a:prstGeom prst="rect">
            <a:avLst/>
          </a:prstGeom>
        </p:spPr>
      </p:pic>
      <p:pic>
        <p:nvPicPr>
          <p:cNvPr id="9" name="図 8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871FA978-839C-45B9-89A1-322B2835B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ワイド画面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Bluetooth</vt:lpstr>
      <vt:lpstr>Process</vt:lpstr>
      <vt:lpstr>Set up bluetooth</vt:lpstr>
      <vt:lpstr>Enable bluetooth</vt:lpstr>
      <vt:lpstr>Enable bluetooth</vt:lpstr>
      <vt:lpstr>Discover bluetooth devices and list them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pat</dc:creator>
  <cp:lastModifiedBy>pat</cp:lastModifiedBy>
  <cp:revision>23</cp:revision>
  <dcterms:created xsi:type="dcterms:W3CDTF">2020-12-16T17:42:46Z</dcterms:created>
  <dcterms:modified xsi:type="dcterms:W3CDTF">2020-12-16T18:44:11Z</dcterms:modified>
</cp:coreProperties>
</file>