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7" r:id="rId10"/>
    <p:sldId id="268" r:id="rId11"/>
    <p:sldId id="269" r:id="rId12"/>
    <p:sldId id="270" r:id="rId13"/>
    <p:sldId id="265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BB340-58DF-44E2-B48F-C82C61E66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14E1C0-1245-422E-B3A8-B4D6219B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B3CA6-52F1-46AB-B7DB-CECA65A3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61DFA-9B21-4428-96F1-C3F2F14A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3304D-B3C7-4E91-AE4B-87E7EB55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4CA5-DFFE-46F5-A5F3-50F9DC10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81BFDB-403D-42AB-A191-E3A9BA354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2CFF0-806D-4471-A95C-80603000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F3F7A-7ABD-44B1-B548-3C8C2F56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48AD7-FBE1-4DE1-95E7-0B48464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E4B866-9571-42E4-9B4D-73805E42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6A8999-89FB-41A0-B5BA-437B87F1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2E8D6-5D05-43BD-A12A-D265C8B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8BAD5-E0CE-440E-8C15-6734297D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5BA384-81B5-4ED5-B0B3-C14A4FD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C2B77-A691-4BFE-9431-E5D68CFF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F217E-1C16-4A8D-9E59-02E2679D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747B7-68F0-4FCF-92FD-5382BC24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AD580-AE0F-42B8-8FC2-2E1B8BC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128CE-B4C2-40FB-8BBA-B3C45A8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D0A15-E0F1-4FBF-998A-DCA9CF24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DA367A-031A-4786-B920-9FB8AFA3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629C4-0B4E-43E2-B53D-1FB9DC6F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D3826-D2C8-48BC-8A49-74158278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92C6C-C627-43FD-BB43-1C7134C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B4E30-A211-4662-B147-67487CEC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E8540-7C66-4D57-B094-49337B0F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3FC179-8CC9-4689-BD7C-34406C5F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04A10-713D-4186-9568-FB4ACB4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BEABC-562D-43DB-BF77-5E48DCF1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BA2B4-E938-4E0E-AC0D-5BD196D4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A06F9-5D14-4BA6-B2D1-C43636D1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71D3A-BD75-42D1-8746-220B4723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D4596-4E0E-49C3-8414-F6430549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D2E63B-4152-4C01-83BC-E5319EAF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46040-F494-4C0D-8940-54ADEF7E1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E76365-BD6B-4F28-9F92-0E4F2CC9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1DD792-DF11-49D0-8C1C-3E753B8A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00E63-280D-431E-BA96-4F12527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6F814-FA90-490C-8A4D-16686FFE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366069-8B2F-42CD-BC73-45D10E6F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FC6C60-9E6F-4CDC-9692-57059BF6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7E836-1D4B-40AC-9D2D-AF20836A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C1B80A-645E-4A1D-9411-5560F83F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89DCC1-20F5-4714-A255-A0A6ED65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072012-BA62-48FB-9D33-7FB383D1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EE22C-F0D4-475A-9AEF-62E0A3E7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E9D3-DAEC-4C92-AA82-5CA950D6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1E59F7-0727-4A34-83ED-3C375AFE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AFE303-CE34-4F65-A4EA-0AF6C17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5E1D22-842A-42AD-8D68-3503D18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2DA92-1AA7-4307-BE0A-48073DD8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152-7BC5-4B67-9762-638BE275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CE7C99-572D-4ED0-B7ED-03F57E45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02D95F-087E-42F5-B96B-A2CB771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9B20A-15D6-48DF-9787-32BC1294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ABF5B-5110-4A09-A544-F196629E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31EA34-BA36-449F-A40E-0EEA1E67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C9F49-2028-438C-8622-2C9BEFA5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2F5F5-852C-4B9F-AFAC-C796C1AC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84F51-D276-461D-88CC-5235BF69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271E-4FFA-4FF0-8DB3-93EA7C2687A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BBF11-9B29-4571-A6B6-5C636C8D9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F317B-025C-48C2-8EFC-0A892A647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794D-1CDE-4DE4-A05A-F6E43BC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923DF-E999-4677-9854-876D8E79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869" y="2872032"/>
            <a:ext cx="861353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A 3</a:t>
            </a:r>
            <a:r>
              <a:rPr lang="en-US" baseline="30000" dirty="0"/>
              <a:t>rd</a:t>
            </a:r>
            <a:r>
              <a:rPr lang="en-US" dirty="0"/>
              <a:t>-party Y</a:t>
            </a:r>
            <a:r>
              <a:rPr lang="en-US" altLang="zh-CN" dirty="0"/>
              <a:t>ouTube Application with OkHttp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BD483-5CC0-4686-9FDB-CED943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 Structure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75C7C7-D549-4501-8F6D-A0F96E00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9" y="1314266"/>
            <a:ext cx="1130050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BD483-5CC0-4686-9FDB-CED943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 Structure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3AD1BC-764B-4CCD-9312-7D11AD74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097"/>
            <a:ext cx="992210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E2694-55C2-4A9F-A4B6-52FB2467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Fetched Data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EC39995-B032-4FF1-92EF-300601AC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873"/>
            <a:ext cx="9716342" cy="24309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725FDB8-2130-42A5-B25E-0D236546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4544054"/>
            <a:ext cx="11254740" cy="12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7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764E-CCAE-4D7D-AE2D-5137CA72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ode - playlist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9BC9C2-AC36-494E-8DC4-C7333A1F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584"/>
            <a:ext cx="8001693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5313C-A926-417A-801D-84EDC36C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ode - video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87240C-8AEF-4495-A622-1DB12F2C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640"/>
            <a:ext cx="9068586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51630-B9C5-4B4F-AB72-0F8B2C61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isplay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7CD11-D9E5-4B8B-BED6-A1BF50CE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RecyclerView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Picasso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2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8E68-E33A-448D-BA8C-6B238848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77E64-7C5C-45C3-AA49-5E91709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Load list data.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Implement the </a:t>
            </a:r>
            <a:r>
              <a:rPr lang="en-US" b="1" dirty="0" err="1"/>
              <a:t>RecyclerView.Adapter</a:t>
            </a:r>
            <a:r>
              <a:rPr lang="en-US" dirty="0"/>
              <a:t>&lt;</a:t>
            </a:r>
            <a:r>
              <a:rPr lang="en-US" b="1" dirty="0" err="1"/>
              <a:t>ViewHolder</a:t>
            </a:r>
            <a:r>
              <a:rPr lang="en-US" dirty="0"/>
              <a:t>&gt;</a:t>
            </a:r>
          </a:p>
          <a:p>
            <a:pPr marL="514350" indent="-514350">
              <a:buAutoNum type="arabicPeriod"/>
            </a:pPr>
            <a:r>
              <a:rPr lang="en-US" dirty="0"/>
              <a:t>Bind your data in </a:t>
            </a:r>
            <a:r>
              <a:rPr lang="en-US" b="1" dirty="0" err="1"/>
              <a:t>onBindViewHolder</a:t>
            </a:r>
            <a:r>
              <a:rPr lang="en-US" dirty="0"/>
              <a:t> function.</a:t>
            </a:r>
          </a:p>
          <a:p>
            <a:pPr marL="514350" indent="-514350">
              <a:buAutoNum type="arabicPeriod"/>
            </a:pPr>
            <a:r>
              <a:rPr lang="en-US" dirty="0"/>
              <a:t>Implement your interactive functions in </a:t>
            </a:r>
            <a:r>
              <a:rPr lang="en-US" b="1" dirty="0" err="1"/>
              <a:t>ViewHolder</a:t>
            </a:r>
            <a:r>
              <a:rPr lang="en-US" dirty="0"/>
              <a:t>. 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6980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8CB79-D8E2-490B-972D-8A10CE5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Picasso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6E0B2-9730-4F0A-B630-D5CDD1CC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uper easy to load image to the View interface.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1B9382-DCBF-4C65-95E6-7302B16B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261"/>
            <a:ext cx="10211685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A8208-F9FA-45E7-AC83-E765B7B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9CE7-807B-45D7-8C85-41DA4078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1. Application Design </a:t>
            </a:r>
          </a:p>
          <a:p>
            <a:pPr marL="0" indent="0">
              <a:buNone/>
            </a:pPr>
            <a:r>
              <a:rPr lang="en-US" altLang="zh-CN" sz="4000" dirty="0"/>
              <a:t>2. OkHttp</a:t>
            </a:r>
          </a:p>
          <a:p>
            <a:pPr marL="0" indent="0">
              <a:buNone/>
            </a:pPr>
            <a:r>
              <a:rPr lang="en-US" altLang="zh-CN" sz="4000" dirty="0"/>
              <a:t>3.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505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ring | Home">
            <a:extLst>
              <a:ext uri="{FF2B5EF4-FFF2-40B4-BE49-F238E27FC236}">
                <a16:creationId xmlns:a16="http://schemas.microsoft.com/office/drawing/2014/main" id="{516F8993-4EE3-4907-AEC6-13015B4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4" y="3140319"/>
            <a:ext cx="3475892" cy="173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 Community Guidelines &amp; Policies - How YouTube Works">
            <a:extLst>
              <a:ext uri="{FF2B5EF4-FFF2-40B4-BE49-F238E27FC236}">
                <a16:creationId xmlns:a16="http://schemas.microsoft.com/office/drawing/2014/main" id="{11BECFB6-1F7E-450B-AEAF-7BFC6453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641" y="2556340"/>
            <a:ext cx="1786304" cy="93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b crawling by using Selenium + Python 3 | by PJ Wang | CS Note | Medium">
            <a:extLst>
              <a:ext uri="{FF2B5EF4-FFF2-40B4-BE49-F238E27FC236}">
                <a16:creationId xmlns:a16="http://schemas.microsoft.com/office/drawing/2014/main" id="{3612D9A5-A065-4B0F-8A7A-725233CB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07" y="2223440"/>
            <a:ext cx="2599592" cy="1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6A54F4-785B-411C-AF8C-F92A2669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Application Design</a:t>
            </a:r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D667E9-AFAD-4269-A66B-1113D3CBA18F}"/>
              </a:ext>
            </a:extLst>
          </p:cNvPr>
          <p:cNvSpPr/>
          <p:nvPr/>
        </p:nvSpPr>
        <p:spPr>
          <a:xfrm>
            <a:off x="1049411" y="2355752"/>
            <a:ext cx="2898335" cy="2357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8C1C68-7A70-4BE6-A911-7506125A5935}"/>
              </a:ext>
            </a:extLst>
          </p:cNvPr>
          <p:cNvSpPr/>
          <p:nvPr/>
        </p:nvSpPr>
        <p:spPr>
          <a:xfrm>
            <a:off x="5644662" y="2355752"/>
            <a:ext cx="1201419" cy="2357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873CD17-FA03-40CD-8DFE-1775CE0129FF}"/>
              </a:ext>
            </a:extLst>
          </p:cNvPr>
          <p:cNvCxnSpPr>
            <a:cxnSpLocks/>
          </p:cNvCxnSpPr>
          <p:nvPr/>
        </p:nvCxnSpPr>
        <p:spPr>
          <a:xfrm>
            <a:off x="3968261" y="2980397"/>
            <a:ext cx="169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32EC60E-9A64-4F59-817F-DBCB5D3EEDDC}"/>
              </a:ext>
            </a:extLst>
          </p:cNvPr>
          <p:cNvCxnSpPr/>
          <p:nvPr/>
        </p:nvCxnSpPr>
        <p:spPr>
          <a:xfrm flipH="1">
            <a:off x="3947746" y="4009292"/>
            <a:ext cx="169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CE908B-E073-445B-BA2F-CEB3F87A331E}"/>
              </a:ext>
            </a:extLst>
          </p:cNvPr>
          <p:cNvSpPr/>
          <p:nvPr/>
        </p:nvSpPr>
        <p:spPr>
          <a:xfrm>
            <a:off x="2935359" y="2760784"/>
            <a:ext cx="1002129" cy="14858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47C0E9-5577-4461-B8B0-967162958FA7}"/>
              </a:ext>
            </a:extLst>
          </p:cNvPr>
          <p:cNvCxnSpPr>
            <a:cxnSpLocks/>
          </p:cNvCxnSpPr>
          <p:nvPr/>
        </p:nvCxnSpPr>
        <p:spPr>
          <a:xfrm flipH="1">
            <a:off x="2622429" y="3534312"/>
            <a:ext cx="31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D0720B-FCA5-4654-9C77-E101C74D1706}"/>
              </a:ext>
            </a:extLst>
          </p:cNvPr>
          <p:cNvSpPr txBox="1"/>
          <p:nvPr/>
        </p:nvSpPr>
        <p:spPr>
          <a:xfrm>
            <a:off x="4424218" y="5462954"/>
            <a:ext cx="153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</a:t>
            </a:r>
            <a:r>
              <a:rPr lang="en-US" altLang="zh-CN" sz="3600" dirty="0"/>
              <a:t>kHttp</a:t>
            </a:r>
            <a:endParaRPr 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4F1291-CA9D-4B7A-8615-67283F1B7727}"/>
              </a:ext>
            </a:extLst>
          </p:cNvPr>
          <p:cNvSpPr txBox="1"/>
          <p:nvPr/>
        </p:nvSpPr>
        <p:spPr>
          <a:xfrm>
            <a:off x="1305441" y="1628336"/>
            <a:ext cx="253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altLang="zh-CN" sz="3600" dirty="0"/>
              <a:t>ndroid App</a:t>
            </a:r>
            <a:endParaRPr 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F21917-CC4E-476C-9D5F-1E35B93D61EB}"/>
              </a:ext>
            </a:extLst>
          </p:cNvPr>
          <p:cNvCxnSpPr/>
          <p:nvPr/>
        </p:nvCxnSpPr>
        <p:spPr>
          <a:xfrm>
            <a:off x="3454064" y="3437792"/>
            <a:ext cx="1054314" cy="222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BCAB30-04FA-407E-AC26-2EF76BEA2167}"/>
              </a:ext>
            </a:extLst>
          </p:cNvPr>
          <p:cNvSpPr txBox="1"/>
          <p:nvPr/>
        </p:nvSpPr>
        <p:spPr>
          <a:xfrm>
            <a:off x="5644662" y="1628336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altLang="zh-CN" sz="3600" dirty="0"/>
              <a:t>ever</a:t>
            </a:r>
            <a:endParaRPr lang="en-US" sz="36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7E82286-BF04-4834-8284-47C1E005F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77" y="2698131"/>
            <a:ext cx="1453037" cy="2773615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76C9C30-8798-41CA-A08B-B927FEB0E296}"/>
              </a:ext>
            </a:extLst>
          </p:cNvPr>
          <p:cNvCxnSpPr>
            <a:cxnSpLocks/>
          </p:cNvCxnSpPr>
          <p:nvPr/>
        </p:nvCxnSpPr>
        <p:spPr>
          <a:xfrm>
            <a:off x="8748229" y="2980397"/>
            <a:ext cx="588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BA44BC-EE59-4838-A687-C09B01D46E2E}"/>
              </a:ext>
            </a:extLst>
          </p:cNvPr>
          <p:cNvCxnSpPr>
            <a:cxnSpLocks/>
          </p:cNvCxnSpPr>
          <p:nvPr/>
        </p:nvCxnSpPr>
        <p:spPr>
          <a:xfrm flipH="1">
            <a:off x="8748229" y="3151847"/>
            <a:ext cx="588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0E306-2FBD-4219-A83D-07B9A710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OkHttp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4F2F7-E89C-4FA9-BDD1-BFE8ED9D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OkHttp?</a:t>
            </a:r>
          </a:p>
          <a:p>
            <a:pPr marL="0" indent="0">
              <a:buNone/>
            </a:pPr>
            <a:r>
              <a:rPr lang="en-US" dirty="0"/>
              <a:t>   A HTTP client framework for Android </a:t>
            </a:r>
            <a:r>
              <a:rPr lang="en-US" altLang="zh-CN" dirty="0"/>
              <a:t>and Java.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Why OkHttp?</a:t>
            </a:r>
          </a:p>
          <a:p>
            <a:pPr marL="0" indent="0">
              <a:buNone/>
            </a:pPr>
            <a:r>
              <a:rPr lang="en-US" dirty="0"/>
              <a:t>   (1) Super easy and fast.</a:t>
            </a:r>
          </a:p>
          <a:p>
            <a:pPr marL="0" indent="0">
              <a:buNone/>
            </a:pPr>
            <a:r>
              <a:rPr lang="en-US" dirty="0"/>
              <a:t>   (2) HTTP/2(multiplexing), connection pooling, shrinks download sizes with transparent GZIP...</a:t>
            </a:r>
          </a:p>
          <a:p>
            <a:pPr marL="514350" indent="-514350">
              <a:buAutoNum type="arabicPeriod" startAt="3"/>
            </a:pPr>
            <a:r>
              <a:rPr lang="en-US" dirty="0"/>
              <a:t>How to use OkHttp?</a:t>
            </a:r>
          </a:p>
          <a:p>
            <a:pPr marL="0" indent="0">
              <a:buNone/>
            </a:pPr>
            <a:r>
              <a:rPr lang="en-US" dirty="0"/>
              <a:t>   (1) </a:t>
            </a:r>
          </a:p>
          <a:p>
            <a:pPr marL="0" indent="0">
              <a:buNone/>
            </a:pPr>
            <a:r>
              <a:rPr lang="en-US" dirty="0"/>
              <a:t>   (2) Decide your process: Read from a URL? Post something to a Server?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AE3356-89BC-40C1-A1E0-870FBAD8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29" y="5043949"/>
            <a:ext cx="6614523" cy="3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716F25D-F60E-41F9-BA8D-EB1036A2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9" y="1194278"/>
            <a:ext cx="11480182" cy="42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9E930A-C733-4944-BDE7-0B7EFAF0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2" y="1081836"/>
            <a:ext cx="11248095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13C6-D862-43DE-BBA0-1EDF8024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F4ED1-467D-4D6A-9A92-4A947782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Data (On server)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514350" indent="-514350">
              <a:buAutoNum type="arabicPeriod" startAt="2"/>
            </a:pPr>
            <a:r>
              <a:rPr lang="en-US" dirty="0"/>
              <a:t>D</a:t>
            </a:r>
            <a:r>
              <a:rPr lang="en-US" altLang="zh-CN" dirty="0"/>
              <a:t>isplay (On local)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タイムライン&#10;&#10;自動的に生成された説明">
            <a:extLst>
              <a:ext uri="{FF2B5EF4-FFF2-40B4-BE49-F238E27FC236}">
                <a16:creationId xmlns:a16="http://schemas.microsoft.com/office/drawing/2014/main" id="{0F85210F-A1FD-4D9E-943D-F93B3DFB4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233"/>
            <a:ext cx="12192000" cy="63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B8944F2-BD9D-43BB-91C7-0012729E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75"/>
            <a:ext cx="12192000" cy="57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169</Words>
  <Application>Microsoft Office PowerPoint</Application>
  <PresentationFormat>ワイド画面</PresentationFormat>
  <Paragraphs>39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テーマ</vt:lpstr>
      <vt:lpstr> A 3rd-party YouTube Application with OkHttp   Nan Sun</vt:lpstr>
      <vt:lpstr>Index</vt:lpstr>
      <vt:lpstr>Application Design</vt:lpstr>
      <vt:lpstr>OkHttp</vt:lpstr>
      <vt:lpstr>PowerPoint プレゼンテーション</vt:lpstr>
      <vt:lpstr>PowerPoint プレゼンテーション</vt:lpstr>
      <vt:lpstr>Implementation</vt:lpstr>
      <vt:lpstr>PowerPoint プレゼンテーション</vt:lpstr>
      <vt:lpstr>PowerPoint プレゼンテーション</vt:lpstr>
      <vt:lpstr>Data Structure</vt:lpstr>
      <vt:lpstr>Data Structure</vt:lpstr>
      <vt:lpstr>Fetched Data</vt:lpstr>
      <vt:lpstr>Code - playlist</vt:lpstr>
      <vt:lpstr>Code - video</vt:lpstr>
      <vt:lpstr>Display</vt:lpstr>
      <vt:lpstr>RecyclerView</vt:lpstr>
      <vt:lpstr>Picasso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pat</dc:creator>
  <cp:lastModifiedBy>pat</cp:lastModifiedBy>
  <cp:revision>101</cp:revision>
  <dcterms:created xsi:type="dcterms:W3CDTF">2020-10-30T03:48:29Z</dcterms:created>
  <dcterms:modified xsi:type="dcterms:W3CDTF">2020-12-09T17:08:21Z</dcterms:modified>
</cp:coreProperties>
</file>