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3" r:id="rId4"/>
    <p:sldId id="274" r:id="rId5"/>
    <p:sldId id="259" r:id="rId6"/>
    <p:sldId id="279" r:id="rId7"/>
    <p:sldId id="280" r:id="rId8"/>
    <p:sldId id="281" r:id="rId9"/>
    <p:sldId id="282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BF9A5"/>
    <a:srgbClr val="FFE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1338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정" userId="6953e604e8682dd3" providerId="LiveId" clId="{B5E9C263-B959-4786-B39A-467FECFAC32D}"/>
    <pc:docChg chg="undo custSel addSld delSld modSld sldOrd">
      <pc:chgData name="김 수정" userId="6953e604e8682dd3" providerId="LiveId" clId="{B5E9C263-B959-4786-B39A-467FECFAC32D}" dt="2021-11-29T10:26:13.190" v="841" actId="14100"/>
      <pc:docMkLst>
        <pc:docMk/>
      </pc:docMkLst>
      <pc:sldChg chg="modSp mod">
        <pc:chgData name="김 수정" userId="6953e604e8682dd3" providerId="LiveId" clId="{B5E9C263-B959-4786-B39A-467FECFAC32D}" dt="2021-11-27T04:36:56.153" v="589"/>
        <pc:sldMkLst>
          <pc:docMk/>
          <pc:sldMk cId="2766043557" sldId="256"/>
        </pc:sldMkLst>
        <pc:spChg chg="mod">
          <ac:chgData name="김 수정" userId="6953e604e8682dd3" providerId="LiveId" clId="{B5E9C263-B959-4786-B39A-467FECFAC32D}" dt="2021-11-27T04:36:56.153" v="589"/>
          <ac:spMkLst>
            <pc:docMk/>
            <pc:sldMk cId="2766043557" sldId="256"/>
            <ac:spMk id="3" creationId="{00000000-0000-0000-0000-000000000000}"/>
          </ac:spMkLst>
        </pc:spChg>
      </pc:sldChg>
      <pc:sldChg chg="addSp delSp modSp mod">
        <pc:chgData name="김 수정" userId="6953e604e8682dd3" providerId="LiveId" clId="{B5E9C263-B959-4786-B39A-467FECFAC32D}" dt="2021-11-29T10:23:28.455" v="812"/>
        <pc:sldMkLst>
          <pc:docMk/>
          <pc:sldMk cId="2546218659" sldId="259"/>
        </pc:sldMkLst>
        <pc:spChg chg="add del mod">
          <ac:chgData name="김 수정" userId="6953e604e8682dd3" providerId="LiveId" clId="{B5E9C263-B959-4786-B39A-467FECFAC32D}" dt="2021-11-29T10:10:48.570" v="628"/>
          <ac:spMkLst>
            <pc:docMk/>
            <pc:sldMk cId="2546218659" sldId="259"/>
            <ac:spMk id="4" creationId="{D275C97A-11FC-4110-BDF2-5CB465BCB97A}"/>
          </ac:spMkLst>
        </pc:spChg>
        <pc:spChg chg="add del mod">
          <ac:chgData name="김 수정" userId="6953e604e8682dd3" providerId="LiveId" clId="{B5E9C263-B959-4786-B39A-467FECFAC32D}" dt="2021-11-29T10:13:54.321" v="652" actId="478"/>
          <ac:spMkLst>
            <pc:docMk/>
            <pc:sldMk cId="2546218659" sldId="259"/>
            <ac:spMk id="7" creationId="{E8463F6E-4174-4E89-825D-77268F4F62DD}"/>
          </ac:spMkLst>
        </pc:spChg>
        <pc:spChg chg="add mod">
          <ac:chgData name="김 수정" userId="6953e604e8682dd3" providerId="LiveId" clId="{B5E9C263-B959-4786-B39A-467FECFAC32D}" dt="2021-11-29T10:17:50.494" v="748" actId="2711"/>
          <ac:spMkLst>
            <pc:docMk/>
            <pc:sldMk cId="2546218659" sldId="259"/>
            <ac:spMk id="13" creationId="{FA9A29BD-1D25-423A-9BD7-4B5ACEB2E987}"/>
          </ac:spMkLst>
        </pc:spChg>
        <pc:spChg chg="add mod">
          <ac:chgData name="김 수정" userId="6953e604e8682dd3" providerId="LiveId" clId="{B5E9C263-B959-4786-B39A-467FECFAC32D}" dt="2021-11-29T10:19:21.354" v="749" actId="2711"/>
          <ac:spMkLst>
            <pc:docMk/>
            <pc:sldMk cId="2546218659" sldId="259"/>
            <ac:spMk id="14" creationId="{8FD05297-9FAE-4CF9-A109-1CEFF3B015AF}"/>
          </ac:spMkLst>
        </pc:spChg>
        <pc:spChg chg="add mod">
          <ac:chgData name="김 수정" userId="6953e604e8682dd3" providerId="LiveId" clId="{B5E9C263-B959-4786-B39A-467FECFAC32D}" dt="2021-11-29T10:19:21.354" v="749" actId="2711"/>
          <ac:spMkLst>
            <pc:docMk/>
            <pc:sldMk cId="2546218659" sldId="259"/>
            <ac:spMk id="15" creationId="{0F19C626-2398-4437-AD2E-8D2E8E2412AB}"/>
          </ac:spMkLst>
        </pc:spChg>
        <pc:spChg chg="add mod">
          <ac:chgData name="김 수정" userId="6953e604e8682dd3" providerId="LiveId" clId="{B5E9C263-B959-4786-B39A-467FECFAC32D}" dt="2021-11-29T10:19:21.354" v="749" actId="2711"/>
          <ac:spMkLst>
            <pc:docMk/>
            <pc:sldMk cId="2546218659" sldId="259"/>
            <ac:spMk id="16" creationId="{186D5294-8F73-4F07-A17E-7392F2EE79E5}"/>
          </ac:spMkLst>
        </pc:spChg>
        <pc:spChg chg="add mod">
          <ac:chgData name="김 수정" userId="6953e604e8682dd3" providerId="LiveId" clId="{B5E9C263-B959-4786-B39A-467FECFAC32D}" dt="2021-11-29T10:19:21.354" v="749" actId="2711"/>
          <ac:spMkLst>
            <pc:docMk/>
            <pc:sldMk cId="2546218659" sldId="259"/>
            <ac:spMk id="17" creationId="{68FB24F5-E3DA-4F04-8DA1-1C36662DE94B}"/>
          </ac:spMkLst>
        </pc:spChg>
        <pc:spChg chg="add del mod">
          <ac:chgData name="김 수정" userId="6953e604e8682dd3" providerId="LiveId" clId="{B5E9C263-B959-4786-B39A-467FECFAC32D}" dt="2021-11-29T10:23:28.455" v="812"/>
          <ac:spMkLst>
            <pc:docMk/>
            <pc:sldMk cId="2546218659" sldId="259"/>
            <ac:spMk id="18" creationId="{4D0EC742-23D5-4E79-9758-1D3EABEA6DE7}"/>
          </ac:spMkLst>
        </pc:spChg>
        <pc:picChg chg="add mod">
          <ac:chgData name="김 수정" userId="6953e604e8682dd3" providerId="LiveId" clId="{B5E9C263-B959-4786-B39A-467FECFAC32D}" dt="2021-11-29T10:10:02.244" v="607" actId="1076"/>
          <ac:picMkLst>
            <pc:docMk/>
            <pc:sldMk cId="2546218659" sldId="259"/>
            <ac:picMk id="3" creationId="{8B2E5EB3-05D8-4837-B9BC-EBCA17D6DA7B}"/>
          </ac:picMkLst>
        </pc:picChg>
        <pc:cxnChg chg="add del mod">
          <ac:chgData name="김 수정" userId="6953e604e8682dd3" providerId="LiveId" clId="{B5E9C263-B959-4786-B39A-467FECFAC32D}" dt="2021-11-29T10:11:30.896" v="631" actId="478"/>
          <ac:cxnSpMkLst>
            <pc:docMk/>
            <pc:sldMk cId="2546218659" sldId="259"/>
            <ac:cxnSpMk id="6" creationId="{9227650E-5E30-4D9D-AB74-42EBA8B48CC9}"/>
          </ac:cxnSpMkLst>
        </pc:cxnChg>
        <pc:cxnChg chg="add del mod">
          <ac:chgData name="김 수정" userId="6953e604e8682dd3" providerId="LiveId" clId="{B5E9C263-B959-4786-B39A-467FECFAC32D}" dt="2021-11-29T10:13:58.373" v="654" actId="478"/>
          <ac:cxnSpMkLst>
            <pc:docMk/>
            <pc:sldMk cId="2546218659" sldId="259"/>
            <ac:cxnSpMk id="9" creationId="{0A9BF3C4-7458-409D-98DB-0D6381BDC5D0}"/>
          </ac:cxnSpMkLst>
        </pc:cxnChg>
        <pc:cxnChg chg="add del mod">
          <ac:chgData name="김 수정" userId="6953e604e8682dd3" providerId="LiveId" clId="{B5E9C263-B959-4786-B39A-467FECFAC32D}" dt="2021-11-29T10:13:53.353" v="651" actId="478"/>
          <ac:cxnSpMkLst>
            <pc:docMk/>
            <pc:sldMk cId="2546218659" sldId="259"/>
            <ac:cxnSpMk id="10" creationId="{61E2670C-DEC3-4143-A689-827FCE8019B2}"/>
          </ac:cxnSpMkLst>
        </pc:cxnChg>
        <pc:cxnChg chg="add del mod">
          <ac:chgData name="김 수정" userId="6953e604e8682dd3" providerId="LiveId" clId="{B5E9C263-B959-4786-B39A-467FECFAC32D}" dt="2021-11-29T10:13:51.271" v="650" actId="478"/>
          <ac:cxnSpMkLst>
            <pc:docMk/>
            <pc:sldMk cId="2546218659" sldId="259"/>
            <ac:cxnSpMk id="11" creationId="{65308767-1510-4B51-8178-09D94DA11303}"/>
          </ac:cxnSpMkLst>
        </pc:cxnChg>
        <pc:cxnChg chg="add del mod">
          <ac:chgData name="김 수정" userId="6953e604e8682dd3" providerId="LiveId" clId="{B5E9C263-B959-4786-B39A-467FECFAC32D}" dt="2021-11-29T10:13:55.349" v="653" actId="478"/>
          <ac:cxnSpMkLst>
            <pc:docMk/>
            <pc:sldMk cId="2546218659" sldId="259"/>
            <ac:cxnSpMk id="12" creationId="{9AC6AC1D-15A4-43E9-9CB1-DB10F12770FA}"/>
          </ac:cxnSpMkLst>
        </pc:cxnChg>
      </pc:sldChg>
      <pc:sldChg chg="ord">
        <pc:chgData name="김 수정" userId="6953e604e8682dd3" providerId="LiveId" clId="{B5E9C263-B959-4786-B39A-467FECFAC32D}" dt="2021-11-29T10:16:46.346" v="747"/>
        <pc:sldMkLst>
          <pc:docMk/>
          <pc:sldMk cId="379628440" sldId="260"/>
        </pc:sldMkLst>
      </pc:sldChg>
      <pc:sldChg chg="ord">
        <pc:chgData name="김 수정" userId="6953e604e8682dd3" providerId="LiveId" clId="{B5E9C263-B959-4786-B39A-467FECFAC32D}" dt="2021-11-27T04:20:00.777" v="55"/>
        <pc:sldMkLst>
          <pc:docMk/>
          <pc:sldMk cId="43975983" sldId="265"/>
        </pc:sldMkLst>
      </pc:sldChg>
      <pc:sldChg chg="del">
        <pc:chgData name="김 수정" userId="6953e604e8682dd3" providerId="LiveId" clId="{B5E9C263-B959-4786-B39A-467FECFAC32D}" dt="2021-11-29T09:46:35.901" v="602" actId="47"/>
        <pc:sldMkLst>
          <pc:docMk/>
          <pc:sldMk cId="3364871733" sldId="269"/>
        </pc:sldMkLst>
      </pc:sldChg>
      <pc:sldChg chg="modSp mod">
        <pc:chgData name="김 수정" userId="6953e604e8682dd3" providerId="LiveId" clId="{B5E9C263-B959-4786-B39A-467FECFAC32D}" dt="2021-11-27T04:19:37.287" v="52" actId="20577"/>
        <pc:sldMkLst>
          <pc:docMk/>
          <pc:sldMk cId="3572327256" sldId="273"/>
        </pc:sldMkLst>
        <pc:spChg chg="mod">
          <ac:chgData name="김 수정" userId="6953e604e8682dd3" providerId="LiveId" clId="{B5E9C263-B959-4786-B39A-467FECFAC32D}" dt="2021-11-27T04:19:37.287" v="52" actId="20577"/>
          <ac:spMkLst>
            <pc:docMk/>
            <pc:sldMk cId="3572327256" sldId="273"/>
            <ac:spMk id="3" creationId="{9903F888-FEFB-494A-B310-709CCB680070}"/>
          </ac:spMkLst>
        </pc:spChg>
      </pc:sldChg>
      <pc:sldChg chg="addSp delSp modSp add del mod">
        <pc:chgData name="김 수정" userId="6953e604e8682dd3" providerId="LiveId" clId="{B5E9C263-B959-4786-B39A-467FECFAC32D}" dt="2021-11-29T08:11:38.426" v="598" actId="20577"/>
        <pc:sldMkLst>
          <pc:docMk/>
          <pc:sldMk cId="3991881665" sldId="274"/>
        </pc:sldMkLst>
        <pc:spChg chg="del">
          <ac:chgData name="김 수정" userId="6953e604e8682dd3" providerId="LiveId" clId="{B5E9C263-B959-4786-B39A-467FECFAC32D}" dt="2021-11-27T04:19:56.200" v="53" actId="478"/>
          <ac:spMkLst>
            <pc:docMk/>
            <pc:sldMk cId="3991881665" sldId="274"/>
            <ac:spMk id="3" creationId="{9903F888-FEFB-494A-B310-709CCB680070}"/>
          </ac:spMkLst>
        </pc:spChg>
        <pc:graphicFrameChg chg="add del modGraphic">
          <ac:chgData name="김 수정" userId="6953e604e8682dd3" providerId="LiveId" clId="{B5E9C263-B959-4786-B39A-467FECFAC32D}" dt="2021-11-27T04:22:44.963" v="59" actId="478"/>
          <ac:graphicFrameMkLst>
            <pc:docMk/>
            <pc:sldMk cId="3991881665" sldId="274"/>
            <ac:graphicFrameMk id="4" creationId="{2D08D128-D997-4512-ACA3-876615A1CBF1}"/>
          </ac:graphicFrameMkLst>
        </pc:graphicFrameChg>
        <pc:graphicFrameChg chg="add mod modGraphic">
          <ac:chgData name="김 수정" userId="6953e604e8682dd3" providerId="LiveId" clId="{B5E9C263-B959-4786-B39A-467FECFAC32D}" dt="2021-11-29T08:11:38.426" v="598" actId="20577"/>
          <ac:graphicFrameMkLst>
            <pc:docMk/>
            <pc:sldMk cId="3991881665" sldId="274"/>
            <ac:graphicFrameMk id="5" creationId="{71CCA949-9178-46BC-A0AA-3B9FC40CB8F5}"/>
          </ac:graphicFrameMkLst>
        </pc:graphicFrameChg>
      </pc:sldChg>
      <pc:sldChg chg="modSp mod">
        <pc:chgData name="김 수정" userId="6953e604e8682dd3" providerId="LiveId" clId="{B5E9C263-B959-4786-B39A-467FECFAC32D}" dt="2021-11-29T08:12:12.518" v="601" actId="207"/>
        <pc:sldMkLst>
          <pc:docMk/>
          <pc:sldMk cId="733584996" sldId="275"/>
        </pc:sldMkLst>
        <pc:spChg chg="mod">
          <ac:chgData name="김 수정" userId="6953e604e8682dd3" providerId="LiveId" clId="{B5E9C263-B959-4786-B39A-467FECFAC32D}" dt="2021-11-27T04:18:49.118" v="45" actId="20577"/>
          <ac:spMkLst>
            <pc:docMk/>
            <pc:sldMk cId="733584996" sldId="275"/>
            <ac:spMk id="3" creationId="{00000000-0000-0000-0000-000000000000}"/>
          </ac:spMkLst>
        </pc:spChg>
        <pc:spChg chg="mod">
          <ac:chgData name="김 수정" userId="6953e604e8682dd3" providerId="LiveId" clId="{B5E9C263-B959-4786-B39A-467FECFAC32D}" dt="2021-11-29T08:12:02.137" v="599" actId="207"/>
          <ac:spMkLst>
            <pc:docMk/>
            <pc:sldMk cId="733584996" sldId="275"/>
            <ac:spMk id="7" creationId="{00000000-0000-0000-0000-000000000000}"/>
          </ac:spMkLst>
        </pc:spChg>
        <pc:spChg chg="mod">
          <ac:chgData name="김 수정" userId="6953e604e8682dd3" providerId="LiveId" clId="{B5E9C263-B959-4786-B39A-467FECFAC32D}" dt="2021-11-29T08:12:08.193" v="600" actId="207"/>
          <ac:spMkLst>
            <pc:docMk/>
            <pc:sldMk cId="733584996" sldId="275"/>
            <ac:spMk id="8" creationId="{00000000-0000-0000-0000-000000000000}"/>
          </ac:spMkLst>
        </pc:spChg>
        <pc:spChg chg="mod">
          <ac:chgData name="김 수정" userId="6953e604e8682dd3" providerId="LiveId" clId="{B5E9C263-B959-4786-B39A-467FECFAC32D}" dt="2021-11-29T08:12:12.518" v="601" actId="207"/>
          <ac:spMkLst>
            <pc:docMk/>
            <pc:sldMk cId="733584996" sldId="275"/>
            <ac:spMk id="9" creationId="{00000000-0000-0000-0000-000000000000}"/>
          </ac:spMkLst>
        </pc:spChg>
        <pc:spChg chg="mod">
          <ac:chgData name="김 수정" userId="6953e604e8682dd3" providerId="LiveId" clId="{B5E9C263-B959-4786-B39A-467FECFAC32D}" dt="2021-11-27T04:15:37.538" v="0" actId="207"/>
          <ac:spMkLst>
            <pc:docMk/>
            <pc:sldMk cId="733584996" sldId="275"/>
            <ac:spMk id="11" creationId="{00000000-0000-0000-0000-000000000000}"/>
          </ac:spMkLst>
        </pc:spChg>
        <pc:spChg chg="mod">
          <ac:chgData name="김 수정" userId="6953e604e8682dd3" providerId="LiveId" clId="{B5E9C263-B959-4786-B39A-467FECFAC32D}" dt="2021-11-27T04:19:18.503" v="50" actId="207"/>
          <ac:spMkLst>
            <pc:docMk/>
            <pc:sldMk cId="733584996" sldId="275"/>
            <ac:spMk id="12" creationId="{00000000-0000-0000-0000-000000000000}"/>
          </ac:spMkLst>
        </pc:spChg>
        <pc:spChg chg="mod">
          <ac:chgData name="김 수정" userId="6953e604e8682dd3" providerId="LiveId" clId="{B5E9C263-B959-4786-B39A-467FECFAC32D}" dt="2021-11-27T04:19:14.629" v="49" actId="207"/>
          <ac:spMkLst>
            <pc:docMk/>
            <pc:sldMk cId="733584996" sldId="275"/>
            <ac:spMk id="13" creationId="{00000000-0000-0000-0000-000000000000}"/>
          </ac:spMkLst>
        </pc:spChg>
        <pc:spChg chg="mod">
          <ac:chgData name="김 수정" userId="6953e604e8682dd3" providerId="LiveId" clId="{B5E9C263-B959-4786-B39A-467FECFAC32D}" dt="2021-11-27T04:19:10.365" v="48" actId="207"/>
          <ac:spMkLst>
            <pc:docMk/>
            <pc:sldMk cId="733584996" sldId="275"/>
            <ac:spMk id="14" creationId="{00000000-0000-0000-0000-000000000000}"/>
          </ac:spMkLst>
        </pc:spChg>
      </pc:sldChg>
      <pc:sldChg chg="add del">
        <pc:chgData name="김 수정" userId="6953e604e8682dd3" providerId="LiveId" clId="{B5E9C263-B959-4786-B39A-467FECFAC32D}" dt="2021-11-29T10:19:25.066" v="750" actId="47"/>
        <pc:sldMkLst>
          <pc:docMk/>
          <pc:sldMk cId="221210501" sldId="279"/>
        </pc:sldMkLst>
      </pc:sldChg>
      <pc:sldChg chg="addSp modSp add mod">
        <pc:chgData name="김 수정" userId="6953e604e8682dd3" providerId="LiveId" clId="{B5E9C263-B959-4786-B39A-467FECFAC32D}" dt="2021-11-29T10:25:58.675" v="838" actId="1582"/>
        <pc:sldMkLst>
          <pc:docMk/>
          <pc:sldMk cId="3122146349" sldId="279"/>
        </pc:sldMkLst>
        <pc:spChg chg="add mod ord">
          <ac:chgData name="김 수정" userId="6953e604e8682dd3" providerId="LiveId" clId="{B5E9C263-B959-4786-B39A-467FECFAC32D}" dt="2021-11-29T10:25:58.675" v="838" actId="1582"/>
          <ac:spMkLst>
            <pc:docMk/>
            <pc:sldMk cId="3122146349" sldId="279"/>
            <ac:spMk id="2" creationId="{1D2A00A3-AB59-4419-BC1D-D69A9959ACB6}"/>
          </ac:spMkLst>
        </pc:spChg>
      </pc:sldChg>
      <pc:sldChg chg="add del">
        <pc:chgData name="김 수정" userId="6953e604e8682dd3" providerId="LiveId" clId="{B5E9C263-B959-4786-B39A-467FECFAC32D}" dt="2021-11-29T10:19:25.066" v="750" actId="47"/>
        <pc:sldMkLst>
          <pc:docMk/>
          <pc:sldMk cId="938475234" sldId="280"/>
        </pc:sldMkLst>
      </pc:sldChg>
      <pc:sldChg chg="addSp modSp add mod">
        <pc:chgData name="김 수정" userId="6953e604e8682dd3" providerId="LiveId" clId="{B5E9C263-B959-4786-B39A-467FECFAC32D}" dt="2021-11-29T10:26:13.190" v="841" actId="14100"/>
        <pc:sldMkLst>
          <pc:docMk/>
          <pc:sldMk cId="2905300302" sldId="280"/>
        </pc:sldMkLst>
        <pc:spChg chg="add mod">
          <ac:chgData name="김 수정" userId="6953e604e8682dd3" providerId="LiveId" clId="{B5E9C263-B959-4786-B39A-467FECFAC32D}" dt="2021-11-29T10:26:13.190" v="841" actId="14100"/>
          <ac:spMkLst>
            <pc:docMk/>
            <pc:sldMk cId="2905300302" sldId="280"/>
            <ac:spMk id="8" creationId="{2F2E6DD5-5AD2-4019-9238-2BD860F16ABE}"/>
          </ac:spMkLst>
        </pc:spChg>
      </pc:sldChg>
      <pc:sldChg chg="add del">
        <pc:chgData name="김 수정" userId="6953e604e8682dd3" providerId="LiveId" clId="{B5E9C263-B959-4786-B39A-467FECFAC32D}" dt="2021-11-29T10:19:25.066" v="750" actId="47"/>
        <pc:sldMkLst>
          <pc:docMk/>
          <pc:sldMk cId="2339454005" sldId="281"/>
        </pc:sldMkLst>
      </pc:sldChg>
      <pc:sldChg chg="add">
        <pc:chgData name="김 수정" userId="6953e604e8682dd3" providerId="LiveId" clId="{B5E9C263-B959-4786-B39A-467FECFAC32D}" dt="2021-11-29T10:19:28.590" v="754"/>
        <pc:sldMkLst>
          <pc:docMk/>
          <pc:sldMk cId="4289189697" sldId="281"/>
        </pc:sldMkLst>
      </pc:sldChg>
      <pc:sldChg chg="add">
        <pc:chgData name="김 수정" userId="6953e604e8682dd3" providerId="LiveId" clId="{B5E9C263-B959-4786-B39A-467FECFAC32D}" dt="2021-11-29T10:19:28.827" v="755"/>
        <pc:sldMkLst>
          <pc:docMk/>
          <pc:sldMk cId="3047670339" sldId="282"/>
        </pc:sldMkLst>
      </pc:sldChg>
      <pc:sldChg chg="add del">
        <pc:chgData name="김 수정" userId="6953e604e8682dd3" providerId="LiveId" clId="{B5E9C263-B959-4786-B39A-467FECFAC32D}" dt="2021-11-29T10:19:26.207" v="751" actId="47"/>
        <pc:sldMkLst>
          <pc:docMk/>
          <pc:sldMk cId="4068579160" sldId="282"/>
        </pc:sldMkLst>
      </pc:sldChg>
    </pc:docChg>
  </pc:docChgLst>
  <pc:docChgLst>
    <pc:chgData name="김 수정" userId="6953e604e8682dd3" providerId="LiveId" clId="{2ED9BD86-A31B-4105-A3F7-A7A38A093FCF}"/>
    <pc:docChg chg="undo redo custSel addSld delSld modSld sldOrd">
      <pc:chgData name="김 수정" userId="6953e604e8682dd3" providerId="LiveId" clId="{2ED9BD86-A31B-4105-A3F7-A7A38A093FCF}" dt="2021-11-24T09:53:10.737" v="3472" actId="14100"/>
      <pc:docMkLst>
        <pc:docMk/>
      </pc:docMkLst>
      <pc:sldChg chg="modSp mod">
        <pc:chgData name="김 수정" userId="6953e604e8682dd3" providerId="LiveId" clId="{2ED9BD86-A31B-4105-A3F7-A7A38A093FCF}" dt="2021-11-24T08:20:43.509" v="99" actId="20577"/>
        <pc:sldMkLst>
          <pc:docMk/>
          <pc:sldMk cId="2766043557" sldId="256"/>
        </pc:sldMkLst>
        <pc:spChg chg="mod">
          <ac:chgData name="김 수정" userId="6953e604e8682dd3" providerId="LiveId" clId="{2ED9BD86-A31B-4105-A3F7-A7A38A093FCF}" dt="2021-11-24T08:20:43.509" v="99" actId="20577"/>
          <ac:spMkLst>
            <pc:docMk/>
            <pc:sldMk cId="2766043557" sldId="256"/>
            <ac:spMk id="3" creationId="{00000000-0000-0000-0000-000000000000}"/>
          </ac:spMkLst>
        </pc:spChg>
      </pc:sldChg>
      <pc:sldChg chg="addSp delSp modSp del mod ord">
        <pc:chgData name="김 수정" userId="6953e604e8682dd3" providerId="LiveId" clId="{2ED9BD86-A31B-4105-A3F7-A7A38A093FCF}" dt="2021-11-24T09:25:07.279" v="975" actId="47"/>
        <pc:sldMkLst>
          <pc:docMk/>
          <pc:sldMk cId="3927958624" sldId="268"/>
        </pc:sldMkLst>
        <pc:spChg chg="add mod">
          <ac:chgData name="김 수정" userId="6953e604e8682dd3" providerId="LiveId" clId="{2ED9BD86-A31B-4105-A3F7-A7A38A093FCF}" dt="2021-11-24T08:56:41.538" v="616" actId="164"/>
          <ac:spMkLst>
            <pc:docMk/>
            <pc:sldMk cId="3927958624" sldId="268"/>
            <ac:spMk id="2" creationId="{C791117F-D237-4D78-9B10-4B1EBB2A95FF}"/>
          </ac:spMkLst>
        </pc:spChg>
        <pc:spChg chg="add del mod">
          <ac:chgData name="김 수정" userId="6953e604e8682dd3" providerId="LiveId" clId="{2ED9BD86-A31B-4105-A3F7-A7A38A093FCF}" dt="2021-11-24T09:09:45.409" v="809" actId="478"/>
          <ac:spMkLst>
            <pc:docMk/>
            <pc:sldMk cId="3927958624" sldId="268"/>
            <ac:spMk id="4" creationId="{97F95194-12C0-4558-B562-B08B2229B79C}"/>
          </ac:spMkLst>
        </pc:spChg>
        <pc:spChg chg="add del mod or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66" creationId="{50B0B136-D362-41A0-AD37-B0916F0002F0}"/>
          </ac:spMkLst>
        </pc:spChg>
        <pc:spChg chg="add 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67" creationId="{787284C3-3C96-49CE-9063-A43E1CFD96EE}"/>
          </ac:spMkLst>
        </pc:spChg>
        <pc:spChg chg="add mod">
          <ac:chgData name="김 수정" userId="6953e604e8682dd3" providerId="LiveId" clId="{2ED9BD86-A31B-4105-A3F7-A7A38A093FCF}" dt="2021-11-24T08:47:09.541" v="427" actId="571"/>
          <ac:spMkLst>
            <pc:docMk/>
            <pc:sldMk cId="3927958624" sldId="268"/>
            <ac:spMk id="68" creationId="{254B9B75-D9B5-4779-B408-BA69D6967A8C}"/>
          </ac:spMkLst>
        </pc:spChg>
        <pc:spChg chg="add mod">
          <ac:chgData name="김 수정" userId="6953e604e8682dd3" providerId="LiveId" clId="{2ED9BD86-A31B-4105-A3F7-A7A38A093FCF}" dt="2021-11-24T08:47:09.541" v="427" actId="571"/>
          <ac:spMkLst>
            <pc:docMk/>
            <pc:sldMk cId="3927958624" sldId="268"/>
            <ac:spMk id="69" creationId="{5A1CAE61-4EF4-488D-A0EB-189130F0E71A}"/>
          </ac:spMkLst>
        </pc:spChg>
        <pc:spChg chg="add mod">
          <ac:chgData name="김 수정" userId="6953e604e8682dd3" providerId="LiveId" clId="{2ED9BD86-A31B-4105-A3F7-A7A38A093FCF}" dt="2021-11-24T08:47:09.541" v="427" actId="571"/>
          <ac:spMkLst>
            <pc:docMk/>
            <pc:sldMk cId="3927958624" sldId="268"/>
            <ac:spMk id="70" creationId="{80F49B67-28FA-43E8-A2F9-199B47CB605D}"/>
          </ac:spMkLst>
        </pc:spChg>
        <pc:spChg chg="add mod">
          <ac:chgData name="김 수정" userId="6953e604e8682dd3" providerId="LiveId" clId="{2ED9BD86-A31B-4105-A3F7-A7A38A093FCF}" dt="2021-11-24T08:47:09.541" v="427" actId="571"/>
          <ac:spMkLst>
            <pc:docMk/>
            <pc:sldMk cId="3927958624" sldId="268"/>
            <ac:spMk id="71" creationId="{9E7E37A6-9CEC-4C79-809B-A77F9BF36566}"/>
          </ac:spMkLst>
        </pc:spChg>
        <pc:spChg chg="add mod">
          <ac:chgData name="김 수정" userId="6953e604e8682dd3" providerId="LiveId" clId="{2ED9BD86-A31B-4105-A3F7-A7A38A093FCF}" dt="2021-11-24T08:47:09.541" v="427" actId="571"/>
          <ac:spMkLst>
            <pc:docMk/>
            <pc:sldMk cId="3927958624" sldId="268"/>
            <ac:spMk id="72" creationId="{02C1B31F-EFE3-4CED-8D12-4D643873FC97}"/>
          </ac:spMkLst>
        </pc:spChg>
        <pc:spChg chg="add del mod or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73" creationId="{AA432FAE-85D7-4A26-BFE7-6C1B25232318}"/>
          </ac:spMkLst>
        </pc:spChg>
        <pc:spChg chg="add mod">
          <ac:chgData name="김 수정" userId="6953e604e8682dd3" providerId="LiveId" clId="{2ED9BD86-A31B-4105-A3F7-A7A38A093FCF}" dt="2021-11-24T08:47:47.576" v="442" actId="571"/>
          <ac:spMkLst>
            <pc:docMk/>
            <pc:sldMk cId="3927958624" sldId="268"/>
            <ac:spMk id="74" creationId="{540F09D4-8C47-41B1-BADB-CC9DF972F2E6}"/>
          </ac:spMkLst>
        </pc:spChg>
        <pc:spChg chg="add mod">
          <ac:chgData name="김 수정" userId="6953e604e8682dd3" providerId="LiveId" clId="{2ED9BD86-A31B-4105-A3F7-A7A38A093FCF}" dt="2021-11-24T08:47:47.576" v="442" actId="571"/>
          <ac:spMkLst>
            <pc:docMk/>
            <pc:sldMk cId="3927958624" sldId="268"/>
            <ac:spMk id="75" creationId="{25185FA7-9B08-4E8A-9CFE-572A49F84C7F}"/>
          </ac:spMkLst>
        </pc:spChg>
        <pc:spChg chg="add mod">
          <ac:chgData name="김 수정" userId="6953e604e8682dd3" providerId="LiveId" clId="{2ED9BD86-A31B-4105-A3F7-A7A38A093FCF}" dt="2021-11-24T08:47:47.576" v="442" actId="571"/>
          <ac:spMkLst>
            <pc:docMk/>
            <pc:sldMk cId="3927958624" sldId="268"/>
            <ac:spMk id="76" creationId="{65BD6345-E5B5-45AE-AA4F-9D01DDCB7D09}"/>
          </ac:spMkLst>
        </pc:spChg>
        <pc:spChg chg="add mod">
          <ac:chgData name="김 수정" userId="6953e604e8682dd3" providerId="LiveId" clId="{2ED9BD86-A31B-4105-A3F7-A7A38A093FCF}" dt="2021-11-24T08:47:47.576" v="442" actId="571"/>
          <ac:spMkLst>
            <pc:docMk/>
            <pc:sldMk cId="3927958624" sldId="268"/>
            <ac:spMk id="77" creationId="{A95357C6-C67D-4ACD-9BD1-5D9FAE800F08}"/>
          </ac:spMkLst>
        </pc:spChg>
        <pc:spChg chg="add 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78" creationId="{50449BC2-38A5-4F05-A466-CB668ED33A0B}"/>
          </ac:spMkLst>
        </pc:spChg>
        <pc:spChg chg="add 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79" creationId="{4545DB0E-2985-4C4E-BB22-F1C15EF31376}"/>
          </ac:spMkLst>
        </pc:spChg>
        <pc:spChg chg="add del mod">
          <ac:chgData name="김 수정" userId="6953e604e8682dd3" providerId="LiveId" clId="{2ED9BD86-A31B-4105-A3F7-A7A38A093FCF}" dt="2021-11-24T09:10:10.243" v="815" actId="478"/>
          <ac:spMkLst>
            <pc:docMk/>
            <pc:sldMk cId="3927958624" sldId="268"/>
            <ac:spMk id="80" creationId="{3097D0B8-7140-4123-9A87-E1B08F1F9982}"/>
          </ac:spMkLst>
        </pc:spChg>
        <pc:spChg chg="del">
          <ac:chgData name="김 수정" userId="6953e604e8682dd3" providerId="LiveId" clId="{2ED9BD86-A31B-4105-A3F7-A7A38A093FCF}" dt="2021-11-24T08:37:34.249" v="312" actId="478"/>
          <ac:spMkLst>
            <pc:docMk/>
            <pc:sldMk cId="3927958624" sldId="268"/>
            <ac:spMk id="81" creationId="{7049961E-5C10-428A-A528-692B7CDB2FD1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82" creationId="{B2E25EA2-F81F-490D-908A-D3D76F15D622}"/>
          </ac:spMkLst>
        </pc:spChg>
        <pc:spChg chg="add del mo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83" creationId="{DD77AD5F-4156-4EF9-8C99-5E52DC822387}"/>
          </ac:spMkLst>
        </pc:spChg>
        <pc:spChg chg="add del mod">
          <ac:chgData name="김 수정" userId="6953e604e8682dd3" providerId="LiveId" clId="{2ED9BD86-A31B-4105-A3F7-A7A38A093FCF}" dt="2021-11-24T08:54:57.595" v="598" actId="478"/>
          <ac:spMkLst>
            <pc:docMk/>
            <pc:sldMk cId="3927958624" sldId="268"/>
            <ac:spMk id="84" creationId="{085CA475-C144-4B33-86B4-3B7DDECB37D0}"/>
          </ac:spMkLst>
        </pc:spChg>
        <pc:spChg chg="add del mod">
          <ac:chgData name="김 수정" userId="6953e604e8682dd3" providerId="LiveId" clId="{2ED9BD86-A31B-4105-A3F7-A7A38A093FCF}" dt="2021-11-24T08:57:58.626" v="677" actId="478"/>
          <ac:spMkLst>
            <pc:docMk/>
            <pc:sldMk cId="3927958624" sldId="268"/>
            <ac:spMk id="85" creationId="{64DCB2FC-E473-4761-9FB1-3BF402E413DE}"/>
          </ac:spMkLst>
        </pc:spChg>
        <pc:spChg chg="add del mod">
          <ac:chgData name="김 수정" userId="6953e604e8682dd3" providerId="LiveId" clId="{2ED9BD86-A31B-4105-A3F7-A7A38A093FCF}" dt="2021-11-24T08:57:59.405" v="678" actId="478"/>
          <ac:spMkLst>
            <pc:docMk/>
            <pc:sldMk cId="3927958624" sldId="268"/>
            <ac:spMk id="86" creationId="{F97198F9-9402-4E2A-B856-E59C629473BB}"/>
          </ac:spMkLst>
        </pc:spChg>
        <pc:spChg chg="del mod">
          <ac:chgData name="김 수정" userId="6953e604e8682dd3" providerId="LiveId" clId="{2ED9BD86-A31B-4105-A3F7-A7A38A093FCF}" dt="2021-11-24T08:49:09.539" v="459" actId="478"/>
          <ac:spMkLst>
            <pc:docMk/>
            <pc:sldMk cId="3927958624" sldId="268"/>
            <ac:spMk id="87" creationId="{B2874FEA-C7AF-40A6-B4DA-8ABEC03DDE12}"/>
          </ac:spMkLst>
        </pc:spChg>
        <pc:spChg chg="del mod">
          <ac:chgData name="김 수정" userId="6953e604e8682dd3" providerId="LiveId" clId="{2ED9BD86-A31B-4105-A3F7-A7A38A093FCF}" dt="2021-11-24T08:49:10.010" v="460" actId="478"/>
          <ac:spMkLst>
            <pc:docMk/>
            <pc:sldMk cId="3927958624" sldId="268"/>
            <ac:spMk id="88" creationId="{7143B852-EEE0-4491-9A66-49A1D7EBE194}"/>
          </ac:spMkLst>
        </pc:spChg>
        <pc:spChg chg="del mod">
          <ac:chgData name="김 수정" userId="6953e604e8682dd3" providerId="LiveId" clId="{2ED9BD86-A31B-4105-A3F7-A7A38A093FCF}" dt="2021-11-24T08:49:13.739" v="461" actId="478"/>
          <ac:spMkLst>
            <pc:docMk/>
            <pc:sldMk cId="3927958624" sldId="268"/>
            <ac:spMk id="89" creationId="{FD325FCE-EE9F-4567-96BD-080D6146DD37}"/>
          </ac:spMkLst>
        </pc:spChg>
        <pc:spChg chg="add del mod">
          <ac:chgData name="김 수정" userId="6953e604e8682dd3" providerId="LiveId" clId="{2ED9BD86-A31B-4105-A3F7-A7A38A093FCF}" dt="2021-11-24T08:53:11.582" v="560" actId="478"/>
          <ac:spMkLst>
            <pc:docMk/>
            <pc:sldMk cId="3927958624" sldId="268"/>
            <ac:spMk id="90" creationId="{01FC8490-DEF4-4A63-BA26-01D268D410E1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1" creationId="{CC29D59F-99E6-4C8C-99FE-ABD9806A6268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2" creationId="{421C96D7-7044-4C7C-9294-25180A583420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3" creationId="{F79FF432-48C7-40B2-B34D-6D913840309F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4" creationId="{6E478500-1D8F-4AE2-972A-4754F20969C3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5" creationId="{BFD652EF-1523-4EAB-BF8F-8E3CE478F7A7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6" creationId="{92537CBB-8D5D-448C-99AC-527498A731EA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7" creationId="{38A5FD33-7D4F-4086-9B7D-57E44BC2AC72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8" creationId="{702D5C67-4DE9-4DBB-A846-767DCCF057C8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99" creationId="{51126FE9-95E8-4440-B519-19008A27F5A0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0" creationId="{E00B87D2-B072-4C35-A54B-A57F06EBA85D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1" creationId="{A4848C6A-2798-410B-A18F-12049B023FFC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2" creationId="{C6595C74-E1A1-41C5-A904-5B3111FBA36A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3" creationId="{38E50726-4F52-4481-A8FF-0650AB1E76E5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4" creationId="{B1A69CF6-497D-4793-A7F8-2906E8868A1F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5" creationId="{13254CB8-5854-4AA6-BC03-8B6F0A69CE0D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6" creationId="{0836EF4B-0485-4D35-970A-9B8EBFAD5D27}"/>
          </ac:spMkLst>
        </pc:spChg>
        <pc:spChg chg="add del mod">
          <ac:chgData name="김 수정" userId="6953e604e8682dd3" providerId="LiveId" clId="{2ED9BD86-A31B-4105-A3F7-A7A38A093FCF}" dt="2021-11-24T08:53:30.644" v="564" actId="478"/>
          <ac:spMkLst>
            <pc:docMk/>
            <pc:sldMk cId="3927958624" sldId="268"/>
            <ac:spMk id="107" creationId="{F1B71619-3653-4E7E-9CC3-63203D396227}"/>
          </ac:spMkLst>
        </pc:spChg>
        <pc:spChg chg="add mod">
          <ac:chgData name="김 수정" userId="6953e604e8682dd3" providerId="LiveId" clId="{2ED9BD86-A31B-4105-A3F7-A7A38A093FCF}" dt="2021-11-24T08:53:23.254" v="563" actId="1076"/>
          <ac:spMkLst>
            <pc:docMk/>
            <pc:sldMk cId="3927958624" sldId="268"/>
            <ac:spMk id="108" creationId="{8B3AEB4B-B98E-4156-B1ED-C8465ED516F2}"/>
          </ac:spMkLst>
        </pc:spChg>
        <pc:spChg chg="add del mod or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109" creationId="{062C0D20-9055-4DC9-ACD4-334E11B146F8}"/>
          </ac:spMkLst>
        </pc:spChg>
        <pc:spChg chg="add del mod">
          <ac:chgData name="김 수정" userId="6953e604e8682dd3" providerId="LiveId" clId="{2ED9BD86-A31B-4105-A3F7-A7A38A093FCF}" dt="2021-11-24T08:56:35.155" v="612" actId="478"/>
          <ac:spMkLst>
            <pc:docMk/>
            <pc:sldMk cId="3927958624" sldId="268"/>
            <ac:spMk id="110" creationId="{90A16D95-563D-4722-9477-6C3A62C06023}"/>
          </ac:spMkLst>
        </pc:spChg>
        <pc:spChg chg="add del mod">
          <ac:chgData name="김 수정" userId="6953e604e8682dd3" providerId="LiveId" clId="{2ED9BD86-A31B-4105-A3F7-A7A38A093FCF}" dt="2021-11-24T08:56:35.702" v="613" actId="478"/>
          <ac:spMkLst>
            <pc:docMk/>
            <pc:sldMk cId="3927958624" sldId="268"/>
            <ac:spMk id="111" creationId="{12A36E73-5294-49ED-A0C7-7226B877C375}"/>
          </ac:spMkLst>
        </pc:spChg>
        <pc:spChg chg="add mod">
          <ac:chgData name="김 수정" userId="6953e604e8682dd3" providerId="LiveId" clId="{2ED9BD86-A31B-4105-A3F7-A7A38A093FCF}" dt="2021-11-24T08:54:14.140" v="581" actId="571"/>
          <ac:spMkLst>
            <pc:docMk/>
            <pc:sldMk cId="3927958624" sldId="268"/>
            <ac:spMk id="112" creationId="{4CE64F4C-87DE-400F-9264-4A38C98D6487}"/>
          </ac:spMkLst>
        </pc:spChg>
        <pc:spChg chg="add mod">
          <ac:chgData name="김 수정" userId="6953e604e8682dd3" providerId="LiveId" clId="{2ED9BD86-A31B-4105-A3F7-A7A38A093FCF}" dt="2021-11-24T08:54:14.140" v="581" actId="571"/>
          <ac:spMkLst>
            <pc:docMk/>
            <pc:sldMk cId="3927958624" sldId="268"/>
            <ac:spMk id="113" creationId="{D89C5044-A1EF-457E-94AD-DF367F68B192}"/>
          </ac:spMkLst>
        </pc:spChg>
        <pc:spChg chg="add mod">
          <ac:chgData name="김 수정" userId="6953e604e8682dd3" providerId="LiveId" clId="{2ED9BD86-A31B-4105-A3F7-A7A38A093FCF}" dt="2021-11-24T08:57:28.852" v="639"/>
          <ac:spMkLst>
            <pc:docMk/>
            <pc:sldMk cId="3927958624" sldId="268"/>
            <ac:spMk id="114" creationId="{4C8D1961-CF77-469E-9E5E-3350B83EE81B}"/>
          </ac:spMkLst>
        </pc:spChg>
        <pc:spChg chg="mod">
          <ac:chgData name="김 수정" userId="6953e604e8682dd3" providerId="LiveId" clId="{2ED9BD86-A31B-4105-A3F7-A7A38A093FCF}" dt="2021-11-24T08:57:33.617" v="658"/>
          <ac:spMkLst>
            <pc:docMk/>
            <pc:sldMk cId="3927958624" sldId="268"/>
            <ac:spMk id="116" creationId="{AF4E7ABA-D983-4384-B9EB-7902B02536F3}"/>
          </ac:spMkLst>
        </pc:spChg>
        <pc:spChg chg="mod">
          <ac:chgData name="김 수정" userId="6953e604e8682dd3" providerId="LiveId" clId="{2ED9BD86-A31B-4105-A3F7-A7A38A093FCF}" dt="2021-11-24T08:56:42.552" v="617"/>
          <ac:spMkLst>
            <pc:docMk/>
            <pc:sldMk cId="3927958624" sldId="268"/>
            <ac:spMk id="117" creationId="{BE799720-9EFB-47D8-9A08-148EFAADF84D}"/>
          </ac:spMkLst>
        </pc:spChg>
        <pc:spChg chg="mod">
          <ac:chgData name="김 수정" userId="6953e604e8682dd3" providerId="LiveId" clId="{2ED9BD86-A31B-4105-A3F7-A7A38A093FCF}" dt="2021-11-24T08:57:40.929" v="676"/>
          <ac:spMkLst>
            <pc:docMk/>
            <pc:sldMk cId="3927958624" sldId="268"/>
            <ac:spMk id="119" creationId="{39EDC543-74BE-4F92-9B79-CC11F78C6541}"/>
          </ac:spMkLst>
        </pc:spChg>
        <pc:spChg chg="mod">
          <ac:chgData name="김 수정" userId="6953e604e8682dd3" providerId="LiveId" clId="{2ED9BD86-A31B-4105-A3F7-A7A38A093FCF}" dt="2021-11-24T08:56:52.514" v="620"/>
          <ac:spMkLst>
            <pc:docMk/>
            <pc:sldMk cId="3927958624" sldId="268"/>
            <ac:spMk id="120" creationId="{0A6D9B49-11C7-460D-AA93-7DCE4E456506}"/>
          </ac:spMkLst>
        </pc:spChg>
        <pc:spChg chg="add del mod">
          <ac:chgData name="김 수정" userId="6953e604e8682dd3" providerId="LiveId" clId="{2ED9BD86-A31B-4105-A3F7-A7A38A093FCF}" dt="2021-11-24T09:09:46.757" v="810" actId="478"/>
          <ac:spMkLst>
            <pc:docMk/>
            <pc:sldMk cId="3927958624" sldId="268"/>
            <ac:spMk id="121" creationId="{0EF4942A-D40E-4B1A-832E-2CFB6368C62D}"/>
          </ac:spMkLst>
        </pc:spChg>
        <pc:spChg chg="add mod">
          <ac:chgData name="김 수정" userId="6953e604e8682dd3" providerId="LiveId" clId="{2ED9BD86-A31B-4105-A3F7-A7A38A093FCF}" dt="2021-11-24T09:08:55.157" v="801" actId="1076"/>
          <ac:spMkLst>
            <pc:docMk/>
            <pc:sldMk cId="3927958624" sldId="268"/>
            <ac:spMk id="122" creationId="{54290181-B4B1-4A02-B0BF-B9922C8C8CC7}"/>
          </ac:spMkLst>
        </pc:spChg>
        <pc:spChg chg="add mod">
          <ac:chgData name="김 수정" userId="6953e604e8682dd3" providerId="LiveId" clId="{2ED9BD86-A31B-4105-A3F7-A7A38A093FCF}" dt="2021-11-24T09:08:55.157" v="801" actId="1076"/>
          <ac:spMkLst>
            <pc:docMk/>
            <pc:sldMk cId="3927958624" sldId="268"/>
            <ac:spMk id="123" creationId="{1314FC30-3960-41B6-9666-6CA78C65956C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2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3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4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5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6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7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8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89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90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91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92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93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094" creationId="{00000000-0000-0000-0000-000000000000}"/>
          </ac:spMkLst>
        </pc:spChg>
        <pc:spChg chg="del mod or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095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096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02:57.491" v="764" actId="478"/>
          <ac:spMkLst>
            <pc:docMk/>
            <pc:sldMk cId="3927958624" sldId="268"/>
            <ac:spMk id="3097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40:33.509" v="379" actId="478"/>
          <ac:spMkLst>
            <pc:docMk/>
            <pc:sldMk cId="3927958624" sldId="268"/>
            <ac:spMk id="3098" creationId="{00000000-0000-0000-0000-000000000000}"/>
          </ac:spMkLst>
        </pc:spChg>
        <pc:spChg chg="del">
          <ac:chgData name="김 수정" userId="6953e604e8682dd3" providerId="LiveId" clId="{2ED9BD86-A31B-4105-A3F7-A7A38A093FCF}" dt="2021-11-24T08:36:37.081" v="269" actId="478"/>
          <ac:spMkLst>
            <pc:docMk/>
            <pc:sldMk cId="3927958624" sldId="268"/>
            <ac:spMk id="3099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00" creationId="{00000000-0000-0000-0000-000000000000}"/>
          </ac:spMkLst>
        </pc:spChg>
        <pc:spChg chg="del">
          <ac:chgData name="김 수정" userId="6953e604e8682dd3" providerId="LiveId" clId="{2ED9BD86-A31B-4105-A3F7-A7A38A093FCF}" dt="2021-11-24T08:29:38.033" v="268" actId="478"/>
          <ac:spMkLst>
            <pc:docMk/>
            <pc:sldMk cId="3927958624" sldId="268"/>
            <ac:spMk id="3101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02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03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04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05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07" creationId="{00000000-0000-0000-0000-000000000000}"/>
          </ac:spMkLst>
        </pc:spChg>
        <pc:spChg chg="del mod or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3112" creationId="{00000000-0000-0000-0000-000000000000}"/>
          </ac:spMkLst>
        </pc:spChg>
        <pc:spChg chg="del mod or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3113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22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23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24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3126" creationId="{00000000-0000-0000-0000-000000000000}"/>
          </ac:spMkLst>
        </pc:spChg>
        <pc:spChg chg="del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27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28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29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3131" creationId="{00000000-0000-0000-0000-000000000000}"/>
          </ac:spMkLst>
        </pc:spChg>
        <pc:spChg chg="del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32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33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8:50:05.675" v="518" actId="478"/>
          <ac:spMkLst>
            <pc:docMk/>
            <pc:sldMk cId="3927958624" sldId="268"/>
            <ac:spMk id="3134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0:13.446" v="816" actId="21"/>
          <ac:spMkLst>
            <pc:docMk/>
            <pc:sldMk cId="3927958624" sldId="268"/>
            <ac:spMk id="3136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8.612" v="393" actId="478"/>
          <ac:spMkLst>
            <pc:docMk/>
            <pc:sldMk cId="3927958624" sldId="268"/>
            <ac:spMk id="3137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5.874" v="392" actId="478"/>
          <ac:spMkLst>
            <pc:docMk/>
            <pc:sldMk cId="3927958624" sldId="268"/>
            <ac:spMk id="3138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8.612" v="393" actId="478"/>
          <ac:spMkLst>
            <pc:docMk/>
            <pc:sldMk cId="3927958624" sldId="268"/>
            <ac:spMk id="3139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8.612" v="393" actId="478"/>
          <ac:spMkLst>
            <pc:docMk/>
            <pc:sldMk cId="3927958624" sldId="268"/>
            <ac:spMk id="3140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8.612" v="393" actId="478"/>
          <ac:spMkLst>
            <pc:docMk/>
            <pc:sldMk cId="3927958624" sldId="268"/>
            <ac:spMk id="3141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8.612" v="393" actId="478"/>
          <ac:spMkLst>
            <pc:docMk/>
            <pc:sldMk cId="3927958624" sldId="268"/>
            <ac:spMk id="3142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1:28.612" v="393" actId="478"/>
          <ac:spMkLst>
            <pc:docMk/>
            <pc:sldMk cId="3927958624" sldId="268"/>
            <ac:spMk id="3143" creationId="{00000000-0000-0000-0000-000000000000}"/>
          </ac:spMkLst>
        </pc:spChg>
        <pc:grpChg chg="add del mod">
          <ac:chgData name="김 수정" userId="6953e604e8682dd3" providerId="LiveId" clId="{2ED9BD86-A31B-4105-A3F7-A7A38A093FCF}" dt="2021-11-24T09:10:13.446" v="816" actId="21"/>
          <ac:grpSpMkLst>
            <pc:docMk/>
            <pc:sldMk cId="3927958624" sldId="268"/>
            <ac:grpSpMk id="3" creationId="{D18E2D7B-BD04-4B62-BA6E-D5C6138B25D4}"/>
          </ac:grpSpMkLst>
        </pc:grpChg>
        <pc:grpChg chg="add del mod">
          <ac:chgData name="김 수정" userId="6953e604e8682dd3" providerId="LiveId" clId="{2ED9BD86-A31B-4105-A3F7-A7A38A093FCF}" dt="2021-11-24T09:10:13.446" v="816" actId="21"/>
          <ac:grpSpMkLst>
            <pc:docMk/>
            <pc:sldMk cId="3927958624" sldId="268"/>
            <ac:grpSpMk id="115" creationId="{47933D03-AA82-4A31-9E5D-9C8746B29120}"/>
          </ac:grpSpMkLst>
        </pc:grpChg>
        <pc:grpChg chg="add del mod">
          <ac:chgData name="김 수정" userId="6953e604e8682dd3" providerId="LiveId" clId="{2ED9BD86-A31B-4105-A3F7-A7A38A093FCF}" dt="2021-11-24T09:10:13.446" v="816" actId="21"/>
          <ac:grpSpMkLst>
            <pc:docMk/>
            <pc:sldMk cId="3927958624" sldId="268"/>
            <ac:grpSpMk id="118" creationId="{A5812E01-ACEB-4A63-AE26-1DED0E597F69}"/>
          </ac:grpSpMkLst>
        </pc:grpChg>
      </pc:sldChg>
      <pc:sldChg chg="addSp delSp modSp mod">
        <pc:chgData name="김 수정" userId="6953e604e8682dd3" providerId="LiveId" clId="{2ED9BD86-A31B-4105-A3F7-A7A38A093FCF}" dt="2021-11-24T09:28:12.493" v="1026"/>
        <pc:sldMkLst>
          <pc:docMk/>
          <pc:sldMk cId="3364871733" sldId="269"/>
        </pc:sldMkLst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" creationId="{5B2237BC-BD42-4041-A5D7-3A507D503D0D}"/>
          </ac:spMkLst>
        </pc:spChg>
        <pc:spChg chg="mod">
          <ac:chgData name="김 수정" userId="6953e604e8682dd3" providerId="LiveId" clId="{2ED9BD86-A31B-4105-A3F7-A7A38A093FCF}" dt="2021-11-24T09:27:03.021" v="989" actId="1035"/>
          <ac:spMkLst>
            <pc:docMk/>
            <pc:sldMk cId="3364871733" sldId="269"/>
            <ac:spMk id="44" creationId="{ADCAACB5-04C8-46D0-9CEA-FFB69FDE9821}"/>
          </ac:spMkLst>
        </pc:spChg>
        <pc:spChg chg="mod">
          <ac:chgData name="김 수정" userId="6953e604e8682dd3" providerId="LiveId" clId="{2ED9BD86-A31B-4105-A3F7-A7A38A093FCF}" dt="2021-11-24T09:27:03.021" v="989" actId="1035"/>
          <ac:spMkLst>
            <pc:docMk/>
            <pc:sldMk cId="3364871733" sldId="269"/>
            <ac:spMk id="45" creationId="{4C4731F3-06E2-44B6-8EC8-2BC21D7ADAF6}"/>
          </ac:spMkLst>
        </pc:spChg>
        <pc:spChg chg="add mod">
          <ac:chgData name="김 수정" userId="6953e604e8682dd3" providerId="LiveId" clId="{2ED9BD86-A31B-4105-A3F7-A7A38A093FCF}" dt="2021-11-24T09:27:37.299" v="996" actId="14100"/>
          <ac:spMkLst>
            <pc:docMk/>
            <pc:sldMk cId="3364871733" sldId="269"/>
            <ac:spMk id="46" creationId="{AE40DB85-FCA1-45FC-8C86-33E48074EEFF}"/>
          </ac:spMkLst>
        </pc:spChg>
        <pc:spChg chg="add mod">
          <ac:chgData name="김 수정" userId="6953e604e8682dd3" providerId="LiveId" clId="{2ED9BD86-A31B-4105-A3F7-A7A38A093FCF}" dt="2021-11-24T09:28:12.493" v="1026"/>
          <ac:spMkLst>
            <pc:docMk/>
            <pc:sldMk cId="3364871733" sldId="269"/>
            <ac:spMk id="47" creationId="{8DB4E632-735D-4F95-9339-6734C6FBB1EF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70" creationId="{5C33BAA5-E515-4FAA-ACAC-B4F672241CCD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73" creationId="{E2AEAECE-7F30-48A2-A77B-C47BFF7562C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74" creationId="{ABBB3615-7447-4D78-BBC8-C338FAACF87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76" creationId="{06F59A1C-4501-43ED-837F-2B705CB3E10C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82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83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89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90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95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98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099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00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01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02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03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04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05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22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27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32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37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38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39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40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41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42" creationId="{00000000-0000-0000-0000-000000000000}"/>
          </ac:spMkLst>
        </pc:spChg>
        <pc:spChg chg="del">
          <ac:chgData name="김 수정" userId="6953e604e8682dd3" providerId="LiveId" clId="{2ED9BD86-A31B-4105-A3F7-A7A38A093FCF}" dt="2021-11-24T09:26:07.897" v="976" actId="478"/>
          <ac:spMkLst>
            <pc:docMk/>
            <pc:sldMk cId="3364871733" sldId="269"/>
            <ac:spMk id="3143" creationId="{00000000-0000-0000-0000-000000000000}"/>
          </ac:spMkLst>
        </pc:spChg>
        <pc:grpChg chg="add mod">
          <ac:chgData name="김 수정" userId="6953e604e8682dd3" providerId="LiveId" clId="{2ED9BD86-A31B-4105-A3F7-A7A38A093FCF}" dt="2021-11-24T09:27:03.021" v="989" actId="1035"/>
          <ac:grpSpMkLst>
            <pc:docMk/>
            <pc:sldMk cId="3364871733" sldId="269"/>
            <ac:grpSpMk id="43" creationId="{2B19CB5A-8814-491D-8B7A-689FF234509D}"/>
          </ac:grpSpMkLst>
        </pc:grpChg>
      </pc:sldChg>
      <pc:sldChg chg="modSp new mod ord modNotesTx">
        <pc:chgData name="김 수정" userId="6953e604e8682dd3" providerId="LiveId" clId="{2ED9BD86-A31B-4105-A3F7-A7A38A093FCF}" dt="2021-11-24T09:37:04.966" v="2853" actId="20577"/>
        <pc:sldMkLst>
          <pc:docMk/>
          <pc:sldMk cId="3572327256" sldId="273"/>
        </pc:sldMkLst>
        <pc:spChg chg="mod">
          <ac:chgData name="김 수정" userId="6953e604e8682dd3" providerId="LiveId" clId="{2ED9BD86-A31B-4105-A3F7-A7A38A093FCF}" dt="2021-11-24T08:20:57.233" v="137"/>
          <ac:spMkLst>
            <pc:docMk/>
            <pc:sldMk cId="3572327256" sldId="273"/>
            <ac:spMk id="2" creationId="{7DEC03F3-EF1F-4CE8-A9E6-59AAF405EA31}"/>
          </ac:spMkLst>
        </pc:spChg>
        <pc:spChg chg="mod">
          <ac:chgData name="김 수정" userId="6953e604e8682dd3" providerId="LiveId" clId="{2ED9BD86-A31B-4105-A3F7-A7A38A093FCF}" dt="2021-11-24T09:37:04.966" v="2853" actId="20577"/>
          <ac:spMkLst>
            <pc:docMk/>
            <pc:sldMk cId="3572327256" sldId="273"/>
            <ac:spMk id="3" creationId="{9903F888-FEFB-494A-B310-709CCB680070}"/>
          </ac:spMkLst>
        </pc:spChg>
      </pc:sldChg>
      <pc:sldChg chg="modSp add mod">
        <pc:chgData name="김 수정" userId="6953e604e8682dd3" providerId="LiveId" clId="{2ED9BD86-A31B-4105-A3F7-A7A38A093FCF}" dt="2021-11-24T08:21:12.383" v="178"/>
        <pc:sldMkLst>
          <pc:docMk/>
          <pc:sldMk cId="3991881665" sldId="274"/>
        </pc:sldMkLst>
        <pc:spChg chg="mod">
          <ac:chgData name="김 수정" userId="6953e604e8682dd3" providerId="LiveId" clId="{2ED9BD86-A31B-4105-A3F7-A7A38A093FCF}" dt="2021-11-24T08:21:12.383" v="178"/>
          <ac:spMkLst>
            <pc:docMk/>
            <pc:sldMk cId="3991881665" sldId="274"/>
            <ac:spMk id="2" creationId="{7DEC03F3-EF1F-4CE8-A9E6-59AAF405EA31}"/>
          </ac:spMkLst>
        </pc:spChg>
      </pc:sldChg>
      <pc:sldChg chg="add del modTransition">
        <pc:chgData name="김 수정" userId="6953e604e8682dd3" providerId="LiveId" clId="{2ED9BD86-A31B-4105-A3F7-A7A38A093FCF}" dt="2021-11-24T08:22:25.241" v="184" actId="47"/>
        <pc:sldMkLst>
          <pc:docMk/>
          <pc:sldMk cId="19966471" sldId="275"/>
        </pc:sldMkLst>
      </pc:sldChg>
      <pc:sldChg chg="addSp delSp modSp new mod">
        <pc:chgData name="김 수정" userId="6953e604e8682dd3" providerId="LiveId" clId="{2ED9BD86-A31B-4105-A3F7-A7A38A093FCF}" dt="2021-11-24T09:53:10.737" v="3472" actId="14100"/>
        <pc:sldMkLst>
          <pc:docMk/>
          <pc:sldMk cId="733584996" sldId="275"/>
        </pc:sldMkLst>
        <pc:spChg chg="mod">
          <ac:chgData name="김 수정" userId="6953e604e8682dd3" providerId="LiveId" clId="{2ED9BD86-A31B-4105-A3F7-A7A38A093FCF}" dt="2021-11-24T08:23:13.989" v="247"/>
          <ac:spMkLst>
            <pc:docMk/>
            <pc:sldMk cId="733584996" sldId="275"/>
            <ac:spMk id="2" creationId="{09355EF6-722C-403C-A0CA-FEDADC7ACB80}"/>
          </ac:spMkLst>
        </pc:spChg>
        <pc:spChg chg="del">
          <ac:chgData name="김 수정" userId="6953e604e8682dd3" providerId="LiveId" clId="{2ED9BD86-A31B-4105-A3F7-A7A38A093FCF}" dt="2021-11-24T09:37:26.365" v="2854" actId="478"/>
          <ac:spMkLst>
            <pc:docMk/>
            <pc:sldMk cId="733584996" sldId="275"/>
            <ac:spMk id="3" creationId="{2D316FA1-2ADC-42E0-9331-9E04B6C0A2AB}"/>
          </ac:spMkLst>
        </pc:spChg>
        <pc:graphicFrameChg chg="add mod modGraphic">
          <ac:chgData name="김 수정" userId="6953e604e8682dd3" providerId="LiveId" clId="{2ED9BD86-A31B-4105-A3F7-A7A38A093FCF}" dt="2021-11-24T09:53:10.737" v="3472" actId="14100"/>
          <ac:graphicFrameMkLst>
            <pc:docMk/>
            <pc:sldMk cId="733584996" sldId="275"/>
            <ac:graphicFrameMk id="4" creationId="{1BF6C964-422D-4D9F-95B3-75CD27227557}"/>
          </ac:graphicFrameMkLst>
        </pc:graphicFrameChg>
      </pc:sldChg>
      <pc:sldChg chg="add del modTransition">
        <pc:chgData name="김 수정" userId="6953e604e8682dd3" providerId="LiveId" clId="{2ED9BD86-A31B-4105-A3F7-A7A38A093FCF}" dt="2021-11-24T08:21:54.501" v="180"/>
        <pc:sldMkLst>
          <pc:docMk/>
          <pc:sldMk cId="1913733100" sldId="275"/>
        </pc:sldMkLst>
      </pc:sldChg>
      <pc:sldChg chg="add del modTransition">
        <pc:chgData name="김 수정" userId="6953e604e8682dd3" providerId="LiveId" clId="{2ED9BD86-A31B-4105-A3F7-A7A38A093FCF}" dt="2021-11-24T08:22:15.244" v="182"/>
        <pc:sldMkLst>
          <pc:docMk/>
          <pc:sldMk cId="2232333236" sldId="275"/>
        </pc:sldMkLst>
      </pc:sldChg>
      <pc:sldChg chg="addSp delSp modSp add mod">
        <pc:chgData name="김 수정" userId="6953e604e8682dd3" providerId="LiveId" clId="{2ED9BD86-A31B-4105-A3F7-A7A38A093FCF}" dt="2021-11-24T09:24:33.849" v="974" actId="207"/>
        <pc:sldMkLst>
          <pc:docMk/>
          <pc:sldMk cId="4214279138" sldId="276"/>
        </pc:sldMkLst>
        <pc:spChg chg="add del mod">
          <ac:chgData name="김 수정" userId="6953e604e8682dd3" providerId="LiveId" clId="{2ED9BD86-A31B-4105-A3F7-A7A38A093FCF}" dt="2021-11-24T09:10:17.827" v="817" actId="478"/>
          <ac:spMkLst>
            <pc:docMk/>
            <pc:sldMk cId="4214279138" sldId="276"/>
            <ac:spMk id="2" creationId="{FECC3E18-26CE-4884-9A5A-EA1354A705C1}"/>
          </ac:spMkLst>
        </pc:spChg>
        <pc:spChg chg="add 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45" creationId="{49C289DB-00EE-4E9A-B4C4-CBFC5119CF35}"/>
          </ac:spMkLst>
        </pc:spChg>
        <pc:spChg chg="add 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46" creationId="{1EEFF59A-DF1D-412D-B817-4AC474B52A5A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48" creationId="{32998C6F-29E4-48DA-936B-2CA72EEC5C99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49" creationId="{2C45AA89-8220-4B06-894D-2178E4632E41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51" creationId="{36F16AE4-CEF9-45F8-A26F-7D6294EFF15F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52" creationId="{AA1EC18A-9B9F-454D-8996-35CE0634DEFC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54" creationId="{D589D380-3E39-4A6E-9A92-2073EAAA7177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55" creationId="{ECF52928-03C7-4251-814F-E2F7BD7EDFC9}"/>
          </ac:spMkLst>
        </pc:spChg>
        <pc:spChg chg="add mod">
          <ac:chgData name="김 수정" userId="6953e604e8682dd3" providerId="LiveId" clId="{2ED9BD86-A31B-4105-A3F7-A7A38A093FCF}" dt="2021-11-24T09:24:33.849" v="974" actId="207"/>
          <ac:spMkLst>
            <pc:docMk/>
            <pc:sldMk cId="4214279138" sldId="276"/>
            <ac:spMk id="56" creationId="{43B3DCAB-C83B-4D38-867B-C3A0E2E27E59}"/>
          </ac:spMkLst>
        </pc:spChg>
        <pc:spChg chg="add mod">
          <ac:chgData name="김 수정" userId="6953e604e8682dd3" providerId="LiveId" clId="{2ED9BD86-A31B-4105-A3F7-A7A38A093FCF}" dt="2021-11-24T09:24:33.849" v="974" actId="207"/>
          <ac:spMkLst>
            <pc:docMk/>
            <pc:sldMk cId="4214279138" sldId="276"/>
            <ac:spMk id="57" creationId="{0422E45A-83DD-4F2E-97F8-20A87CBC24F5}"/>
          </ac:spMkLst>
        </pc:spChg>
        <pc:spChg chg="add del mod">
          <ac:chgData name="김 수정" userId="6953e604e8682dd3" providerId="LiveId" clId="{2ED9BD86-A31B-4105-A3F7-A7A38A093FCF}" dt="2021-11-24T09:21:54.761" v="933" actId="478"/>
          <ac:spMkLst>
            <pc:docMk/>
            <pc:sldMk cId="4214279138" sldId="276"/>
            <ac:spMk id="58" creationId="{9700836C-09F0-483E-A75D-075D57937D23}"/>
          </ac:spMkLst>
        </pc:spChg>
        <pc:spChg chg="add del mod">
          <ac:chgData name="김 수정" userId="6953e604e8682dd3" providerId="LiveId" clId="{2ED9BD86-A31B-4105-A3F7-A7A38A093FCF}" dt="2021-11-24T09:21:58.106" v="935" actId="478"/>
          <ac:spMkLst>
            <pc:docMk/>
            <pc:sldMk cId="4214279138" sldId="276"/>
            <ac:spMk id="59" creationId="{B18915C0-12FD-4391-9B32-E97C887340E3}"/>
          </ac:spMkLst>
        </pc:spChg>
        <pc:spChg chg="add del mod">
          <ac:chgData name="김 수정" userId="6953e604e8682dd3" providerId="LiveId" clId="{2ED9BD86-A31B-4105-A3F7-A7A38A093FCF}" dt="2021-11-24T09:21:57.031" v="934" actId="478"/>
          <ac:spMkLst>
            <pc:docMk/>
            <pc:sldMk cId="4214279138" sldId="276"/>
            <ac:spMk id="60" creationId="{BED0AF46-4F27-4D8D-A30A-DE81259B6AC7}"/>
          </ac:spMkLst>
        </pc:spChg>
        <pc:spChg chg="add 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61" creationId="{BD0CD9C1-2D0E-4DD8-A970-3990EEC78E81}"/>
          </ac:spMkLst>
        </pc:spChg>
        <pc:spChg chg="mod">
          <ac:chgData name="김 수정" userId="6953e604e8682dd3" providerId="LiveId" clId="{2ED9BD86-A31B-4105-A3F7-A7A38A093FCF}" dt="2021-11-24T09:16:55.415" v="858"/>
          <ac:spMkLst>
            <pc:docMk/>
            <pc:sldMk cId="4214279138" sldId="276"/>
            <ac:spMk id="65" creationId="{F3A0F76F-13F5-42E3-8EF9-6674BA17C6CB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66" creationId="{50B0B136-D362-41A0-AD37-B0916F0002F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67" creationId="{787284C3-3C96-49CE-9063-A43E1CFD96EE}"/>
          </ac:spMkLst>
        </pc:spChg>
        <pc:spChg chg="mod">
          <ac:chgData name="김 수정" userId="6953e604e8682dd3" providerId="LiveId" clId="{2ED9BD86-A31B-4105-A3F7-A7A38A093FCF}" dt="2021-11-24T09:16:55.415" v="858"/>
          <ac:spMkLst>
            <pc:docMk/>
            <pc:sldMk cId="4214279138" sldId="276"/>
            <ac:spMk id="68" creationId="{55C1D7E5-4B6D-4682-9851-E6E4E9DCC091}"/>
          </ac:spMkLst>
        </pc:spChg>
        <pc:spChg chg="add 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69" creationId="{3B34DC6F-3771-4962-A92E-252035ABB296}"/>
          </ac:spMkLst>
        </pc:spChg>
        <pc:spChg chg="add 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70" creationId="{71081CF6-15B1-4F29-9ACD-92E2118F8357}"/>
          </ac:spMkLst>
        </pc:spChg>
        <pc:spChg chg="add 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71" creationId="{139FCA9E-42DB-4667-9A7D-D85D536B55D2}"/>
          </ac:spMkLst>
        </pc:spChg>
        <pc:spChg chg="del">
          <ac:chgData name="김 수정" userId="6953e604e8682dd3" providerId="LiveId" clId="{2ED9BD86-A31B-4105-A3F7-A7A38A093FCF}" dt="2021-11-24T08:49:57.414" v="515" actId="21"/>
          <ac:spMkLst>
            <pc:docMk/>
            <pc:sldMk cId="4214279138" sldId="276"/>
            <ac:spMk id="73" creationId="{AA432FAE-85D7-4A26-BFE7-6C1B25232318}"/>
          </ac:spMkLst>
        </pc:spChg>
        <pc:spChg chg="del">
          <ac:chgData name="김 수정" userId="6953e604e8682dd3" providerId="LiveId" clId="{2ED9BD86-A31B-4105-A3F7-A7A38A093FCF}" dt="2021-11-24T08:49:57.414" v="515" actId="21"/>
          <ac:spMkLst>
            <pc:docMk/>
            <pc:sldMk cId="4214279138" sldId="276"/>
            <ac:spMk id="78" creationId="{50449BC2-38A5-4F05-A466-CB668ED33A0B}"/>
          </ac:spMkLst>
        </pc:spChg>
        <pc:spChg chg="del">
          <ac:chgData name="김 수정" userId="6953e604e8682dd3" providerId="LiveId" clId="{2ED9BD86-A31B-4105-A3F7-A7A38A093FCF}" dt="2021-11-24T08:49:57.414" v="515" actId="21"/>
          <ac:spMkLst>
            <pc:docMk/>
            <pc:sldMk cId="4214279138" sldId="276"/>
            <ac:spMk id="79" creationId="{4545DB0E-2985-4C4E-BB22-F1C15EF31376}"/>
          </ac:spMkLst>
        </pc:spChg>
        <pc:spChg chg="del">
          <ac:chgData name="김 수정" userId="6953e604e8682dd3" providerId="LiveId" clId="{2ED9BD86-A31B-4105-A3F7-A7A38A093FCF}" dt="2021-11-24T08:49:57.414" v="515" actId="21"/>
          <ac:spMkLst>
            <pc:docMk/>
            <pc:sldMk cId="4214279138" sldId="276"/>
            <ac:spMk id="82" creationId="{B2E25EA2-F81F-490D-908A-D3D76F15D622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095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096" creationId="{00000000-0000-0000-0000-000000000000}"/>
          </ac:spMkLst>
        </pc:spChg>
        <pc:spChg chg="del">
          <ac:chgData name="김 수정" userId="6953e604e8682dd3" providerId="LiveId" clId="{2ED9BD86-A31B-4105-A3F7-A7A38A093FCF}" dt="2021-11-24T08:49:57.414" v="515" actId="21"/>
          <ac:spMkLst>
            <pc:docMk/>
            <pc:sldMk cId="4214279138" sldId="276"/>
            <ac:spMk id="3097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00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02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03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04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05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07" creationId="{00000000-0000-0000-0000-000000000000}"/>
          </ac:spMkLst>
        </pc:spChg>
        <pc:spChg chg="del">
          <ac:chgData name="김 수정" userId="6953e604e8682dd3" providerId="LiveId" clId="{2ED9BD86-A31B-4105-A3F7-A7A38A093FCF}" dt="2021-11-24T09:08:28.322" v="799" actId="478"/>
          <ac:spMkLst>
            <pc:docMk/>
            <pc:sldMk cId="4214279138" sldId="276"/>
            <ac:spMk id="3112" creationId="{00000000-0000-0000-0000-000000000000}"/>
          </ac:spMkLst>
        </pc:spChg>
        <pc:spChg chg="del">
          <ac:chgData name="김 수정" userId="6953e604e8682dd3" providerId="LiveId" clId="{2ED9BD86-A31B-4105-A3F7-A7A38A093FCF}" dt="2021-11-24T09:08:28.322" v="799" actId="478"/>
          <ac:spMkLst>
            <pc:docMk/>
            <pc:sldMk cId="4214279138" sldId="276"/>
            <ac:spMk id="3113" creationId="{00000000-0000-0000-0000-000000000000}"/>
          </ac:spMkLst>
        </pc:spChg>
        <pc:spChg chg="mod">
          <ac:chgData name="김 수정" userId="6953e604e8682dd3" providerId="LiveId" clId="{2ED9BD86-A31B-4105-A3F7-A7A38A093FCF}" dt="2021-11-24T09:24:17.866" v="973" actId="1076"/>
          <ac:spMkLst>
            <pc:docMk/>
            <pc:sldMk cId="4214279138" sldId="276"/>
            <ac:spMk id="3122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21:52" v="932" actId="478"/>
          <ac:spMkLst>
            <pc:docMk/>
            <pc:sldMk cId="4214279138" sldId="276"/>
            <ac:spMk id="3123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1:58.905" v="822" actId="478"/>
          <ac:spMkLst>
            <pc:docMk/>
            <pc:sldMk cId="4214279138" sldId="276"/>
            <ac:spMk id="3124" creationId="{00000000-0000-0000-0000-000000000000}"/>
          </ac:spMkLst>
        </pc:spChg>
        <pc:spChg chg="del">
          <ac:chgData name="김 수정" userId="6953e604e8682dd3" providerId="LiveId" clId="{2ED9BD86-A31B-4105-A3F7-A7A38A093FCF}" dt="2021-11-24T09:08:28.322" v="799" actId="478"/>
          <ac:spMkLst>
            <pc:docMk/>
            <pc:sldMk cId="4214279138" sldId="276"/>
            <ac:spMk id="3126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2:08.303" v="827" actId="478"/>
          <ac:spMkLst>
            <pc:docMk/>
            <pc:sldMk cId="4214279138" sldId="276"/>
            <ac:spMk id="3127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2:05.004" v="825" actId="478"/>
          <ac:spMkLst>
            <pc:docMk/>
            <pc:sldMk cId="4214279138" sldId="276"/>
            <ac:spMk id="3128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1:59.675" v="823" actId="478"/>
          <ac:spMkLst>
            <pc:docMk/>
            <pc:sldMk cId="4214279138" sldId="276"/>
            <ac:spMk id="3129" creationId="{00000000-0000-0000-0000-000000000000}"/>
          </ac:spMkLst>
        </pc:spChg>
        <pc:spChg chg="del">
          <ac:chgData name="김 수정" userId="6953e604e8682dd3" providerId="LiveId" clId="{2ED9BD86-A31B-4105-A3F7-A7A38A093FCF}" dt="2021-11-24T09:08:28.322" v="799" actId="478"/>
          <ac:spMkLst>
            <pc:docMk/>
            <pc:sldMk cId="4214279138" sldId="276"/>
            <ac:spMk id="3131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2:06.959" v="826" actId="478"/>
          <ac:spMkLst>
            <pc:docMk/>
            <pc:sldMk cId="4214279138" sldId="276"/>
            <ac:spMk id="3132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2:04.301" v="824" actId="478"/>
          <ac:spMkLst>
            <pc:docMk/>
            <pc:sldMk cId="4214279138" sldId="276"/>
            <ac:spMk id="3133" creationId="{00000000-0000-0000-0000-000000000000}"/>
          </ac:spMkLst>
        </pc:spChg>
        <pc:spChg chg="del mod">
          <ac:chgData name="김 수정" userId="6953e604e8682dd3" providerId="LiveId" clId="{2ED9BD86-A31B-4105-A3F7-A7A38A093FCF}" dt="2021-11-24T09:11:57.837" v="821" actId="478"/>
          <ac:spMkLst>
            <pc:docMk/>
            <pc:sldMk cId="4214279138" sldId="276"/>
            <ac:spMk id="3134" creationId="{00000000-0000-0000-0000-000000000000}"/>
          </ac:spMkLst>
        </pc:spChg>
        <pc:spChg chg="del">
          <ac:chgData name="김 수정" userId="6953e604e8682dd3" providerId="LiveId" clId="{2ED9BD86-A31B-4105-A3F7-A7A38A093FCF}" dt="2021-11-24T09:08:28.322" v="799" actId="478"/>
          <ac:spMkLst>
            <pc:docMk/>
            <pc:sldMk cId="4214279138" sldId="276"/>
            <ac:spMk id="3136" creationId="{00000000-0000-0000-0000-000000000000}"/>
          </ac:spMkLst>
        </pc:s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3" creationId="{5BA8ECC9-7166-440E-8AE1-BFB58A3596AE}"/>
          </ac:grpSpMkLst>
        </pc:gr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4" creationId="{9A818D7D-FEB4-4E31-A5E0-D328E5D247F1}"/>
          </ac:grpSpMkLst>
        </pc:gr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5" creationId="{B3BC8394-E89C-4101-B32C-15662A7E8F97}"/>
          </ac:grpSpMkLst>
        </pc:gr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6" creationId="{0F2C5743-526E-417A-BD35-215648F6AA5D}"/>
          </ac:grpSpMkLst>
        </pc:gr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47" creationId="{4D59BCA4-2EA2-4994-8CAE-4EF0B37C0046}"/>
          </ac:grpSpMkLst>
        </pc:gr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50" creationId="{BA09B356-373F-4D34-8BD5-FA224C8F276D}"/>
          </ac:grpSpMkLst>
        </pc:grpChg>
        <pc:grpChg chg="add mod">
          <ac:chgData name="김 수정" userId="6953e604e8682dd3" providerId="LiveId" clId="{2ED9BD86-A31B-4105-A3F7-A7A38A093FCF}" dt="2021-11-24T09:24:17.866" v="973" actId="1076"/>
          <ac:grpSpMkLst>
            <pc:docMk/>
            <pc:sldMk cId="4214279138" sldId="276"/>
            <ac:grpSpMk id="53" creationId="{83DEB5A1-FDE5-4BEA-99F1-2207296E7504}"/>
          </ac:grpSpMkLst>
        </pc:grpChg>
        <pc:grpChg chg="add del mod">
          <ac:chgData name="김 수정" userId="6953e604e8682dd3" providerId="LiveId" clId="{2ED9BD86-A31B-4105-A3F7-A7A38A093FCF}" dt="2021-11-24T09:16:56.882" v="859"/>
          <ac:grpSpMkLst>
            <pc:docMk/>
            <pc:sldMk cId="4214279138" sldId="276"/>
            <ac:grpSpMk id="64" creationId="{A45E817A-5F94-4995-959A-4D8CCD0D88FD}"/>
          </ac:grpSpMkLst>
        </pc:grpChg>
      </pc:sldChg>
      <pc:sldChg chg="addSp modSp add mod">
        <pc:chgData name="김 수정" userId="6953e604e8682dd3" providerId="LiveId" clId="{2ED9BD86-A31B-4105-A3F7-A7A38A093FCF}" dt="2021-11-24T09:28:11.716" v="1025"/>
        <pc:sldMkLst>
          <pc:docMk/>
          <pc:sldMk cId="3697454205" sldId="277"/>
        </pc:sldMkLst>
        <pc:spChg chg="add mod">
          <ac:chgData name="김 수정" userId="6953e604e8682dd3" providerId="LiveId" clId="{2ED9BD86-A31B-4105-A3F7-A7A38A093FCF}" dt="2021-11-24T09:28:11.716" v="1025"/>
          <ac:spMkLst>
            <pc:docMk/>
            <pc:sldMk cId="3697454205" sldId="277"/>
            <ac:spMk id="19" creationId="{D0191DF5-24E6-46D8-84C8-772E76F0F9E0}"/>
          </ac:spMkLst>
        </pc:spChg>
      </pc:sldChg>
      <pc:sldChg chg="addSp modSp add mod">
        <pc:chgData name="김 수정" userId="6953e604e8682dd3" providerId="LiveId" clId="{2ED9BD86-A31B-4105-A3F7-A7A38A093FCF}" dt="2021-11-24T09:28:19.939" v="1042"/>
        <pc:sldMkLst>
          <pc:docMk/>
          <pc:sldMk cId="1669189277" sldId="278"/>
        </pc:sldMkLst>
        <pc:spChg chg="add mod">
          <ac:chgData name="김 수정" userId="6953e604e8682dd3" providerId="LiveId" clId="{2ED9BD86-A31B-4105-A3F7-A7A38A093FCF}" dt="2021-11-24T09:28:19.939" v="1042"/>
          <ac:spMkLst>
            <pc:docMk/>
            <pc:sldMk cId="1669189277" sldId="278"/>
            <ac:spMk id="2" creationId="{9C2C8C53-E0F7-45DB-91C7-304FDAEF8C7C}"/>
          </ac:spMkLst>
        </pc:spChg>
      </pc:sldChg>
    </pc:docChg>
  </pc:docChgLst>
  <pc:docChgLst>
    <pc:chgData name="김 수정" userId="6953e604e8682dd3" providerId="LiveId" clId="{101CC44B-8F02-4E66-939A-33A370D019B1}"/>
    <pc:docChg chg="modSld">
      <pc:chgData name="김 수정" userId="6953e604e8682dd3" providerId="LiveId" clId="{101CC44B-8F02-4E66-939A-33A370D019B1}" dt="2021-11-29T12:27:02.280" v="21" actId="1035"/>
      <pc:docMkLst>
        <pc:docMk/>
      </pc:docMkLst>
      <pc:sldChg chg="addSp modSp mod">
        <pc:chgData name="김 수정" userId="6953e604e8682dd3" providerId="LiveId" clId="{101CC44B-8F02-4E66-939A-33A370D019B1}" dt="2021-11-29T12:27:02.280" v="21" actId="1035"/>
        <pc:sldMkLst>
          <pc:docMk/>
          <pc:sldMk cId="4289189697" sldId="281"/>
        </pc:sldMkLst>
        <pc:spChg chg="add mod">
          <ac:chgData name="김 수정" userId="6953e604e8682dd3" providerId="LiveId" clId="{101CC44B-8F02-4E66-939A-33A370D019B1}" dt="2021-11-29T12:27:02.280" v="21" actId="1035"/>
          <ac:spMkLst>
            <pc:docMk/>
            <pc:sldMk cId="4289189697" sldId="281"/>
            <ac:spMk id="2" creationId="{C823BE31-9047-4AD3-81B0-4D188FD5AB79}"/>
          </ac:spMkLst>
        </pc:spChg>
      </pc:sldChg>
    </pc:docChg>
  </pc:docChgLst>
  <pc:docChgLst>
    <pc:chgData name="김 수정" userId="6953e604e8682dd3" providerId="LiveId" clId="{8F905DBD-8690-4D96-96AD-82207F03D9F8}"/>
    <pc:docChg chg="undo custSel modSld">
      <pc:chgData name="김 수정" userId="6953e604e8682dd3" providerId="LiveId" clId="{8F905DBD-8690-4D96-96AD-82207F03D9F8}" dt="2021-11-29T12:06:58.706" v="67" actId="478"/>
      <pc:docMkLst>
        <pc:docMk/>
      </pc:docMkLst>
      <pc:sldChg chg="addSp delSp modSp mod">
        <pc:chgData name="김 수정" userId="6953e604e8682dd3" providerId="LiveId" clId="{8F905DBD-8690-4D96-96AD-82207F03D9F8}" dt="2021-11-29T12:00:48.888" v="34" actId="2085"/>
        <pc:sldMkLst>
          <pc:docMk/>
          <pc:sldMk cId="4289189697" sldId="281"/>
        </pc:sldMkLst>
        <pc:spChg chg="add mod">
          <ac:chgData name="김 수정" userId="6953e604e8682dd3" providerId="LiveId" clId="{8F905DBD-8690-4D96-96AD-82207F03D9F8}" dt="2021-11-29T12:00:48.888" v="34" actId="2085"/>
          <ac:spMkLst>
            <pc:docMk/>
            <pc:sldMk cId="4289189697" sldId="281"/>
            <ac:spMk id="7" creationId="{A8E939C1-6055-49F3-863F-FD54E8A5D143}"/>
          </ac:spMkLst>
        </pc:spChg>
        <pc:spChg chg="mod">
          <ac:chgData name="김 수정" userId="6953e604e8682dd3" providerId="LiveId" clId="{8F905DBD-8690-4D96-96AD-82207F03D9F8}" dt="2021-11-29T11:59:53.352" v="30" actId="207"/>
          <ac:spMkLst>
            <pc:docMk/>
            <pc:sldMk cId="4289189697" sldId="281"/>
            <ac:spMk id="9" creationId="{F79EDFE7-D055-41D5-8BF1-46BAFA70003D}"/>
          </ac:spMkLst>
        </pc:spChg>
        <pc:picChg chg="add mod">
          <ac:chgData name="김 수정" userId="6953e604e8682dd3" providerId="LiveId" clId="{8F905DBD-8690-4D96-96AD-82207F03D9F8}" dt="2021-11-29T11:59:29.478" v="29" actId="1037"/>
          <ac:picMkLst>
            <pc:docMk/>
            <pc:sldMk cId="4289189697" sldId="281"/>
            <ac:picMk id="4" creationId="{7B79F108-73D5-41BA-B26B-D552A7F28E0E}"/>
          </ac:picMkLst>
        </pc:picChg>
        <pc:cxnChg chg="add del">
          <ac:chgData name="김 수정" userId="6953e604e8682dd3" providerId="LiveId" clId="{8F905DBD-8690-4D96-96AD-82207F03D9F8}" dt="2021-11-29T11:58:27.844" v="14" actId="11529"/>
          <ac:cxnSpMkLst>
            <pc:docMk/>
            <pc:sldMk cId="4289189697" sldId="281"/>
            <ac:cxnSpMk id="6" creationId="{A8723357-2795-4E2B-BDA8-2889635A37A6}"/>
          </ac:cxnSpMkLst>
        </pc:cxnChg>
      </pc:sldChg>
      <pc:sldChg chg="addSp delSp modSp mod">
        <pc:chgData name="김 수정" userId="6953e604e8682dd3" providerId="LiveId" clId="{8F905DBD-8690-4D96-96AD-82207F03D9F8}" dt="2021-11-29T12:06:58.706" v="67" actId="478"/>
        <pc:sldMkLst>
          <pc:docMk/>
          <pc:sldMk cId="3047670339" sldId="282"/>
        </pc:sldMkLst>
        <pc:spChg chg="add del">
          <ac:chgData name="김 수정" userId="6953e604e8682dd3" providerId="LiveId" clId="{8F905DBD-8690-4D96-96AD-82207F03D9F8}" dt="2021-11-29T12:06:36.929" v="62" actId="478"/>
          <ac:spMkLst>
            <pc:docMk/>
            <pc:sldMk cId="3047670339" sldId="282"/>
            <ac:spMk id="5" creationId="{233DC2DF-9C7C-4A67-AB15-63C98BCA28F8}"/>
          </ac:spMkLst>
        </pc:spChg>
        <pc:spChg chg="add del mod">
          <ac:chgData name="김 수정" userId="6953e604e8682dd3" providerId="LiveId" clId="{8F905DBD-8690-4D96-96AD-82207F03D9F8}" dt="2021-11-29T12:06:46.160" v="65" actId="478"/>
          <ac:spMkLst>
            <pc:docMk/>
            <pc:sldMk cId="3047670339" sldId="282"/>
            <ac:spMk id="6" creationId="{CA686B5D-B9CF-420F-8D65-8CBD2D673C51}"/>
          </ac:spMkLst>
        </pc:spChg>
        <pc:spChg chg="add del mod">
          <ac:chgData name="김 수정" userId="6953e604e8682dd3" providerId="LiveId" clId="{8F905DBD-8690-4D96-96AD-82207F03D9F8}" dt="2021-11-29T12:06:10.653" v="60" actId="478"/>
          <ac:spMkLst>
            <pc:docMk/>
            <pc:sldMk cId="3047670339" sldId="282"/>
            <ac:spMk id="14" creationId="{D1149EBB-4364-4455-9740-99436127F0DC}"/>
          </ac:spMkLst>
        </pc:spChg>
        <pc:picChg chg="add mod">
          <ac:chgData name="김 수정" userId="6953e604e8682dd3" providerId="LiveId" clId="{8F905DBD-8690-4D96-96AD-82207F03D9F8}" dt="2021-11-29T11:56:57.234" v="12" actId="1076"/>
          <ac:picMkLst>
            <pc:docMk/>
            <pc:sldMk cId="3047670339" sldId="282"/>
            <ac:picMk id="4" creationId="{3503F83A-BE5E-45F7-9F6A-4F6E71412222}"/>
          </ac:picMkLst>
        </pc:picChg>
        <pc:picChg chg="add del mod">
          <ac:chgData name="김 수정" userId="6953e604e8682dd3" providerId="LiveId" clId="{8F905DBD-8690-4D96-96AD-82207F03D9F8}" dt="2021-11-29T11:56:55.851" v="11" actId="478"/>
          <ac:picMkLst>
            <pc:docMk/>
            <pc:sldMk cId="3047670339" sldId="282"/>
            <ac:picMk id="9" creationId="{EC474BC1-ADA6-46AC-B906-16D34CE50192}"/>
          </ac:picMkLst>
        </pc:picChg>
        <pc:cxnChg chg="add del">
          <ac:chgData name="김 수정" userId="6953e604e8682dd3" providerId="LiveId" clId="{8F905DBD-8690-4D96-96AD-82207F03D9F8}" dt="2021-11-29T12:06:58.706" v="67" actId="478"/>
          <ac:cxnSpMkLst>
            <pc:docMk/>
            <pc:sldMk cId="3047670339" sldId="282"/>
            <ac:cxnSpMk id="10" creationId="{C537C396-5642-4664-AFDD-A4A09DCD313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570A-516F-4DB0-BFD0-AD80CD9BDF80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8B08B447-9DF8-4D92-A2C3-84378C22600C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건강정보시스템</a:t>
          </a:r>
        </a:p>
      </dgm:t>
    </dgm:pt>
    <dgm:pt modelId="{8F0A5607-CE89-4628-B01A-852B3DA1261D}" type="parTrans" cxnId="{7A5F21CC-16B9-4181-B039-6AF6DC9526D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65BCCAC-96F7-4A3A-BF1C-29D021404432}" type="sibTrans" cxnId="{7A5F21CC-16B9-4181-B039-6AF6DC9526D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8C54235-AF73-480A-9EEB-14CB48954D5A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질병</a:t>
          </a:r>
        </a:p>
      </dgm:t>
    </dgm:pt>
    <dgm:pt modelId="{C091E467-3733-4A32-9541-C5BF63057FC3}" type="parTrans" cxnId="{7FA730C5-DC3A-41CD-B9B0-05EE124A5B94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D6A4A04B-DF95-4D09-A2F2-F8768FC5262D}" type="sibTrans" cxnId="{7FA730C5-DC3A-41CD-B9B0-05EE124A5B94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82459DD-3F9D-4C65-887C-A54EA6339F14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분류</a:t>
          </a:r>
        </a:p>
      </dgm:t>
    </dgm:pt>
    <dgm:pt modelId="{A0A316C8-03C0-4CFA-B8BF-BA1A8E972224}" type="parTrans" cxnId="{D3C80ACD-5AD0-4DC4-B386-62364C1BDE7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C655F47-65C3-4215-94AF-75E66009B381}" type="sibTrans" cxnId="{D3C80ACD-5AD0-4DC4-B386-62364C1BDE7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15E83C4-2856-4820-AF6D-A72E61E58230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+mn-ea"/>
              <a:ea typeface="+mn-ea"/>
            </a:rPr>
            <a:t>질환명</a:t>
          </a:r>
          <a:endParaRPr lang="ko-KR" altLang="en-US" dirty="0">
            <a:latin typeface="+mn-ea"/>
            <a:ea typeface="+mn-ea"/>
          </a:endParaRPr>
        </a:p>
      </dgm:t>
    </dgm:pt>
    <dgm:pt modelId="{3B4C9C61-D187-4374-93FC-6C85AA8B228D}" type="parTrans" cxnId="{A76EE884-A28B-4F56-A6CA-FD852C8BAFEE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6BCC954-AC13-41D8-8138-8B4DBA48CC23}" type="sibTrans" cxnId="{A76EE884-A28B-4F56-A6CA-FD852C8BAFEE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BA090044-0453-4059-8FC4-AEF79A4BD263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증상</a:t>
          </a:r>
        </a:p>
      </dgm:t>
    </dgm:pt>
    <dgm:pt modelId="{9B70F393-70CB-48DC-8E77-01038900DCDE}" type="parTrans" cxnId="{4F31DDFE-BDCF-42A8-AFCC-78C1B8604D3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EE50715-8A6B-4319-91C4-8ED910696F71}" type="sibTrans" cxnId="{4F31DDFE-BDCF-42A8-AFCC-78C1B8604D3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E7E0E716-E41A-4448-9EA0-7FC0DA4516A4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정의</a:t>
          </a:r>
        </a:p>
      </dgm:t>
    </dgm:pt>
    <dgm:pt modelId="{A38AF170-0747-4ED0-A96C-4410C4C11738}" type="parTrans" cxnId="{A0FB7D87-72DA-4A91-A410-ED692499EB4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C3DFFC9-2F99-4738-AC08-FC21D9F8B212}" type="sibTrans" cxnId="{A0FB7D87-72DA-4A91-A410-ED692499EB4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B99C4D2A-F977-4FED-86B0-96DDDFFB08CB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부위별</a:t>
          </a:r>
        </a:p>
      </dgm:t>
    </dgm:pt>
    <dgm:pt modelId="{6ED467F6-57EE-43A3-B450-FCB5C0AB4A50}" type="parTrans" cxnId="{2C8B22A7-F385-4AAF-9621-9503AD5B88A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D34A671-2CFA-45CC-BF36-EB3F7D6464D6}" type="sibTrans" cxnId="{2C8B22A7-F385-4AAF-9621-9503AD5B88A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A579910-DA03-4272-A9A3-CAC7D9CD887A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+mn-ea"/>
              <a:ea typeface="+mn-ea"/>
            </a:rPr>
            <a:t>진료과별</a:t>
          </a:r>
          <a:endParaRPr lang="ko-KR" altLang="en-US" dirty="0">
            <a:latin typeface="+mn-ea"/>
            <a:ea typeface="+mn-ea"/>
          </a:endParaRPr>
        </a:p>
      </dgm:t>
    </dgm:pt>
    <dgm:pt modelId="{9DD5EC66-1BD6-46A9-9A5F-9B64525A9191}" type="parTrans" cxnId="{D3CEB217-D513-4608-B3D3-DAB13280F21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E2F486AE-8A03-4C3C-9288-9BCB96C21918}" type="sibTrans" cxnId="{D3CEB217-D513-4608-B3D3-DAB13280F21B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6C7AC833-86CD-4EC4-96A8-62F63A5651F9}">
      <dgm:prSet phldrT="[텍스트]" custT="1"/>
      <dgm:spPr/>
      <dgm:t>
        <a:bodyPr/>
        <a:lstStyle/>
        <a:p>
          <a:pPr latinLnBrk="1"/>
          <a:r>
            <a:rPr lang="en-US" altLang="ko-KR" sz="1400" dirty="0">
              <a:latin typeface="+mn-ea"/>
              <a:ea typeface="+mn-ea"/>
            </a:rPr>
            <a:t>language</a:t>
          </a:r>
          <a:endParaRPr lang="ko-KR" altLang="en-US" sz="1400" dirty="0">
            <a:latin typeface="+mn-ea"/>
            <a:ea typeface="+mn-ea"/>
          </a:endParaRPr>
        </a:p>
      </dgm:t>
    </dgm:pt>
    <dgm:pt modelId="{86122360-AE79-4B9B-B804-7A6CD7F8A070}" type="parTrans" cxnId="{81C20421-E9D2-47E0-BFEF-7E6D408A1E9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A244A97-0987-4C68-BCB8-76548E586681}" type="sibTrans" cxnId="{81C20421-E9D2-47E0-BFEF-7E6D408A1E93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E2A7211-0C18-499B-A7F8-09989DC7E808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가슴</a:t>
          </a:r>
        </a:p>
      </dgm:t>
    </dgm:pt>
    <dgm:pt modelId="{30C5A2F2-16BA-44F6-A0D4-F2B1455B2246}" type="parTrans" cxnId="{8B5D4EB8-CF44-49CE-B87C-935293200D5C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4B37BCF-E4A3-4901-9D0B-31EEB5A3B3EA}" type="sibTrans" cxnId="{8B5D4EB8-CF44-49CE-B87C-935293200D5C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3C81DE8-CEC0-4592-A6E7-6C47D62903DB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…</a:t>
          </a:r>
          <a:endParaRPr lang="ko-KR" altLang="en-US" dirty="0">
            <a:latin typeface="+mn-ea"/>
            <a:ea typeface="+mn-ea"/>
          </a:endParaRPr>
        </a:p>
      </dgm:t>
    </dgm:pt>
    <dgm:pt modelId="{76DC8B38-861C-4E86-856A-34AA4E4E53D7}" type="parTrans" cxnId="{3F3C660E-BA62-4862-B8F4-02E4843FB36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F81D1966-4366-40B5-863E-74E851AFA9AF}" type="sibTrans" cxnId="{3F3C660E-BA62-4862-B8F4-02E4843FB36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C92874E-235E-4701-BB8F-D9D4E4A3138D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피부</a:t>
          </a:r>
        </a:p>
      </dgm:t>
    </dgm:pt>
    <dgm:pt modelId="{324C03FB-0858-4475-83FA-C1C71C6150F7}" type="parTrans" cxnId="{5CD0AE93-D881-48F2-A662-436CCBB036B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BBF5523D-2BC0-4D64-8E6B-9FA9AE1CD967}" type="sibTrans" cxnId="{5CD0AE93-D881-48F2-A662-436CCBB036B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720D4F4-D553-41F5-9CA4-ED81E5698465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가정의학과</a:t>
          </a:r>
        </a:p>
      </dgm:t>
    </dgm:pt>
    <dgm:pt modelId="{BCF23C72-A9D7-4D9B-BE5C-18C34BD7B945}" type="parTrans" cxnId="{A5CE0E47-F744-4411-A2D0-194871D58F32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392385A-5055-4922-864D-E3ED744444FE}" type="sibTrans" cxnId="{A5CE0E47-F744-4411-A2D0-194871D58F32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53B4A66-B0D6-4945-B4F4-AC5DEB0C498D}">
      <dgm:prSet phldrT="[텍스트]"/>
      <dgm:spPr/>
      <dgm:t>
        <a:bodyPr/>
        <a:lstStyle/>
        <a:p>
          <a:pPr latinLnBrk="1"/>
          <a:r>
            <a:rPr lang="en-US" altLang="ko-KR">
              <a:latin typeface="+mn-ea"/>
              <a:ea typeface="+mn-ea"/>
            </a:rPr>
            <a:t>…</a:t>
          </a:r>
          <a:endParaRPr lang="ko-KR" altLang="en-US" dirty="0">
            <a:latin typeface="+mn-ea"/>
            <a:ea typeface="+mn-ea"/>
          </a:endParaRPr>
        </a:p>
      </dgm:t>
    </dgm:pt>
    <dgm:pt modelId="{F58679BE-0984-4B70-B5EF-BA9C9376D7DF}" type="parTrans" cxnId="{47A8C73E-256A-46A2-B910-4A841CA76DA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EF43EA4F-24C9-4DE7-95A6-E41DCF61326E}" type="sibTrans" cxnId="{47A8C73E-256A-46A2-B910-4A841CA76DA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86FCF0D-8FCD-4969-A2C1-663A2A8AD839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흉부외과</a:t>
          </a:r>
        </a:p>
      </dgm:t>
    </dgm:pt>
    <dgm:pt modelId="{83EDB136-F599-4360-A59E-18E3D0615823}" type="parTrans" cxnId="{359CC1A0-F52D-4B61-B70B-1A5D0975F58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8837921D-FE25-4ACE-980F-6DB3841F30C1}" type="sibTrans" cxnId="{359CC1A0-F52D-4B61-B70B-1A5D0975F58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3EBB9E6C-77A4-498F-AF13-81F9FAFF6E87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+mn-ea"/>
              <a:ea typeface="+mn-ea"/>
            </a:rPr>
            <a:t>img</a:t>
          </a:r>
          <a:endParaRPr lang="ko-KR" altLang="en-US" dirty="0">
            <a:latin typeface="+mn-ea"/>
            <a:ea typeface="+mn-ea"/>
          </a:endParaRPr>
        </a:p>
      </dgm:t>
    </dgm:pt>
    <dgm:pt modelId="{8A3140DC-083C-4ABA-854D-740A3DE78381}" type="parTrans" cxnId="{2DC3108D-0C7F-4002-B834-8C3729809FB3}">
      <dgm:prSet/>
      <dgm:spPr/>
      <dgm:t>
        <a:bodyPr/>
        <a:lstStyle/>
        <a:p>
          <a:pPr latinLnBrk="1"/>
          <a:endParaRPr lang="ko-KR" altLang="en-US"/>
        </a:p>
      </dgm:t>
    </dgm:pt>
    <dgm:pt modelId="{D3AC6F36-AC03-4023-8425-D6815F454E78}" type="sibTrans" cxnId="{2DC3108D-0C7F-4002-B834-8C3729809FB3}">
      <dgm:prSet/>
      <dgm:spPr/>
      <dgm:t>
        <a:bodyPr/>
        <a:lstStyle/>
        <a:p>
          <a:pPr latinLnBrk="1"/>
          <a:endParaRPr lang="ko-KR" altLang="en-US"/>
        </a:p>
      </dgm:t>
    </dgm:pt>
    <dgm:pt modelId="{33CD6940-F7A3-774F-87DE-737BF74112D4}" type="pres">
      <dgm:prSet presAssocID="{4909570A-516F-4DB0-BFD0-AD80CD9BDF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3531C2-16DB-414B-A395-9C78673F6DBE}" type="pres">
      <dgm:prSet presAssocID="{8B08B447-9DF8-4D92-A2C3-84378C22600C}" presName="hierRoot1" presStyleCnt="0"/>
      <dgm:spPr/>
    </dgm:pt>
    <dgm:pt modelId="{AB814455-ABF1-DC45-B7BE-933DFDF11FA8}" type="pres">
      <dgm:prSet presAssocID="{8B08B447-9DF8-4D92-A2C3-84378C22600C}" presName="composite" presStyleCnt="0"/>
      <dgm:spPr/>
    </dgm:pt>
    <dgm:pt modelId="{9ADD8E95-1E8C-BB4F-8011-DCA3A4136931}" type="pres">
      <dgm:prSet presAssocID="{8B08B447-9DF8-4D92-A2C3-84378C22600C}" presName="background" presStyleLbl="node0" presStyleIdx="0" presStyleCnt="1"/>
      <dgm:spPr/>
    </dgm:pt>
    <dgm:pt modelId="{D9C40819-EF89-454F-8E46-292F576D39D1}" type="pres">
      <dgm:prSet presAssocID="{8B08B447-9DF8-4D92-A2C3-84378C22600C}" presName="text" presStyleLbl="fgAcc0" presStyleIdx="0" presStyleCnt="1">
        <dgm:presLayoutVars>
          <dgm:chPref val="3"/>
        </dgm:presLayoutVars>
      </dgm:prSet>
      <dgm:spPr/>
    </dgm:pt>
    <dgm:pt modelId="{4ADCBD17-E589-8947-B167-E8B026E306BC}" type="pres">
      <dgm:prSet presAssocID="{8B08B447-9DF8-4D92-A2C3-84378C22600C}" presName="hierChild2" presStyleCnt="0"/>
      <dgm:spPr/>
    </dgm:pt>
    <dgm:pt modelId="{F1AAFB32-6215-3145-95BF-BD8AEFD36288}" type="pres">
      <dgm:prSet presAssocID="{C091E467-3733-4A32-9541-C5BF63057FC3}" presName="Name10" presStyleLbl="parChTrans1D2" presStyleIdx="0" presStyleCnt="1"/>
      <dgm:spPr/>
    </dgm:pt>
    <dgm:pt modelId="{334AA390-A64F-D742-8E5C-B8448B419904}" type="pres">
      <dgm:prSet presAssocID="{F8C54235-AF73-480A-9EEB-14CB48954D5A}" presName="hierRoot2" presStyleCnt="0"/>
      <dgm:spPr/>
    </dgm:pt>
    <dgm:pt modelId="{2D9CC17C-3519-6E46-8649-4447358C7C27}" type="pres">
      <dgm:prSet presAssocID="{F8C54235-AF73-480A-9EEB-14CB48954D5A}" presName="composite2" presStyleCnt="0"/>
      <dgm:spPr/>
    </dgm:pt>
    <dgm:pt modelId="{12CEFA59-992F-2046-B2F4-5D17B27446C4}" type="pres">
      <dgm:prSet presAssocID="{F8C54235-AF73-480A-9EEB-14CB48954D5A}" presName="background2" presStyleLbl="node2" presStyleIdx="0" presStyleCnt="1"/>
      <dgm:spPr/>
    </dgm:pt>
    <dgm:pt modelId="{0F8E0C7A-5F99-6449-912E-A61F80996A5F}" type="pres">
      <dgm:prSet presAssocID="{F8C54235-AF73-480A-9EEB-14CB48954D5A}" presName="text2" presStyleLbl="fgAcc2" presStyleIdx="0" presStyleCnt="1">
        <dgm:presLayoutVars>
          <dgm:chPref val="3"/>
        </dgm:presLayoutVars>
      </dgm:prSet>
      <dgm:spPr/>
    </dgm:pt>
    <dgm:pt modelId="{2E7F0F9A-682A-9C41-8FED-E9508C4DFED7}" type="pres">
      <dgm:prSet presAssocID="{F8C54235-AF73-480A-9EEB-14CB48954D5A}" presName="hierChild3" presStyleCnt="0"/>
      <dgm:spPr/>
    </dgm:pt>
    <dgm:pt modelId="{94D86D8D-5D2B-AB4C-BF18-6AAD5CF5976D}" type="pres">
      <dgm:prSet presAssocID="{A0A316C8-03C0-4CFA-B8BF-BA1A8E972224}" presName="Name17" presStyleLbl="parChTrans1D3" presStyleIdx="0" presStyleCnt="5"/>
      <dgm:spPr/>
    </dgm:pt>
    <dgm:pt modelId="{16A43C78-4879-3E45-B6FB-09C961E754EB}" type="pres">
      <dgm:prSet presAssocID="{582459DD-3F9D-4C65-887C-A54EA6339F14}" presName="hierRoot3" presStyleCnt="0"/>
      <dgm:spPr/>
    </dgm:pt>
    <dgm:pt modelId="{71D084B0-F931-7A48-AEB3-769AB7C7A62C}" type="pres">
      <dgm:prSet presAssocID="{582459DD-3F9D-4C65-887C-A54EA6339F14}" presName="composite3" presStyleCnt="0"/>
      <dgm:spPr/>
    </dgm:pt>
    <dgm:pt modelId="{1BF24CB2-D456-A64E-90D5-160F8972B503}" type="pres">
      <dgm:prSet presAssocID="{582459DD-3F9D-4C65-887C-A54EA6339F14}" presName="background3" presStyleLbl="node3" presStyleIdx="0" presStyleCnt="5"/>
      <dgm:spPr/>
    </dgm:pt>
    <dgm:pt modelId="{9DF3DD36-36A0-EA46-9E5C-AEDF02C95887}" type="pres">
      <dgm:prSet presAssocID="{582459DD-3F9D-4C65-887C-A54EA6339F14}" presName="text3" presStyleLbl="fgAcc3" presStyleIdx="0" presStyleCnt="5">
        <dgm:presLayoutVars>
          <dgm:chPref val="3"/>
        </dgm:presLayoutVars>
      </dgm:prSet>
      <dgm:spPr/>
    </dgm:pt>
    <dgm:pt modelId="{F439C903-3CC4-EE40-B6FA-DFEFF44E914D}" type="pres">
      <dgm:prSet presAssocID="{582459DD-3F9D-4C65-887C-A54EA6339F14}" presName="hierChild4" presStyleCnt="0"/>
      <dgm:spPr/>
    </dgm:pt>
    <dgm:pt modelId="{30CF1B8E-408B-3F4A-95BD-A09D95BC96AE}" type="pres">
      <dgm:prSet presAssocID="{6ED467F6-57EE-43A3-B450-FCB5C0AB4A50}" presName="Name23" presStyleLbl="parChTrans1D4" presStyleIdx="0" presStyleCnt="9"/>
      <dgm:spPr/>
    </dgm:pt>
    <dgm:pt modelId="{7F3C7DF7-E766-F24B-99FC-BE58E30D3868}" type="pres">
      <dgm:prSet presAssocID="{B99C4D2A-F977-4FED-86B0-96DDDFFB08CB}" presName="hierRoot4" presStyleCnt="0"/>
      <dgm:spPr/>
    </dgm:pt>
    <dgm:pt modelId="{A3B7DC95-A192-6042-9D63-D096DC1DAE77}" type="pres">
      <dgm:prSet presAssocID="{B99C4D2A-F977-4FED-86B0-96DDDFFB08CB}" presName="composite4" presStyleCnt="0"/>
      <dgm:spPr/>
    </dgm:pt>
    <dgm:pt modelId="{F5F0A980-6896-F64D-AAA4-133E4FC41799}" type="pres">
      <dgm:prSet presAssocID="{B99C4D2A-F977-4FED-86B0-96DDDFFB08CB}" presName="background4" presStyleLbl="node4" presStyleIdx="0" presStyleCnt="9"/>
      <dgm:spPr/>
    </dgm:pt>
    <dgm:pt modelId="{266407D2-E3C8-B046-B8F2-AFE8608A628C}" type="pres">
      <dgm:prSet presAssocID="{B99C4D2A-F977-4FED-86B0-96DDDFFB08CB}" presName="text4" presStyleLbl="fgAcc4" presStyleIdx="0" presStyleCnt="9">
        <dgm:presLayoutVars>
          <dgm:chPref val="3"/>
        </dgm:presLayoutVars>
      </dgm:prSet>
      <dgm:spPr/>
    </dgm:pt>
    <dgm:pt modelId="{4FC42E2F-385E-DB4F-A0A8-A9693A3F78E0}" type="pres">
      <dgm:prSet presAssocID="{B99C4D2A-F977-4FED-86B0-96DDDFFB08CB}" presName="hierChild5" presStyleCnt="0"/>
      <dgm:spPr/>
    </dgm:pt>
    <dgm:pt modelId="{E27AFC8B-1E59-824A-8B70-09674716B94C}" type="pres">
      <dgm:prSet presAssocID="{30C5A2F2-16BA-44F6-A0D4-F2B1455B2246}" presName="Name23" presStyleLbl="parChTrans1D4" presStyleIdx="1" presStyleCnt="9"/>
      <dgm:spPr/>
    </dgm:pt>
    <dgm:pt modelId="{C1B3F963-1132-DF4E-A81F-A0AFA44EE9A4}" type="pres">
      <dgm:prSet presAssocID="{CE2A7211-0C18-499B-A7F8-09989DC7E808}" presName="hierRoot4" presStyleCnt="0"/>
      <dgm:spPr/>
    </dgm:pt>
    <dgm:pt modelId="{85C8F5E9-DF24-2348-B9DC-623E5B51E3AD}" type="pres">
      <dgm:prSet presAssocID="{CE2A7211-0C18-499B-A7F8-09989DC7E808}" presName="composite4" presStyleCnt="0"/>
      <dgm:spPr/>
    </dgm:pt>
    <dgm:pt modelId="{E511224F-16AB-8F42-BA28-C9E91C613032}" type="pres">
      <dgm:prSet presAssocID="{CE2A7211-0C18-499B-A7F8-09989DC7E808}" presName="background4" presStyleLbl="node4" presStyleIdx="1" presStyleCnt="9"/>
      <dgm:spPr/>
    </dgm:pt>
    <dgm:pt modelId="{B952EE30-3363-7442-B75D-2E3106D2F42C}" type="pres">
      <dgm:prSet presAssocID="{CE2A7211-0C18-499B-A7F8-09989DC7E808}" presName="text4" presStyleLbl="fgAcc4" presStyleIdx="1" presStyleCnt="9">
        <dgm:presLayoutVars>
          <dgm:chPref val="3"/>
        </dgm:presLayoutVars>
      </dgm:prSet>
      <dgm:spPr/>
    </dgm:pt>
    <dgm:pt modelId="{3B4B0F87-DFFD-4C4A-81B8-D2DDF0286BF9}" type="pres">
      <dgm:prSet presAssocID="{CE2A7211-0C18-499B-A7F8-09989DC7E808}" presName="hierChild5" presStyleCnt="0"/>
      <dgm:spPr/>
    </dgm:pt>
    <dgm:pt modelId="{CAFD07EF-B4D4-544A-B0F1-51113D92B8DB}" type="pres">
      <dgm:prSet presAssocID="{76DC8B38-861C-4E86-856A-34AA4E4E53D7}" presName="Name23" presStyleLbl="parChTrans1D4" presStyleIdx="2" presStyleCnt="9"/>
      <dgm:spPr/>
    </dgm:pt>
    <dgm:pt modelId="{AD0F262B-9FD7-B441-93E9-CB20A8796BAD}" type="pres">
      <dgm:prSet presAssocID="{93C81DE8-CEC0-4592-A6E7-6C47D62903DB}" presName="hierRoot4" presStyleCnt="0"/>
      <dgm:spPr/>
    </dgm:pt>
    <dgm:pt modelId="{D53274B5-150D-D44D-A0A4-F1E479308EB9}" type="pres">
      <dgm:prSet presAssocID="{93C81DE8-CEC0-4592-A6E7-6C47D62903DB}" presName="composite4" presStyleCnt="0"/>
      <dgm:spPr/>
    </dgm:pt>
    <dgm:pt modelId="{67C48283-701B-FB41-ACFB-7476745EC9CD}" type="pres">
      <dgm:prSet presAssocID="{93C81DE8-CEC0-4592-A6E7-6C47D62903DB}" presName="background4" presStyleLbl="node4" presStyleIdx="2" presStyleCnt="9"/>
      <dgm:spPr/>
    </dgm:pt>
    <dgm:pt modelId="{F940A852-2634-CE44-B6D7-6963A7BB05F9}" type="pres">
      <dgm:prSet presAssocID="{93C81DE8-CEC0-4592-A6E7-6C47D62903DB}" presName="text4" presStyleLbl="fgAcc4" presStyleIdx="2" presStyleCnt="9">
        <dgm:presLayoutVars>
          <dgm:chPref val="3"/>
        </dgm:presLayoutVars>
      </dgm:prSet>
      <dgm:spPr/>
    </dgm:pt>
    <dgm:pt modelId="{465D9A10-0975-6F4B-B062-E62F1539EA7F}" type="pres">
      <dgm:prSet presAssocID="{93C81DE8-CEC0-4592-A6E7-6C47D62903DB}" presName="hierChild5" presStyleCnt="0"/>
      <dgm:spPr/>
    </dgm:pt>
    <dgm:pt modelId="{17A1D5D9-1E34-2A45-A8FB-E1F374BBB715}" type="pres">
      <dgm:prSet presAssocID="{324C03FB-0858-4475-83FA-C1C71C6150F7}" presName="Name23" presStyleLbl="parChTrans1D4" presStyleIdx="3" presStyleCnt="9"/>
      <dgm:spPr/>
    </dgm:pt>
    <dgm:pt modelId="{2F6F92B3-B444-354B-9225-37934707CC2B}" type="pres">
      <dgm:prSet presAssocID="{1C92874E-235E-4701-BB8F-D9D4E4A3138D}" presName="hierRoot4" presStyleCnt="0"/>
      <dgm:spPr/>
    </dgm:pt>
    <dgm:pt modelId="{7D06709B-AFD5-3247-AF33-378146FA0A84}" type="pres">
      <dgm:prSet presAssocID="{1C92874E-235E-4701-BB8F-D9D4E4A3138D}" presName="composite4" presStyleCnt="0"/>
      <dgm:spPr/>
    </dgm:pt>
    <dgm:pt modelId="{07A4BD97-2D77-3941-9055-B5AB01FD8ADD}" type="pres">
      <dgm:prSet presAssocID="{1C92874E-235E-4701-BB8F-D9D4E4A3138D}" presName="background4" presStyleLbl="node4" presStyleIdx="3" presStyleCnt="9"/>
      <dgm:spPr/>
    </dgm:pt>
    <dgm:pt modelId="{59B80A44-F29C-9944-8B6A-7809ED7C6AA5}" type="pres">
      <dgm:prSet presAssocID="{1C92874E-235E-4701-BB8F-D9D4E4A3138D}" presName="text4" presStyleLbl="fgAcc4" presStyleIdx="3" presStyleCnt="9">
        <dgm:presLayoutVars>
          <dgm:chPref val="3"/>
        </dgm:presLayoutVars>
      </dgm:prSet>
      <dgm:spPr/>
    </dgm:pt>
    <dgm:pt modelId="{1EB0E6BF-D724-6640-AFC2-92425FC838CA}" type="pres">
      <dgm:prSet presAssocID="{1C92874E-235E-4701-BB8F-D9D4E4A3138D}" presName="hierChild5" presStyleCnt="0"/>
      <dgm:spPr/>
    </dgm:pt>
    <dgm:pt modelId="{53F6BC73-DD5A-A44A-B625-1B11EA2DF2D6}" type="pres">
      <dgm:prSet presAssocID="{9DD5EC66-1BD6-46A9-9A5F-9B64525A9191}" presName="Name23" presStyleLbl="parChTrans1D4" presStyleIdx="4" presStyleCnt="9"/>
      <dgm:spPr/>
    </dgm:pt>
    <dgm:pt modelId="{503BCAAE-EE6A-C749-9B94-ACAEFBAD3E71}" type="pres">
      <dgm:prSet presAssocID="{2A579910-DA03-4272-A9A3-CAC7D9CD887A}" presName="hierRoot4" presStyleCnt="0"/>
      <dgm:spPr/>
    </dgm:pt>
    <dgm:pt modelId="{9AFF0C38-9A57-694A-8D73-489DD3A2B26E}" type="pres">
      <dgm:prSet presAssocID="{2A579910-DA03-4272-A9A3-CAC7D9CD887A}" presName="composite4" presStyleCnt="0"/>
      <dgm:spPr/>
    </dgm:pt>
    <dgm:pt modelId="{956CCE5C-0D99-FF4B-AE2A-D030C7666334}" type="pres">
      <dgm:prSet presAssocID="{2A579910-DA03-4272-A9A3-CAC7D9CD887A}" presName="background4" presStyleLbl="node4" presStyleIdx="4" presStyleCnt="9"/>
      <dgm:spPr/>
    </dgm:pt>
    <dgm:pt modelId="{40301008-2086-6F4C-9D58-871F16FE8D35}" type="pres">
      <dgm:prSet presAssocID="{2A579910-DA03-4272-A9A3-CAC7D9CD887A}" presName="text4" presStyleLbl="fgAcc4" presStyleIdx="4" presStyleCnt="9">
        <dgm:presLayoutVars>
          <dgm:chPref val="3"/>
        </dgm:presLayoutVars>
      </dgm:prSet>
      <dgm:spPr/>
    </dgm:pt>
    <dgm:pt modelId="{86A0F026-8B0B-DD4A-87CE-37CDAB975364}" type="pres">
      <dgm:prSet presAssocID="{2A579910-DA03-4272-A9A3-CAC7D9CD887A}" presName="hierChild5" presStyleCnt="0"/>
      <dgm:spPr/>
    </dgm:pt>
    <dgm:pt modelId="{D109695D-8E12-A84B-9B23-03AF4E0EF526}" type="pres">
      <dgm:prSet presAssocID="{BCF23C72-A9D7-4D9B-BE5C-18C34BD7B945}" presName="Name23" presStyleLbl="parChTrans1D4" presStyleIdx="5" presStyleCnt="9"/>
      <dgm:spPr/>
    </dgm:pt>
    <dgm:pt modelId="{950EE099-CD4F-754F-B3E4-7CC0015CD6F4}" type="pres">
      <dgm:prSet presAssocID="{4720D4F4-D553-41F5-9CA4-ED81E5698465}" presName="hierRoot4" presStyleCnt="0"/>
      <dgm:spPr/>
    </dgm:pt>
    <dgm:pt modelId="{EE9D4F89-5913-4740-A1C4-162D99DAE387}" type="pres">
      <dgm:prSet presAssocID="{4720D4F4-D553-41F5-9CA4-ED81E5698465}" presName="composite4" presStyleCnt="0"/>
      <dgm:spPr/>
    </dgm:pt>
    <dgm:pt modelId="{844373BC-B071-234B-8BC1-4BEF836261A4}" type="pres">
      <dgm:prSet presAssocID="{4720D4F4-D553-41F5-9CA4-ED81E5698465}" presName="background4" presStyleLbl="node4" presStyleIdx="5" presStyleCnt="9"/>
      <dgm:spPr/>
    </dgm:pt>
    <dgm:pt modelId="{B0C077A1-7AA6-C043-AC10-54BDAFA662B2}" type="pres">
      <dgm:prSet presAssocID="{4720D4F4-D553-41F5-9CA4-ED81E5698465}" presName="text4" presStyleLbl="fgAcc4" presStyleIdx="5" presStyleCnt="9">
        <dgm:presLayoutVars>
          <dgm:chPref val="3"/>
        </dgm:presLayoutVars>
      </dgm:prSet>
      <dgm:spPr/>
    </dgm:pt>
    <dgm:pt modelId="{9ECB9236-50CD-B046-8789-9D430215A0E0}" type="pres">
      <dgm:prSet presAssocID="{4720D4F4-D553-41F5-9CA4-ED81E5698465}" presName="hierChild5" presStyleCnt="0"/>
      <dgm:spPr/>
    </dgm:pt>
    <dgm:pt modelId="{4510C2E0-F00C-F649-9279-0F71C67253DD}" type="pres">
      <dgm:prSet presAssocID="{F58679BE-0984-4B70-B5EF-BA9C9376D7DF}" presName="Name23" presStyleLbl="parChTrans1D4" presStyleIdx="6" presStyleCnt="9"/>
      <dgm:spPr/>
    </dgm:pt>
    <dgm:pt modelId="{FD426A6E-1EBC-964D-925B-156310208F2B}" type="pres">
      <dgm:prSet presAssocID="{053B4A66-B0D6-4945-B4F4-AC5DEB0C498D}" presName="hierRoot4" presStyleCnt="0"/>
      <dgm:spPr/>
    </dgm:pt>
    <dgm:pt modelId="{82C1D2FE-7DF9-FD48-B8BC-9E42DE31E8D8}" type="pres">
      <dgm:prSet presAssocID="{053B4A66-B0D6-4945-B4F4-AC5DEB0C498D}" presName="composite4" presStyleCnt="0"/>
      <dgm:spPr/>
    </dgm:pt>
    <dgm:pt modelId="{6D6307FF-7741-E347-AFC7-EEF1D7E458CF}" type="pres">
      <dgm:prSet presAssocID="{053B4A66-B0D6-4945-B4F4-AC5DEB0C498D}" presName="background4" presStyleLbl="node4" presStyleIdx="6" presStyleCnt="9"/>
      <dgm:spPr/>
    </dgm:pt>
    <dgm:pt modelId="{1129FFA0-736B-E14D-B42B-1E78555D6547}" type="pres">
      <dgm:prSet presAssocID="{053B4A66-B0D6-4945-B4F4-AC5DEB0C498D}" presName="text4" presStyleLbl="fgAcc4" presStyleIdx="6" presStyleCnt="9">
        <dgm:presLayoutVars>
          <dgm:chPref val="3"/>
        </dgm:presLayoutVars>
      </dgm:prSet>
      <dgm:spPr/>
    </dgm:pt>
    <dgm:pt modelId="{2F925A15-B578-DB40-AD9B-37995FE1F193}" type="pres">
      <dgm:prSet presAssocID="{053B4A66-B0D6-4945-B4F4-AC5DEB0C498D}" presName="hierChild5" presStyleCnt="0"/>
      <dgm:spPr/>
    </dgm:pt>
    <dgm:pt modelId="{6BED7052-0252-CD47-9133-27A74B72C26C}" type="pres">
      <dgm:prSet presAssocID="{83EDB136-F599-4360-A59E-18E3D0615823}" presName="Name23" presStyleLbl="parChTrans1D4" presStyleIdx="7" presStyleCnt="9"/>
      <dgm:spPr/>
    </dgm:pt>
    <dgm:pt modelId="{2FBF6CF1-BCF8-0847-8622-BF76E927FA65}" type="pres">
      <dgm:prSet presAssocID="{786FCF0D-8FCD-4969-A2C1-663A2A8AD839}" presName="hierRoot4" presStyleCnt="0"/>
      <dgm:spPr/>
    </dgm:pt>
    <dgm:pt modelId="{CE54F448-9E48-CD4A-96CE-CD5D67E00446}" type="pres">
      <dgm:prSet presAssocID="{786FCF0D-8FCD-4969-A2C1-663A2A8AD839}" presName="composite4" presStyleCnt="0"/>
      <dgm:spPr/>
    </dgm:pt>
    <dgm:pt modelId="{C3C520E1-9015-D646-98A7-1D196C4171FC}" type="pres">
      <dgm:prSet presAssocID="{786FCF0D-8FCD-4969-A2C1-663A2A8AD839}" presName="background4" presStyleLbl="node4" presStyleIdx="7" presStyleCnt="9"/>
      <dgm:spPr/>
    </dgm:pt>
    <dgm:pt modelId="{30B15C84-975C-E146-AC83-FB667E6DC648}" type="pres">
      <dgm:prSet presAssocID="{786FCF0D-8FCD-4969-A2C1-663A2A8AD839}" presName="text4" presStyleLbl="fgAcc4" presStyleIdx="7" presStyleCnt="9">
        <dgm:presLayoutVars>
          <dgm:chPref val="3"/>
        </dgm:presLayoutVars>
      </dgm:prSet>
      <dgm:spPr/>
    </dgm:pt>
    <dgm:pt modelId="{3B6ADCB2-7F36-0141-9B4C-CF070A881506}" type="pres">
      <dgm:prSet presAssocID="{786FCF0D-8FCD-4969-A2C1-663A2A8AD839}" presName="hierChild5" presStyleCnt="0"/>
      <dgm:spPr/>
    </dgm:pt>
    <dgm:pt modelId="{C4EC0474-8B88-9049-BABB-B6E53E0BFA48}" type="pres">
      <dgm:prSet presAssocID="{3B4C9C61-D187-4374-93FC-6C85AA8B228D}" presName="Name17" presStyleLbl="parChTrans1D3" presStyleIdx="1" presStyleCnt="5"/>
      <dgm:spPr/>
    </dgm:pt>
    <dgm:pt modelId="{A6DB2059-D931-4542-8D2D-FED4D06D79A7}" type="pres">
      <dgm:prSet presAssocID="{015E83C4-2856-4820-AF6D-A72E61E58230}" presName="hierRoot3" presStyleCnt="0"/>
      <dgm:spPr/>
    </dgm:pt>
    <dgm:pt modelId="{B31507F8-DCC0-7B46-ABC8-A948998D62E5}" type="pres">
      <dgm:prSet presAssocID="{015E83C4-2856-4820-AF6D-A72E61E58230}" presName="composite3" presStyleCnt="0"/>
      <dgm:spPr/>
    </dgm:pt>
    <dgm:pt modelId="{ED91FBD8-B1F1-5341-BB8F-E2FE41A8BA48}" type="pres">
      <dgm:prSet presAssocID="{015E83C4-2856-4820-AF6D-A72E61E58230}" presName="background3" presStyleLbl="node3" presStyleIdx="1" presStyleCnt="5"/>
      <dgm:spPr/>
    </dgm:pt>
    <dgm:pt modelId="{FA137701-B08C-154E-81E1-AB33655D9D2E}" type="pres">
      <dgm:prSet presAssocID="{015E83C4-2856-4820-AF6D-A72E61E58230}" presName="text3" presStyleLbl="fgAcc3" presStyleIdx="1" presStyleCnt="5">
        <dgm:presLayoutVars>
          <dgm:chPref val="3"/>
        </dgm:presLayoutVars>
      </dgm:prSet>
      <dgm:spPr/>
    </dgm:pt>
    <dgm:pt modelId="{78B9E613-1105-D840-B980-D996176C56A5}" type="pres">
      <dgm:prSet presAssocID="{015E83C4-2856-4820-AF6D-A72E61E58230}" presName="hierChild4" presStyleCnt="0"/>
      <dgm:spPr/>
    </dgm:pt>
    <dgm:pt modelId="{CC006A30-C110-3C43-858C-4943254F93A7}" type="pres">
      <dgm:prSet presAssocID="{86122360-AE79-4B9B-B804-7A6CD7F8A070}" presName="Name23" presStyleLbl="parChTrans1D4" presStyleIdx="8" presStyleCnt="9"/>
      <dgm:spPr/>
    </dgm:pt>
    <dgm:pt modelId="{E00FA2FB-31B9-3840-8C70-79E7E010DFDA}" type="pres">
      <dgm:prSet presAssocID="{6C7AC833-86CD-4EC4-96A8-62F63A5651F9}" presName="hierRoot4" presStyleCnt="0"/>
      <dgm:spPr/>
    </dgm:pt>
    <dgm:pt modelId="{64118247-B32B-5B44-BC5F-3504EC94CDD6}" type="pres">
      <dgm:prSet presAssocID="{6C7AC833-86CD-4EC4-96A8-62F63A5651F9}" presName="composite4" presStyleCnt="0"/>
      <dgm:spPr/>
    </dgm:pt>
    <dgm:pt modelId="{11A57197-685C-EB48-813D-6F4A10B9EB02}" type="pres">
      <dgm:prSet presAssocID="{6C7AC833-86CD-4EC4-96A8-62F63A5651F9}" presName="background4" presStyleLbl="node4" presStyleIdx="8" presStyleCnt="9"/>
      <dgm:spPr/>
    </dgm:pt>
    <dgm:pt modelId="{F69ED4BD-D83F-5F45-92C3-59C0249A4E1B}" type="pres">
      <dgm:prSet presAssocID="{6C7AC833-86CD-4EC4-96A8-62F63A5651F9}" presName="text4" presStyleLbl="fgAcc4" presStyleIdx="8" presStyleCnt="9">
        <dgm:presLayoutVars>
          <dgm:chPref val="3"/>
        </dgm:presLayoutVars>
      </dgm:prSet>
      <dgm:spPr/>
    </dgm:pt>
    <dgm:pt modelId="{78CED462-B260-F74B-A357-9A9D4261A375}" type="pres">
      <dgm:prSet presAssocID="{6C7AC833-86CD-4EC4-96A8-62F63A5651F9}" presName="hierChild5" presStyleCnt="0"/>
      <dgm:spPr/>
    </dgm:pt>
    <dgm:pt modelId="{C64B9144-918D-164D-9860-39C697D07F3E}" type="pres">
      <dgm:prSet presAssocID="{9B70F393-70CB-48DC-8E77-01038900DCDE}" presName="Name17" presStyleLbl="parChTrans1D3" presStyleIdx="2" presStyleCnt="5"/>
      <dgm:spPr/>
    </dgm:pt>
    <dgm:pt modelId="{55872D12-15EE-CC43-9589-2149BE7FA0B1}" type="pres">
      <dgm:prSet presAssocID="{BA090044-0453-4059-8FC4-AEF79A4BD263}" presName="hierRoot3" presStyleCnt="0"/>
      <dgm:spPr/>
    </dgm:pt>
    <dgm:pt modelId="{BF4AF1BC-762B-CF4C-A4AA-C3E6C647A62A}" type="pres">
      <dgm:prSet presAssocID="{BA090044-0453-4059-8FC4-AEF79A4BD263}" presName="composite3" presStyleCnt="0"/>
      <dgm:spPr/>
    </dgm:pt>
    <dgm:pt modelId="{D780C321-276D-3844-BFDB-C17CC7735F64}" type="pres">
      <dgm:prSet presAssocID="{BA090044-0453-4059-8FC4-AEF79A4BD263}" presName="background3" presStyleLbl="node3" presStyleIdx="2" presStyleCnt="5"/>
      <dgm:spPr/>
    </dgm:pt>
    <dgm:pt modelId="{4FD707F4-4D76-314C-867C-CFBFB78137EA}" type="pres">
      <dgm:prSet presAssocID="{BA090044-0453-4059-8FC4-AEF79A4BD263}" presName="text3" presStyleLbl="fgAcc3" presStyleIdx="2" presStyleCnt="5">
        <dgm:presLayoutVars>
          <dgm:chPref val="3"/>
        </dgm:presLayoutVars>
      </dgm:prSet>
      <dgm:spPr/>
    </dgm:pt>
    <dgm:pt modelId="{D6EBB534-D9EF-1B44-95B2-573B244C8000}" type="pres">
      <dgm:prSet presAssocID="{BA090044-0453-4059-8FC4-AEF79A4BD263}" presName="hierChild4" presStyleCnt="0"/>
      <dgm:spPr/>
    </dgm:pt>
    <dgm:pt modelId="{B01268BD-95E8-FA48-BB0D-0E017F997B7C}" type="pres">
      <dgm:prSet presAssocID="{A38AF170-0747-4ED0-A96C-4410C4C11738}" presName="Name17" presStyleLbl="parChTrans1D3" presStyleIdx="3" presStyleCnt="5"/>
      <dgm:spPr/>
    </dgm:pt>
    <dgm:pt modelId="{63696D52-D3DC-794C-ADC3-4425FEE3F8F7}" type="pres">
      <dgm:prSet presAssocID="{E7E0E716-E41A-4448-9EA0-7FC0DA4516A4}" presName="hierRoot3" presStyleCnt="0"/>
      <dgm:spPr/>
    </dgm:pt>
    <dgm:pt modelId="{A67023AB-D5DA-6848-B657-2963948E4C97}" type="pres">
      <dgm:prSet presAssocID="{E7E0E716-E41A-4448-9EA0-7FC0DA4516A4}" presName="composite3" presStyleCnt="0"/>
      <dgm:spPr/>
    </dgm:pt>
    <dgm:pt modelId="{D46A5D1F-ECD7-BD43-BE0D-8A4375BE5299}" type="pres">
      <dgm:prSet presAssocID="{E7E0E716-E41A-4448-9EA0-7FC0DA4516A4}" presName="background3" presStyleLbl="node3" presStyleIdx="3" presStyleCnt="5"/>
      <dgm:spPr/>
    </dgm:pt>
    <dgm:pt modelId="{E85FCEC8-2223-6047-AF2F-FACC0E2E84F9}" type="pres">
      <dgm:prSet presAssocID="{E7E0E716-E41A-4448-9EA0-7FC0DA4516A4}" presName="text3" presStyleLbl="fgAcc3" presStyleIdx="3" presStyleCnt="5">
        <dgm:presLayoutVars>
          <dgm:chPref val="3"/>
        </dgm:presLayoutVars>
      </dgm:prSet>
      <dgm:spPr/>
    </dgm:pt>
    <dgm:pt modelId="{EC8A91C1-6A83-664B-8A07-373D791FF123}" type="pres">
      <dgm:prSet presAssocID="{E7E0E716-E41A-4448-9EA0-7FC0DA4516A4}" presName="hierChild4" presStyleCnt="0"/>
      <dgm:spPr/>
    </dgm:pt>
    <dgm:pt modelId="{862467AC-93C4-6F4F-8C37-716415E0F2C7}" type="pres">
      <dgm:prSet presAssocID="{8A3140DC-083C-4ABA-854D-740A3DE78381}" presName="Name17" presStyleLbl="parChTrans1D3" presStyleIdx="4" presStyleCnt="5"/>
      <dgm:spPr/>
    </dgm:pt>
    <dgm:pt modelId="{14DBD653-F425-B94C-B0D1-133CC5931423}" type="pres">
      <dgm:prSet presAssocID="{3EBB9E6C-77A4-498F-AF13-81F9FAFF6E87}" presName="hierRoot3" presStyleCnt="0"/>
      <dgm:spPr/>
    </dgm:pt>
    <dgm:pt modelId="{AAD35450-B918-D04E-AC16-A3E364823EEB}" type="pres">
      <dgm:prSet presAssocID="{3EBB9E6C-77A4-498F-AF13-81F9FAFF6E87}" presName="composite3" presStyleCnt="0"/>
      <dgm:spPr/>
    </dgm:pt>
    <dgm:pt modelId="{A793F572-4528-B149-9485-818D863685F7}" type="pres">
      <dgm:prSet presAssocID="{3EBB9E6C-77A4-498F-AF13-81F9FAFF6E87}" presName="background3" presStyleLbl="node3" presStyleIdx="4" presStyleCnt="5"/>
      <dgm:spPr/>
    </dgm:pt>
    <dgm:pt modelId="{8E9EE09F-2297-3C4A-9DBE-AA9E84DBEEFD}" type="pres">
      <dgm:prSet presAssocID="{3EBB9E6C-77A4-498F-AF13-81F9FAFF6E87}" presName="text3" presStyleLbl="fgAcc3" presStyleIdx="4" presStyleCnt="5">
        <dgm:presLayoutVars>
          <dgm:chPref val="3"/>
        </dgm:presLayoutVars>
      </dgm:prSet>
      <dgm:spPr/>
    </dgm:pt>
    <dgm:pt modelId="{2A4786D3-BEE8-E34C-864F-29C17B0A1C4A}" type="pres">
      <dgm:prSet presAssocID="{3EBB9E6C-77A4-498F-AF13-81F9FAFF6E87}" presName="hierChild4" presStyleCnt="0"/>
      <dgm:spPr/>
    </dgm:pt>
  </dgm:ptLst>
  <dgm:cxnLst>
    <dgm:cxn modelId="{C72A9D08-28F7-0D4D-8642-8C3401442097}" type="presOf" srcId="{B99C4D2A-F977-4FED-86B0-96DDDFFB08CB}" destId="{266407D2-E3C8-B046-B8F2-AFE8608A628C}" srcOrd="0" destOrd="0" presId="urn:microsoft.com/office/officeart/2005/8/layout/hierarchy1"/>
    <dgm:cxn modelId="{8C971E09-A4F7-F844-B171-BC8E058D0E73}" type="presOf" srcId="{1C92874E-235E-4701-BB8F-D9D4E4A3138D}" destId="{59B80A44-F29C-9944-8B6A-7809ED7C6AA5}" srcOrd="0" destOrd="0" presId="urn:microsoft.com/office/officeart/2005/8/layout/hierarchy1"/>
    <dgm:cxn modelId="{3F3C660E-BA62-4862-B8F4-02E4843FB36F}" srcId="{B99C4D2A-F977-4FED-86B0-96DDDFFB08CB}" destId="{93C81DE8-CEC0-4592-A6E7-6C47D62903DB}" srcOrd="1" destOrd="0" parTransId="{76DC8B38-861C-4E86-856A-34AA4E4E53D7}" sibTransId="{F81D1966-4366-40B5-863E-74E851AFA9AF}"/>
    <dgm:cxn modelId="{D3CEB217-D513-4608-B3D3-DAB13280F21B}" srcId="{582459DD-3F9D-4C65-887C-A54EA6339F14}" destId="{2A579910-DA03-4272-A9A3-CAC7D9CD887A}" srcOrd="1" destOrd="0" parTransId="{9DD5EC66-1BD6-46A9-9A5F-9B64525A9191}" sibTransId="{E2F486AE-8A03-4C3C-9288-9BCB96C21918}"/>
    <dgm:cxn modelId="{C9E71218-2AC1-A441-829A-E6E7E0E047EC}" type="presOf" srcId="{CE2A7211-0C18-499B-A7F8-09989DC7E808}" destId="{B952EE30-3363-7442-B75D-2E3106D2F42C}" srcOrd="0" destOrd="0" presId="urn:microsoft.com/office/officeart/2005/8/layout/hierarchy1"/>
    <dgm:cxn modelId="{7204441B-6056-1B4E-87EE-3CB3033C800A}" type="presOf" srcId="{8A3140DC-083C-4ABA-854D-740A3DE78381}" destId="{862467AC-93C4-6F4F-8C37-716415E0F2C7}" srcOrd="0" destOrd="0" presId="urn:microsoft.com/office/officeart/2005/8/layout/hierarchy1"/>
    <dgm:cxn modelId="{81C20421-E9D2-47E0-BFEF-7E6D408A1E93}" srcId="{015E83C4-2856-4820-AF6D-A72E61E58230}" destId="{6C7AC833-86CD-4EC4-96A8-62F63A5651F9}" srcOrd="0" destOrd="0" parTransId="{86122360-AE79-4B9B-B804-7A6CD7F8A070}" sibTransId="{7A244A97-0987-4C68-BCB8-76548E586681}"/>
    <dgm:cxn modelId="{972F1024-9244-C84D-A3F5-E7D88CB9C386}" type="presOf" srcId="{F8C54235-AF73-480A-9EEB-14CB48954D5A}" destId="{0F8E0C7A-5F99-6449-912E-A61F80996A5F}" srcOrd="0" destOrd="0" presId="urn:microsoft.com/office/officeart/2005/8/layout/hierarchy1"/>
    <dgm:cxn modelId="{121AB728-6814-FD45-88A7-1C6372FE99E1}" type="presOf" srcId="{3EBB9E6C-77A4-498F-AF13-81F9FAFF6E87}" destId="{8E9EE09F-2297-3C4A-9DBE-AA9E84DBEEFD}" srcOrd="0" destOrd="0" presId="urn:microsoft.com/office/officeart/2005/8/layout/hierarchy1"/>
    <dgm:cxn modelId="{7B821529-6E40-CB4A-B487-785299D9446A}" type="presOf" srcId="{582459DD-3F9D-4C65-887C-A54EA6339F14}" destId="{9DF3DD36-36A0-EA46-9E5C-AEDF02C95887}" srcOrd="0" destOrd="0" presId="urn:microsoft.com/office/officeart/2005/8/layout/hierarchy1"/>
    <dgm:cxn modelId="{47A8C73E-256A-46A2-B910-4A841CA76DA0}" srcId="{2A579910-DA03-4272-A9A3-CAC7D9CD887A}" destId="{053B4A66-B0D6-4945-B4F4-AC5DEB0C498D}" srcOrd="1" destOrd="0" parTransId="{F58679BE-0984-4B70-B5EF-BA9C9376D7DF}" sibTransId="{EF43EA4F-24C9-4DE7-95A6-E41DCF61326E}"/>
    <dgm:cxn modelId="{ED2A8E43-55F4-664E-90CF-8ADD2620063C}" type="presOf" srcId="{30C5A2F2-16BA-44F6-A0D4-F2B1455B2246}" destId="{E27AFC8B-1E59-824A-8B70-09674716B94C}" srcOrd="0" destOrd="0" presId="urn:microsoft.com/office/officeart/2005/8/layout/hierarchy1"/>
    <dgm:cxn modelId="{57BADF64-A491-514D-B924-EBC057FEE14F}" type="presOf" srcId="{324C03FB-0858-4475-83FA-C1C71C6150F7}" destId="{17A1D5D9-1E34-2A45-A8FB-E1F374BBB715}" srcOrd="0" destOrd="0" presId="urn:microsoft.com/office/officeart/2005/8/layout/hierarchy1"/>
    <dgm:cxn modelId="{A5CE0E47-F744-4411-A2D0-194871D58F32}" srcId="{2A579910-DA03-4272-A9A3-CAC7D9CD887A}" destId="{4720D4F4-D553-41F5-9CA4-ED81E5698465}" srcOrd="0" destOrd="0" parTransId="{BCF23C72-A9D7-4D9B-BE5C-18C34BD7B945}" sibTransId="{2392385A-5055-4922-864D-E3ED744444FE}"/>
    <dgm:cxn modelId="{08328C4B-7752-A34D-A49D-B36ACBEAC52D}" type="presOf" srcId="{6ED467F6-57EE-43A3-B450-FCB5C0AB4A50}" destId="{30CF1B8E-408B-3F4A-95BD-A09D95BC96AE}" srcOrd="0" destOrd="0" presId="urn:microsoft.com/office/officeart/2005/8/layout/hierarchy1"/>
    <dgm:cxn modelId="{FC7CF473-2CDB-7543-93C1-6B98B2C9A7BB}" type="presOf" srcId="{93C81DE8-CEC0-4592-A6E7-6C47D62903DB}" destId="{F940A852-2634-CE44-B6D7-6963A7BB05F9}" srcOrd="0" destOrd="0" presId="urn:microsoft.com/office/officeart/2005/8/layout/hierarchy1"/>
    <dgm:cxn modelId="{9C094D78-64B0-E749-B4E5-83261217403D}" type="presOf" srcId="{A38AF170-0747-4ED0-A96C-4410C4C11738}" destId="{B01268BD-95E8-FA48-BB0D-0E017F997B7C}" srcOrd="0" destOrd="0" presId="urn:microsoft.com/office/officeart/2005/8/layout/hierarchy1"/>
    <dgm:cxn modelId="{70189958-B9D2-CA46-8BD2-56AD261B28F4}" type="presOf" srcId="{83EDB136-F599-4360-A59E-18E3D0615823}" destId="{6BED7052-0252-CD47-9133-27A74B72C26C}" srcOrd="0" destOrd="0" presId="urn:microsoft.com/office/officeart/2005/8/layout/hierarchy1"/>
    <dgm:cxn modelId="{A75BA37A-4278-C040-B9B0-552749B49683}" type="presOf" srcId="{4720D4F4-D553-41F5-9CA4-ED81E5698465}" destId="{B0C077A1-7AA6-C043-AC10-54BDAFA662B2}" srcOrd="0" destOrd="0" presId="urn:microsoft.com/office/officeart/2005/8/layout/hierarchy1"/>
    <dgm:cxn modelId="{52BAD87B-7472-A546-AD59-0282F9608756}" type="presOf" srcId="{786FCF0D-8FCD-4969-A2C1-663A2A8AD839}" destId="{30B15C84-975C-E146-AC83-FB667E6DC648}" srcOrd="0" destOrd="0" presId="urn:microsoft.com/office/officeart/2005/8/layout/hierarchy1"/>
    <dgm:cxn modelId="{6BCC817E-82FD-A148-A4B7-0B0CD742C128}" type="presOf" srcId="{9B70F393-70CB-48DC-8E77-01038900DCDE}" destId="{C64B9144-918D-164D-9860-39C697D07F3E}" srcOrd="0" destOrd="0" presId="urn:microsoft.com/office/officeart/2005/8/layout/hierarchy1"/>
    <dgm:cxn modelId="{179AAE82-C431-DE4A-BEB7-A3BECE413358}" type="presOf" srcId="{C091E467-3733-4A32-9541-C5BF63057FC3}" destId="{F1AAFB32-6215-3145-95BF-BD8AEFD36288}" srcOrd="0" destOrd="0" presId="urn:microsoft.com/office/officeart/2005/8/layout/hierarchy1"/>
    <dgm:cxn modelId="{31264D83-E630-2240-B3D0-1414810C8C84}" type="presOf" srcId="{E7E0E716-E41A-4448-9EA0-7FC0DA4516A4}" destId="{E85FCEC8-2223-6047-AF2F-FACC0E2E84F9}" srcOrd="0" destOrd="0" presId="urn:microsoft.com/office/officeart/2005/8/layout/hierarchy1"/>
    <dgm:cxn modelId="{A76EE884-A28B-4F56-A6CA-FD852C8BAFEE}" srcId="{F8C54235-AF73-480A-9EEB-14CB48954D5A}" destId="{015E83C4-2856-4820-AF6D-A72E61E58230}" srcOrd="1" destOrd="0" parTransId="{3B4C9C61-D187-4374-93FC-6C85AA8B228D}" sibTransId="{56BCC954-AC13-41D8-8138-8B4DBA48CC23}"/>
    <dgm:cxn modelId="{A0FB7D87-72DA-4A91-A410-ED692499EB47}" srcId="{F8C54235-AF73-480A-9EEB-14CB48954D5A}" destId="{E7E0E716-E41A-4448-9EA0-7FC0DA4516A4}" srcOrd="3" destOrd="0" parTransId="{A38AF170-0747-4ED0-A96C-4410C4C11738}" sibTransId="{2C3DFFC9-2F99-4738-AC08-FC21D9F8B212}"/>
    <dgm:cxn modelId="{FC2E9C89-4CCF-E843-8AA6-F46B082525DC}" type="presOf" srcId="{76DC8B38-861C-4E86-856A-34AA4E4E53D7}" destId="{CAFD07EF-B4D4-544A-B0F1-51113D92B8DB}" srcOrd="0" destOrd="0" presId="urn:microsoft.com/office/officeart/2005/8/layout/hierarchy1"/>
    <dgm:cxn modelId="{2DC3108D-0C7F-4002-B834-8C3729809FB3}" srcId="{F8C54235-AF73-480A-9EEB-14CB48954D5A}" destId="{3EBB9E6C-77A4-498F-AF13-81F9FAFF6E87}" srcOrd="4" destOrd="0" parTransId="{8A3140DC-083C-4ABA-854D-740A3DE78381}" sibTransId="{D3AC6F36-AC03-4023-8425-D6815F454E78}"/>
    <dgm:cxn modelId="{C7584B92-8F6D-AA4D-99C3-9A06CF1A576D}" type="presOf" srcId="{3B4C9C61-D187-4374-93FC-6C85AA8B228D}" destId="{C4EC0474-8B88-9049-BABB-B6E53E0BFA48}" srcOrd="0" destOrd="0" presId="urn:microsoft.com/office/officeart/2005/8/layout/hierarchy1"/>
    <dgm:cxn modelId="{5CD0AE93-D881-48F2-A662-436CCBB036B7}" srcId="{B99C4D2A-F977-4FED-86B0-96DDDFFB08CB}" destId="{1C92874E-235E-4701-BB8F-D9D4E4A3138D}" srcOrd="2" destOrd="0" parTransId="{324C03FB-0858-4475-83FA-C1C71C6150F7}" sibTransId="{BBF5523D-2BC0-4D64-8E6B-9FA9AE1CD967}"/>
    <dgm:cxn modelId="{AF59619D-50E6-314E-AB6E-A6A322380A49}" type="presOf" srcId="{6C7AC833-86CD-4EC4-96A8-62F63A5651F9}" destId="{F69ED4BD-D83F-5F45-92C3-59C0249A4E1B}" srcOrd="0" destOrd="0" presId="urn:microsoft.com/office/officeart/2005/8/layout/hierarchy1"/>
    <dgm:cxn modelId="{359CC1A0-F52D-4B61-B70B-1A5D0975F580}" srcId="{2A579910-DA03-4272-A9A3-CAC7D9CD887A}" destId="{786FCF0D-8FCD-4969-A2C1-663A2A8AD839}" srcOrd="2" destOrd="0" parTransId="{83EDB136-F599-4360-A59E-18E3D0615823}" sibTransId="{8837921D-FE25-4ACE-980F-6DB3841F30C1}"/>
    <dgm:cxn modelId="{AF06FEA2-1FCB-2742-8D43-A7DA7DA3C722}" type="presOf" srcId="{2A579910-DA03-4272-A9A3-CAC7D9CD887A}" destId="{40301008-2086-6F4C-9D58-871F16FE8D35}" srcOrd="0" destOrd="0" presId="urn:microsoft.com/office/officeart/2005/8/layout/hierarchy1"/>
    <dgm:cxn modelId="{2C8B22A7-F385-4AAF-9621-9503AD5B88A3}" srcId="{582459DD-3F9D-4C65-887C-A54EA6339F14}" destId="{B99C4D2A-F977-4FED-86B0-96DDDFFB08CB}" srcOrd="0" destOrd="0" parTransId="{6ED467F6-57EE-43A3-B450-FCB5C0AB4A50}" sibTransId="{CD34A671-2CFA-45CC-BF36-EB3F7D6464D6}"/>
    <dgm:cxn modelId="{97203BA8-6A0B-3D4B-AB97-6B9CDD35135F}" type="presOf" srcId="{053B4A66-B0D6-4945-B4F4-AC5DEB0C498D}" destId="{1129FFA0-736B-E14D-B42B-1E78555D6547}" srcOrd="0" destOrd="0" presId="urn:microsoft.com/office/officeart/2005/8/layout/hierarchy1"/>
    <dgm:cxn modelId="{9F2AD7AE-C66B-4345-94A4-9447E384E27C}" type="presOf" srcId="{8B08B447-9DF8-4D92-A2C3-84378C22600C}" destId="{D9C40819-EF89-454F-8E46-292F576D39D1}" srcOrd="0" destOrd="0" presId="urn:microsoft.com/office/officeart/2005/8/layout/hierarchy1"/>
    <dgm:cxn modelId="{F69348B2-44E4-8A44-9604-43CB331D0116}" type="presOf" srcId="{A0A316C8-03C0-4CFA-B8BF-BA1A8E972224}" destId="{94D86D8D-5D2B-AB4C-BF18-6AAD5CF5976D}" srcOrd="0" destOrd="0" presId="urn:microsoft.com/office/officeart/2005/8/layout/hierarchy1"/>
    <dgm:cxn modelId="{20ED89B6-6F78-5C48-906B-3988BDC1CAD6}" type="presOf" srcId="{86122360-AE79-4B9B-B804-7A6CD7F8A070}" destId="{CC006A30-C110-3C43-858C-4943254F93A7}" srcOrd="0" destOrd="0" presId="urn:microsoft.com/office/officeart/2005/8/layout/hierarchy1"/>
    <dgm:cxn modelId="{8B5D4EB8-CF44-49CE-B87C-935293200D5C}" srcId="{B99C4D2A-F977-4FED-86B0-96DDDFFB08CB}" destId="{CE2A7211-0C18-499B-A7F8-09989DC7E808}" srcOrd="0" destOrd="0" parTransId="{30C5A2F2-16BA-44F6-A0D4-F2B1455B2246}" sibTransId="{C4B37BCF-E4A3-4901-9D0B-31EEB5A3B3EA}"/>
    <dgm:cxn modelId="{36B8CBC3-067A-C144-8BDD-270F0B68C4C7}" type="presOf" srcId="{BCF23C72-A9D7-4D9B-BE5C-18C34BD7B945}" destId="{D109695D-8E12-A84B-9B23-03AF4E0EF526}" srcOrd="0" destOrd="0" presId="urn:microsoft.com/office/officeart/2005/8/layout/hierarchy1"/>
    <dgm:cxn modelId="{7FA730C5-DC3A-41CD-B9B0-05EE124A5B94}" srcId="{8B08B447-9DF8-4D92-A2C3-84378C22600C}" destId="{F8C54235-AF73-480A-9EEB-14CB48954D5A}" srcOrd="0" destOrd="0" parTransId="{C091E467-3733-4A32-9541-C5BF63057FC3}" sibTransId="{D6A4A04B-DF95-4D09-A2F2-F8768FC5262D}"/>
    <dgm:cxn modelId="{D783B4C9-001C-0542-BBDC-CAB0D47783C9}" type="presOf" srcId="{BA090044-0453-4059-8FC4-AEF79A4BD263}" destId="{4FD707F4-4D76-314C-867C-CFBFB78137EA}" srcOrd="0" destOrd="0" presId="urn:microsoft.com/office/officeart/2005/8/layout/hierarchy1"/>
    <dgm:cxn modelId="{7A5F21CC-16B9-4181-B039-6AF6DC9526D9}" srcId="{4909570A-516F-4DB0-BFD0-AD80CD9BDF80}" destId="{8B08B447-9DF8-4D92-A2C3-84378C22600C}" srcOrd="0" destOrd="0" parTransId="{8F0A5607-CE89-4628-B01A-852B3DA1261D}" sibTransId="{465BCCAC-96F7-4A3A-BF1C-29D021404432}"/>
    <dgm:cxn modelId="{D3C80ACD-5AD0-4DC4-B386-62364C1BDE7F}" srcId="{F8C54235-AF73-480A-9EEB-14CB48954D5A}" destId="{582459DD-3F9D-4C65-887C-A54EA6339F14}" srcOrd="0" destOrd="0" parTransId="{A0A316C8-03C0-4CFA-B8BF-BA1A8E972224}" sibTransId="{7C655F47-65C3-4215-94AF-75E66009B381}"/>
    <dgm:cxn modelId="{AD4755D2-17D4-FF43-9FE1-48A54911B230}" type="presOf" srcId="{F58679BE-0984-4B70-B5EF-BA9C9376D7DF}" destId="{4510C2E0-F00C-F649-9279-0F71C67253DD}" srcOrd="0" destOrd="0" presId="urn:microsoft.com/office/officeart/2005/8/layout/hierarchy1"/>
    <dgm:cxn modelId="{C4D075E6-7815-4049-B7F7-32148E1A4053}" type="presOf" srcId="{015E83C4-2856-4820-AF6D-A72E61E58230}" destId="{FA137701-B08C-154E-81E1-AB33655D9D2E}" srcOrd="0" destOrd="0" presId="urn:microsoft.com/office/officeart/2005/8/layout/hierarchy1"/>
    <dgm:cxn modelId="{623DCDF2-15DD-E84C-A507-027F0C842473}" type="presOf" srcId="{4909570A-516F-4DB0-BFD0-AD80CD9BDF80}" destId="{33CD6940-F7A3-774F-87DE-737BF74112D4}" srcOrd="0" destOrd="0" presId="urn:microsoft.com/office/officeart/2005/8/layout/hierarchy1"/>
    <dgm:cxn modelId="{86330FF8-BF8E-5D44-9AF9-8D7CC0EDE3C1}" type="presOf" srcId="{9DD5EC66-1BD6-46A9-9A5F-9B64525A9191}" destId="{53F6BC73-DD5A-A44A-B625-1B11EA2DF2D6}" srcOrd="0" destOrd="0" presId="urn:microsoft.com/office/officeart/2005/8/layout/hierarchy1"/>
    <dgm:cxn modelId="{4F31DDFE-BDCF-42A8-AFCC-78C1B8604D30}" srcId="{F8C54235-AF73-480A-9EEB-14CB48954D5A}" destId="{BA090044-0453-4059-8FC4-AEF79A4BD263}" srcOrd="2" destOrd="0" parTransId="{9B70F393-70CB-48DC-8E77-01038900DCDE}" sibTransId="{FEE50715-8A6B-4319-91C4-8ED910696F71}"/>
    <dgm:cxn modelId="{8E2450BA-DF70-0540-ADF2-F48C8D89410B}" type="presParOf" srcId="{33CD6940-F7A3-774F-87DE-737BF74112D4}" destId="{CA3531C2-16DB-414B-A395-9C78673F6DBE}" srcOrd="0" destOrd="0" presId="urn:microsoft.com/office/officeart/2005/8/layout/hierarchy1"/>
    <dgm:cxn modelId="{99AAC4D6-BCC5-B34D-83B9-095401BE2577}" type="presParOf" srcId="{CA3531C2-16DB-414B-A395-9C78673F6DBE}" destId="{AB814455-ABF1-DC45-B7BE-933DFDF11FA8}" srcOrd="0" destOrd="0" presId="urn:microsoft.com/office/officeart/2005/8/layout/hierarchy1"/>
    <dgm:cxn modelId="{2DACE17B-F786-7140-9D4A-A18BDF7AAF12}" type="presParOf" srcId="{AB814455-ABF1-DC45-B7BE-933DFDF11FA8}" destId="{9ADD8E95-1E8C-BB4F-8011-DCA3A4136931}" srcOrd="0" destOrd="0" presId="urn:microsoft.com/office/officeart/2005/8/layout/hierarchy1"/>
    <dgm:cxn modelId="{86FD6628-03E0-0D43-BD0C-48E082E9C1A4}" type="presParOf" srcId="{AB814455-ABF1-DC45-B7BE-933DFDF11FA8}" destId="{D9C40819-EF89-454F-8E46-292F576D39D1}" srcOrd="1" destOrd="0" presId="urn:microsoft.com/office/officeart/2005/8/layout/hierarchy1"/>
    <dgm:cxn modelId="{8250A05A-A79E-554F-B035-2CC4A80C0677}" type="presParOf" srcId="{CA3531C2-16DB-414B-A395-9C78673F6DBE}" destId="{4ADCBD17-E589-8947-B167-E8B026E306BC}" srcOrd="1" destOrd="0" presId="urn:microsoft.com/office/officeart/2005/8/layout/hierarchy1"/>
    <dgm:cxn modelId="{6DFFE838-C0F8-1D45-94D7-FE11ACD7A376}" type="presParOf" srcId="{4ADCBD17-E589-8947-B167-E8B026E306BC}" destId="{F1AAFB32-6215-3145-95BF-BD8AEFD36288}" srcOrd="0" destOrd="0" presId="urn:microsoft.com/office/officeart/2005/8/layout/hierarchy1"/>
    <dgm:cxn modelId="{FE3BFADC-1892-2E49-AE0C-18A81BB91531}" type="presParOf" srcId="{4ADCBD17-E589-8947-B167-E8B026E306BC}" destId="{334AA390-A64F-D742-8E5C-B8448B419904}" srcOrd="1" destOrd="0" presId="urn:microsoft.com/office/officeart/2005/8/layout/hierarchy1"/>
    <dgm:cxn modelId="{68EAFD8A-9A98-AF4A-B945-FF80D49A5D64}" type="presParOf" srcId="{334AA390-A64F-D742-8E5C-B8448B419904}" destId="{2D9CC17C-3519-6E46-8649-4447358C7C27}" srcOrd="0" destOrd="0" presId="urn:microsoft.com/office/officeart/2005/8/layout/hierarchy1"/>
    <dgm:cxn modelId="{F497CA94-B1D9-3D49-B48F-53B98DFF90AF}" type="presParOf" srcId="{2D9CC17C-3519-6E46-8649-4447358C7C27}" destId="{12CEFA59-992F-2046-B2F4-5D17B27446C4}" srcOrd="0" destOrd="0" presId="urn:microsoft.com/office/officeart/2005/8/layout/hierarchy1"/>
    <dgm:cxn modelId="{3D140D3A-F5E0-A645-B793-B602C9CD29FB}" type="presParOf" srcId="{2D9CC17C-3519-6E46-8649-4447358C7C27}" destId="{0F8E0C7A-5F99-6449-912E-A61F80996A5F}" srcOrd="1" destOrd="0" presId="urn:microsoft.com/office/officeart/2005/8/layout/hierarchy1"/>
    <dgm:cxn modelId="{5FFB37CC-7926-D549-B01E-C4ACF177745F}" type="presParOf" srcId="{334AA390-A64F-D742-8E5C-B8448B419904}" destId="{2E7F0F9A-682A-9C41-8FED-E9508C4DFED7}" srcOrd="1" destOrd="0" presId="urn:microsoft.com/office/officeart/2005/8/layout/hierarchy1"/>
    <dgm:cxn modelId="{4B11BBEA-D434-5141-9545-0079F2F398E3}" type="presParOf" srcId="{2E7F0F9A-682A-9C41-8FED-E9508C4DFED7}" destId="{94D86D8D-5D2B-AB4C-BF18-6AAD5CF5976D}" srcOrd="0" destOrd="0" presId="urn:microsoft.com/office/officeart/2005/8/layout/hierarchy1"/>
    <dgm:cxn modelId="{AFB33EA8-876A-3446-98E9-2FA9F40787B1}" type="presParOf" srcId="{2E7F0F9A-682A-9C41-8FED-E9508C4DFED7}" destId="{16A43C78-4879-3E45-B6FB-09C961E754EB}" srcOrd="1" destOrd="0" presId="urn:microsoft.com/office/officeart/2005/8/layout/hierarchy1"/>
    <dgm:cxn modelId="{745EF96D-D375-DA4C-9A84-4A700C36237B}" type="presParOf" srcId="{16A43C78-4879-3E45-B6FB-09C961E754EB}" destId="{71D084B0-F931-7A48-AEB3-769AB7C7A62C}" srcOrd="0" destOrd="0" presId="urn:microsoft.com/office/officeart/2005/8/layout/hierarchy1"/>
    <dgm:cxn modelId="{CB7D0F55-82C1-4441-B4F5-5005A7834D66}" type="presParOf" srcId="{71D084B0-F931-7A48-AEB3-769AB7C7A62C}" destId="{1BF24CB2-D456-A64E-90D5-160F8972B503}" srcOrd="0" destOrd="0" presId="urn:microsoft.com/office/officeart/2005/8/layout/hierarchy1"/>
    <dgm:cxn modelId="{15E183D9-2EBA-EF40-A0CB-8E83C30998E0}" type="presParOf" srcId="{71D084B0-F931-7A48-AEB3-769AB7C7A62C}" destId="{9DF3DD36-36A0-EA46-9E5C-AEDF02C95887}" srcOrd="1" destOrd="0" presId="urn:microsoft.com/office/officeart/2005/8/layout/hierarchy1"/>
    <dgm:cxn modelId="{DD230B3A-8242-0A4E-842D-DD2F6A8A13E7}" type="presParOf" srcId="{16A43C78-4879-3E45-B6FB-09C961E754EB}" destId="{F439C903-3CC4-EE40-B6FA-DFEFF44E914D}" srcOrd="1" destOrd="0" presId="urn:microsoft.com/office/officeart/2005/8/layout/hierarchy1"/>
    <dgm:cxn modelId="{57605422-F30C-1448-B1AD-AC495DC69814}" type="presParOf" srcId="{F439C903-3CC4-EE40-B6FA-DFEFF44E914D}" destId="{30CF1B8E-408B-3F4A-95BD-A09D95BC96AE}" srcOrd="0" destOrd="0" presId="urn:microsoft.com/office/officeart/2005/8/layout/hierarchy1"/>
    <dgm:cxn modelId="{73320F7B-C376-4D4B-9042-7C420D8AD393}" type="presParOf" srcId="{F439C903-3CC4-EE40-B6FA-DFEFF44E914D}" destId="{7F3C7DF7-E766-F24B-99FC-BE58E30D3868}" srcOrd="1" destOrd="0" presId="urn:microsoft.com/office/officeart/2005/8/layout/hierarchy1"/>
    <dgm:cxn modelId="{AF3BF50E-7813-BB42-9445-9820988E01B2}" type="presParOf" srcId="{7F3C7DF7-E766-F24B-99FC-BE58E30D3868}" destId="{A3B7DC95-A192-6042-9D63-D096DC1DAE77}" srcOrd="0" destOrd="0" presId="urn:microsoft.com/office/officeart/2005/8/layout/hierarchy1"/>
    <dgm:cxn modelId="{0F75FE26-9EA4-504C-A7CF-682EA738C5B3}" type="presParOf" srcId="{A3B7DC95-A192-6042-9D63-D096DC1DAE77}" destId="{F5F0A980-6896-F64D-AAA4-133E4FC41799}" srcOrd="0" destOrd="0" presId="urn:microsoft.com/office/officeart/2005/8/layout/hierarchy1"/>
    <dgm:cxn modelId="{1F4CC1DA-1250-7346-90AA-F6B422089040}" type="presParOf" srcId="{A3B7DC95-A192-6042-9D63-D096DC1DAE77}" destId="{266407D2-E3C8-B046-B8F2-AFE8608A628C}" srcOrd="1" destOrd="0" presId="urn:microsoft.com/office/officeart/2005/8/layout/hierarchy1"/>
    <dgm:cxn modelId="{2802AF1D-9BDF-1444-BF5D-AE8163A2296B}" type="presParOf" srcId="{7F3C7DF7-E766-F24B-99FC-BE58E30D3868}" destId="{4FC42E2F-385E-DB4F-A0A8-A9693A3F78E0}" srcOrd="1" destOrd="0" presId="urn:microsoft.com/office/officeart/2005/8/layout/hierarchy1"/>
    <dgm:cxn modelId="{E2D83125-955E-9843-B9E3-324672925B9F}" type="presParOf" srcId="{4FC42E2F-385E-DB4F-A0A8-A9693A3F78E0}" destId="{E27AFC8B-1E59-824A-8B70-09674716B94C}" srcOrd="0" destOrd="0" presId="urn:microsoft.com/office/officeart/2005/8/layout/hierarchy1"/>
    <dgm:cxn modelId="{9142521F-B93D-5843-A8CC-194AD8B96F76}" type="presParOf" srcId="{4FC42E2F-385E-DB4F-A0A8-A9693A3F78E0}" destId="{C1B3F963-1132-DF4E-A81F-A0AFA44EE9A4}" srcOrd="1" destOrd="0" presId="urn:microsoft.com/office/officeart/2005/8/layout/hierarchy1"/>
    <dgm:cxn modelId="{CCB4DE53-C7B6-574F-B714-4BCA71DCA991}" type="presParOf" srcId="{C1B3F963-1132-DF4E-A81F-A0AFA44EE9A4}" destId="{85C8F5E9-DF24-2348-B9DC-623E5B51E3AD}" srcOrd="0" destOrd="0" presId="urn:microsoft.com/office/officeart/2005/8/layout/hierarchy1"/>
    <dgm:cxn modelId="{C1FF2743-4855-7E43-B27C-D2C5D1EE5D41}" type="presParOf" srcId="{85C8F5E9-DF24-2348-B9DC-623E5B51E3AD}" destId="{E511224F-16AB-8F42-BA28-C9E91C613032}" srcOrd="0" destOrd="0" presId="urn:microsoft.com/office/officeart/2005/8/layout/hierarchy1"/>
    <dgm:cxn modelId="{97C7B1DA-3633-1C47-B645-907844FFF7CC}" type="presParOf" srcId="{85C8F5E9-DF24-2348-B9DC-623E5B51E3AD}" destId="{B952EE30-3363-7442-B75D-2E3106D2F42C}" srcOrd="1" destOrd="0" presId="urn:microsoft.com/office/officeart/2005/8/layout/hierarchy1"/>
    <dgm:cxn modelId="{EE80AF7F-6C56-FE42-8D35-0297859232DC}" type="presParOf" srcId="{C1B3F963-1132-DF4E-A81F-A0AFA44EE9A4}" destId="{3B4B0F87-DFFD-4C4A-81B8-D2DDF0286BF9}" srcOrd="1" destOrd="0" presId="urn:microsoft.com/office/officeart/2005/8/layout/hierarchy1"/>
    <dgm:cxn modelId="{F34DE60D-2927-7B40-9EEA-5E618003AB9B}" type="presParOf" srcId="{4FC42E2F-385E-DB4F-A0A8-A9693A3F78E0}" destId="{CAFD07EF-B4D4-544A-B0F1-51113D92B8DB}" srcOrd="2" destOrd="0" presId="urn:microsoft.com/office/officeart/2005/8/layout/hierarchy1"/>
    <dgm:cxn modelId="{969E2748-5141-0A40-A44B-CE498F17AB9E}" type="presParOf" srcId="{4FC42E2F-385E-DB4F-A0A8-A9693A3F78E0}" destId="{AD0F262B-9FD7-B441-93E9-CB20A8796BAD}" srcOrd="3" destOrd="0" presId="urn:microsoft.com/office/officeart/2005/8/layout/hierarchy1"/>
    <dgm:cxn modelId="{8483E9F0-4F8F-4F4C-8C40-962DD6E79300}" type="presParOf" srcId="{AD0F262B-9FD7-B441-93E9-CB20A8796BAD}" destId="{D53274B5-150D-D44D-A0A4-F1E479308EB9}" srcOrd="0" destOrd="0" presId="urn:microsoft.com/office/officeart/2005/8/layout/hierarchy1"/>
    <dgm:cxn modelId="{F6C55829-FA29-F041-AC76-323182A9952F}" type="presParOf" srcId="{D53274B5-150D-D44D-A0A4-F1E479308EB9}" destId="{67C48283-701B-FB41-ACFB-7476745EC9CD}" srcOrd="0" destOrd="0" presId="urn:microsoft.com/office/officeart/2005/8/layout/hierarchy1"/>
    <dgm:cxn modelId="{4556E649-D5DB-8E4C-B317-887CC746D42D}" type="presParOf" srcId="{D53274B5-150D-D44D-A0A4-F1E479308EB9}" destId="{F940A852-2634-CE44-B6D7-6963A7BB05F9}" srcOrd="1" destOrd="0" presId="urn:microsoft.com/office/officeart/2005/8/layout/hierarchy1"/>
    <dgm:cxn modelId="{C46F2267-55E7-8542-86B6-925130122712}" type="presParOf" srcId="{AD0F262B-9FD7-B441-93E9-CB20A8796BAD}" destId="{465D9A10-0975-6F4B-B062-E62F1539EA7F}" srcOrd="1" destOrd="0" presId="urn:microsoft.com/office/officeart/2005/8/layout/hierarchy1"/>
    <dgm:cxn modelId="{78DF69CE-E12C-1148-8654-2B0169BCA231}" type="presParOf" srcId="{4FC42E2F-385E-DB4F-A0A8-A9693A3F78E0}" destId="{17A1D5D9-1E34-2A45-A8FB-E1F374BBB715}" srcOrd="4" destOrd="0" presId="urn:microsoft.com/office/officeart/2005/8/layout/hierarchy1"/>
    <dgm:cxn modelId="{19C5791F-E522-004F-8F58-ABB76F410054}" type="presParOf" srcId="{4FC42E2F-385E-DB4F-A0A8-A9693A3F78E0}" destId="{2F6F92B3-B444-354B-9225-37934707CC2B}" srcOrd="5" destOrd="0" presId="urn:microsoft.com/office/officeart/2005/8/layout/hierarchy1"/>
    <dgm:cxn modelId="{ED484C8B-7E9D-344F-AF56-D2C81AA6E2F4}" type="presParOf" srcId="{2F6F92B3-B444-354B-9225-37934707CC2B}" destId="{7D06709B-AFD5-3247-AF33-378146FA0A84}" srcOrd="0" destOrd="0" presId="urn:microsoft.com/office/officeart/2005/8/layout/hierarchy1"/>
    <dgm:cxn modelId="{B868D041-AAE9-FA45-9741-D53FFFFCA124}" type="presParOf" srcId="{7D06709B-AFD5-3247-AF33-378146FA0A84}" destId="{07A4BD97-2D77-3941-9055-B5AB01FD8ADD}" srcOrd="0" destOrd="0" presId="urn:microsoft.com/office/officeart/2005/8/layout/hierarchy1"/>
    <dgm:cxn modelId="{BB30DE00-8D9A-444F-B7EB-F9E5FF4330F8}" type="presParOf" srcId="{7D06709B-AFD5-3247-AF33-378146FA0A84}" destId="{59B80A44-F29C-9944-8B6A-7809ED7C6AA5}" srcOrd="1" destOrd="0" presId="urn:microsoft.com/office/officeart/2005/8/layout/hierarchy1"/>
    <dgm:cxn modelId="{6D2D7602-1E4E-B845-B170-AB17BA948493}" type="presParOf" srcId="{2F6F92B3-B444-354B-9225-37934707CC2B}" destId="{1EB0E6BF-D724-6640-AFC2-92425FC838CA}" srcOrd="1" destOrd="0" presId="urn:microsoft.com/office/officeart/2005/8/layout/hierarchy1"/>
    <dgm:cxn modelId="{3CD589A0-980E-854C-8D91-D2CD34D7499E}" type="presParOf" srcId="{F439C903-3CC4-EE40-B6FA-DFEFF44E914D}" destId="{53F6BC73-DD5A-A44A-B625-1B11EA2DF2D6}" srcOrd="2" destOrd="0" presId="urn:microsoft.com/office/officeart/2005/8/layout/hierarchy1"/>
    <dgm:cxn modelId="{DE934877-22C8-1B45-AB0E-E3EE78533127}" type="presParOf" srcId="{F439C903-3CC4-EE40-B6FA-DFEFF44E914D}" destId="{503BCAAE-EE6A-C749-9B94-ACAEFBAD3E71}" srcOrd="3" destOrd="0" presId="urn:microsoft.com/office/officeart/2005/8/layout/hierarchy1"/>
    <dgm:cxn modelId="{278F12CC-2EF9-554E-BC14-6972B29D5026}" type="presParOf" srcId="{503BCAAE-EE6A-C749-9B94-ACAEFBAD3E71}" destId="{9AFF0C38-9A57-694A-8D73-489DD3A2B26E}" srcOrd="0" destOrd="0" presId="urn:microsoft.com/office/officeart/2005/8/layout/hierarchy1"/>
    <dgm:cxn modelId="{E02B2551-CA58-154A-88DD-9594C2784073}" type="presParOf" srcId="{9AFF0C38-9A57-694A-8D73-489DD3A2B26E}" destId="{956CCE5C-0D99-FF4B-AE2A-D030C7666334}" srcOrd="0" destOrd="0" presId="urn:microsoft.com/office/officeart/2005/8/layout/hierarchy1"/>
    <dgm:cxn modelId="{A24A9E00-6696-6C41-BE2B-01C7EE54EA6C}" type="presParOf" srcId="{9AFF0C38-9A57-694A-8D73-489DD3A2B26E}" destId="{40301008-2086-6F4C-9D58-871F16FE8D35}" srcOrd="1" destOrd="0" presId="urn:microsoft.com/office/officeart/2005/8/layout/hierarchy1"/>
    <dgm:cxn modelId="{2AE9C7AD-0EA0-5249-85F6-F80BAAA1B96D}" type="presParOf" srcId="{503BCAAE-EE6A-C749-9B94-ACAEFBAD3E71}" destId="{86A0F026-8B0B-DD4A-87CE-37CDAB975364}" srcOrd="1" destOrd="0" presId="urn:microsoft.com/office/officeart/2005/8/layout/hierarchy1"/>
    <dgm:cxn modelId="{2E59C735-5634-E14B-A65F-A6A61892BDDE}" type="presParOf" srcId="{86A0F026-8B0B-DD4A-87CE-37CDAB975364}" destId="{D109695D-8E12-A84B-9B23-03AF4E0EF526}" srcOrd="0" destOrd="0" presId="urn:microsoft.com/office/officeart/2005/8/layout/hierarchy1"/>
    <dgm:cxn modelId="{8CC6DA94-3474-0C42-B66C-45F12097945E}" type="presParOf" srcId="{86A0F026-8B0B-DD4A-87CE-37CDAB975364}" destId="{950EE099-CD4F-754F-B3E4-7CC0015CD6F4}" srcOrd="1" destOrd="0" presId="urn:microsoft.com/office/officeart/2005/8/layout/hierarchy1"/>
    <dgm:cxn modelId="{FF522A90-A1AF-D04E-90B3-5451C1622B04}" type="presParOf" srcId="{950EE099-CD4F-754F-B3E4-7CC0015CD6F4}" destId="{EE9D4F89-5913-4740-A1C4-162D99DAE387}" srcOrd="0" destOrd="0" presId="urn:microsoft.com/office/officeart/2005/8/layout/hierarchy1"/>
    <dgm:cxn modelId="{9AF8A976-4B52-604E-A203-5C80D8E9EF27}" type="presParOf" srcId="{EE9D4F89-5913-4740-A1C4-162D99DAE387}" destId="{844373BC-B071-234B-8BC1-4BEF836261A4}" srcOrd="0" destOrd="0" presId="urn:microsoft.com/office/officeart/2005/8/layout/hierarchy1"/>
    <dgm:cxn modelId="{57A2F0B7-0DBB-A342-9F52-822B37281DB4}" type="presParOf" srcId="{EE9D4F89-5913-4740-A1C4-162D99DAE387}" destId="{B0C077A1-7AA6-C043-AC10-54BDAFA662B2}" srcOrd="1" destOrd="0" presId="urn:microsoft.com/office/officeart/2005/8/layout/hierarchy1"/>
    <dgm:cxn modelId="{1AA8145E-C013-F747-82DE-6589FE4E4E5A}" type="presParOf" srcId="{950EE099-CD4F-754F-B3E4-7CC0015CD6F4}" destId="{9ECB9236-50CD-B046-8789-9D430215A0E0}" srcOrd="1" destOrd="0" presId="urn:microsoft.com/office/officeart/2005/8/layout/hierarchy1"/>
    <dgm:cxn modelId="{FE3EBE04-870E-A644-A794-B8C9BA2C3ECC}" type="presParOf" srcId="{86A0F026-8B0B-DD4A-87CE-37CDAB975364}" destId="{4510C2E0-F00C-F649-9279-0F71C67253DD}" srcOrd="2" destOrd="0" presId="urn:microsoft.com/office/officeart/2005/8/layout/hierarchy1"/>
    <dgm:cxn modelId="{717B3975-77E9-3042-B4BB-B5DFADD46CE7}" type="presParOf" srcId="{86A0F026-8B0B-DD4A-87CE-37CDAB975364}" destId="{FD426A6E-1EBC-964D-925B-156310208F2B}" srcOrd="3" destOrd="0" presId="urn:microsoft.com/office/officeart/2005/8/layout/hierarchy1"/>
    <dgm:cxn modelId="{716506B3-2563-3243-A1A8-CC2139D2EE9A}" type="presParOf" srcId="{FD426A6E-1EBC-964D-925B-156310208F2B}" destId="{82C1D2FE-7DF9-FD48-B8BC-9E42DE31E8D8}" srcOrd="0" destOrd="0" presId="urn:microsoft.com/office/officeart/2005/8/layout/hierarchy1"/>
    <dgm:cxn modelId="{115A3E87-E137-5A4C-A641-1F6297D64F56}" type="presParOf" srcId="{82C1D2FE-7DF9-FD48-B8BC-9E42DE31E8D8}" destId="{6D6307FF-7741-E347-AFC7-EEF1D7E458CF}" srcOrd="0" destOrd="0" presId="urn:microsoft.com/office/officeart/2005/8/layout/hierarchy1"/>
    <dgm:cxn modelId="{5FE92F30-4A19-6844-A6D0-3D16277124E1}" type="presParOf" srcId="{82C1D2FE-7DF9-FD48-B8BC-9E42DE31E8D8}" destId="{1129FFA0-736B-E14D-B42B-1E78555D6547}" srcOrd="1" destOrd="0" presId="urn:microsoft.com/office/officeart/2005/8/layout/hierarchy1"/>
    <dgm:cxn modelId="{85C076B6-6864-E44C-9422-C5361517CE4E}" type="presParOf" srcId="{FD426A6E-1EBC-964D-925B-156310208F2B}" destId="{2F925A15-B578-DB40-AD9B-37995FE1F193}" srcOrd="1" destOrd="0" presId="urn:microsoft.com/office/officeart/2005/8/layout/hierarchy1"/>
    <dgm:cxn modelId="{54D2415C-D344-724D-AE08-C7B54B8C6B0A}" type="presParOf" srcId="{86A0F026-8B0B-DD4A-87CE-37CDAB975364}" destId="{6BED7052-0252-CD47-9133-27A74B72C26C}" srcOrd="4" destOrd="0" presId="urn:microsoft.com/office/officeart/2005/8/layout/hierarchy1"/>
    <dgm:cxn modelId="{05BADE5E-16F6-D847-AD10-4BBDBBECD899}" type="presParOf" srcId="{86A0F026-8B0B-DD4A-87CE-37CDAB975364}" destId="{2FBF6CF1-BCF8-0847-8622-BF76E927FA65}" srcOrd="5" destOrd="0" presId="urn:microsoft.com/office/officeart/2005/8/layout/hierarchy1"/>
    <dgm:cxn modelId="{CDEDDFF3-DDFF-AA47-A857-7E87C2775874}" type="presParOf" srcId="{2FBF6CF1-BCF8-0847-8622-BF76E927FA65}" destId="{CE54F448-9E48-CD4A-96CE-CD5D67E00446}" srcOrd="0" destOrd="0" presId="urn:microsoft.com/office/officeart/2005/8/layout/hierarchy1"/>
    <dgm:cxn modelId="{8B807400-F1ED-954F-A73A-F28A0E8E21FB}" type="presParOf" srcId="{CE54F448-9E48-CD4A-96CE-CD5D67E00446}" destId="{C3C520E1-9015-D646-98A7-1D196C4171FC}" srcOrd="0" destOrd="0" presId="urn:microsoft.com/office/officeart/2005/8/layout/hierarchy1"/>
    <dgm:cxn modelId="{1016C3C7-5A9F-4149-BB2E-1FB0FCC185C6}" type="presParOf" srcId="{CE54F448-9E48-CD4A-96CE-CD5D67E00446}" destId="{30B15C84-975C-E146-AC83-FB667E6DC648}" srcOrd="1" destOrd="0" presId="urn:microsoft.com/office/officeart/2005/8/layout/hierarchy1"/>
    <dgm:cxn modelId="{C0DD92A9-51DC-5347-A894-AC725FB967B6}" type="presParOf" srcId="{2FBF6CF1-BCF8-0847-8622-BF76E927FA65}" destId="{3B6ADCB2-7F36-0141-9B4C-CF070A881506}" srcOrd="1" destOrd="0" presId="urn:microsoft.com/office/officeart/2005/8/layout/hierarchy1"/>
    <dgm:cxn modelId="{8437E306-63A2-7F4F-A0B1-338A8BEC0DBA}" type="presParOf" srcId="{2E7F0F9A-682A-9C41-8FED-E9508C4DFED7}" destId="{C4EC0474-8B88-9049-BABB-B6E53E0BFA48}" srcOrd="2" destOrd="0" presId="urn:microsoft.com/office/officeart/2005/8/layout/hierarchy1"/>
    <dgm:cxn modelId="{EBE53E51-A5B6-0E44-A4C4-200BBE302274}" type="presParOf" srcId="{2E7F0F9A-682A-9C41-8FED-E9508C4DFED7}" destId="{A6DB2059-D931-4542-8D2D-FED4D06D79A7}" srcOrd="3" destOrd="0" presId="urn:microsoft.com/office/officeart/2005/8/layout/hierarchy1"/>
    <dgm:cxn modelId="{30A450A4-42FD-4546-B152-CDEDC71FF74F}" type="presParOf" srcId="{A6DB2059-D931-4542-8D2D-FED4D06D79A7}" destId="{B31507F8-DCC0-7B46-ABC8-A948998D62E5}" srcOrd="0" destOrd="0" presId="urn:microsoft.com/office/officeart/2005/8/layout/hierarchy1"/>
    <dgm:cxn modelId="{C64116AF-630B-B644-8B77-B2027B7504C7}" type="presParOf" srcId="{B31507F8-DCC0-7B46-ABC8-A948998D62E5}" destId="{ED91FBD8-B1F1-5341-BB8F-E2FE41A8BA48}" srcOrd="0" destOrd="0" presId="urn:microsoft.com/office/officeart/2005/8/layout/hierarchy1"/>
    <dgm:cxn modelId="{00329FC6-8402-5540-BF38-566649C5683B}" type="presParOf" srcId="{B31507F8-DCC0-7B46-ABC8-A948998D62E5}" destId="{FA137701-B08C-154E-81E1-AB33655D9D2E}" srcOrd="1" destOrd="0" presId="urn:microsoft.com/office/officeart/2005/8/layout/hierarchy1"/>
    <dgm:cxn modelId="{F9DFA7B0-48A4-EF4B-B4D0-9DE5077DDBDB}" type="presParOf" srcId="{A6DB2059-D931-4542-8D2D-FED4D06D79A7}" destId="{78B9E613-1105-D840-B980-D996176C56A5}" srcOrd="1" destOrd="0" presId="urn:microsoft.com/office/officeart/2005/8/layout/hierarchy1"/>
    <dgm:cxn modelId="{A1514DAA-F552-F242-9A75-559B50E2BA9A}" type="presParOf" srcId="{78B9E613-1105-D840-B980-D996176C56A5}" destId="{CC006A30-C110-3C43-858C-4943254F93A7}" srcOrd="0" destOrd="0" presId="urn:microsoft.com/office/officeart/2005/8/layout/hierarchy1"/>
    <dgm:cxn modelId="{60D05E23-6EE0-1743-8A1C-6EC5629FEA55}" type="presParOf" srcId="{78B9E613-1105-D840-B980-D996176C56A5}" destId="{E00FA2FB-31B9-3840-8C70-79E7E010DFDA}" srcOrd="1" destOrd="0" presId="urn:microsoft.com/office/officeart/2005/8/layout/hierarchy1"/>
    <dgm:cxn modelId="{64C41A0C-8D80-CF48-B522-A9876098EF1E}" type="presParOf" srcId="{E00FA2FB-31B9-3840-8C70-79E7E010DFDA}" destId="{64118247-B32B-5B44-BC5F-3504EC94CDD6}" srcOrd="0" destOrd="0" presId="urn:microsoft.com/office/officeart/2005/8/layout/hierarchy1"/>
    <dgm:cxn modelId="{CADE79CA-1657-B348-9289-9632F8FB2BB8}" type="presParOf" srcId="{64118247-B32B-5B44-BC5F-3504EC94CDD6}" destId="{11A57197-685C-EB48-813D-6F4A10B9EB02}" srcOrd="0" destOrd="0" presId="urn:microsoft.com/office/officeart/2005/8/layout/hierarchy1"/>
    <dgm:cxn modelId="{78213AE1-803C-724E-BFAA-8E8592C5502A}" type="presParOf" srcId="{64118247-B32B-5B44-BC5F-3504EC94CDD6}" destId="{F69ED4BD-D83F-5F45-92C3-59C0249A4E1B}" srcOrd="1" destOrd="0" presId="urn:microsoft.com/office/officeart/2005/8/layout/hierarchy1"/>
    <dgm:cxn modelId="{56E1977F-DE9D-B449-90F6-B14A592F0D36}" type="presParOf" srcId="{E00FA2FB-31B9-3840-8C70-79E7E010DFDA}" destId="{78CED462-B260-F74B-A357-9A9D4261A375}" srcOrd="1" destOrd="0" presId="urn:microsoft.com/office/officeart/2005/8/layout/hierarchy1"/>
    <dgm:cxn modelId="{D48C2485-45AE-D945-8E43-55808BDEBB0F}" type="presParOf" srcId="{2E7F0F9A-682A-9C41-8FED-E9508C4DFED7}" destId="{C64B9144-918D-164D-9860-39C697D07F3E}" srcOrd="4" destOrd="0" presId="urn:microsoft.com/office/officeart/2005/8/layout/hierarchy1"/>
    <dgm:cxn modelId="{758424C3-7B42-244B-A8CA-EAAF36CDA619}" type="presParOf" srcId="{2E7F0F9A-682A-9C41-8FED-E9508C4DFED7}" destId="{55872D12-15EE-CC43-9589-2149BE7FA0B1}" srcOrd="5" destOrd="0" presId="urn:microsoft.com/office/officeart/2005/8/layout/hierarchy1"/>
    <dgm:cxn modelId="{8C56214F-4858-F342-91D3-1614CF237945}" type="presParOf" srcId="{55872D12-15EE-CC43-9589-2149BE7FA0B1}" destId="{BF4AF1BC-762B-CF4C-A4AA-C3E6C647A62A}" srcOrd="0" destOrd="0" presId="urn:microsoft.com/office/officeart/2005/8/layout/hierarchy1"/>
    <dgm:cxn modelId="{0CDDB681-4074-6346-85D1-C23B94E77AAF}" type="presParOf" srcId="{BF4AF1BC-762B-CF4C-A4AA-C3E6C647A62A}" destId="{D780C321-276D-3844-BFDB-C17CC7735F64}" srcOrd="0" destOrd="0" presId="urn:microsoft.com/office/officeart/2005/8/layout/hierarchy1"/>
    <dgm:cxn modelId="{A652DAF0-CE9B-C14F-8A14-707AB6FB05A5}" type="presParOf" srcId="{BF4AF1BC-762B-CF4C-A4AA-C3E6C647A62A}" destId="{4FD707F4-4D76-314C-867C-CFBFB78137EA}" srcOrd="1" destOrd="0" presId="urn:microsoft.com/office/officeart/2005/8/layout/hierarchy1"/>
    <dgm:cxn modelId="{8BA9CC6C-6F8C-9B45-BBE7-FCDABA5E90DD}" type="presParOf" srcId="{55872D12-15EE-CC43-9589-2149BE7FA0B1}" destId="{D6EBB534-D9EF-1B44-95B2-573B244C8000}" srcOrd="1" destOrd="0" presId="urn:microsoft.com/office/officeart/2005/8/layout/hierarchy1"/>
    <dgm:cxn modelId="{0BB6A0F1-AA19-F146-B1A1-4AF9349A5414}" type="presParOf" srcId="{2E7F0F9A-682A-9C41-8FED-E9508C4DFED7}" destId="{B01268BD-95E8-FA48-BB0D-0E017F997B7C}" srcOrd="6" destOrd="0" presId="urn:microsoft.com/office/officeart/2005/8/layout/hierarchy1"/>
    <dgm:cxn modelId="{DC6C2D63-B11B-A24A-BBA1-BD232632CFE2}" type="presParOf" srcId="{2E7F0F9A-682A-9C41-8FED-E9508C4DFED7}" destId="{63696D52-D3DC-794C-ADC3-4425FEE3F8F7}" srcOrd="7" destOrd="0" presId="urn:microsoft.com/office/officeart/2005/8/layout/hierarchy1"/>
    <dgm:cxn modelId="{B6471795-FA77-7448-A770-7715FDDD1172}" type="presParOf" srcId="{63696D52-D3DC-794C-ADC3-4425FEE3F8F7}" destId="{A67023AB-D5DA-6848-B657-2963948E4C97}" srcOrd="0" destOrd="0" presId="urn:microsoft.com/office/officeart/2005/8/layout/hierarchy1"/>
    <dgm:cxn modelId="{B54D24C7-51DC-654B-9FBD-EF7FE55CF16A}" type="presParOf" srcId="{A67023AB-D5DA-6848-B657-2963948E4C97}" destId="{D46A5D1F-ECD7-BD43-BE0D-8A4375BE5299}" srcOrd="0" destOrd="0" presId="urn:microsoft.com/office/officeart/2005/8/layout/hierarchy1"/>
    <dgm:cxn modelId="{D41C3EF6-6E04-AA48-ADD1-AE08068C35B1}" type="presParOf" srcId="{A67023AB-D5DA-6848-B657-2963948E4C97}" destId="{E85FCEC8-2223-6047-AF2F-FACC0E2E84F9}" srcOrd="1" destOrd="0" presId="urn:microsoft.com/office/officeart/2005/8/layout/hierarchy1"/>
    <dgm:cxn modelId="{37C56168-F307-BC45-873F-445A2508EFCD}" type="presParOf" srcId="{63696D52-D3DC-794C-ADC3-4425FEE3F8F7}" destId="{EC8A91C1-6A83-664B-8A07-373D791FF123}" srcOrd="1" destOrd="0" presId="urn:microsoft.com/office/officeart/2005/8/layout/hierarchy1"/>
    <dgm:cxn modelId="{D5E359B2-4749-DD43-AABC-4B4D24FB8E52}" type="presParOf" srcId="{2E7F0F9A-682A-9C41-8FED-E9508C4DFED7}" destId="{862467AC-93C4-6F4F-8C37-716415E0F2C7}" srcOrd="8" destOrd="0" presId="urn:microsoft.com/office/officeart/2005/8/layout/hierarchy1"/>
    <dgm:cxn modelId="{9839AC42-9CE0-D14E-832F-B36C1F1AD111}" type="presParOf" srcId="{2E7F0F9A-682A-9C41-8FED-E9508C4DFED7}" destId="{14DBD653-F425-B94C-B0D1-133CC5931423}" srcOrd="9" destOrd="0" presId="urn:microsoft.com/office/officeart/2005/8/layout/hierarchy1"/>
    <dgm:cxn modelId="{5CE86471-F329-0D44-B099-F68E575A9573}" type="presParOf" srcId="{14DBD653-F425-B94C-B0D1-133CC5931423}" destId="{AAD35450-B918-D04E-AC16-A3E364823EEB}" srcOrd="0" destOrd="0" presId="urn:microsoft.com/office/officeart/2005/8/layout/hierarchy1"/>
    <dgm:cxn modelId="{008EC631-6971-7448-AAE3-8E16179B05F5}" type="presParOf" srcId="{AAD35450-B918-D04E-AC16-A3E364823EEB}" destId="{A793F572-4528-B149-9485-818D863685F7}" srcOrd="0" destOrd="0" presId="urn:microsoft.com/office/officeart/2005/8/layout/hierarchy1"/>
    <dgm:cxn modelId="{BC1D0D21-F18A-8B46-BFC1-2AD82E356F66}" type="presParOf" srcId="{AAD35450-B918-D04E-AC16-A3E364823EEB}" destId="{8E9EE09F-2297-3C4A-9DBE-AA9E84DBEEFD}" srcOrd="1" destOrd="0" presId="urn:microsoft.com/office/officeart/2005/8/layout/hierarchy1"/>
    <dgm:cxn modelId="{D4F4EF85-9DC4-AB40-8156-FDADE901BF8F}" type="presParOf" srcId="{14DBD653-F425-B94C-B0D1-133CC5931423}" destId="{2A4786D3-BEE8-E34C-864F-29C17B0A1C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467AC-93C4-6F4F-8C37-716415E0F2C7}">
      <dsp:nvSpPr>
        <dsp:cNvPr id="0" name=""/>
        <dsp:cNvSpPr/>
      </dsp:nvSpPr>
      <dsp:spPr>
        <a:xfrm>
          <a:off x="6859084" y="1758043"/>
          <a:ext cx="3330246" cy="28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74"/>
              </a:lnTo>
              <a:lnTo>
                <a:pt x="3330246" y="196374"/>
              </a:lnTo>
              <a:lnTo>
                <a:pt x="3330246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268BD-95E8-FA48-BB0D-0E017F997B7C}">
      <dsp:nvSpPr>
        <dsp:cNvPr id="0" name=""/>
        <dsp:cNvSpPr/>
      </dsp:nvSpPr>
      <dsp:spPr>
        <a:xfrm>
          <a:off x="6859084" y="1758043"/>
          <a:ext cx="2119247" cy="28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74"/>
              </a:lnTo>
              <a:lnTo>
                <a:pt x="2119247" y="196374"/>
              </a:lnTo>
              <a:lnTo>
                <a:pt x="2119247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B9144-918D-164D-9860-39C697D07F3E}">
      <dsp:nvSpPr>
        <dsp:cNvPr id="0" name=""/>
        <dsp:cNvSpPr/>
      </dsp:nvSpPr>
      <dsp:spPr>
        <a:xfrm>
          <a:off x="6859084" y="1758043"/>
          <a:ext cx="908248" cy="28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74"/>
              </a:lnTo>
              <a:lnTo>
                <a:pt x="908248" y="196374"/>
              </a:lnTo>
              <a:lnTo>
                <a:pt x="908248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06A30-C110-3C43-858C-4943254F93A7}">
      <dsp:nvSpPr>
        <dsp:cNvPr id="0" name=""/>
        <dsp:cNvSpPr/>
      </dsp:nvSpPr>
      <dsp:spPr>
        <a:xfrm>
          <a:off x="6510614" y="2675375"/>
          <a:ext cx="91440" cy="288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C0474-8B88-9049-BABB-B6E53E0BFA48}">
      <dsp:nvSpPr>
        <dsp:cNvPr id="0" name=""/>
        <dsp:cNvSpPr/>
      </dsp:nvSpPr>
      <dsp:spPr>
        <a:xfrm>
          <a:off x="6556334" y="1758043"/>
          <a:ext cx="302749" cy="288162"/>
        </a:xfrm>
        <a:custGeom>
          <a:avLst/>
          <a:gdLst/>
          <a:ahLst/>
          <a:cxnLst/>
          <a:rect l="0" t="0" r="0" b="0"/>
          <a:pathLst>
            <a:path>
              <a:moveTo>
                <a:pt x="302749" y="0"/>
              </a:moveTo>
              <a:lnTo>
                <a:pt x="302749" y="196374"/>
              </a:lnTo>
              <a:lnTo>
                <a:pt x="0" y="196374"/>
              </a:lnTo>
              <a:lnTo>
                <a:pt x="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D7052-0252-CD47-9133-27A74B72C26C}">
      <dsp:nvSpPr>
        <dsp:cNvPr id="0" name=""/>
        <dsp:cNvSpPr/>
      </dsp:nvSpPr>
      <dsp:spPr>
        <a:xfrm>
          <a:off x="5345336" y="3592706"/>
          <a:ext cx="1210998" cy="28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74"/>
              </a:lnTo>
              <a:lnTo>
                <a:pt x="1210998" y="196374"/>
              </a:lnTo>
              <a:lnTo>
                <a:pt x="1210998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0C2E0-F00C-F649-9279-0F71C67253DD}">
      <dsp:nvSpPr>
        <dsp:cNvPr id="0" name=""/>
        <dsp:cNvSpPr/>
      </dsp:nvSpPr>
      <dsp:spPr>
        <a:xfrm>
          <a:off x="5299616" y="3592706"/>
          <a:ext cx="91440" cy="288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9695D-8E12-A84B-9B23-03AF4E0EF526}">
      <dsp:nvSpPr>
        <dsp:cNvPr id="0" name=""/>
        <dsp:cNvSpPr/>
      </dsp:nvSpPr>
      <dsp:spPr>
        <a:xfrm>
          <a:off x="4134337" y="3592706"/>
          <a:ext cx="1210998" cy="288162"/>
        </a:xfrm>
        <a:custGeom>
          <a:avLst/>
          <a:gdLst/>
          <a:ahLst/>
          <a:cxnLst/>
          <a:rect l="0" t="0" r="0" b="0"/>
          <a:pathLst>
            <a:path>
              <a:moveTo>
                <a:pt x="1210998" y="0"/>
              </a:moveTo>
              <a:lnTo>
                <a:pt x="1210998" y="196374"/>
              </a:lnTo>
              <a:lnTo>
                <a:pt x="0" y="196374"/>
              </a:lnTo>
              <a:lnTo>
                <a:pt x="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6BC73-DD5A-A44A-B625-1B11EA2DF2D6}">
      <dsp:nvSpPr>
        <dsp:cNvPr id="0" name=""/>
        <dsp:cNvSpPr/>
      </dsp:nvSpPr>
      <dsp:spPr>
        <a:xfrm>
          <a:off x="3528838" y="2675375"/>
          <a:ext cx="1816497" cy="28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74"/>
              </a:lnTo>
              <a:lnTo>
                <a:pt x="1816497" y="196374"/>
              </a:lnTo>
              <a:lnTo>
                <a:pt x="1816497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1D5D9-1E34-2A45-A8FB-E1F374BBB715}">
      <dsp:nvSpPr>
        <dsp:cNvPr id="0" name=""/>
        <dsp:cNvSpPr/>
      </dsp:nvSpPr>
      <dsp:spPr>
        <a:xfrm>
          <a:off x="1712340" y="3592706"/>
          <a:ext cx="1210998" cy="288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74"/>
              </a:lnTo>
              <a:lnTo>
                <a:pt x="1210998" y="196374"/>
              </a:lnTo>
              <a:lnTo>
                <a:pt x="1210998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D07EF-B4D4-544A-B0F1-51113D92B8DB}">
      <dsp:nvSpPr>
        <dsp:cNvPr id="0" name=""/>
        <dsp:cNvSpPr/>
      </dsp:nvSpPr>
      <dsp:spPr>
        <a:xfrm>
          <a:off x="1666620" y="3592706"/>
          <a:ext cx="91440" cy="288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AFC8B-1E59-824A-8B70-09674716B94C}">
      <dsp:nvSpPr>
        <dsp:cNvPr id="0" name=""/>
        <dsp:cNvSpPr/>
      </dsp:nvSpPr>
      <dsp:spPr>
        <a:xfrm>
          <a:off x="501341" y="3592706"/>
          <a:ext cx="1210998" cy="288162"/>
        </a:xfrm>
        <a:custGeom>
          <a:avLst/>
          <a:gdLst/>
          <a:ahLst/>
          <a:cxnLst/>
          <a:rect l="0" t="0" r="0" b="0"/>
          <a:pathLst>
            <a:path>
              <a:moveTo>
                <a:pt x="1210998" y="0"/>
              </a:moveTo>
              <a:lnTo>
                <a:pt x="1210998" y="196374"/>
              </a:lnTo>
              <a:lnTo>
                <a:pt x="0" y="196374"/>
              </a:lnTo>
              <a:lnTo>
                <a:pt x="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F1B8E-408B-3F4A-95BD-A09D95BC96AE}">
      <dsp:nvSpPr>
        <dsp:cNvPr id="0" name=""/>
        <dsp:cNvSpPr/>
      </dsp:nvSpPr>
      <dsp:spPr>
        <a:xfrm>
          <a:off x="1712340" y="2675375"/>
          <a:ext cx="1816497" cy="288162"/>
        </a:xfrm>
        <a:custGeom>
          <a:avLst/>
          <a:gdLst/>
          <a:ahLst/>
          <a:cxnLst/>
          <a:rect l="0" t="0" r="0" b="0"/>
          <a:pathLst>
            <a:path>
              <a:moveTo>
                <a:pt x="1816497" y="0"/>
              </a:moveTo>
              <a:lnTo>
                <a:pt x="1816497" y="196374"/>
              </a:lnTo>
              <a:lnTo>
                <a:pt x="0" y="196374"/>
              </a:lnTo>
              <a:lnTo>
                <a:pt x="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86D8D-5D2B-AB4C-BF18-6AAD5CF5976D}">
      <dsp:nvSpPr>
        <dsp:cNvPr id="0" name=""/>
        <dsp:cNvSpPr/>
      </dsp:nvSpPr>
      <dsp:spPr>
        <a:xfrm>
          <a:off x="3528838" y="1758043"/>
          <a:ext cx="3330246" cy="288162"/>
        </a:xfrm>
        <a:custGeom>
          <a:avLst/>
          <a:gdLst/>
          <a:ahLst/>
          <a:cxnLst/>
          <a:rect l="0" t="0" r="0" b="0"/>
          <a:pathLst>
            <a:path>
              <a:moveTo>
                <a:pt x="3330246" y="0"/>
              </a:moveTo>
              <a:lnTo>
                <a:pt x="3330246" y="196374"/>
              </a:lnTo>
              <a:lnTo>
                <a:pt x="0" y="196374"/>
              </a:lnTo>
              <a:lnTo>
                <a:pt x="0" y="2881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AFB32-6215-3145-95BF-BD8AEFD36288}">
      <dsp:nvSpPr>
        <dsp:cNvPr id="0" name=""/>
        <dsp:cNvSpPr/>
      </dsp:nvSpPr>
      <dsp:spPr>
        <a:xfrm>
          <a:off x="6813364" y="840712"/>
          <a:ext cx="91440" cy="288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6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D8E95-1E8C-BB4F-8011-DCA3A4136931}">
      <dsp:nvSpPr>
        <dsp:cNvPr id="0" name=""/>
        <dsp:cNvSpPr/>
      </dsp:nvSpPr>
      <dsp:spPr>
        <a:xfrm>
          <a:off x="6363675" y="211543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C40819-EF89-454F-8E46-292F576D39D1}">
      <dsp:nvSpPr>
        <dsp:cNvPr id="0" name=""/>
        <dsp:cNvSpPr/>
      </dsp:nvSpPr>
      <dsp:spPr>
        <a:xfrm>
          <a:off x="6473766" y="316129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건강정보시스템</a:t>
          </a:r>
        </a:p>
      </dsp:txBody>
      <dsp:txXfrm>
        <a:off x="6492194" y="334557"/>
        <a:ext cx="953961" cy="592312"/>
      </dsp:txXfrm>
    </dsp:sp>
    <dsp:sp modelId="{12CEFA59-992F-2046-B2F4-5D17B27446C4}">
      <dsp:nvSpPr>
        <dsp:cNvPr id="0" name=""/>
        <dsp:cNvSpPr/>
      </dsp:nvSpPr>
      <dsp:spPr>
        <a:xfrm>
          <a:off x="6363675" y="1128874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8E0C7A-5F99-6449-912E-A61F80996A5F}">
      <dsp:nvSpPr>
        <dsp:cNvPr id="0" name=""/>
        <dsp:cNvSpPr/>
      </dsp:nvSpPr>
      <dsp:spPr>
        <a:xfrm>
          <a:off x="6473766" y="1233461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질병</a:t>
          </a:r>
        </a:p>
      </dsp:txBody>
      <dsp:txXfrm>
        <a:off x="6492194" y="1251889"/>
        <a:ext cx="953961" cy="592312"/>
      </dsp:txXfrm>
    </dsp:sp>
    <dsp:sp modelId="{1BF24CB2-D456-A64E-90D5-160F8972B503}">
      <dsp:nvSpPr>
        <dsp:cNvPr id="0" name=""/>
        <dsp:cNvSpPr/>
      </dsp:nvSpPr>
      <dsp:spPr>
        <a:xfrm>
          <a:off x="3033429" y="2046206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3DD36-36A0-EA46-9E5C-AEDF02C95887}">
      <dsp:nvSpPr>
        <dsp:cNvPr id="0" name=""/>
        <dsp:cNvSpPr/>
      </dsp:nvSpPr>
      <dsp:spPr>
        <a:xfrm>
          <a:off x="3143520" y="2150792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분류</a:t>
          </a:r>
        </a:p>
      </dsp:txBody>
      <dsp:txXfrm>
        <a:off x="3161948" y="2169220"/>
        <a:ext cx="953961" cy="592312"/>
      </dsp:txXfrm>
    </dsp:sp>
    <dsp:sp modelId="{F5F0A980-6896-F64D-AAA4-133E4FC41799}">
      <dsp:nvSpPr>
        <dsp:cNvPr id="0" name=""/>
        <dsp:cNvSpPr/>
      </dsp:nvSpPr>
      <dsp:spPr>
        <a:xfrm>
          <a:off x="1216931" y="2963537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6407D2-E3C8-B046-B8F2-AFE8608A628C}">
      <dsp:nvSpPr>
        <dsp:cNvPr id="0" name=""/>
        <dsp:cNvSpPr/>
      </dsp:nvSpPr>
      <dsp:spPr>
        <a:xfrm>
          <a:off x="1327022" y="3068124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부위별</a:t>
          </a:r>
        </a:p>
      </dsp:txBody>
      <dsp:txXfrm>
        <a:off x="1345450" y="3086552"/>
        <a:ext cx="953961" cy="592312"/>
      </dsp:txXfrm>
    </dsp:sp>
    <dsp:sp modelId="{E511224F-16AB-8F42-BA28-C9E91C613032}">
      <dsp:nvSpPr>
        <dsp:cNvPr id="0" name=""/>
        <dsp:cNvSpPr/>
      </dsp:nvSpPr>
      <dsp:spPr>
        <a:xfrm>
          <a:off x="5933" y="3880869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52EE30-3363-7442-B75D-2E3106D2F42C}">
      <dsp:nvSpPr>
        <dsp:cNvPr id="0" name=""/>
        <dsp:cNvSpPr/>
      </dsp:nvSpPr>
      <dsp:spPr>
        <a:xfrm>
          <a:off x="116023" y="3985455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가슴</a:t>
          </a:r>
        </a:p>
      </dsp:txBody>
      <dsp:txXfrm>
        <a:off x="134451" y="4003883"/>
        <a:ext cx="953961" cy="592312"/>
      </dsp:txXfrm>
    </dsp:sp>
    <dsp:sp modelId="{67C48283-701B-FB41-ACFB-7476745EC9CD}">
      <dsp:nvSpPr>
        <dsp:cNvPr id="0" name=""/>
        <dsp:cNvSpPr/>
      </dsp:nvSpPr>
      <dsp:spPr>
        <a:xfrm>
          <a:off x="1216931" y="3880869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40A852-2634-CE44-B6D7-6963A7BB05F9}">
      <dsp:nvSpPr>
        <dsp:cNvPr id="0" name=""/>
        <dsp:cNvSpPr/>
      </dsp:nvSpPr>
      <dsp:spPr>
        <a:xfrm>
          <a:off x="1327022" y="3985455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n-ea"/>
              <a:ea typeface="+mn-ea"/>
            </a:rPr>
            <a:t>…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1345450" y="4003883"/>
        <a:ext cx="953961" cy="592312"/>
      </dsp:txXfrm>
    </dsp:sp>
    <dsp:sp modelId="{07A4BD97-2D77-3941-9055-B5AB01FD8ADD}">
      <dsp:nvSpPr>
        <dsp:cNvPr id="0" name=""/>
        <dsp:cNvSpPr/>
      </dsp:nvSpPr>
      <dsp:spPr>
        <a:xfrm>
          <a:off x="2427930" y="3880869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B80A44-F29C-9944-8B6A-7809ED7C6AA5}">
      <dsp:nvSpPr>
        <dsp:cNvPr id="0" name=""/>
        <dsp:cNvSpPr/>
      </dsp:nvSpPr>
      <dsp:spPr>
        <a:xfrm>
          <a:off x="2538021" y="3985455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피부</a:t>
          </a:r>
        </a:p>
      </dsp:txBody>
      <dsp:txXfrm>
        <a:off x="2556449" y="4003883"/>
        <a:ext cx="953961" cy="592312"/>
      </dsp:txXfrm>
    </dsp:sp>
    <dsp:sp modelId="{956CCE5C-0D99-FF4B-AE2A-D030C7666334}">
      <dsp:nvSpPr>
        <dsp:cNvPr id="0" name=""/>
        <dsp:cNvSpPr/>
      </dsp:nvSpPr>
      <dsp:spPr>
        <a:xfrm>
          <a:off x="4849927" y="2963537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301008-2086-6F4C-9D58-871F16FE8D35}">
      <dsp:nvSpPr>
        <dsp:cNvPr id="0" name=""/>
        <dsp:cNvSpPr/>
      </dsp:nvSpPr>
      <dsp:spPr>
        <a:xfrm>
          <a:off x="4960018" y="3068124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>
              <a:latin typeface="+mn-ea"/>
              <a:ea typeface="+mn-ea"/>
            </a:rPr>
            <a:t>진료과별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978446" y="3086552"/>
        <a:ext cx="953961" cy="592312"/>
      </dsp:txXfrm>
    </dsp:sp>
    <dsp:sp modelId="{844373BC-B071-234B-8BC1-4BEF836261A4}">
      <dsp:nvSpPr>
        <dsp:cNvPr id="0" name=""/>
        <dsp:cNvSpPr/>
      </dsp:nvSpPr>
      <dsp:spPr>
        <a:xfrm>
          <a:off x="3638928" y="3880869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C077A1-7AA6-C043-AC10-54BDAFA662B2}">
      <dsp:nvSpPr>
        <dsp:cNvPr id="0" name=""/>
        <dsp:cNvSpPr/>
      </dsp:nvSpPr>
      <dsp:spPr>
        <a:xfrm>
          <a:off x="3749019" y="3985455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가정의학과</a:t>
          </a:r>
        </a:p>
      </dsp:txBody>
      <dsp:txXfrm>
        <a:off x="3767447" y="4003883"/>
        <a:ext cx="953961" cy="592312"/>
      </dsp:txXfrm>
    </dsp:sp>
    <dsp:sp modelId="{6D6307FF-7741-E347-AFC7-EEF1D7E458CF}">
      <dsp:nvSpPr>
        <dsp:cNvPr id="0" name=""/>
        <dsp:cNvSpPr/>
      </dsp:nvSpPr>
      <dsp:spPr>
        <a:xfrm>
          <a:off x="4849927" y="3880869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29FFA0-736B-E14D-B42B-1E78555D6547}">
      <dsp:nvSpPr>
        <dsp:cNvPr id="0" name=""/>
        <dsp:cNvSpPr/>
      </dsp:nvSpPr>
      <dsp:spPr>
        <a:xfrm>
          <a:off x="4960018" y="3985455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latin typeface="+mn-ea"/>
              <a:ea typeface="+mn-ea"/>
            </a:rPr>
            <a:t>…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978446" y="4003883"/>
        <a:ext cx="953961" cy="592312"/>
      </dsp:txXfrm>
    </dsp:sp>
    <dsp:sp modelId="{C3C520E1-9015-D646-98A7-1D196C4171FC}">
      <dsp:nvSpPr>
        <dsp:cNvPr id="0" name=""/>
        <dsp:cNvSpPr/>
      </dsp:nvSpPr>
      <dsp:spPr>
        <a:xfrm>
          <a:off x="6060926" y="3880869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B15C84-975C-E146-AC83-FB667E6DC648}">
      <dsp:nvSpPr>
        <dsp:cNvPr id="0" name=""/>
        <dsp:cNvSpPr/>
      </dsp:nvSpPr>
      <dsp:spPr>
        <a:xfrm>
          <a:off x="6171016" y="3985455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흉부외과</a:t>
          </a:r>
        </a:p>
      </dsp:txBody>
      <dsp:txXfrm>
        <a:off x="6189444" y="4003883"/>
        <a:ext cx="953961" cy="592312"/>
      </dsp:txXfrm>
    </dsp:sp>
    <dsp:sp modelId="{ED91FBD8-B1F1-5341-BB8F-E2FE41A8BA48}">
      <dsp:nvSpPr>
        <dsp:cNvPr id="0" name=""/>
        <dsp:cNvSpPr/>
      </dsp:nvSpPr>
      <dsp:spPr>
        <a:xfrm>
          <a:off x="6060926" y="2046206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137701-B08C-154E-81E1-AB33655D9D2E}">
      <dsp:nvSpPr>
        <dsp:cNvPr id="0" name=""/>
        <dsp:cNvSpPr/>
      </dsp:nvSpPr>
      <dsp:spPr>
        <a:xfrm>
          <a:off x="6171016" y="2150792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>
              <a:latin typeface="+mn-ea"/>
              <a:ea typeface="+mn-ea"/>
            </a:rPr>
            <a:t>질환명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6189444" y="2169220"/>
        <a:ext cx="953961" cy="592312"/>
      </dsp:txXfrm>
    </dsp:sp>
    <dsp:sp modelId="{11A57197-685C-EB48-813D-6F4A10B9EB02}">
      <dsp:nvSpPr>
        <dsp:cNvPr id="0" name=""/>
        <dsp:cNvSpPr/>
      </dsp:nvSpPr>
      <dsp:spPr>
        <a:xfrm>
          <a:off x="6060926" y="2963537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ED4BD-D83F-5F45-92C3-59C0249A4E1B}">
      <dsp:nvSpPr>
        <dsp:cNvPr id="0" name=""/>
        <dsp:cNvSpPr/>
      </dsp:nvSpPr>
      <dsp:spPr>
        <a:xfrm>
          <a:off x="6171016" y="3068124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language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6189444" y="3086552"/>
        <a:ext cx="953961" cy="592312"/>
      </dsp:txXfrm>
    </dsp:sp>
    <dsp:sp modelId="{D780C321-276D-3844-BFDB-C17CC7735F64}">
      <dsp:nvSpPr>
        <dsp:cNvPr id="0" name=""/>
        <dsp:cNvSpPr/>
      </dsp:nvSpPr>
      <dsp:spPr>
        <a:xfrm>
          <a:off x="7271924" y="2046206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D707F4-4D76-314C-867C-CFBFB78137EA}">
      <dsp:nvSpPr>
        <dsp:cNvPr id="0" name=""/>
        <dsp:cNvSpPr/>
      </dsp:nvSpPr>
      <dsp:spPr>
        <a:xfrm>
          <a:off x="7382015" y="2150792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증상</a:t>
          </a:r>
        </a:p>
      </dsp:txBody>
      <dsp:txXfrm>
        <a:off x="7400443" y="2169220"/>
        <a:ext cx="953961" cy="592312"/>
      </dsp:txXfrm>
    </dsp:sp>
    <dsp:sp modelId="{D46A5D1F-ECD7-BD43-BE0D-8A4375BE5299}">
      <dsp:nvSpPr>
        <dsp:cNvPr id="0" name=""/>
        <dsp:cNvSpPr/>
      </dsp:nvSpPr>
      <dsp:spPr>
        <a:xfrm>
          <a:off x="8482923" y="2046206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5FCEC8-2223-6047-AF2F-FACC0E2E84F9}">
      <dsp:nvSpPr>
        <dsp:cNvPr id="0" name=""/>
        <dsp:cNvSpPr/>
      </dsp:nvSpPr>
      <dsp:spPr>
        <a:xfrm>
          <a:off x="8593014" y="2150792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n-ea"/>
              <a:ea typeface="+mn-ea"/>
            </a:rPr>
            <a:t>정의</a:t>
          </a:r>
        </a:p>
      </dsp:txBody>
      <dsp:txXfrm>
        <a:off x="8611442" y="2169220"/>
        <a:ext cx="953961" cy="592312"/>
      </dsp:txXfrm>
    </dsp:sp>
    <dsp:sp modelId="{A793F572-4528-B149-9485-818D863685F7}">
      <dsp:nvSpPr>
        <dsp:cNvPr id="0" name=""/>
        <dsp:cNvSpPr/>
      </dsp:nvSpPr>
      <dsp:spPr>
        <a:xfrm>
          <a:off x="9693922" y="2046206"/>
          <a:ext cx="990817" cy="6291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9EE09F-2297-3C4A-9DBE-AA9E84DBEEFD}">
      <dsp:nvSpPr>
        <dsp:cNvPr id="0" name=""/>
        <dsp:cNvSpPr/>
      </dsp:nvSpPr>
      <dsp:spPr>
        <a:xfrm>
          <a:off x="9804012" y="2150792"/>
          <a:ext cx="990817" cy="6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>
              <a:latin typeface="+mn-ea"/>
              <a:ea typeface="+mn-ea"/>
            </a:rPr>
            <a:t>img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9822440" y="2169220"/>
        <a:ext cx="953961" cy="592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EC17-D7EB-4E5C-89D5-15A7349593B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F153B-329A-4614-8FE4-611D44176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요즘 바쁜 현대사회를 살아가는 현대인들은 자신의 건강 상태를 자각하지 못하는 경우가 많다</a:t>
            </a:r>
            <a:r>
              <a:rPr lang="en-US" altLang="ko-KR" dirty="0"/>
              <a:t>. </a:t>
            </a:r>
            <a:r>
              <a:rPr lang="ko-KR" altLang="en-US" dirty="0"/>
              <a:t>또한 내 몸에 어떤 증상이 일어날 때 어떤 질병에 관한 것인지 정확히 아는 것이 어렵다</a:t>
            </a:r>
            <a:r>
              <a:rPr lang="en-US" altLang="ko-KR" dirty="0"/>
              <a:t>. </a:t>
            </a:r>
            <a:r>
              <a:rPr lang="ko-KR" altLang="en-US" dirty="0"/>
              <a:t>이러한 문제들을 개선하고자 질병 검색 및 파악의 용이성을 증가시켜 현대인의 건강을 위한 플랫폼을 만들고자 건강이라는 주제에 기반한 질병관리시스템을 구현하고자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F153B-329A-4614-8FE4-611D44176C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0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F153B-329A-4614-8FE4-611D44176C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0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106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28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8282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213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1042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F153B-329A-4614-8FE4-611D44176C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9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8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936530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9829075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12320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931094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3348541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9770971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363358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64344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4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697535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24648633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8459807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A84F-9739-49BA-96C0-5DC96263C52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 userDrawn="1"/>
        </p:nvSpPr>
        <p:spPr bwMode="auto">
          <a:xfrm>
            <a:off x="4064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화면이름</a:t>
            </a:r>
          </a:p>
        </p:txBody>
      </p:sp>
      <p:sp>
        <p:nvSpPr>
          <p:cNvPr id="9222" name="Rectangle 6"/>
          <p:cNvSpPr>
            <a:spLocks noChangeArrowheads="1"/>
          </p:cNvSpPr>
          <p:nvPr userDrawn="1"/>
        </p:nvSpPr>
        <p:spPr bwMode="auto">
          <a:xfrm>
            <a:off x="1727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 userDrawn="1"/>
        </p:nvSpPr>
        <p:spPr bwMode="auto">
          <a:xfrm>
            <a:off x="33528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파일이름</a:t>
            </a:r>
          </a:p>
        </p:txBody>
      </p:sp>
      <p:sp>
        <p:nvSpPr>
          <p:cNvPr id="9224" name="Rectangle 8"/>
          <p:cNvSpPr>
            <a:spLocks noChangeArrowheads="1"/>
          </p:cNvSpPr>
          <p:nvPr userDrawn="1"/>
        </p:nvSpPr>
        <p:spPr bwMode="auto">
          <a:xfrm>
            <a:off x="46736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 userDrawn="1"/>
        </p:nvSpPr>
        <p:spPr bwMode="auto">
          <a:xfrm>
            <a:off x="6299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</a:rPr>
              <a:t>Contents </a:t>
            </a:r>
          </a:p>
        </p:txBody>
      </p:sp>
      <p:sp>
        <p:nvSpPr>
          <p:cNvPr id="9226" name="Rectangle 10"/>
          <p:cNvSpPr>
            <a:spLocks noChangeArrowheads="1"/>
          </p:cNvSpPr>
          <p:nvPr userDrawn="1"/>
        </p:nvSpPr>
        <p:spPr bwMode="auto">
          <a:xfrm>
            <a:off x="7924801" y="152400"/>
            <a:ext cx="38735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 userDrawn="1"/>
        </p:nvSpPr>
        <p:spPr bwMode="auto">
          <a:xfrm>
            <a:off x="406400" y="533400"/>
            <a:ext cx="1137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 userDrawn="1"/>
        </p:nvSpPr>
        <p:spPr bwMode="auto">
          <a:xfrm>
            <a:off x="406400" y="990600"/>
            <a:ext cx="11176000" cy="567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 userDrawn="1"/>
        </p:nvSpPr>
        <p:spPr bwMode="auto">
          <a:xfrm>
            <a:off x="406400" y="5334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Directory</a:t>
            </a:r>
          </a:p>
        </p:txBody>
      </p:sp>
      <p:sp>
        <p:nvSpPr>
          <p:cNvPr id="9230" name="Rectangle 14"/>
          <p:cNvSpPr>
            <a:spLocks noChangeArrowheads="1"/>
          </p:cNvSpPr>
          <p:nvPr userDrawn="1"/>
        </p:nvSpPr>
        <p:spPr bwMode="auto">
          <a:xfrm>
            <a:off x="9855200" y="990600"/>
            <a:ext cx="1930400" cy="5678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 userDrawn="1"/>
        </p:nvSpPr>
        <p:spPr bwMode="auto">
          <a:xfrm>
            <a:off x="9855200" y="990601"/>
            <a:ext cx="193040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화면설명</a:t>
            </a:r>
          </a:p>
        </p:txBody>
      </p:sp>
      <p:sp>
        <p:nvSpPr>
          <p:cNvPr id="9232" name="Rectangle 16"/>
          <p:cNvSpPr>
            <a:spLocks noChangeArrowheads="1"/>
          </p:cNvSpPr>
          <p:nvPr userDrawn="1"/>
        </p:nvSpPr>
        <p:spPr bwMode="auto">
          <a:xfrm>
            <a:off x="9855200" y="4191000"/>
            <a:ext cx="1930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화면진행</a:t>
            </a:r>
          </a:p>
        </p:txBody>
      </p:sp>
      <p:sp>
        <p:nvSpPr>
          <p:cNvPr id="9235" name="Rectangle 19"/>
          <p:cNvSpPr>
            <a:spLocks noChangeArrowheads="1"/>
          </p:cNvSpPr>
          <p:nvPr userDrawn="1"/>
        </p:nvSpPr>
        <p:spPr bwMode="auto">
          <a:xfrm>
            <a:off x="2032000" y="533400"/>
            <a:ext cx="812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0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42" name="Rectangle 26"/>
          <p:cNvSpPr>
            <a:spLocks noChangeArrowheads="1"/>
          </p:cNvSpPr>
          <p:nvPr userDrawn="1"/>
        </p:nvSpPr>
        <p:spPr bwMode="auto">
          <a:xfrm>
            <a:off x="7247467" y="533400"/>
            <a:ext cx="1824567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작 성 자 </a:t>
            </a:r>
            <a:r>
              <a:rPr kumimoji="1" lang="en-US" altLang="ko-KR" sz="1200" b="1">
                <a:solidFill>
                  <a:srgbClr val="000000"/>
                </a:solidFill>
              </a:rPr>
              <a:t>/ </a:t>
            </a:r>
            <a:r>
              <a:rPr kumimoji="1" lang="ko-KR" altLang="en-US" sz="1200" b="1">
                <a:solidFill>
                  <a:srgbClr val="000000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93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팀 김수정 </a:t>
            </a:r>
            <a:r>
              <a:rPr lang="ko-KR" altLang="en-US" dirty="0" err="1"/>
              <a:t>임찬아</a:t>
            </a:r>
            <a:r>
              <a:rPr lang="ko-KR" altLang="en-US" dirty="0"/>
              <a:t> 조혜원</a:t>
            </a:r>
            <a:endParaRPr lang="en-US" altLang="ko-KR" dirty="0"/>
          </a:p>
          <a:p>
            <a:r>
              <a:rPr lang="ko-KR" altLang="en-US" dirty="0"/>
              <a:t>제출자 </a:t>
            </a:r>
            <a:r>
              <a:rPr lang="en-US" altLang="ko-KR" dirty="0"/>
              <a:t>: </a:t>
            </a:r>
            <a:r>
              <a:rPr lang="ko-KR" altLang="en-US" dirty="0" err="1"/>
              <a:t>임찬아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03F3-EF1F-4CE8-A9E6-59AAF405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3F888-FEFB-494A-B310-709CCB68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바쁜 현대인은 자신의 건강 상태 자각하지 못하는 경우 많음</a:t>
            </a:r>
            <a:endParaRPr lang="en-US" altLang="ko-KR" sz="2400" i="0" u="none" strike="noStrike" dirty="0">
              <a:effectLst/>
              <a:latin typeface="Open Sans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pple SD Gothic Neo"/>
              </a:rPr>
              <a:t> 내 몸에 어떤 증상이 일어날 때</a:t>
            </a:r>
            <a:r>
              <a:rPr lang="en-US" altLang="ko-KR" sz="2400" dirty="0">
                <a:latin typeface="Apple SD Gothic Neo"/>
              </a:rPr>
              <a:t>, </a:t>
            </a:r>
            <a:r>
              <a:rPr lang="ko-KR" altLang="en-US" sz="2400" dirty="0">
                <a:latin typeface="Apple SD Gothic Neo"/>
              </a:rPr>
              <a:t>어떤 질병에 관한 것인지 알기 어려움</a:t>
            </a:r>
            <a:endParaRPr lang="en-US" altLang="ko-KR" sz="2400" dirty="0">
              <a:latin typeface="Apple SD Gothic Neo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sz="2400" dirty="0">
                <a:latin typeface="Apple SD Gothic Neo"/>
              </a:rPr>
            </a:br>
            <a:r>
              <a:rPr lang="en-US" altLang="ko-KR" sz="2400" dirty="0">
                <a:latin typeface="Apple SD Gothic Neo"/>
              </a:rPr>
              <a:t> </a:t>
            </a:r>
            <a:r>
              <a:rPr lang="en-US" altLang="ko-KR" sz="2400" dirty="0">
                <a:latin typeface="Apple SD Gothic Neo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Apple SD Gothic Neo"/>
                <a:sym typeface="Wingdings" panose="05000000000000000000" pitchFamily="2" charset="2"/>
              </a:rPr>
              <a:t>질병 검색 및 파악의 용이성을 증가시켜 현대인의 건강을 위한 플랫폼을 </a:t>
            </a:r>
            <a:br>
              <a:rPr lang="en-US" altLang="ko-KR" sz="2400" dirty="0">
                <a:latin typeface="Apple SD Gothic Neo"/>
                <a:sym typeface="Wingdings" panose="05000000000000000000" pitchFamily="2" charset="2"/>
              </a:rPr>
            </a:br>
            <a:r>
              <a:rPr lang="en-US" altLang="ko-KR" sz="2400" dirty="0">
                <a:latin typeface="Apple SD Gothic Neo"/>
                <a:sym typeface="Wingdings" panose="05000000000000000000" pitchFamily="2" charset="2"/>
              </a:rPr>
              <a:t>      </a:t>
            </a:r>
            <a:r>
              <a:rPr lang="ko-KR" altLang="en-US" sz="2400" dirty="0">
                <a:latin typeface="Apple SD Gothic Neo"/>
                <a:sym typeface="Wingdings" panose="05000000000000000000" pitchFamily="2" charset="2"/>
              </a:rPr>
              <a:t>만들고자 건강이라는 주제에 기반한 질병 관리 시스템 구현</a:t>
            </a:r>
            <a:endParaRPr lang="en-US" altLang="ko-KR" sz="2400" dirty="0"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5723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03F3-EF1F-4CE8-A9E6-59AAF405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데이터 트리구조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1CCA949-9178-46BC-A0AA-3B9FC40CB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946837"/>
              </p:ext>
            </p:extLst>
          </p:nvPr>
        </p:nvGraphicFramePr>
        <p:xfrm>
          <a:off x="695618" y="1518408"/>
          <a:ext cx="10800763" cy="482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18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E5EB3-05D8-4837-B9BC-EBCA17D6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75" y="1149292"/>
            <a:ext cx="3893216" cy="550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9A29BD-1D25-423A-9BD7-4B5ACEB2E987}"/>
              </a:ext>
            </a:extLst>
          </p:cNvPr>
          <p:cNvSpPr txBox="1"/>
          <p:nvPr/>
        </p:nvSpPr>
        <p:spPr>
          <a:xfrm>
            <a:off x="1752575" y="151002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05297-9FAE-4CF9-A109-1CEFF3B015AF}"/>
              </a:ext>
            </a:extLst>
          </p:cNvPr>
          <p:cNvSpPr txBox="1"/>
          <p:nvPr/>
        </p:nvSpPr>
        <p:spPr>
          <a:xfrm>
            <a:off x="4723676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health_info.xsl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626-2398-4437-AD2E-8D2E8E2412AB}"/>
              </a:ext>
            </a:extLst>
          </p:cNvPr>
          <p:cNvSpPr txBox="1"/>
          <p:nvPr/>
        </p:nvSpPr>
        <p:spPr>
          <a:xfrm>
            <a:off x="7903103" y="128830"/>
            <a:ext cx="2612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설명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EC742-23D5-4E79-9758-1D3EABEA6DE7}"/>
              </a:ext>
            </a:extLst>
          </p:cNvPr>
          <p:cNvSpPr txBox="1"/>
          <p:nvPr/>
        </p:nvSpPr>
        <p:spPr>
          <a:xfrm>
            <a:off x="9929406" y="1279520"/>
            <a:ext cx="1781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구성은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부위별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상단의 네비게이션 바를 통해 각각의 요소로 이동한다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부위별과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진료과별에서는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부위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진료과를 클릭 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팝업창을 통해 해당하는 질병을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A432A-5235-4F70-84E2-5ABF7C8E2D5E}"/>
              </a:ext>
            </a:extLst>
          </p:cNvPr>
          <p:cNvSpPr txBox="1"/>
          <p:nvPr/>
        </p:nvSpPr>
        <p:spPr>
          <a:xfrm>
            <a:off x="9136285" y="593114"/>
            <a:ext cx="24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임찬아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조혜원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211129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21865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E5EB3-05D8-4837-B9BC-EBCA17D6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75" y="1149292"/>
            <a:ext cx="3893216" cy="55016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2A00A3-AB59-4419-BC1D-D69A9959ACB6}"/>
              </a:ext>
            </a:extLst>
          </p:cNvPr>
          <p:cNvSpPr/>
          <p:nvPr/>
        </p:nvSpPr>
        <p:spPr>
          <a:xfrm>
            <a:off x="1702241" y="1065402"/>
            <a:ext cx="4019051" cy="1736521"/>
          </a:xfrm>
          <a:prstGeom prst="rect">
            <a:avLst/>
          </a:prstGeom>
          <a:solidFill>
            <a:srgbClr val="92D050">
              <a:alpha val="27059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626-2398-4437-AD2E-8D2E8E2412AB}"/>
              </a:ext>
            </a:extLst>
          </p:cNvPr>
          <p:cNvSpPr txBox="1"/>
          <p:nvPr/>
        </p:nvSpPr>
        <p:spPr>
          <a:xfrm>
            <a:off x="7903103" y="128830"/>
            <a:ext cx="281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9D521-FC26-44F1-A73F-D85866F69CFA}"/>
              </a:ext>
            </a:extLst>
          </p:cNvPr>
          <p:cNvSpPr txBox="1"/>
          <p:nvPr/>
        </p:nvSpPr>
        <p:spPr>
          <a:xfrm>
            <a:off x="9929406" y="1279520"/>
            <a:ext cx="17816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요소 위치로 이동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부위별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부위별 요소로 이동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요소로 이동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 관련 영상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유튜브의 건강 관련 영상 자동재생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A816AC5-A25B-46D5-9378-147840C5CE6C}"/>
              </a:ext>
            </a:extLst>
          </p:cNvPr>
          <p:cNvCxnSpPr/>
          <p:nvPr/>
        </p:nvCxnSpPr>
        <p:spPr>
          <a:xfrm flipH="1">
            <a:off x="5498161" y="3119718"/>
            <a:ext cx="446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F66974B-89A2-46BE-AC12-A52DD53201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99951" y="1494967"/>
            <a:ext cx="1988243" cy="1300702"/>
          </a:xfrm>
          <a:prstGeom prst="bentConnector3">
            <a:avLst>
              <a:gd name="adj1" fmla="val -1157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931898-F1FB-4A0F-824A-1979C1AE6E71}"/>
              </a:ext>
            </a:extLst>
          </p:cNvPr>
          <p:cNvCxnSpPr>
            <a:cxnSpLocks/>
          </p:cNvCxnSpPr>
          <p:nvPr/>
        </p:nvCxnSpPr>
        <p:spPr>
          <a:xfrm flipH="1">
            <a:off x="5498162" y="3772510"/>
            <a:ext cx="6968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4222F10-7EC7-4A81-99A7-A4D0FE806F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72765" y="1867625"/>
            <a:ext cx="2622250" cy="1185583"/>
          </a:xfrm>
          <a:prstGeom prst="bentConnector3">
            <a:avLst>
              <a:gd name="adj1" fmla="val -601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C0A80B-EB63-464F-BFA5-4813AF3820E2}"/>
              </a:ext>
            </a:extLst>
          </p:cNvPr>
          <p:cNvCxnSpPr>
            <a:cxnSpLocks/>
          </p:cNvCxnSpPr>
          <p:nvPr/>
        </p:nvCxnSpPr>
        <p:spPr>
          <a:xfrm flipH="1" flipV="1">
            <a:off x="5498162" y="5047305"/>
            <a:ext cx="999158" cy="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D9D81E2-1DB7-4CEF-8EB0-179DC8CE46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2557" y="2559154"/>
            <a:ext cx="3900556" cy="1075749"/>
          </a:xfrm>
          <a:prstGeom prst="bentConnector3">
            <a:avLst>
              <a:gd name="adj1" fmla="val -19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48D3A64-6EB1-4A48-8E72-1621888C146E}"/>
              </a:ext>
            </a:extLst>
          </p:cNvPr>
          <p:cNvSpPr txBox="1"/>
          <p:nvPr/>
        </p:nvSpPr>
        <p:spPr>
          <a:xfrm>
            <a:off x="1752575" y="151002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918600-A129-424E-9B88-51F33D39ED6C}"/>
              </a:ext>
            </a:extLst>
          </p:cNvPr>
          <p:cNvSpPr txBox="1"/>
          <p:nvPr/>
        </p:nvSpPr>
        <p:spPr>
          <a:xfrm>
            <a:off x="4723676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health_info.xsl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7226A8-B020-4751-9831-986B59A5E675}"/>
              </a:ext>
            </a:extLst>
          </p:cNvPr>
          <p:cNvSpPr txBox="1"/>
          <p:nvPr/>
        </p:nvSpPr>
        <p:spPr>
          <a:xfrm>
            <a:off x="9136285" y="593114"/>
            <a:ext cx="24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임찬아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조혜원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211129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14634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E5EB3-05D8-4837-B9BC-EBCA17D6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75" y="1149292"/>
            <a:ext cx="3893216" cy="55016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19C626-2398-4437-AD2E-8D2E8E2412AB}"/>
              </a:ext>
            </a:extLst>
          </p:cNvPr>
          <p:cNvSpPr txBox="1"/>
          <p:nvPr/>
        </p:nvSpPr>
        <p:spPr>
          <a:xfrm>
            <a:off x="7903103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2E6DD5-5AD2-4019-9238-2BD860F16ABE}"/>
              </a:ext>
            </a:extLst>
          </p:cNvPr>
          <p:cNvSpPr/>
          <p:nvPr/>
        </p:nvSpPr>
        <p:spPr>
          <a:xfrm>
            <a:off x="1689657" y="2793534"/>
            <a:ext cx="4019051" cy="738231"/>
          </a:xfrm>
          <a:prstGeom prst="rect">
            <a:avLst/>
          </a:prstGeom>
          <a:solidFill>
            <a:srgbClr val="92D050">
              <a:alpha val="27059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DCE26-E089-48B2-AFCE-A1701F077DF3}"/>
              </a:ext>
            </a:extLst>
          </p:cNvPr>
          <p:cNvSpPr txBox="1"/>
          <p:nvPr/>
        </p:nvSpPr>
        <p:spPr>
          <a:xfrm>
            <a:off x="9929406" y="1279520"/>
            <a:ext cx="1781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페이지의 주제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 인원 등 작성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D1CCF-5FD1-4F8C-8C12-16EDBD6B5CB4}"/>
              </a:ext>
            </a:extLst>
          </p:cNvPr>
          <p:cNvSpPr txBox="1"/>
          <p:nvPr/>
        </p:nvSpPr>
        <p:spPr>
          <a:xfrm>
            <a:off x="1752575" y="151002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7C1D8-CCCE-4B27-A9D0-13970EFD5D98}"/>
              </a:ext>
            </a:extLst>
          </p:cNvPr>
          <p:cNvSpPr txBox="1"/>
          <p:nvPr/>
        </p:nvSpPr>
        <p:spPr>
          <a:xfrm>
            <a:off x="4723676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health_info.xsl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1E450-A7FA-40FF-BDBE-B79B6F5E750D}"/>
              </a:ext>
            </a:extLst>
          </p:cNvPr>
          <p:cNvSpPr txBox="1"/>
          <p:nvPr/>
        </p:nvSpPr>
        <p:spPr>
          <a:xfrm>
            <a:off x="9136285" y="593114"/>
            <a:ext cx="24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임찬아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조혜원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211129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30030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E5EB3-05D8-4837-B9BC-EBCA17D6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75" y="1149292"/>
            <a:ext cx="3893216" cy="550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9A29BD-1D25-423A-9BD7-4B5ACEB2E987}"/>
              </a:ext>
            </a:extLst>
          </p:cNvPr>
          <p:cNvSpPr txBox="1"/>
          <p:nvPr/>
        </p:nvSpPr>
        <p:spPr>
          <a:xfrm>
            <a:off x="1752575" y="151002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626-2398-4437-AD2E-8D2E8E2412AB}"/>
              </a:ext>
            </a:extLst>
          </p:cNvPr>
          <p:cNvSpPr txBox="1"/>
          <p:nvPr/>
        </p:nvSpPr>
        <p:spPr>
          <a:xfrm>
            <a:off x="7903103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부위별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26456-C44D-4595-B3B9-BDDD0BBB7B05}"/>
              </a:ext>
            </a:extLst>
          </p:cNvPr>
          <p:cNvSpPr txBox="1"/>
          <p:nvPr/>
        </p:nvSpPr>
        <p:spPr>
          <a:xfrm>
            <a:off x="9929406" y="1279520"/>
            <a:ext cx="178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부위별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부위 클릭 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팝업을 통해 해당 부위의 질병을 나열한다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9EDFE7-D055-41D5-8BF1-46BAFA70003D}"/>
              </a:ext>
            </a:extLst>
          </p:cNvPr>
          <p:cNvSpPr/>
          <p:nvPr/>
        </p:nvSpPr>
        <p:spPr>
          <a:xfrm>
            <a:off x="1689657" y="3531025"/>
            <a:ext cx="4019051" cy="1244175"/>
          </a:xfrm>
          <a:prstGeom prst="rect">
            <a:avLst/>
          </a:prstGeom>
          <a:solidFill>
            <a:srgbClr val="92D050">
              <a:alpha val="27059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8E797-1FA8-4992-9578-B7B36EC608DA}"/>
              </a:ext>
            </a:extLst>
          </p:cNvPr>
          <p:cNvSpPr txBox="1"/>
          <p:nvPr/>
        </p:nvSpPr>
        <p:spPr>
          <a:xfrm>
            <a:off x="4723676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health_info.xsl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9C5DB-66F7-4D81-BFDD-E91E8E3B92B7}"/>
              </a:ext>
            </a:extLst>
          </p:cNvPr>
          <p:cNvSpPr txBox="1"/>
          <p:nvPr/>
        </p:nvSpPr>
        <p:spPr>
          <a:xfrm>
            <a:off x="9136285" y="593114"/>
            <a:ext cx="24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임찬아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조혜원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211129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79F108-73D5-41BA-B26B-D552A7F28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76" y="2169240"/>
            <a:ext cx="2782064" cy="393147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A8E939C1-6055-49F3-863F-FD54E8A5D143}"/>
              </a:ext>
            </a:extLst>
          </p:cNvPr>
          <p:cNvSpPr/>
          <p:nvPr/>
        </p:nvSpPr>
        <p:spPr>
          <a:xfrm rot="16200000">
            <a:off x="4251444" y="3811006"/>
            <a:ext cx="3619164" cy="687857"/>
          </a:xfrm>
          <a:prstGeom prst="trapezoid">
            <a:avLst>
              <a:gd name="adj" fmla="val 175009"/>
            </a:avLst>
          </a:prstGeom>
          <a:solidFill>
            <a:srgbClr val="92D05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3BE31-9047-4AD3-81B0-4D188FD5AB79}"/>
              </a:ext>
            </a:extLst>
          </p:cNvPr>
          <p:cNvSpPr txBox="1"/>
          <p:nvPr/>
        </p:nvSpPr>
        <p:spPr>
          <a:xfrm>
            <a:off x="7628207" y="5613652"/>
            <a:ext cx="302003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>
              <a:lnSpc>
                <a:spcPct val="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918969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E5EB3-05D8-4837-B9BC-EBCA17D6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75" y="1149292"/>
            <a:ext cx="3893216" cy="550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9A29BD-1D25-423A-9BD7-4B5ACEB2E987}"/>
              </a:ext>
            </a:extLst>
          </p:cNvPr>
          <p:cNvSpPr txBox="1"/>
          <p:nvPr/>
        </p:nvSpPr>
        <p:spPr>
          <a:xfrm>
            <a:off x="1752575" y="151002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626-2398-4437-AD2E-8D2E8E2412AB}"/>
              </a:ext>
            </a:extLst>
          </p:cNvPr>
          <p:cNvSpPr txBox="1"/>
          <p:nvPr/>
        </p:nvSpPr>
        <p:spPr>
          <a:xfrm>
            <a:off x="7903103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진료과별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B24F5-E3DA-4F04-8DA1-1C36662DE94B}"/>
              </a:ext>
            </a:extLst>
          </p:cNvPr>
          <p:cNvSpPr txBox="1"/>
          <p:nvPr/>
        </p:nvSpPr>
        <p:spPr>
          <a:xfrm>
            <a:off x="9136285" y="593114"/>
            <a:ext cx="249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임찬아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조혜원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211129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BE3D-CD00-4168-AFEE-FAE4E0628605}"/>
              </a:ext>
            </a:extLst>
          </p:cNvPr>
          <p:cNvSpPr txBox="1"/>
          <p:nvPr/>
        </p:nvSpPr>
        <p:spPr>
          <a:xfrm>
            <a:off x="9929406" y="1279520"/>
            <a:ext cx="178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진료과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팝업창을 통해 해당 진료과에서 치료가능한 질병을 나열한다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0D93F-F31A-4723-B0D7-B2FD8C15C821}"/>
              </a:ext>
            </a:extLst>
          </p:cNvPr>
          <p:cNvSpPr/>
          <p:nvPr/>
        </p:nvSpPr>
        <p:spPr>
          <a:xfrm>
            <a:off x="1689657" y="4781820"/>
            <a:ext cx="4019051" cy="1792815"/>
          </a:xfrm>
          <a:prstGeom prst="rect">
            <a:avLst/>
          </a:prstGeom>
          <a:solidFill>
            <a:srgbClr val="92D050">
              <a:alpha val="27059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5EE3B-E04F-49AD-9C4C-BA7A00811E33}"/>
              </a:ext>
            </a:extLst>
          </p:cNvPr>
          <p:cNvSpPr txBox="1"/>
          <p:nvPr/>
        </p:nvSpPr>
        <p:spPr>
          <a:xfrm>
            <a:off x="4723676" y="128830"/>
            <a:ext cx="158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health_info.xsl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03F83A-BE5E-45F7-9F6A-4F6E7141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88" y="1884686"/>
            <a:ext cx="2852429" cy="4030910"/>
          </a:xfrm>
          <a:prstGeom prst="rect">
            <a:avLst/>
          </a:prstGeom>
        </p:spPr>
      </p:pic>
      <p:sp>
        <p:nvSpPr>
          <p:cNvPr id="10" name="사다리꼴 6">
            <a:extLst>
              <a:ext uri="{FF2B5EF4-FFF2-40B4-BE49-F238E27FC236}">
                <a16:creationId xmlns:a16="http://schemas.microsoft.com/office/drawing/2014/main" id="{AEC4E1E1-D44D-4349-BF20-940BB1930AF6}"/>
              </a:ext>
            </a:extLst>
          </p:cNvPr>
          <p:cNvSpPr/>
          <p:nvPr/>
        </p:nvSpPr>
        <p:spPr>
          <a:xfrm rot="16200000">
            <a:off x="3840254" y="3919589"/>
            <a:ext cx="4537660" cy="800749"/>
          </a:xfrm>
          <a:custGeom>
            <a:avLst/>
            <a:gdLst>
              <a:gd name="connsiteX0" fmla="*/ 0 w 3619164"/>
              <a:gd name="connsiteY0" fmla="*/ 687857 h 687857"/>
              <a:gd name="connsiteX1" fmla="*/ 899015 w 3619164"/>
              <a:gd name="connsiteY1" fmla="*/ 0 h 687857"/>
              <a:gd name="connsiteX2" fmla="*/ 2720149 w 3619164"/>
              <a:gd name="connsiteY2" fmla="*/ 0 h 687857"/>
              <a:gd name="connsiteX3" fmla="*/ 3619164 w 3619164"/>
              <a:gd name="connsiteY3" fmla="*/ 687857 h 687857"/>
              <a:gd name="connsiteX4" fmla="*/ 0 w 3619164"/>
              <a:gd name="connsiteY4" fmla="*/ 687857 h 687857"/>
              <a:gd name="connsiteX0" fmla="*/ 0 w 5380230"/>
              <a:gd name="connsiteY0" fmla="*/ 687857 h 789457"/>
              <a:gd name="connsiteX1" fmla="*/ 899015 w 5380230"/>
              <a:gd name="connsiteY1" fmla="*/ 0 h 789457"/>
              <a:gd name="connsiteX2" fmla="*/ 2720149 w 5380230"/>
              <a:gd name="connsiteY2" fmla="*/ 0 h 789457"/>
              <a:gd name="connsiteX3" fmla="*/ 5380230 w 5380230"/>
              <a:gd name="connsiteY3" fmla="*/ 789457 h 789457"/>
              <a:gd name="connsiteX4" fmla="*/ 0 w 5380230"/>
              <a:gd name="connsiteY4" fmla="*/ 687857 h 789457"/>
              <a:gd name="connsiteX0" fmla="*/ 0 w 5447964"/>
              <a:gd name="connsiteY0" fmla="*/ 687857 h 812035"/>
              <a:gd name="connsiteX1" fmla="*/ 899015 w 5447964"/>
              <a:gd name="connsiteY1" fmla="*/ 0 h 812035"/>
              <a:gd name="connsiteX2" fmla="*/ 2720149 w 5447964"/>
              <a:gd name="connsiteY2" fmla="*/ 0 h 812035"/>
              <a:gd name="connsiteX3" fmla="*/ 5447964 w 5447964"/>
              <a:gd name="connsiteY3" fmla="*/ 812035 h 812035"/>
              <a:gd name="connsiteX4" fmla="*/ 0 w 5447964"/>
              <a:gd name="connsiteY4" fmla="*/ 687857 h 812035"/>
              <a:gd name="connsiteX0" fmla="*/ 0 w 5436675"/>
              <a:gd name="connsiteY0" fmla="*/ 687857 h 800749"/>
              <a:gd name="connsiteX1" fmla="*/ 899015 w 5436675"/>
              <a:gd name="connsiteY1" fmla="*/ 0 h 800749"/>
              <a:gd name="connsiteX2" fmla="*/ 2720149 w 5436675"/>
              <a:gd name="connsiteY2" fmla="*/ 0 h 800749"/>
              <a:gd name="connsiteX3" fmla="*/ 5436675 w 5436675"/>
              <a:gd name="connsiteY3" fmla="*/ 800749 h 800749"/>
              <a:gd name="connsiteX4" fmla="*/ 0 w 5436675"/>
              <a:gd name="connsiteY4" fmla="*/ 687857 h 800749"/>
              <a:gd name="connsiteX0" fmla="*/ 816896 w 4537660"/>
              <a:gd name="connsiteY0" fmla="*/ 789457 h 800749"/>
              <a:gd name="connsiteX1" fmla="*/ 0 w 4537660"/>
              <a:gd name="connsiteY1" fmla="*/ 0 h 800749"/>
              <a:gd name="connsiteX2" fmla="*/ 1821134 w 4537660"/>
              <a:gd name="connsiteY2" fmla="*/ 0 h 800749"/>
              <a:gd name="connsiteX3" fmla="*/ 4537660 w 4537660"/>
              <a:gd name="connsiteY3" fmla="*/ 800749 h 800749"/>
              <a:gd name="connsiteX4" fmla="*/ 816896 w 4537660"/>
              <a:gd name="connsiteY4" fmla="*/ 789457 h 80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660" h="800749">
                <a:moveTo>
                  <a:pt x="816896" y="789457"/>
                </a:moveTo>
                <a:lnTo>
                  <a:pt x="0" y="0"/>
                </a:lnTo>
                <a:lnTo>
                  <a:pt x="1821134" y="0"/>
                </a:lnTo>
                <a:lnTo>
                  <a:pt x="4537660" y="800749"/>
                </a:lnTo>
                <a:lnTo>
                  <a:pt x="816896" y="789457"/>
                </a:lnTo>
                <a:close/>
              </a:path>
            </a:pathLst>
          </a:custGeom>
          <a:solidFill>
            <a:srgbClr val="92D05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7033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55EF6-722C-403C-A0CA-FEDADC7A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역할 및 스케줄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F6C964-422D-4D9F-95B3-75CD27227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69041"/>
              </p:ext>
            </p:extLst>
          </p:nvPr>
        </p:nvGraphicFramePr>
        <p:xfrm>
          <a:off x="590733" y="1690689"/>
          <a:ext cx="11224547" cy="43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387">
                  <a:extLst>
                    <a:ext uri="{9D8B030D-6E8A-4147-A177-3AD203B41FA5}">
                      <a16:colId xmlns:a16="http://schemas.microsoft.com/office/drawing/2014/main" val="1436152946"/>
                    </a:ext>
                  </a:extLst>
                </a:gridCol>
                <a:gridCol w="1872199">
                  <a:extLst>
                    <a:ext uri="{9D8B030D-6E8A-4147-A177-3AD203B41FA5}">
                      <a16:colId xmlns:a16="http://schemas.microsoft.com/office/drawing/2014/main" val="2226756076"/>
                    </a:ext>
                  </a:extLst>
                </a:gridCol>
                <a:gridCol w="2126193">
                  <a:extLst>
                    <a:ext uri="{9D8B030D-6E8A-4147-A177-3AD203B41FA5}">
                      <a16:colId xmlns:a16="http://schemas.microsoft.com/office/drawing/2014/main" val="305956003"/>
                    </a:ext>
                  </a:extLst>
                </a:gridCol>
                <a:gridCol w="1938256">
                  <a:extLst>
                    <a:ext uri="{9D8B030D-6E8A-4147-A177-3AD203B41FA5}">
                      <a16:colId xmlns:a16="http://schemas.microsoft.com/office/drawing/2014/main" val="273912556"/>
                    </a:ext>
                  </a:extLst>
                </a:gridCol>
                <a:gridCol w="1938256">
                  <a:extLst>
                    <a:ext uri="{9D8B030D-6E8A-4147-A177-3AD203B41FA5}">
                      <a16:colId xmlns:a16="http://schemas.microsoft.com/office/drawing/2014/main" val="3706491177"/>
                    </a:ext>
                  </a:extLst>
                </a:gridCol>
                <a:gridCol w="1938256">
                  <a:extLst>
                    <a:ext uri="{9D8B030D-6E8A-4147-A177-3AD203B41FA5}">
                      <a16:colId xmlns:a16="http://schemas.microsoft.com/office/drawing/2014/main" val="2049840147"/>
                    </a:ext>
                  </a:extLst>
                </a:gridCol>
              </a:tblGrid>
              <a:tr h="4340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11/11(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 11/17(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11/18(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 11/24(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11/25(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 12/1(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06656"/>
                  </a:ext>
                </a:extLst>
              </a:tr>
              <a:tr h="434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XSD &amp; XML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noStrike" dirty="0">
                          <a:solidFill>
                            <a:schemeClr val="tx1"/>
                          </a:solidFill>
                        </a:rPr>
                        <a:t>XSD </a:t>
                      </a:r>
                      <a:r>
                        <a:rPr lang="ko-KR" altLang="en-US" sz="1400" strike="noStrike" dirty="0">
                          <a:solidFill>
                            <a:schemeClr val="tx1"/>
                          </a:solidFill>
                        </a:rPr>
                        <a:t>파일 작성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62821"/>
                  </a:ext>
                </a:extLst>
              </a:tr>
              <a:tr h="434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 작성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56309"/>
                  </a:ext>
                </a:extLst>
              </a:tr>
              <a:tr h="43402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XSL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메뉴바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06648"/>
                  </a:ext>
                </a:extLst>
              </a:tr>
              <a:tr h="434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메인 페이지 영상 출력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67809"/>
                  </a:ext>
                </a:extLst>
              </a:tr>
              <a:tr h="434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>
                          <a:solidFill>
                            <a:schemeClr val="tx1"/>
                          </a:solidFill>
                        </a:rPr>
                        <a:t>질병 카테고리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>
                          <a:solidFill>
                            <a:schemeClr val="tx1"/>
                          </a:solidFill>
                        </a:rPr>
                        <a:t>질환별</a:t>
                      </a:r>
                      <a:endParaRPr lang="ko-KR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50817"/>
                  </a:ext>
                </a:extLst>
              </a:tr>
              <a:tr h="434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>
                          <a:solidFill>
                            <a:schemeClr val="tx1"/>
                          </a:solidFill>
                        </a:rPr>
                        <a:t>부위별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45608"/>
                  </a:ext>
                </a:extLst>
              </a:tr>
              <a:tr h="434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>
                          <a:solidFill>
                            <a:schemeClr val="tx1"/>
                          </a:solidFill>
                        </a:rPr>
                        <a:t>진료과별</a:t>
                      </a:r>
                      <a:endParaRPr lang="ko-KR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7836"/>
                  </a:ext>
                </a:extLst>
              </a:tr>
              <a:tr h="434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페이지 하단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558071"/>
                  </a:ext>
                </a:extLst>
              </a:tr>
              <a:tr h="4340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 및 피드백</a:t>
                      </a:r>
                      <a:endParaRPr lang="ko-KR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>
                          <a:solidFill>
                            <a:schemeClr val="tx1"/>
                          </a:solidFill>
                        </a:rPr>
                        <a:t>연구 방향성 및 계획 재수립</a:t>
                      </a: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6930" marR="66930" marT="33465" marB="3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97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0292" y="6159304"/>
            <a:ext cx="10171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역할 분담  </a:t>
            </a:r>
            <a:r>
              <a:rPr lang="en-US" altLang="ko-KR" b="1" dirty="0"/>
              <a:t>: 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공동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김수정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임찬아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조혜원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000108" y="2188396"/>
            <a:ext cx="1931542" cy="3082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000108" y="2675829"/>
            <a:ext cx="1931542" cy="3082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7931650" y="3060016"/>
            <a:ext cx="1931542" cy="30822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931650" y="3488165"/>
            <a:ext cx="1931542" cy="3082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931650" y="5210800"/>
            <a:ext cx="1931542" cy="3082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0886326" y="5635377"/>
            <a:ext cx="934947" cy="3082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9883740" y="3911522"/>
            <a:ext cx="1017140" cy="30822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F9A5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9873466" y="4762974"/>
            <a:ext cx="1017140" cy="3082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883740" y="4361872"/>
            <a:ext cx="1017140" cy="3082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8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410</Words>
  <Application>Microsoft Office PowerPoint</Application>
  <PresentationFormat>와이드스크린</PresentationFormat>
  <Paragraphs>96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Apple SD Gothic Neo</vt:lpstr>
      <vt:lpstr>굴림</vt:lpstr>
      <vt:lpstr>굴림체</vt:lpstr>
      <vt:lpstr>돋움</vt:lpstr>
      <vt:lpstr>맑은 고딕</vt:lpstr>
      <vt:lpstr>Arial</vt:lpstr>
      <vt:lpstr>Open Sans</vt:lpstr>
      <vt:lpstr>Office 테마</vt:lpstr>
      <vt:lpstr>1_기본 디자인</vt:lpstr>
      <vt:lpstr>스토리 보드</vt:lpstr>
      <vt:lpstr>주제 선정 이유</vt:lpstr>
      <vt:lpstr>XML 데이터 트리구조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조원 역할 및 스케줄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 보드</dc:title>
  <dc:creator>re02</dc:creator>
  <cp:lastModifiedBy>김 수정</cp:lastModifiedBy>
  <cp:revision>26</cp:revision>
  <dcterms:created xsi:type="dcterms:W3CDTF">2015-04-28T08:02:24Z</dcterms:created>
  <dcterms:modified xsi:type="dcterms:W3CDTF">2021-11-29T12:27:08Z</dcterms:modified>
</cp:coreProperties>
</file>