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42F2-2D35-46F4-9542-9DC0A83DC44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E1D9-A7AF-4EEB-9893-8008CD5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6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42F2-2D35-46F4-9542-9DC0A83DC44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E1D9-A7AF-4EEB-9893-8008CD5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42F2-2D35-46F4-9542-9DC0A83DC44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E1D9-A7AF-4EEB-9893-8008CD5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3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42F2-2D35-46F4-9542-9DC0A83DC44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E1D9-A7AF-4EEB-9893-8008CD5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42F2-2D35-46F4-9542-9DC0A83DC44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E1D9-A7AF-4EEB-9893-8008CD5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3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42F2-2D35-46F4-9542-9DC0A83DC44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E1D9-A7AF-4EEB-9893-8008CD5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42F2-2D35-46F4-9542-9DC0A83DC44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E1D9-A7AF-4EEB-9893-8008CD5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42F2-2D35-46F4-9542-9DC0A83DC44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E1D9-A7AF-4EEB-9893-8008CD5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0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42F2-2D35-46F4-9542-9DC0A83DC44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E1D9-A7AF-4EEB-9893-8008CD5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4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42F2-2D35-46F4-9542-9DC0A83DC44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E1D9-A7AF-4EEB-9893-8008CD5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3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42F2-2D35-46F4-9542-9DC0A83DC44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E1D9-A7AF-4EEB-9893-8008CD5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4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42F2-2D35-46F4-9542-9DC0A83DC44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E1D9-A7AF-4EEB-9893-8008CD5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63681" y="259773"/>
              <a:ext cx="328590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CONTROLS</a:t>
              </a:r>
              <a:endPara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850" y="1737444"/>
              <a:ext cx="3712299" cy="241891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94520" y="1215737"/>
              <a:ext cx="554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Britannic Bold" pitchFamily="34" charset="0"/>
                  <a:cs typeface="Arial" pitchFamily="34" charset="0"/>
                </a:rPr>
                <a:t>UP</a:t>
              </a:r>
              <a:endParaRPr lang="en-US" sz="2400" b="1" dirty="0">
                <a:solidFill>
                  <a:schemeClr val="bg1"/>
                </a:solidFill>
                <a:latin typeface="Britannic Bold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66092" y="4225637"/>
              <a:ext cx="1011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Britannic Bold" pitchFamily="34" charset="0"/>
                  <a:cs typeface="Arial" pitchFamily="34" charset="0"/>
                </a:rPr>
                <a:t>DOWN</a:t>
              </a:r>
              <a:endParaRPr lang="en-US" sz="2400" b="1" dirty="0">
                <a:solidFill>
                  <a:schemeClr val="bg1"/>
                </a:solidFill>
                <a:latin typeface="Britannic Bold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3199" y="3349337"/>
              <a:ext cx="8194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Britannic Bold" pitchFamily="34" charset="0"/>
                  <a:cs typeface="Arial" pitchFamily="34" charset="0"/>
                </a:rPr>
                <a:t>LEFT</a:t>
              </a:r>
              <a:endParaRPr lang="en-US" sz="2400" b="1" dirty="0">
                <a:solidFill>
                  <a:schemeClr val="bg1"/>
                </a:solidFill>
                <a:latin typeface="Britannic Bold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61882" y="3335483"/>
              <a:ext cx="1032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Britannic Bold" pitchFamily="34" charset="0"/>
                  <a:cs typeface="Arial" pitchFamily="34" charset="0"/>
                </a:rPr>
                <a:t>RIGHT</a:t>
              </a:r>
              <a:endParaRPr lang="en-US" sz="2400" b="1" dirty="0">
                <a:solidFill>
                  <a:schemeClr val="bg1"/>
                </a:solidFill>
                <a:latin typeface="Britannic Bold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45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</dc:creator>
  <cp:lastModifiedBy>Sourav</cp:lastModifiedBy>
  <cp:revision>1</cp:revision>
  <dcterms:created xsi:type="dcterms:W3CDTF">2016-04-21T11:27:59Z</dcterms:created>
  <dcterms:modified xsi:type="dcterms:W3CDTF">2016-04-21T11:33:55Z</dcterms:modified>
</cp:coreProperties>
</file>