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75101-536E-405E-A13A-0C30E9B7A6EE}"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253092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5101-536E-405E-A13A-0C30E9B7A6EE}"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51941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5101-536E-405E-A13A-0C30E9B7A6EE}"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258614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75101-536E-405E-A13A-0C30E9B7A6EE}"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213881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75101-536E-405E-A13A-0C30E9B7A6EE}"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198326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75101-536E-405E-A13A-0C30E9B7A6EE}"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49981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75101-536E-405E-A13A-0C30E9B7A6EE}"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383771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75101-536E-405E-A13A-0C30E9B7A6EE}"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20263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75101-536E-405E-A13A-0C30E9B7A6EE}"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141277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5101-536E-405E-A13A-0C30E9B7A6EE}"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113758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75101-536E-405E-A13A-0C30E9B7A6EE}"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5698D-AA7C-487F-873A-7DD305741623}" type="slidenum">
              <a:rPr lang="en-US" smtClean="0"/>
              <a:t>‹#›</a:t>
            </a:fld>
            <a:endParaRPr lang="en-US"/>
          </a:p>
        </p:txBody>
      </p:sp>
    </p:spTree>
    <p:extLst>
      <p:ext uri="{BB962C8B-B14F-4D97-AF65-F5344CB8AC3E}">
        <p14:creationId xmlns:p14="http://schemas.microsoft.com/office/powerpoint/2010/main" val="50406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275101-536E-405E-A13A-0C30E9B7A6EE}" type="datetimeFigureOut">
              <a:rPr lang="en-US" smtClean="0"/>
              <a:t>4/21/2016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755698D-AA7C-487F-873A-7DD305741623}" type="slidenum">
              <a:rPr lang="en-US" smtClean="0"/>
              <a:t>‹#›</a:t>
            </a:fld>
            <a:endParaRPr lang="en-US"/>
          </a:p>
        </p:txBody>
      </p:sp>
    </p:spTree>
    <p:extLst>
      <p:ext uri="{BB962C8B-B14F-4D97-AF65-F5344CB8AC3E}">
        <p14:creationId xmlns:p14="http://schemas.microsoft.com/office/powerpoint/2010/main" val="311972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1"/>
            <a:ext cx="9144000" cy="5143501"/>
            <a:chOff x="0" y="-1"/>
            <a:chExt cx="9144000" cy="5143501"/>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143501"/>
            </a:xfrm>
            <a:prstGeom prst="rect">
              <a:avLst/>
            </a:prstGeom>
          </p:spPr>
        </p:pic>
        <p:sp>
          <p:nvSpPr>
            <p:cNvPr id="5" name="Rectangle 4"/>
            <p:cNvSpPr/>
            <p:nvPr/>
          </p:nvSpPr>
          <p:spPr>
            <a:xfrm>
              <a:off x="0" y="0"/>
              <a:ext cx="1648208"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HELP</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758535" y="862447"/>
              <a:ext cx="1988750" cy="584775"/>
            </a:xfrm>
            <a:prstGeom prst="rect">
              <a:avLst/>
            </a:prstGeom>
            <a:noFill/>
          </p:spPr>
          <p:txBody>
            <a:bodyPr wrap="none" rtlCol="0">
              <a:spAutoFit/>
            </a:bodyPr>
            <a:lstStyle/>
            <a:p>
              <a:r>
                <a:rPr lang="en-US" sz="3200" dirty="0" smtClean="0">
                  <a:latin typeface="American Captain" pitchFamily="50" charset="0"/>
                </a:rPr>
                <a:t>INSTRUCTIONS</a:t>
              </a:r>
              <a:endParaRPr lang="en-US" sz="3200" dirty="0">
                <a:latin typeface="American Captain" pitchFamily="50" charset="0"/>
              </a:endParaRPr>
            </a:p>
          </p:txBody>
        </p:sp>
        <p:sp>
          <p:nvSpPr>
            <p:cNvPr id="10" name="Rectangle 9"/>
            <p:cNvSpPr/>
            <p:nvPr/>
          </p:nvSpPr>
          <p:spPr>
            <a:xfrm>
              <a:off x="1304059" y="1476516"/>
              <a:ext cx="6535882" cy="1477328"/>
            </a:xfrm>
            <a:prstGeom prst="rect">
              <a:avLst/>
            </a:prstGeom>
          </p:spPr>
          <p:txBody>
            <a:bodyPr wrap="square">
              <a:spAutoFit/>
            </a:bodyPr>
            <a:lstStyle/>
            <a:p>
              <a:pPr algn="just"/>
              <a:r>
                <a:rPr lang="en-US" b="1" dirty="0" smtClean="0">
                  <a:solidFill>
                    <a:srgbClr val="000000"/>
                  </a:solidFill>
                  <a:effectLst/>
                  <a:latin typeface="Verdana"/>
                </a:rPr>
                <a:t>What is the goal of the game?</a:t>
              </a:r>
              <a:r>
                <a:rPr lang="en-US" dirty="0" smtClean="0">
                  <a:solidFill>
                    <a:srgbClr val="000000"/>
                  </a:solidFill>
                  <a:effectLst/>
                  <a:latin typeface="Verdana"/>
                </a:rPr>
                <a:t/>
              </a:r>
              <a:br>
                <a:rPr lang="en-US" dirty="0" smtClean="0">
                  <a:solidFill>
                    <a:srgbClr val="000000"/>
                  </a:solidFill>
                  <a:effectLst/>
                  <a:latin typeface="Verdana"/>
                </a:rPr>
              </a:br>
              <a:r>
                <a:rPr lang="en-US" dirty="0" smtClean="0">
                  <a:solidFill>
                    <a:srgbClr val="000000"/>
                  </a:solidFill>
                  <a:effectLst/>
                  <a:latin typeface="Verdana"/>
                </a:rPr>
                <a:t>The goal is to score points by having the snake eat magic berries while avoiding losing the snake's life. The higher the level you are playing on, the more points you score.</a:t>
              </a:r>
              <a:endParaRPr lang="en-US" dirty="0"/>
            </a:p>
          </p:txBody>
        </p:sp>
        <p:sp>
          <p:nvSpPr>
            <p:cNvPr id="11" name="TextBox 10"/>
            <p:cNvSpPr txBox="1"/>
            <p:nvPr/>
          </p:nvSpPr>
          <p:spPr>
            <a:xfrm>
              <a:off x="1305590" y="3086423"/>
              <a:ext cx="6532820" cy="1477328"/>
            </a:xfrm>
            <a:prstGeom prst="rect">
              <a:avLst/>
            </a:prstGeom>
            <a:noFill/>
          </p:spPr>
          <p:txBody>
            <a:bodyPr wrap="square" rtlCol="0">
              <a:spAutoFit/>
            </a:bodyPr>
            <a:lstStyle/>
            <a:p>
              <a:pPr algn="just"/>
              <a:r>
                <a:rPr lang="en-US" b="1" dirty="0" smtClean="0">
                  <a:solidFill>
                    <a:srgbClr val="000000"/>
                  </a:solidFill>
                  <a:effectLst/>
                  <a:latin typeface="Verdana"/>
                </a:rPr>
                <a:t>What kills my snake? When is the game over?</a:t>
              </a:r>
              <a:r>
                <a:rPr lang="en-US" dirty="0" smtClean="0">
                  <a:solidFill>
                    <a:srgbClr val="000000"/>
                  </a:solidFill>
                  <a:effectLst/>
                  <a:latin typeface="Verdana"/>
                </a:rPr>
                <a:t/>
              </a:r>
              <a:br>
                <a:rPr lang="en-US" dirty="0" smtClean="0">
                  <a:solidFill>
                    <a:srgbClr val="000000"/>
                  </a:solidFill>
                  <a:effectLst/>
                  <a:latin typeface="Verdana"/>
                </a:rPr>
              </a:br>
              <a:r>
                <a:rPr lang="en-US" dirty="0" smtClean="0">
                  <a:solidFill>
                    <a:srgbClr val="000000"/>
                  </a:solidFill>
                  <a:effectLst/>
                  <a:latin typeface="Verdana"/>
                </a:rPr>
                <a:t>Your snake dies if its head collides with its body, or collides with the wall. After a collision the game is over.</a:t>
              </a:r>
            </a:p>
            <a:p>
              <a:pPr algn="just"/>
              <a:endParaRPr lang="en-US" dirty="0"/>
            </a:p>
          </p:txBody>
        </p:sp>
      </p:grpSp>
    </p:spTree>
    <p:extLst>
      <p:ext uri="{BB962C8B-B14F-4D97-AF65-F5344CB8AC3E}">
        <p14:creationId xmlns:p14="http://schemas.microsoft.com/office/powerpoint/2010/main" val="99111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21</Words>
  <Application>Microsoft Office PowerPoint</Application>
  <PresentationFormat>On-screen Show (16:9)</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dc:creator>
  <cp:lastModifiedBy>Sourav</cp:lastModifiedBy>
  <cp:revision>2</cp:revision>
  <dcterms:created xsi:type="dcterms:W3CDTF">2016-04-21T10:45:58Z</dcterms:created>
  <dcterms:modified xsi:type="dcterms:W3CDTF">2016-04-21T11:05:20Z</dcterms:modified>
</cp:coreProperties>
</file>