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1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D9E1-40F2-47C8-846D-6B7FEDD5911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C149-4819-4B48-97E6-96EDE249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8" y="103909"/>
            <a:ext cx="2285415" cy="1575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33" r="98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" y="-366042"/>
            <a:ext cx="2680856" cy="24546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84286" y="1648420"/>
            <a:ext cx="57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WAIT A MOMENT...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47" y="3262272"/>
            <a:ext cx="2105853" cy="1881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" y="2864672"/>
            <a:ext cx="2015473" cy="22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</dc:creator>
  <cp:lastModifiedBy>Sourav</cp:lastModifiedBy>
  <cp:revision>4</cp:revision>
  <dcterms:created xsi:type="dcterms:W3CDTF">2016-04-09T15:37:38Z</dcterms:created>
  <dcterms:modified xsi:type="dcterms:W3CDTF">2016-04-09T16:46:25Z</dcterms:modified>
</cp:coreProperties>
</file>