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aCEBOOK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08534" y="3952547"/>
            <a:ext cx="10331792" cy="550333"/>
          </a:xfrm>
        </p:spPr>
        <p:txBody>
          <a:bodyPr/>
          <a:lstStyle/>
          <a:p>
            <a:r>
              <a:rPr lang="en-US" sz="2900" i="1" dirty="0"/>
              <a:t>Learning gets encrypted in your heads when you </a:t>
            </a:r>
            <a:r>
              <a:rPr lang="en-US" sz="2900" i="1" dirty="0" smtClean="0"/>
              <a:t>open-</a:t>
            </a:r>
            <a:r>
              <a:rPr lang="en-US" sz="2900" i="1" dirty="0" smtClean="0"/>
              <a:t>S</a:t>
            </a:r>
            <a:r>
              <a:rPr lang="en-US" sz="2900" i="1" dirty="0" smtClean="0"/>
              <a:t>ource </a:t>
            </a:r>
            <a:r>
              <a:rPr lang="en-US" sz="2900" i="1" dirty="0" smtClean="0"/>
              <a:t>it</a:t>
            </a:r>
            <a:endParaRPr lang="en-US" sz="2900" i="1" dirty="0"/>
          </a:p>
          <a:p>
            <a:r>
              <a:rPr lang="en-US" i="1" dirty="0" smtClean="0"/>
              <a:t> </a:t>
            </a:r>
            <a:r>
              <a:rPr lang="en-US" sz="2600" i="1" dirty="0" smtClean="0"/>
              <a:t>your learning </a:t>
            </a:r>
            <a:r>
              <a:rPr lang="en-US" sz="2600" i="1" dirty="0"/>
              <a:t>gets expounded when you teach someone else.</a:t>
            </a:r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43818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Enhancing classroom experience</a:t>
            </a:r>
          </a:p>
          <a:p>
            <a:r>
              <a:rPr lang="en-US" dirty="0" smtClean="0"/>
              <a:t>Increase student teacher experience</a:t>
            </a:r>
          </a:p>
          <a:p>
            <a:r>
              <a:rPr lang="en-US" dirty="0" smtClean="0"/>
              <a:t>Hostel learning environment</a:t>
            </a:r>
          </a:p>
          <a:p>
            <a:r>
              <a:rPr lang="en-US" dirty="0" smtClean="0"/>
              <a:t>Managing student co-curricular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29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This software is primarily aimed at ‘enhancing the quality of teaching’ through peer-to-peer learning</a:t>
            </a:r>
            <a:r>
              <a:rPr lang="en-US" dirty="0" smtClean="0"/>
              <a:t>.</a:t>
            </a:r>
          </a:p>
          <a:p>
            <a:r>
              <a:rPr lang="en-US" dirty="0"/>
              <a:t>This software brings together students of diverse fields under the same umbrella. </a:t>
            </a:r>
          </a:p>
          <a:p>
            <a:r>
              <a:rPr lang="en-US" dirty="0"/>
              <a:t>Students may initiate productive sessions such as doubt-clearing, brain-storming, quizzing, etc.</a:t>
            </a:r>
          </a:p>
          <a:p>
            <a:r>
              <a:rPr lang="en-US"/>
              <a:t>It also acts as a barter system or medium of exchange for various resources such as PDFs, video links, test series or books as and when needed within the communities.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3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THIS SOFTWARE PROVIDES ONE STOP SOLUTION  FOR STUDENTS SEARCHING LIKE MINDED PEOPLE SO AS TO INTERACT, LEARN AND BRAIN-STORM WITH THEM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TELL ME AND I  FORGET. TEACH ME and I remember. involve me and I learn.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29673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616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464734"/>
            <a:ext cx="10394707" cy="3909852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STUDENT FIRST HAS TO CREATE HIS PROFILE BY SIGNING UP WITH HIS DETAILS.</a:t>
            </a:r>
          </a:p>
          <a:p>
            <a:r>
              <a:rPr lang="en-US" dirty="0" smtClean="0"/>
              <a:t>HE CAN SEARCH OUT FOR HIS FIELD OF INTEREST AND ENTER THE FORUM WHERE HE CAN BE THE PART OF THE DISCUSSION TAKING PLACE REGARDING THE TOPIC.</a:t>
            </a:r>
          </a:p>
          <a:p>
            <a:r>
              <a:rPr lang="en-US" dirty="0" smtClean="0"/>
              <a:t>ON THE BASIS  OF HIS FIELD OF INTEREST, filtered LIST OF SUGGESTED GROUP  appears in his profile.</a:t>
            </a:r>
          </a:p>
          <a:p>
            <a:r>
              <a:rPr lang="en-US" dirty="0" smtClean="0"/>
              <a:t>VARIOUS STUDY RESOURCES CAN BE SHARED BY THE STUDENT IN  HIS PROFILE .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dirty="0" smtClean="0"/>
              <a:t>UPLOADING WHICH WILL FETCH HIM THE Initial CREDITS points.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dirty="0" smtClean="0"/>
              <a:t>RESOURCES  INCLUDE VIDEO LINKS,PDF DOCUMENTS,NOTES,TEST SERIES ETC.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dirty="0" smtClean="0"/>
              <a:t>USER CAN UPLOAD THE DETAILS OF AVAILABLE BOOKS WITH HIM WHICH HE IS READY TO LEND.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dirty="0" smtClean="0"/>
              <a:t>IN ORDER TO ACCESS THE RESOURCES ,ONE HAS TO TRANSFER A AMOUNT OF HIS CREDIT POINTS TO THE OWNER’S PROFILE .</a:t>
            </a:r>
          </a:p>
          <a:p>
            <a:r>
              <a:rPr lang="en-US" dirty="0" smtClean="0"/>
              <a:t>CREDIT POINTS CAN ONLY BE ACHIEVED BY ATTENDING THE  MEETINGS ORGANISED BY THE  COMMUNITIES AND UPLOADING STUDY RESOURCES.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4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95</TotalTime>
  <Words>309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Courier New</vt:lpstr>
      <vt:lpstr>Impact</vt:lpstr>
      <vt:lpstr>Main Event</vt:lpstr>
      <vt:lpstr>aCEBOOK</vt:lpstr>
      <vt:lpstr>Problem statement</vt:lpstr>
      <vt:lpstr>Solution</vt:lpstr>
      <vt:lpstr>ADDITIONALS</vt:lpstr>
      <vt:lpstr>FEATURES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aCEBOOK</dc:title>
  <dc:creator>LAKHI MAHATO</dc:creator>
  <cp:lastModifiedBy>LAKHI MAHATO</cp:lastModifiedBy>
  <cp:revision>12</cp:revision>
  <dcterms:created xsi:type="dcterms:W3CDTF">2019-03-10T08:17:08Z</dcterms:created>
  <dcterms:modified xsi:type="dcterms:W3CDTF">2019-03-10T10:40:53Z</dcterms:modified>
</cp:coreProperties>
</file>